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1" r:id="rId6"/>
    <p:sldId id="261" r:id="rId7"/>
    <p:sldId id="260" r:id="rId8"/>
    <p:sldId id="262" r:id="rId9"/>
    <p:sldId id="266" r:id="rId10"/>
    <p:sldId id="267" r:id="rId11"/>
    <p:sldId id="268" r:id="rId12"/>
    <p:sldId id="269" r:id="rId13"/>
    <p:sldId id="263" r:id="rId14"/>
    <p:sldId id="270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9900"/>
    <a:srgbClr val="FF0066"/>
    <a:srgbClr val="32354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C5C3A8-4CC1-44F3-A9E6-04FEA1E529B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0AEB028-0AF2-42B5-9007-DCF7504E1BAD}">
      <dgm:prSet phldrT="[نص]" custT="1"/>
      <dgm:spPr/>
      <dgm:t>
        <a:bodyPr/>
        <a:lstStyle/>
        <a:p>
          <a:pPr rtl="1"/>
          <a:r>
            <a:rPr lang="en-US" sz="4400" dirty="0" smtClean="0"/>
            <a:t>connectors</a:t>
          </a:r>
          <a:endParaRPr lang="ar-SA" sz="4400" dirty="0"/>
        </a:p>
      </dgm:t>
    </dgm:pt>
    <dgm:pt modelId="{3160A262-C955-42FD-AD0B-9850EBADB312}" type="parTrans" cxnId="{90DA09C3-B371-4E8C-B322-ECF95A21F290}">
      <dgm:prSet/>
      <dgm:spPr/>
      <dgm:t>
        <a:bodyPr/>
        <a:lstStyle/>
        <a:p>
          <a:pPr rtl="1"/>
          <a:endParaRPr lang="ar-SA" sz="2800"/>
        </a:p>
      </dgm:t>
    </dgm:pt>
    <dgm:pt modelId="{7F9EC5D0-0C2D-42BF-B9BB-D0A129E51D68}" type="sibTrans" cxnId="{90DA09C3-B371-4E8C-B322-ECF95A21F290}">
      <dgm:prSet/>
      <dgm:spPr/>
      <dgm:t>
        <a:bodyPr/>
        <a:lstStyle/>
        <a:p>
          <a:pPr rtl="1"/>
          <a:endParaRPr lang="ar-SA" sz="2800"/>
        </a:p>
      </dgm:t>
    </dgm:pt>
    <dgm:pt modelId="{640FDFA3-6641-4367-A88F-176EBC9F15AD}">
      <dgm:prSet phldrT="[نص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en-US" sz="4400" dirty="0" smtClean="0"/>
            <a:t>addition</a:t>
          </a:r>
          <a:endParaRPr lang="ar-SA" sz="4400" dirty="0"/>
        </a:p>
      </dgm:t>
    </dgm:pt>
    <dgm:pt modelId="{5C2B2CAB-E0AC-4768-BB9E-360E02F2EDDB}" type="parTrans" cxnId="{D6C7F1AF-D5B6-40EF-8391-A41F035D36B6}">
      <dgm:prSet/>
      <dgm:spPr/>
      <dgm:t>
        <a:bodyPr/>
        <a:lstStyle/>
        <a:p>
          <a:pPr rtl="1"/>
          <a:endParaRPr lang="ar-SA" sz="2800"/>
        </a:p>
      </dgm:t>
    </dgm:pt>
    <dgm:pt modelId="{0051F919-6A8E-450B-97C0-88B893E9769B}" type="sibTrans" cxnId="{D6C7F1AF-D5B6-40EF-8391-A41F035D36B6}">
      <dgm:prSet/>
      <dgm:spPr/>
      <dgm:t>
        <a:bodyPr/>
        <a:lstStyle/>
        <a:p>
          <a:pPr rtl="1"/>
          <a:endParaRPr lang="ar-SA" sz="2800"/>
        </a:p>
      </dgm:t>
    </dgm:pt>
    <dgm:pt modelId="{CDCA2358-BB8B-46C9-9845-2363DF11D1FA}">
      <dgm:prSet phldrT="[نص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en-US" sz="3200" dirty="0" smtClean="0"/>
            <a:t>contrasting</a:t>
          </a:r>
          <a:endParaRPr lang="ar-SA" sz="3200" dirty="0"/>
        </a:p>
      </dgm:t>
    </dgm:pt>
    <dgm:pt modelId="{356B4183-A583-4C46-9946-AC51A7554CCB}" type="parTrans" cxnId="{11E3EC94-B7EF-4E5D-8A17-B32C2947678C}">
      <dgm:prSet/>
      <dgm:spPr/>
      <dgm:t>
        <a:bodyPr/>
        <a:lstStyle/>
        <a:p>
          <a:pPr rtl="1"/>
          <a:endParaRPr lang="ar-SA" sz="2800"/>
        </a:p>
      </dgm:t>
    </dgm:pt>
    <dgm:pt modelId="{BC6B59DB-68D4-4C1F-89C3-5C35FB733E74}" type="sibTrans" cxnId="{11E3EC94-B7EF-4E5D-8A17-B32C2947678C}">
      <dgm:prSet/>
      <dgm:spPr/>
      <dgm:t>
        <a:bodyPr/>
        <a:lstStyle/>
        <a:p>
          <a:pPr rtl="1"/>
          <a:endParaRPr lang="ar-SA" sz="2800"/>
        </a:p>
      </dgm:t>
    </dgm:pt>
    <dgm:pt modelId="{EA7C1AF0-D16E-4915-8C19-0BA8D53124BF}">
      <dgm:prSet phldrT="[نص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en-US" sz="4000" dirty="0" smtClean="0"/>
            <a:t>giving a result</a:t>
          </a:r>
          <a:endParaRPr lang="ar-SA" sz="4000" dirty="0"/>
        </a:p>
      </dgm:t>
    </dgm:pt>
    <dgm:pt modelId="{BABEFE19-77C6-4280-B794-A485C65F9180}" type="parTrans" cxnId="{0C75063D-05DA-48B0-829B-A4234C309740}">
      <dgm:prSet/>
      <dgm:spPr/>
      <dgm:t>
        <a:bodyPr/>
        <a:lstStyle/>
        <a:p>
          <a:pPr rtl="1"/>
          <a:endParaRPr lang="ar-SA" sz="2800"/>
        </a:p>
      </dgm:t>
    </dgm:pt>
    <dgm:pt modelId="{88E0CAB8-57B2-4C78-A721-50B298D1F276}" type="sibTrans" cxnId="{0C75063D-05DA-48B0-829B-A4234C309740}">
      <dgm:prSet/>
      <dgm:spPr/>
      <dgm:t>
        <a:bodyPr/>
        <a:lstStyle/>
        <a:p>
          <a:pPr rtl="1"/>
          <a:endParaRPr lang="ar-SA" sz="2800"/>
        </a:p>
      </dgm:t>
    </dgm:pt>
    <dgm:pt modelId="{F12D897E-53EC-42DD-A39C-B21B14340E97}">
      <dgm:prSet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en-US" sz="4400" dirty="0" smtClean="0"/>
            <a:t>and, also</a:t>
          </a:r>
        </a:p>
      </dgm:t>
    </dgm:pt>
    <dgm:pt modelId="{B1F7B7BF-9B74-4099-8CE9-CEF679B9E41E}" type="parTrans" cxnId="{BCE00537-3E51-46DE-908B-9FC646C62F20}">
      <dgm:prSet/>
      <dgm:spPr/>
      <dgm:t>
        <a:bodyPr/>
        <a:lstStyle/>
        <a:p>
          <a:pPr rtl="1"/>
          <a:endParaRPr lang="ar-SA" sz="2800"/>
        </a:p>
      </dgm:t>
    </dgm:pt>
    <dgm:pt modelId="{A42AA0F6-88B5-419B-840F-B81D2472EA22}" type="sibTrans" cxnId="{BCE00537-3E51-46DE-908B-9FC646C62F20}">
      <dgm:prSet/>
      <dgm:spPr/>
      <dgm:t>
        <a:bodyPr/>
        <a:lstStyle/>
        <a:p>
          <a:pPr rtl="1"/>
          <a:endParaRPr lang="ar-SA" sz="2800"/>
        </a:p>
      </dgm:t>
    </dgm:pt>
    <dgm:pt modelId="{F5D5F133-95D0-4AA6-8A19-E1717C7D854C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en-US" sz="4400" dirty="0" smtClean="0"/>
            <a:t>but</a:t>
          </a:r>
          <a:endParaRPr lang="ar-SA" sz="4400" dirty="0"/>
        </a:p>
      </dgm:t>
    </dgm:pt>
    <dgm:pt modelId="{D5008DD2-9490-453A-9151-04B83CA97B30}" type="parTrans" cxnId="{3AB37F17-58C3-4A83-8684-E0BEDCDC6ED2}">
      <dgm:prSet/>
      <dgm:spPr/>
      <dgm:t>
        <a:bodyPr/>
        <a:lstStyle/>
        <a:p>
          <a:pPr rtl="1"/>
          <a:endParaRPr lang="ar-SA" sz="2800"/>
        </a:p>
      </dgm:t>
    </dgm:pt>
    <dgm:pt modelId="{F2FDDA3C-2B9F-43C8-92B1-191C55C594BE}" type="sibTrans" cxnId="{3AB37F17-58C3-4A83-8684-E0BEDCDC6ED2}">
      <dgm:prSet/>
      <dgm:spPr/>
      <dgm:t>
        <a:bodyPr/>
        <a:lstStyle/>
        <a:p>
          <a:pPr rtl="1"/>
          <a:endParaRPr lang="ar-SA" sz="2800"/>
        </a:p>
      </dgm:t>
    </dgm:pt>
    <dgm:pt modelId="{89905969-C859-4A86-B544-CC8AF94690F1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en-US" sz="4400" dirty="0" smtClean="0"/>
            <a:t>so</a:t>
          </a:r>
          <a:endParaRPr lang="ar-SA" sz="4400" dirty="0"/>
        </a:p>
      </dgm:t>
    </dgm:pt>
    <dgm:pt modelId="{BBB1AFA9-1543-4323-912A-802A641A4D91}" type="parTrans" cxnId="{46C772AE-7279-43B2-BC2E-FBE13B7EA614}">
      <dgm:prSet/>
      <dgm:spPr/>
      <dgm:t>
        <a:bodyPr/>
        <a:lstStyle/>
        <a:p>
          <a:pPr rtl="1"/>
          <a:endParaRPr lang="ar-SA" sz="2800"/>
        </a:p>
      </dgm:t>
    </dgm:pt>
    <dgm:pt modelId="{02357648-733E-4E83-A468-E2E43471C38C}" type="sibTrans" cxnId="{46C772AE-7279-43B2-BC2E-FBE13B7EA614}">
      <dgm:prSet/>
      <dgm:spPr/>
      <dgm:t>
        <a:bodyPr/>
        <a:lstStyle/>
        <a:p>
          <a:pPr rtl="1"/>
          <a:endParaRPr lang="ar-SA" sz="2800"/>
        </a:p>
      </dgm:t>
    </dgm:pt>
    <dgm:pt modelId="{E5567632-07BB-4CE0-8FCC-68831A62FAB6}" type="pres">
      <dgm:prSet presAssocID="{17C5C3A8-4CC1-44F3-A9E6-04FEA1E529B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DEB54AA-1232-4E6B-9361-1B485B33BF37}" type="pres">
      <dgm:prSet presAssocID="{80AEB028-0AF2-42B5-9007-DCF7504E1BAD}" presName="hierRoot1" presStyleCnt="0">
        <dgm:presLayoutVars>
          <dgm:hierBranch val="init"/>
        </dgm:presLayoutVars>
      </dgm:prSet>
      <dgm:spPr/>
    </dgm:pt>
    <dgm:pt modelId="{BF75B1F5-374C-4FD1-8636-AD92D4787747}" type="pres">
      <dgm:prSet presAssocID="{80AEB028-0AF2-42B5-9007-DCF7504E1BAD}" presName="rootComposite1" presStyleCnt="0"/>
      <dgm:spPr/>
    </dgm:pt>
    <dgm:pt modelId="{61074376-6DB8-4085-ACFB-6E5DFB78FE0C}" type="pres">
      <dgm:prSet presAssocID="{80AEB028-0AF2-42B5-9007-DCF7504E1BAD}" presName="rootText1" presStyleLbl="node0" presStyleIdx="0" presStyleCnt="1" custScaleX="238984" custScaleY="93328" custLinFactNeighborX="-1330" custLinFactNeighborY="-9434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AE78C54-C7B6-47A4-A965-F1519B771DBA}" type="pres">
      <dgm:prSet presAssocID="{80AEB028-0AF2-42B5-9007-DCF7504E1BAD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A755BBC5-3CA2-4AAF-A3AB-73F91A3F477B}" type="pres">
      <dgm:prSet presAssocID="{80AEB028-0AF2-42B5-9007-DCF7504E1BAD}" presName="hierChild2" presStyleCnt="0"/>
      <dgm:spPr/>
    </dgm:pt>
    <dgm:pt modelId="{340FEC49-F7CB-4BC1-86DF-6290CC9C81DF}" type="pres">
      <dgm:prSet presAssocID="{5C2B2CAB-E0AC-4768-BB9E-360E02F2EDDB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D9401402-A6C2-46EB-BC59-39ED05886AF9}" type="pres">
      <dgm:prSet presAssocID="{640FDFA3-6641-4367-A88F-176EBC9F15AD}" presName="hierRoot2" presStyleCnt="0">
        <dgm:presLayoutVars>
          <dgm:hierBranch val="init"/>
        </dgm:presLayoutVars>
      </dgm:prSet>
      <dgm:spPr/>
    </dgm:pt>
    <dgm:pt modelId="{05C19FB6-2394-4529-B3CA-CF7787D22EAF}" type="pres">
      <dgm:prSet presAssocID="{640FDFA3-6641-4367-A88F-176EBC9F15AD}" presName="rootComposite" presStyleCnt="0"/>
      <dgm:spPr/>
    </dgm:pt>
    <dgm:pt modelId="{39B6BDA1-146A-4B05-B83C-93BDB4E5D5AB}" type="pres">
      <dgm:prSet presAssocID="{640FDFA3-6641-4367-A88F-176EBC9F15A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2B3B73B-D927-4805-9CCB-D656B78BED43}" type="pres">
      <dgm:prSet presAssocID="{640FDFA3-6641-4367-A88F-176EBC9F15AD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CC74837B-2E69-430E-85B9-8791FD3BA280}" type="pres">
      <dgm:prSet presAssocID="{640FDFA3-6641-4367-A88F-176EBC9F15AD}" presName="hierChild4" presStyleCnt="0"/>
      <dgm:spPr/>
    </dgm:pt>
    <dgm:pt modelId="{73DBB3A2-1F0E-489A-915F-45D6E601A46B}" type="pres">
      <dgm:prSet presAssocID="{B1F7B7BF-9B74-4099-8CE9-CEF679B9E41E}" presName="Name37" presStyleLbl="parChTrans1D3" presStyleIdx="0" presStyleCnt="3"/>
      <dgm:spPr/>
      <dgm:t>
        <a:bodyPr/>
        <a:lstStyle/>
        <a:p>
          <a:pPr rtl="1"/>
          <a:endParaRPr lang="ar-SA"/>
        </a:p>
      </dgm:t>
    </dgm:pt>
    <dgm:pt modelId="{27848C4A-9421-4C26-A7D8-DE1B78091BE2}" type="pres">
      <dgm:prSet presAssocID="{F12D897E-53EC-42DD-A39C-B21B14340E97}" presName="hierRoot2" presStyleCnt="0">
        <dgm:presLayoutVars>
          <dgm:hierBranch val="init"/>
        </dgm:presLayoutVars>
      </dgm:prSet>
      <dgm:spPr/>
    </dgm:pt>
    <dgm:pt modelId="{8742000D-563F-4B0C-9338-DCB8B50F3CCE}" type="pres">
      <dgm:prSet presAssocID="{F12D897E-53EC-42DD-A39C-B21B14340E97}" presName="rootComposite" presStyleCnt="0"/>
      <dgm:spPr/>
    </dgm:pt>
    <dgm:pt modelId="{E9B8E4CA-613A-42D4-9A99-CE39E1FEFE25}" type="pres">
      <dgm:prSet presAssocID="{F12D897E-53EC-42DD-A39C-B21B14340E97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CD02121-0448-4C66-A923-2BFF16CE7CEC}" type="pres">
      <dgm:prSet presAssocID="{F12D897E-53EC-42DD-A39C-B21B14340E97}" presName="rootConnector" presStyleLbl="node3" presStyleIdx="0" presStyleCnt="3"/>
      <dgm:spPr/>
      <dgm:t>
        <a:bodyPr/>
        <a:lstStyle/>
        <a:p>
          <a:pPr rtl="1"/>
          <a:endParaRPr lang="ar-SA"/>
        </a:p>
      </dgm:t>
    </dgm:pt>
    <dgm:pt modelId="{ED494436-1993-4B0F-9323-3751E1B37A89}" type="pres">
      <dgm:prSet presAssocID="{F12D897E-53EC-42DD-A39C-B21B14340E97}" presName="hierChild4" presStyleCnt="0"/>
      <dgm:spPr/>
    </dgm:pt>
    <dgm:pt modelId="{7AD1C4F2-352A-406C-A5CB-F22AF26480D6}" type="pres">
      <dgm:prSet presAssocID="{F12D897E-53EC-42DD-A39C-B21B14340E97}" presName="hierChild5" presStyleCnt="0"/>
      <dgm:spPr/>
    </dgm:pt>
    <dgm:pt modelId="{BB4B84B5-B4FE-44FF-83C0-A8A07AC3E72E}" type="pres">
      <dgm:prSet presAssocID="{640FDFA3-6641-4367-A88F-176EBC9F15AD}" presName="hierChild5" presStyleCnt="0"/>
      <dgm:spPr/>
    </dgm:pt>
    <dgm:pt modelId="{2C1D61AE-8C7C-417A-AD23-BDD1F67ABA60}" type="pres">
      <dgm:prSet presAssocID="{356B4183-A583-4C46-9946-AC51A7554CCB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29BFC33D-C2AC-4442-ABCC-BFFBF5EC621E}" type="pres">
      <dgm:prSet presAssocID="{CDCA2358-BB8B-46C9-9845-2363DF11D1FA}" presName="hierRoot2" presStyleCnt="0">
        <dgm:presLayoutVars>
          <dgm:hierBranch val="init"/>
        </dgm:presLayoutVars>
      </dgm:prSet>
      <dgm:spPr/>
    </dgm:pt>
    <dgm:pt modelId="{5FECE2DB-197C-4D05-9335-E1FE2F966E72}" type="pres">
      <dgm:prSet presAssocID="{CDCA2358-BB8B-46C9-9845-2363DF11D1FA}" presName="rootComposite" presStyleCnt="0"/>
      <dgm:spPr/>
    </dgm:pt>
    <dgm:pt modelId="{BCC7B546-57F1-47E8-A7E1-7A82BEEDB58B}" type="pres">
      <dgm:prSet presAssocID="{CDCA2358-BB8B-46C9-9845-2363DF11D1FA}" presName="rootText" presStyleLbl="node2" presStyleIdx="1" presStyleCnt="3" custLinFactNeighborX="160" custLinFactNeighborY="121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C18269C-C516-45C6-9F35-2AFB8AAD4499}" type="pres">
      <dgm:prSet presAssocID="{CDCA2358-BB8B-46C9-9845-2363DF11D1FA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0398D417-1E52-44F5-85E6-F5B54DEC2916}" type="pres">
      <dgm:prSet presAssocID="{CDCA2358-BB8B-46C9-9845-2363DF11D1FA}" presName="hierChild4" presStyleCnt="0"/>
      <dgm:spPr/>
    </dgm:pt>
    <dgm:pt modelId="{F0A8DF61-088D-4055-BD12-086F53DD8F54}" type="pres">
      <dgm:prSet presAssocID="{D5008DD2-9490-453A-9151-04B83CA97B30}" presName="Name37" presStyleLbl="parChTrans1D3" presStyleIdx="1" presStyleCnt="3"/>
      <dgm:spPr/>
      <dgm:t>
        <a:bodyPr/>
        <a:lstStyle/>
        <a:p>
          <a:pPr rtl="1"/>
          <a:endParaRPr lang="ar-SA"/>
        </a:p>
      </dgm:t>
    </dgm:pt>
    <dgm:pt modelId="{FD396A51-6EBA-4F2B-89B6-E376E7204E99}" type="pres">
      <dgm:prSet presAssocID="{F5D5F133-95D0-4AA6-8A19-E1717C7D854C}" presName="hierRoot2" presStyleCnt="0">
        <dgm:presLayoutVars>
          <dgm:hierBranch val="init"/>
        </dgm:presLayoutVars>
      </dgm:prSet>
      <dgm:spPr/>
    </dgm:pt>
    <dgm:pt modelId="{723F2684-CB9A-4738-B920-B3341FF633EB}" type="pres">
      <dgm:prSet presAssocID="{F5D5F133-95D0-4AA6-8A19-E1717C7D854C}" presName="rootComposite" presStyleCnt="0"/>
      <dgm:spPr/>
    </dgm:pt>
    <dgm:pt modelId="{5058A4A6-F0B8-4F1C-A29D-0CD5F399E804}" type="pres">
      <dgm:prSet presAssocID="{F5D5F133-95D0-4AA6-8A19-E1717C7D854C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A600713-D25B-49DD-8291-9198491FDB2B}" type="pres">
      <dgm:prSet presAssocID="{F5D5F133-95D0-4AA6-8A19-E1717C7D854C}" presName="rootConnector" presStyleLbl="node3" presStyleIdx="1" presStyleCnt="3"/>
      <dgm:spPr/>
      <dgm:t>
        <a:bodyPr/>
        <a:lstStyle/>
        <a:p>
          <a:pPr rtl="1"/>
          <a:endParaRPr lang="ar-SA"/>
        </a:p>
      </dgm:t>
    </dgm:pt>
    <dgm:pt modelId="{2981F5EB-DFCA-479E-AF3A-9B4226FC4AEC}" type="pres">
      <dgm:prSet presAssocID="{F5D5F133-95D0-4AA6-8A19-E1717C7D854C}" presName="hierChild4" presStyleCnt="0"/>
      <dgm:spPr/>
    </dgm:pt>
    <dgm:pt modelId="{50FFD2B2-EDF9-4AB8-956F-52E5A20EBEBF}" type="pres">
      <dgm:prSet presAssocID="{F5D5F133-95D0-4AA6-8A19-E1717C7D854C}" presName="hierChild5" presStyleCnt="0"/>
      <dgm:spPr/>
    </dgm:pt>
    <dgm:pt modelId="{A0EBD198-A004-414D-8C2A-7C22F01F42DB}" type="pres">
      <dgm:prSet presAssocID="{CDCA2358-BB8B-46C9-9845-2363DF11D1FA}" presName="hierChild5" presStyleCnt="0"/>
      <dgm:spPr/>
    </dgm:pt>
    <dgm:pt modelId="{077A8C18-09C6-4A5A-9B55-FC57CCE2518E}" type="pres">
      <dgm:prSet presAssocID="{BABEFE19-77C6-4280-B794-A485C65F9180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FEA463B8-B424-42CF-8645-948A6CC2114D}" type="pres">
      <dgm:prSet presAssocID="{EA7C1AF0-D16E-4915-8C19-0BA8D53124BF}" presName="hierRoot2" presStyleCnt="0">
        <dgm:presLayoutVars>
          <dgm:hierBranch val="init"/>
        </dgm:presLayoutVars>
      </dgm:prSet>
      <dgm:spPr/>
    </dgm:pt>
    <dgm:pt modelId="{0C2C2616-16E8-4E6A-BDBD-ACDDBCC96ACF}" type="pres">
      <dgm:prSet presAssocID="{EA7C1AF0-D16E-4915-8C19-0BA8D53124BF}" presName="rootComposite" presStyleCnt="0"/>
      <dgm:spPr/>
    </dgm:pt>
    <dgm:pt modelId="{7045F511-AE58-42C1-B8AE-0C6DF34BE5EA}" type="pres">
      <dgm:prSet presAssocID="{EA7C1AF0-D16E-4915-8C19-0BA8D53124BF}" presName="rootText" presStyleLbl="node2" presStyleIdx="2" presStyleCnt="3" custLinFactNeighborX="1151" custLinFactNeighborY="305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D52DE0C-0D8F-4EF6-B714-F904BBC84C37}" type="pres">
      <dgm:prSet presAssocID="{EA7C1AF0-D16E-4915-8C19-0BA8D53124BF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B60791D6-FBB4-4E99-B69B-42C6AA4AD5F3}" type="pres">
      <dgm:prSet presAssocID="{EA7C1AF0-D16E-4915-8C19-0BA8D53124BF}" presName="hierChild4" presStyleCnt="0"/>
      <dgm:spPr/>
    </dgm:pt>
    <dgm:pt modelId="{C40E7279-D0CE-4FCA-9B65-B05EE67D1ABD}" type="pres">
      <dgm:prSet presAssocID="{BBB1AFA9-1543-4323-912A-802A641A4D91}" presName="Name37" presStyleLbl="parChTrans1D3" presStyleIdx="2" presStyleCnt="3"/>
      <dgm:spPr/>
      <dgm:t>
        <a:bodyPr/>
        <a:lstStyle/>
        <a:p>
          <a:pPr rtl="1"/>
          <a:endParaRPr lang="ar-SA"/>
        </a:p>
      </dgm:t>
    </dgm:pt>
    <dgm:pt modelId="{B193965E-5C69-44A2-9859-D767E5B863CA}" type="pres">
      <dgm:prSet presAssocID="{89905969-C859-4A86-B544-CC8AF94690F1}" presName="hierRoot2" presStyleCnt="0">
        <dgm:presLayoutVars>
          <dgm:hierBranch val="init"/>
        </dgm:presLayoutVars>
      </dgm:prSet>
      <dgm:spPr/>
    </dgm:pt>
    <dgm:pt modelId="{448BA7D2-8E4E-4697-BCA3-F4F560749533}" type="pres">
      <dgm:prSet presAssocID="{89905969-C859-4A86-B544-CC8AF94690F1}" presName="rootComposite" presStyleCnt="0"/>
      <dgm:spPr/>
    </dgm:pt>
    <dgm:pt modelId="{2D82B56A-AD7D-4C77-8E71-5C6BBA62807A}" type="pres">
      <dgm:prSet presAssocID="{89905969-C859-4A86-B544-CC8AF94690F1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4C6DD45-8E5E-4726-9C47-DD04F9013096}" type="pres">
      <dgm:prSet presAssocID="{89905969-C859-4A86-B544-CC8AF94690F1}" presName="rootConnector" presStyleLbl="node3" presStyleIdx="2" presStyleCnt="3"/>
      <dgm:spPr/>
      <dgm:t>
        <a:bodyPr/>
        <a:lstStyle/>
        <a:p>
          <a:pPr rtl="1"/>
          <a:endParaRPr lang="ar-SA"/>
        </a:p>
      </dgm:t>
    </dgm:pt>
    <dgm:pt modelId="{49AE2A81-64B0-4315-ADB4-75E3A3F0B0B9}" type="pres">
      <dgm:prSet presAssocID="{89905969-C859-4A86-B544-CC8AF94690F1}" presName="hierChild4" presStyleCnt="0"/>
      <dgm:spPr/>
    </dgm:pt>
    <dgm:pt modelId="{11F8A3AC-2C37-43B2-A14A-A9C14926A313}" type="pres">
      <dgm:prSet presAssocID="{89905969-C859-4A86-B544-CC8AF94690F1}" presName="hierChild5" presStyleCnt="0"/>
      <dgm:spPr/>
    </dgm:pt>
    <dgm:pt modelId="{F864112A-5065-4F99-A3B6-6D8EEAD061A6}" type="pres">
      <dgm:prSet presAssocID="{EA7C1AF0-D16E-4915-8C19-0BA8D53124BF}" presName="hierChild5" presStyleCnt="0"/>
      <dgm:spPr/>
    </dgm:pt>
    <dgm:pt modelId="{0DCC0326-D72B-4740-9D89-8B7C86C6DBE5}" type="pres">
      <dgm:prSet presAssocID="{80AEB028-0AF2-42B5-9007-DCF7504E1BAD}" presName="hierChild3" presStyleCnt="0"/>
      <dgm:spPr/>
    </dgm:pt>
  </dgm:ptLst>
  <dgm:cxnLst>
    <dgm:cxn modelId="{A62A888F-4F2A-418F-8683-966BA1D62E91}" type="presOf" srcId="{D5008DD2-9490-453A-9151-04B83CA97B30}" destId="{F0A8DF61-088D-4055-BD12-086F53DD8F54}" srcOrd="0" destOrd="0" presId="urn:microsoft.com/office/officeart/2005/8/layout/orgChart1"/>
    <dgm:cxn modelId="{A2A545F9-D4B3-4AFB-A509-8C810820289B}" type="presOf" srcId="{EA7C1AF0-D16E-4915-8C19-0BA8D53124BF}" destId="{7045F511-AE58-42C1-B8AE-0C6DF34BE5EA}" srcOrd="0" destOrd="0" presId="urn:microsoft.com/office/officeart/2005/8/layout/orgChart1"/>
    <dgm:cxn modelId="{229A9263-FE41-40C9-BCC3-7010232FE4CC}" type="presOf" srcId="{F5D5F133-95D0-4AA6-8A19-E1717C7D854C}" destId="{CA600713-D25B-49DD-8291-9198491FDB2B}" srcOrd="1" destOrd="0" presId="urn:microsoft.com/office/officeart/2005/8/layout/orgChart1"/>
    <dgm:cxn modelId="{AA208D58-F74E-4AFF-9A5F-59B5EC776A67}" type="presOf" srcId="{BBB1AFA9-1543-4323-912A-802A641A4D91}" destId="{C40E7279-D0CE-4FCA-9B65-B05EE67D1ABD}" srcOrd="0" destOrd="0" presId="urn:microsoft.com/office/officeart/2005/8/layout/orgChart1"/>
    <dgm:cxn modelId="{021F7C53-58DB-4B12-BD96-FB6AEB6C7F5E}" type="presOf" srcId="{640FDFA3-6641-4367-A88F-176EBC9F15AD}" destId="{39B6BDA1-146A-4B05-B83C-93BDB4E5D5AB}" srcOrd="0" destOrd="0" presId="urn:microsoft.com/office/officeart/2005/8/layout/orgChart1"/>
    <dgm:cxn modelId="{BCE00537-3E51-46DE-908B-9FC646C62F20}" srcId="{640FDFA3-6641-4367-A88F-176EBC9F15AD}" destId="{F12D897E-53EC-42DD-A39C-B21B14340E97}" srcOrd="0" destOrd="0" parTransId="{B1F7B7BF-9B74-4099-8CE9-CEF679B9E41E}" sibTransId="{A42AA0F6-88B5-419B-840F-B81D2472EA22}"/>
    <dgm:cxn modelId="{1C50A283-B4EB-488C-87AF-C863CEC1901C}" type="presOf" srcId="{80AEB028-0AF2-42B5-9007-DCF7504E1BAD}" destId="{8AE78C54-C7B6-47A4-A965-F1519B771DBA}" srcOrd="1" destOrd="0" presId="urn:microsoft.com/office/officeart/2005/8/layout/orgChart1"/>
    <dgm:cxn modelId="{90DA09C3-B371-4E8C-B322-ECF95A21F290}" srcId="{17C5C3A8-4CC1-44F3-A9E6-04FEA1E529B7}" destId="{80AEB028-0AF2-42B5-9007-DCF7504E1BAD}" srcOrd="0" destOrd="0" parTransId="{3160A262-C955-42FD-AD0B-9850EBADB312}" sibTransId="{7F9EC5D0-0C2D-42BF-B9BB-D0A129E51D68}"/>
    <dgm:cxn modelId="{A242C100-D3BF-484B-966E-9FB26FBB3B67}" type="presOf" srcId="{5C2B2CAB-E0AC-4768-BB9E-360E02F2EDDB}" destId="{340FEC49-F7CB-4BC1-86DF-6290CC9C81DF}" srcOrd="0" destOrd="0" presId="urn:microsoft.com/office/officeart/2005/8/layout/orgChart1"/>
    <dgm:cxn modelId="{E450BF11-2F80-4AB0-9177-A2814E56D96D}" type="presOf" srcId="{640FDFA3-6641-4367-A88F-176EBC9F15AD}" destId="{A2B3B73B-D927-4805-9CCB-D656B78BED43}" srcOrd="1" destOrd="0" presId="urn:microsoft.com/office/officeart/2005/8/layout/orgChart1"/>
    <dgm:cxn modelId="{A654E0A3-F527-43BA-80A3-56FB5F03D13A}" type="presOf" srcId="{CDCA2358-BB8B-46C9-9845-2363DF11D1FA}" destId="{AC18269C-C516-45C6-9F35-2AFB8AAD4499}" srcOrd="1" destOrd="0" presId="urn:microsoft.com/office/officeart/2005/8/layout/orgChart1"/>
    <dgm:cxn modelId="{BCFD8C52-F9E4-4AE7-B98E-91546184D1F5}" type="presOf" srcId="{B1F7B7BF-9B74-4099-8CE9-CEF679B9E41E}" destId="{73DBB3A2-1F0E-489A-915F-45D6E601A46B}" srcOrd="0" destOrd="0" presId="urn:microsoft.com/office/officeart/2005/8/layout/orgChart1"/>
    <dgm:cxn modelId="{3AB37F17-58C3-4A83-8684-E0BEDCDC6ED2}" srcId="{CDCA2358-BB8B-46C9-9845-2363DF11D1FA}" destId="{F5D5F133-95D0-4AA6-8A19-E1717C7D854C}" srcOrd="0" destOrd="0" parTransId="{D5008DD2-9490-453A-9151-04B83CA97B30}" sibTransId="{F2FDDA3C-2B9F-43C8-92B1-191C55C594BE}"/>
    <dgm:cxn modelId="{46C772AE-7279-43B2-BC2E-FBE13B7EA614}" srcId="{EA7C1AF0-D16E-4915-8C19-0BA8D53124BF}" destId="{89905969-C859-4A86-B544-CC8AF94690F1}" srcOrd="0" destOrd="0" parTransId="{BBB1AFA9-1543-4323-912A-802A641A4D91}" sibTransId="{02357648-733E-4E83-A468-E2E43471C38C}"/>
    <dgm:cxn modelId="{C4FE8309-0C52-40CE-9804-A15EBD283E17}" type="presOf" srcId="{CDCA2358-BB8B-46C9-9845-2363DF11D1FA}" destId="{BCC7B546-57F1-47E8-A7E1-7A82BEEDB58B}" srcOrd="0" destOrd="0" presId="urn:microsoft.com/office/officeart/2005/8/layout/orgChart1"/>
    <dgm:cxn modelId="{D6C7F1AF-D5B6-40EF-8391-A41F035D36B6}" srcId="{80AEB028-0AF2-42B5-9007-DCF7504E1BAD}" destId="{640FDFA3-6641-4367-A88F-176EBC9F15AD}" srcOrd="0" destOrd="0" parTransId="{5C2B2CAB-E0AC-4768-BB9E-360E02F2EDDB}" sibTransId="{0051F919-6A8E-450B-97C0-88B893E9769B}"/>
    <dgm:cxn modelId="{1D77AF49-18BF-4520-9627-2FF7785F3681}" type="presOf" srcId="{89905969-C859-4A86-B544-CC8AF94690F1}" destId="{B4C6DD45-8E5E-4726-9C47-DD04F9013096}" srcOrd="1" destOrd="0" presId="urn:microsoft.com/office/officeart/2005/8/layout/orgChart1"/>
    <dgm:cxn modelId="{9EF3BD3F-EA7B-4E21-837C-98277BEEF4AA}" type="presOf" srcId="{80AEB028-0AF2-42B5-9007-DCF7504E1BAD}" destId="{61074376-6DB8-4085-ACFB-6E5DFB78FE0C}" srcOrd="0" destOrd="0" presId="urn:microsoft.com/office/officeart/2005/8/layout/orgChart1"/>
    <dgm:cxn modelId="{B743053A-5FA4-4762-85C6-0D5F616E0009}" type="presOf" srcId="{356B4183-A583-4C46-9946-AC51A7554CCB}" destId="{2C1D61AE-8C7C-417A-AD23-BDD1F67ABA60}" srcOrd="0" destOrd="0" presId="urn:microsoft.com/office/officeart/2005/8/layout/orgChart1"/>
    <dgm:cxn modelId="{0C75063D-05DA-48B0-829B-A4234C309740}" srcId="{80AEB028-0AF2-42B5-9007-DCF7504E1BAD}" destId="{EA7C1AF0-D16E-4915-8C19-0BA8D53124BF}" srcOrd="2" destOrd="0" parTransId="{BABEFE19-77C6-4280-B794-A485C65F9180}" sibTransId="{88E0CAB8-57B2-4C78-A721-50B298D1F276}"/>
    <dgm:cxn modelId="{4278B2B6-6EE7-40DC-A700-122411CDF42A}" type="presOf" srcId="{89905969-C859-4A86-B544-CC8AF94690F1}" destId="{2D82B56A-AD7D-4C77-8E71-5C6BBA62807A}" srcOrd="0" destOrd="0" presId="urn:microsoft.com/office/officeart/2005/8/layout/orgChart1"/>
    <dgm:cxn modelId="{2A5DDF8A-F16F-4475-8094-BB9A0ADF5CE6}" type="presOf" srcId="{BABEFE19-77C6-4280-B794-A485C65F9180}" destId="{077A8C18-09C6-4A5A-9B55-FC57CCE2518E}" srcOrd="0" destOrd="0" presId="urn:microsoft.com/office/officeart/2005/8/layout/orgChart1"/>
    <dgm:cxn modelId="{C622F44B-0FF1-4D22-AC60-59E5007C4397}" type="presOf" srcId="{EA7C1AF0-D16E-4915-8C19-0BA8D53124BF}" destId="{3D52DE0C-0D8F-4EF6-B714-F904BBC84C37}" srcOrd="1" destOrd="0" presId="urn:microsoft.com/office/officeart/2005/8/layout/orgChart1"/>
    <dgm:cxn modelId="{11E3EC94-B7EF-4E5D-8A17-B32C2947678C}" srcId="{80AEB028-0AF2-42B5-9007-DCF7504E1BAD}" destId="{CDCA2358-BB8B-46C9-9845-2363DF11D1FA}" srcOrd="1" destOrd="0" parTransId="{356B4183-A583-4C46-9946-AC51A7554CCB}" sibTransId="{BC6B59DB-68D4-4C1F-89C3-5C35FB733E74}"/>
    <dgm:cxn modelId="{96A5ADE8-BCD0-490A-86D5-A9783B9CEC48}" type="presOf" srcId="{F5D5F133-95D0-4AA6-8A19-E1717C7D854C}" destId="{5058A4A6-F0B8-4F1C-A29D-0CD5F399E804}" srcOrd="0" destOrd="0" presId="urn:microsoft.com/office/officeart/2005/8/layout/orgChart1"/>
    <dgm:cxn modelId="{1B5E2567-E96B-4AE3-B560-704DBC9B6C33}" type="presOf" srcId="{F12D897E-53EC-42DD-A39C-B21B14340E97}" destId="{6CD02121-0448-4C66-A923-2BFF16CE7CEC}" srcOrd="1" destOrd="0" presId="urn:microsoft.com/office/officeart/2005/8/layout/orgChart1"/>
    <dgm:cxn modelId="{A4CAE231-FF01-47CC-9422-2E23430632C4}" type="presOf" srcId="{17C5C3A8-4CC1-44F3-A9E6-04FEA1E529B7}" destId="{E5567632-07BB-4CE0-8FCC-68831A62FAB6}" srcOrd="0" destOrd="0" presId="urn:microsoft.com/office/officeart/2005/8/layout/orgChart1"/>
    <dgm:cxn modelId="{91937D94-23EB-4146-8047-48D9838AFABF}" type="presOf" srcId="{F12D897E-53EC-42DD-A39C-B21B14340E97}" destId="{E9B8E4CA-613A-42D4-9A99-CE39E1FEFE25}" srcOrd="0" destOrd="0" presId="urn:microsoft.com/office/officeart/2005/8/layout/orgChart1"/>
    <dgm:cxn modelId="{3225AB89-80B4-4B93-9EA2-34F4680FA4DF}" type="presParOf" srcId="{E5567632-07BB-4CE0-8FCC-68831A62FAB6}" destId="{DDEB54AA-1232-4E6B-9361-1B485B33BF37}" srcOrd="0" destOrd="0" presId="urn:microsoft.com/office/officeart/2005/8/layout/orgChart1"/>
    <dgm:cxn modelId="{6FD56D18-510C-4672-8D57-4998B36A107F}" type="presParOf" srcId="{DDEB54AA-1232-4E6B-9361-1B485B33BF37}" destId="{BF75B1F5-374C-4FD1-8636-AD92D4787747}" srcOrd="0" destOrd="0" presId="urn:microsoft.com/office/officeart/2005/8/layout/orgChart1"/>
    <dgm:cxn modelId="{D2058437-DCBD-49C1-A5B1-6ADD66211C37}" type="presParOf" srcId="{BF75B1F5-374C-4FD1-8636-AD92D4787747}" destId="{61074376-6DB8-4085-ACFB-6E5DFB78FE0C}" srcOrd="0" destOrd="0" presId="urn:microsoft.com/office/officeart/2005/8/layout/orgChart1"/>
    <dgm:cxn modelId="{270B2189-AF97-4A86-89F4-99DFF4CC1DDE}" type="presParOf" srcId="{BF75B1F5-374C-4FD1-8636-AD92D4787747}" destId="{8AE78C54-C7B6-47A4-A965-F1519B771DBA}" srcOrd="1" destOrd="0" presId="urn:microsoft.com/office/officeart/2005/8/layout/orgChart1"/>
    <dgm:cxn modelId="{39C7DC4D-420F-4B90-B57B-A22C11C8DA93}" type="presParOf" srcId="{DDEB54AA-1232-4E6B-9361-1B485B33BF37}" destId="{A755BBC5-3CA2-4AAF-A3AB-73F91A3F477B}" srcOrd="1" destOrd="0" presId="urn:microsoft.com/office/officeart/2005/8/layout/orgChart1"/>
    <dgm:cxn modelId="{C2D7FCDF-B541-47A5-9B2F-CEE1F9D9AAF1}" type="presParOf" srcId="{A755BBC5-3CA2-4AAF-A3AB-73F91A3F477B}" destId="{340FEC49-F7CB-4BC1-86DF-6290CC9C81DF}" srcOrd="0" destOrd="0" presId="urn:microsoft.com/office/officeart/2005/8/layout/orgChart1"/>
    <dgm:cxn modelId="{3ED73DD6-81BF-4393-9877-63B85FF55F1D}" type="presParOf" srcId="{A755BBC5-3CA2-4AAF-A3AB-73F91A3F477B}" destId="{D9401402-A6C2-46EB-BC59-39ED05886AF9}" srcOrd="1" destOrd="0" presId="urn:microsoft.com/office/officeart/2005/8/layout/orgChart1"/>
    <dgm:cxn modelId="{F534BB35-1FAE-4ED7-907C-992581CC5D23}" type="presParOf" srcId="{D9401402-A6C2-46EB-BC59-39ED05886AF9}" destId="{05C19FB6-2394-4529-B3CA-CF7787D22EAF}" srcOrd="0" destOrd="0" presId="urn:microsoft.com/office/officeart/2005/8/layout/orgChart1"/>
    <dgm:cxn modelId="{3183F6C9-DD09-4624-8FFC-D95032075F15}" type="presParOf" srcId="{05C19FB6-2394-4529-B3CA-CF7787D22EAF}" destId="{39B6BDA1-146A-4B05-B83C-93BDB4E5D5AB}" srcOrd="0" destOrd="0" presId="urn:microsoft.com/office/officeart/2005/8/layout/orgChart1"/>
    <dgm:cxn modelId="{26403994-C0D6-4AB3-BDC0-FEA7648E603E}" type="presParOf" srcId="{05C19FB6-2394-4529-B3CA-CF7787D22EAF}" destId="{A2B3B73B-D927-4805-9CCB-D656B78BED43}" srcOrd="1" destOrd="0" presId="urn:microsoft.com/office/officeart/2005/8/layout/orgChart1"/>
    <dgm:cxn modelId="{9A1E2603-3790-413D-AE91-945B0ED9AFD1}" type="presParOf" srcId="{D9401402-A6C2-46EB-BC59-39ED05886AF9}" destId="{CC74837B-2E69-430E-85B9-8791FD3BA280}" srcOrd="1" destOrd="0" presId="urn:microsoft.com/office/officeart/2005/8/layout/orgChart1"/>
    <dgm:cxn modelId="{84989042-8764-454E-AE62-80047BB6FEDD}" type="presParOf" srcId="{CC74837B-2E69-430E-85B9-8791FD3BA280}" destId="{73DBB3A2-1F0E-489A-915F-45D6E601A46B}" srcOrd="0" destOrd="0" presId="urn:microsoft.com/office/officeart/2005/8/layout/orgChart1"/>
    <dgm:cxn modelId="{D4527B84-2CEC-4B80-8035-D0CC88670E42}" type="presParOf" srcId="{CC74837B-2E69-430E-85B9-8791FD3BA280}" destId="{27848C4A-9421-4C26-A7D8-DE1B78091BE2}" srcOrd="1" destOrd="0" presId="urn:microsoft.com/office/officeart/2005/8/layout/orgChart1"/>
    <dgm:cxn modelId="{1E7679E1-D763-4C09-A75D-4E4D8093CEE3}" type="presParOf" srcId="{27848C4A-9421-4C26-A7D8-DE1B78091BE2}" destId="{8742000D-563F-4B0C-9338-DCB8B50F3CCE}" srcOrd="0" destOrd="0" presId="urn:microsoft.com/office/officeart/2005/8/layout/orgChart1"/>
    <dgm:cxn modelId="{0790353E-12CB-4CFD-8755-D8B4DE3D3630}" type="presParOf" srcId="{8742000D-563F-4B0C-9338-DCB8B50F3CCE}" destId="{E9B8E4CA-613A-42D4-9A99-CE39E1FEFE25}" srcOrd="0" destOrd="0" presId="urn:microsoft.com/office/officeart/2005/8/layout/orgChart1"/>
    <dgm:cxn modelId="{E8D62E8F-6A8A-4974-8CD6-A602AA6B6FE9}" type="presParOf" srcId="{8742000D-563F-4B0C-9338-DCB8B50F3CCE}" destId="{6CD02121-0448-4C66-A923-2BFF16CE7CEC}" srcOrd="1" destOrd="0" presId="urn:microsoft.com/office/officeart/2005/8/layout/orgChart1"/>
    <dgm:cxn modelId="{0BC1B9B9-0104-48F8-BD3F-32FBDC260E62}" type="presParOf" srcId="{27848C4A-9421-4C26-A7D8-DE1B78091BE2}" destId="{ED494436-1993-4B0F-9323-3751E1B37A89}" srcOrd="1" destOrd="0" presId="urn:microsoft.com/office/officeart/2005/8/layout/orgChart1"/>
    <dgm:cxn modelId="{CF03F1E9-F186-494D-B113-8AB5FC8839AE}" type="presParOf" srcId="{27848C4A-9421-4C26-A7D8-DE1B78091BE2}" destId="{7AD1C4F2-352A-406C-A5CB-F22AF26480D6}" srcOrd="2" destOrd="0" presId="urn:microsoft.com/office/officeart/2005/8/layout/orgChart1"/>
    <dgm:cxn modelId="{9FCC07B3-121B-40F3-A94A-9A1017488C1D}" type="presParOf" srcId="{D9401402-A6C2-46EB-BC59-39ED05886AF9}" destId="{BB4B84B5-B4FE-44FF-83C0-A8A07AC3E72E}" srcOrd="2" destOrd="0" presId="urn:microsoft.com/office/officeart/2005/8/layout/orgChart1"/>
    <dgm:cxn modelId="{38FE066E-F10C-4BFE-8763-F230DE832626}" type="presParOf" srcId="{A755BBC5-3CA2-4AAF-A3AB-73F91A3F477B}" destId="{2C1D61AE-8C7C-417A-AD23-BDD1F67ABA60}" srcOrd="2" destOrd="0" presId="urn:microsoft.com/office/officeart/2005/8/layout/orgChart1"/>
    <dgm:cxn modelId="{A005E44B-EAE8-4EA3-B4BB-7BEB4BF78DF3}" type="presParOf" srcId="{A755BBC5-3CA2-4AAF-A3AB-73F91A3F477B}" destId="{29BFC33D-C2AC-4442-ABCC-BFFBF5EC621E}" srcOrd="3" destOrd="0" presId="urn:microsoft.com/office/officeart/2005/8/layout/orgChart1"/>
    <dgm:cxn modelId="{2FA2858D-94D9-44AE-9DFB-E5B908611415}" type="presParOf" srcId="{29BFC33D-C2AC-4442-ABCC-BFFBF5EC621E}" destId="{5FECE2DB-197C-4D05-9335-E1FE2F966E72}" srcOrd="0" destOrd="0" presId="urn:microsoft.com/office/officeart/2005/8/layout/orgChart1"/>
    <dgm:cxn modelId="{E86D0C25-378E-4FE4-B438-DD4144EABBC4}" type="presParOf" srcId="{5FECE2DB-197C-4D05-9335-E1FE2F966E72}" destId="{BCC7B546-57F1-47E8-A7E1-7A82BEEDB58B}" srcOrd="0" destOrd="0" presId="urn:microsoft.com/office/officeart/2005/8/layout/orgChart1"/>
    <dgm:cxn modelId="{05BB5B1B-D5B2-4A0A-BD92-3F228C0BCF97}" type="presParOf" srcId="{5FECE2DB-197C-4D05-9335-E1FE2F966E72}" destId="{AC18269C-C516-45C6-9F35-2AFB8AAD4499}" srcOrd="1" destOrd="0" presId="urn:microsoft.com/office/officeart/2005/8/layout/orgChart1"/>
    <dgm:cxn modelId="{E8EDC3BC-6C9F-4B0B-A536-CA3CAF3526E4}" type="presParOf" srcId="{29BFC33D-C2AC-4442-ABCC-BFFBF5EC621E}" destId="{0398D417-1E52-44F5-85E6-F5B54DEC2916}" srcOrd="1" destOrd="0" presId="urn:microsoft.com/office/officeart/2005/8/layout/orgChart1"/>
    <dgm:cxn modelId="{1909C469-B718-4991-BDB4-D93A32EC9CEA}" type="presParOf" srcId="{0398D417-1E52-44F5-85E6-F5B54DEC2916}" destId="{F0A8DF61-088D-4055-BD12-086F53DD8F54}" srcOrd="0" destOrd="0" presId="urn:microsoft.com/office/officeart/2005/8/layout/orgChart1"/>
    <dgm:cxn modelId="{2A61690E-749D-4163-BDB8-AAFBF5FB0D03}" type="presParOf" srcId="{0398D417-1E52-44F5-85E6-F5B54DEC2916}" destId="{FD396A51-6EBA-4F2B-89B6-E376E7204E99}" srcOrd="1" destOrd="0" presId="urn:microsoft.com/office/officeart/2005/8/layout/orgChart1"/>
    <dgm:cxn modelId="{DB25D803-1AE4-4652-971A-C3A701876843}" type="presParOf" srcId="{FD396A51-6EBA-4F2B-89B6-E376E7204E99}" destId="{723F2684-CB9A-4738-B920-B3341FF633EB}" srcOrd="0" destOrd="0" presId="urn:microsoft.com/office/officeart/2005/8/layout/orgChart1"/>
    <dgm:cxn modelId="{6D608101-85FB-45E4-90E4-108FC2D2E02E}" type="presParOf" srcId="{723F2684-CB9A-4738-B920-B3341FF633EB}" destId="{5058A4A6-F0B8-4F1C-A29D-0CD5F399E804}" srcOrd="0" destOrd="0" presId="urn:microsoft.com/office/officeart/2005/8/layout/orgChart1"/>
    <dgm:cxn modelId="{7D6C4A12-6F37-454F-BBAC-5A9A1BC7E160}" type="presParOf" srcId="{723F2684-CB9A-4738-B920-B3341FF633EB}" destId="{CA600713-D25B-49DD-8291-9198491FDB2B}" srcOrd="1" destOrd="0" presId="urn:microsoft.com/office/officeart/2005/8/layout/orgChart1"/>
    <dgm:cxn modelId="{FAA8A4E2-DAC9-4E31-B231-3BB5D781D541}" type="presParOf" srcId="{FD396A51-6EBA-4F2B-89B6-E376E7204E99}" destId="{2981F5EB-DFCA-479E-AF3A-9B4226FC4AEC}" srcOrd="1" destOrd="0" presId="urn:microsoft.com/office/officeart/2005/8/layout/orgChart1"/>
    <dgm:cxn modelId="{731EBD53-E0B4-45D0-8C46-6DA53A83729C}" type="presParOf" srcId="{FD396A51-6EBA-4F2B-89B6-E376E7204E99}" destId="{50FFD2B2-EDF9-4AB8-956F-52E5A20EBEBF}" srcOrd="2" destOrd="0" presId="urn:microsoft.com/office/officeart/2005/8/layout/orgChart1"/>
    <dgm:cxn modelId="{A233C750-4B7D-45D4-B79D-7B9F906233D4}" type="presParOf" srcId="{29BFC33D-C2AC-4442-ABCC-BFFBF5EC621E}" destId="{A0EBD198-A004-414D-8C2A-7C22F01F42DB}" srcOrd="2" destOrd="0" presId="urn:microsoft.com/office/officeart/2005/8/layout/orgChart1"/>
    <dgm:cxn modelId="{7FFA970D-B8C1-4919-846C-673A1F1C525B}" type="presParOf" srcId="{A755BBC5-3CA2-4AAF-A3AB-73F91A3F477B}" destId="{077A8C18-09C6-4A5A-9B55-FC57CCE2518E}" srcOrd="4" destOrd="0" presId="urn:microsoft.com/office/officeart/2005/8/layout/orgChart1"/>
    <dgm:cxn modelId="{22BEA842-B462-4389-8F92-19759E6A51A0}" type="presParOf" srcId="{A755BBC5-3CA2-4AAF-A3AB-73F91A3F477B}" destId="{FEA463B8-B424-42CF-8645-948A6CC2114D}" srcOrd="5" destOrd="0" presId="urn:microsoft.com/office/officeart/2005/8/layout/orgChart1"/>
    <dgm:cxn modelId="{8DF688FD-3BC1-4962-AFCC-C600A5C41090}" type="presParOf" srcId="{FEA463B8-B424-42CF-8645-948A6CC2114D}" destId="{0C2C2616-16E8-4E6A-BDBD-ACDDBCC96ACF}" srcOrd="0" destOrd="0" presId="urn:microsoft.com/office/officeart/2005/8/layout/orgChart1"/>
    <dgm:cxn modelId="{17154796-B420-4ADE-B095-B924EE3E87C7}" type="presParOf" srcId="{0C2C2616-16E8-4E6A-BDBD-ACDDBCC96ACF}" destId="{7045F511-AE58-42C1-B8AE-0C6DF34BE5EA}" srcOrd="0" destOrd="0" presId="urn:microsoft.com/office/officeart/2005/8/layout/orgChart1"/>
    <dgm:cxn modelId="{DA79A252-86E2-40EF-A7A8-401FD76AB769}" type="presParOf" srcId="{0C2C2616-16E8-4E6A-BDBD-ACDDBCC96ACF}" destId="{3D52DE0C-0D8F-4EF6-B714-F904BBC84C37}" srcOrd="1" destOrd="0" presId="urn:microsoft.com/office/officeart/2005/8/layout/orgChart1"/>
    <dgm:cxn modelId="{C5A9B9FA-4587-403E-A057-C95CFF93B7FC}" type="presParOf" srcId="{FEA463B8-B424-42CF-8645-948A6CC2114D}" destId="{B60791D6-FBB4-4E99-B69B-42C6AA4AD5F3}" srcOrd="1" destOrd="0" presId="urn:microsoft.com/office/officeart/2005/8/layout/orgChart1"/>
    <dgm:cxn modelId="{87ECC0B0-C6F9-4B3E-99C0-B1FE2A6933E7}" type="presParOf" srcId="{B60791D6-FBB4-4E99-B69B-42C6AA4AD5F3}" destId="{C40E7279-D0CE-4FCA-9B65-B05EE67D1ABD}" srcOrd="0" destOrd="0" presId="urn:microsoft.com/office/officeart/2005/8/layout/orgChart1"/>
    <dgm:cxn modelId="{7DF620CE-6663-46FF-A89A-CEF3E80145D6}" type="presParOf" srcId="{B60791D6-FBB4-4E99-B69B-42C6AA4AD5F3}" destId="{B193965E-5C69-44A2-9859-D767E5B863CA}" srcOrd="1" destOrd="0" presId="urn:microsoft.com/office/officeart/2005/8/layout/orgChart1"/>
    <dgm:cxn modelId="{06648487-1E03-4B94-9ADE-28BB258987FE}" type="presParOf" srcId="{B193965E-5C69-44A2-9859-D767E5B863CA}" destId="{448BA7D2-8E4E-4697-BCA3-F4F560749533}" srcOrd="0" destOrd="0" presId="urn:microsoft.com/office/officeart/2005/8/layout/orgChart1"/>
    <dgm:cxn modelId="{B0718AF3-B2F8-44C8-A2C2-1857973E656F}" type="presParOf" srcId="{448BA7D2-8E4E-4697-BCA3-F4F560749533}" destId="{2D82B56A-AD7D-4C77-8E71-5C6BBA62807A}" srcOrd="0" destOrd="0" presId="urn:microsoft.com/office/officeart/2005/8/layout/orgChart1"/>
    <dgm:cxn modelId="{C3A4C3B0-1A60-4216-BF5E-2E697909362D}" type="presParOf" srcId="{448BA7D2-8E4E-4697-BCA3-F4F560749533}" destId="{B4C6DD45-8E5E-4726-9C47-DD04F9013096}" srcOrd="1" destOrd="0" presId="urn:microsoft.com/office/officeart/2005/8/layout/orgChart1"/>
    <dgm:cxn modelId="{BE5338E4-6F96-4116-B1B3-F5301915D3C5}" type="presParOf" srcId="{B193965E-5C69-44A2-9859-D767E5B863CA}" destId="{49AE2A81-64B0-4315-ADB4-75E3A3F0B0B9}" srcOrd="1" destOrd="0" presId="urn:microsoft.com/office/officeart/2005/8/layout/orgChart1"/>
    <dgm:cxn modelId="{259B125A-CD95-474D-B00E-78C57CA6BBE5}" type="presParOf" srcId="{B193965E-5C69-44A2-9859-D767E5B863CA}" destId="{11F8A3AC-2C37-43B2-A14A-A9C14926A313}" srcOrd="2" destOrd="0" presId="urn:microsoft.com/office/officeart/2005/8/layout/orgChart1"/>
    <dgm:cxn modelId="{F7C6981F-1782-4786-B3BA-FB29021AA37D}" type="presParOf" srcId="{FEA463B8-B424-42CF-8645-948A6CC2114D}" destId="{F864112A-5065-4F99-A3B6-6D8EEAD061A6}" srcOrd="2" destOrd="0" presId="urn:microsoft.com/office/officeart/2005/8/layout/orgChart1"/>
    <dgm:cxn modelId="{EDC566EA-0FC8-4BC2-A2F5-F7C57BB6EEEB}" type="presParOf" srcId="{DDEB54AA-1232-4E6B-9361-1B485B33BF37}" destId="{0DCC0326-D72B-4740-9D89-8B7C86C6DBE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40E7279-D0CE-4FCA-9B65-B05EE67D1ABD}">
      <dsp:nvSpPr>
        <dsp:cNvPr id="0" name=""/>
        <dsp:cNvSpPr/>
      </dsp:nvSpPr>
      <dsp:spPr>
        <a:xfrm>
          <a:off x="5763860" y="3494518"/>
          <a:ext cx="315100" cy="10119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1919"/>
              </a:lnTo>
              <a:lnTo>
                <a:pt x="315100" y="1011919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7A8C18-09C6-4A5A-9B55-FC57CCE2518E}">
      <dsp:nvSpPr>
        <dsp:cNvPr id="0" name=""/>
        <dsp:cNvSpPr/>
      </dsp:nvSpPr>
      <dsp:spPr>
        <a:xfrm>
          <a:off x="3864455" y="1061724"/>
          <a:ext cx="2809507" cy="12951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6263"/>
              </a:lnTo>
              <a:lnTo>
                <a:pt x="2809507" y="1056263"/>
              </a:lnTo>
              <a:lnTo>
                <a:pt x="2809507" y="1295165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A8DF61-088D-4055-BD12-086F53DD8F54}">
      <dsp:nvSpPr>
        <dsp:cNvPr id="0" name=""/>
        <dsp:cNvSpPr/>
      </dsp:nvSpPr>
      <dsp:spPr>
        <a:xfrm>
          <a:off x="2988254" y="3473665"/>
          <a:ext cx="337647" cy="10327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2772"/>
              </a:lnTo>
              <a:lnTo>
                <a:pt x="337647" y="1032772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1D61AE-8C7C-417A-AD23-BDD1F67ABA60}">
      <dsp:nvSpPr>
        <dsp:cNvPr id="0" name=""/>
        <dsp:cNvSpPr/>
      </dsp:nvSpPr>
      <dsp:spPr>
        <a:xfrm>
          <a:off x="3818735" y="1061724"/>
          <a:ext cx="91440" cy="12743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35411"/>
              </a:lnTo>
              <a:lnTo>
                <a:pt x="79621" y="1035411"/>
              </a:lnTo>
              <a:lnTo>
                <a:pt x="79621" y="1274312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DBB3A2-1F0E-489A-915F-45D6E601A46B}">
      <dsp:nvSpPr>
        <dsp:cNvPr id="0" name=""/>
        <dsp:cNvSpPr/>
      </dsp:nvSpPr>
      <dsp:spPr>
        <a:xfrm>
          <a:off x="231555" y="3459820"/>
          <a:ext cx="341288" cy="10466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6617"/>
              </a:lnTo>
              <a:lnTo>
                <a:pt x="341288" y="1046617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0FEC49-F7CB-4BC1-86DF-6290CC9C81DF}">
      <dsp:nvSpPr>
        <dsp:cNvPr id="0" name=""/>
        <dsp:cNvSpPr/>
      </dsp:nvSpPr>
      <dsp:spPr>
        <a:xfrm>
          <a:off x="1141657" y="1061724"/>
          <a:ext cx="2722797" cy="1260468"/>
        </a:xfrm>
        <a:custGeom>
          <a:avLst/>
          <a:gdLst/>
          <a:ahLst/>
          <a:cxnLst/>
          <a:rect l="0" t="0" r="0" b="0"/>
          <a:pathLst>
            <a:path>
              <a:moveTo>
                <a:pt x="2722797" y="0"/>
              </a:moveTo>
              <a:lnTo>
                <a:pt x="2722797" y="1021566"/>
              </a:lnTo>
              <a:lnTo>
                <a:pt x="0" y="1021566"/>
              </a:lnTo>
              <a:lnTo>
                <a:pt x="0" y="1260468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074376-6DB8-4085-ACFB-6E5DFB78FE0C}">
      <dsp:nvSpPr>
        <dsp:cNvPr id="0" name=""/>
        <dsp:cNvSpPr/>
      </dsp:nvSpPr>
      <dsp:spPr>
        <a:xfrm>
          <a:off x="1145707" y="0"/>
          <a:ext cx="5437495" cy="10617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connectors</a:t>
          </a:r>
          <a:endParaRPr lang="ar-SA" sz="4400" kern="1200" dirty="0"/>
        </a:p>
      </dsp:txBody>
      <dsp:txXfrm>
        <a:off x="1145707" y="0"/>
        <a:ext cx="5437495" cy="1061724"/>
      </dsp:txXfrm>
    </dsp:sp>
    <dsp:sp modelId="{39B6BDA1-146A-4B05-B83C-93BDB4E5D5AB}">
      <dsp:nvSpPr>
        <dsp:cNvPr id="0" name=""/>
        <dsp:cNvSpPr/>
      </dsp:nvSpPr>
      <dsp:spPr>
        <a:xfrm>
          <a:off x="4030" y="2322193"/>
          <a:ext cx="2275254" cy="1137627"/>
        </a:xfrm>
        <a:prstGeom prst="rect">
          <a:avLst/>
        </a:prstGeom>
        <a:solidFill>
          <a:schemeClr val="accent5">
            <a:tint val="9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5"/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addition</a:t>
          </a:r>
          <a:endParaRPr lang="ar-SA" sz="4400" kern="1200" dirty="0"/>
        </a:p>
      </dsp:txBody>
      <dsp:txXfrm>
        <a:off x="4030" y="2322193"/>
        <a:ext cx="2275254" cy="1137627"/>
      </dsp:txXfrm>
    </dsp:sp>
    <dsp:sp modelId="{E9B8E4CA-613A-42D4-9A99-CE39E1FEFE25}">
      <dsp:nvSpPr>
        <dsp:cNvPr id="0" name=""/>
        <dsp:cNvSpPr/>
      </dsp:nvSpPr>
      <dsp:spPr>
        <a:xfrm>
          <a:off x="572843" y="3937624"/>
          <a:ext cx="2275254" cy="1137627"/>
        </a:xfrm>
        <a:prstGeom prst="rect">
          <a:avLst/>
        </a:prstGeom>
        <a:solidFill>
          <a:schemeClr val="accent5">
            <a:tint val="9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5"/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and, also</a:t>
          </a:r>
        </a:p>
      </dsp:txBody>
      <dsp:txXfrm>
        <a:off x="572843" y="3937624"/>
        <a:ext cx="2275254" cy="1137627"/>
      </dsp:txXfrm>
    </dsp:sp>
    <dsp:sp modelId="{BCC7B546-57F1-47E8-A7E1-7A82BEEDB58B}">
      <dsp:nvSpPr>
        <dsp:cNvPr id="0" name=""/>
        <dsp:cNvSpPr/>
      </dsp:nvSpPr>
      <dsp:spPr>
        <a:xfrm>
          <a:off x="2760729" y="2336037"/>
          <a:ext cx="2275254" cy="1137627"/>
        </a:xfrm>
        <a:prstGeom prst="rect">
          <a:avLst/>
        </a:prstGeom>
        <a:solidFill>
          <a:schemeClr val="accent2">
            <a:tint val="9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2"/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contrasting</a:t>
          </a:r>
          <a:endParaRPr lang="ar-SA" sz="3200" kern="1200" dirty="0"/>
        </a:p>
      </dsp:txBody>
      <dsp:txXfrm>
        <a:off x="2760729" y="2336037"/>
        <a:ext cx="2275254" cy="1137627"/>
      </dsp:txXfrm>
    </dsp:sp>
    <dsp:sp modelId="{5058A4A6-F0B8-4F1C-A29D-0CD5F399E804}">
      <dsp:nvSpPr>
        <dsp:cNvPr id="0" name=""/>
        <dsp:cNvSpPr/>
      </dsp:nvSpPr>
      <dsp:spPr>
        <a:xfrm>
          <a:off x="3325902" y="3937624"/>
          <a:ext cx="2275254" cy="1137627"/>
        </a:xfrm>
        <a:prstGeom prst="rect">
          <a:avLst/>
        </a:prstGeom>
        <a:solidFill>
          <a:schemeClr val="accent2">
            <a:tint val="9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2"/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but</a:t>
          </a:r>
          <a:endParaRPr lang="ar-SA" sz="4400" kern="1200" dirty="0"/>
        </a:p>
      </dsp:txBody>
      <dsp:txXfrm>
        <a:off x="3325902" y="3937624"/>
        <a:ext cx="2275254" cy="1137627"/>
      </dsp:txXfrm>
    </dsp:sp>
    <dsp:sp modelId="{7045F511-AE58-42C1-B8AE-0C6DF34BE5EA}">
      <dsp:nvSpPr>
        <dsp:cNvPr id="0" name=""/>
        <dsp:cNvSpPr/>
      </dsp:nvSpPr>
      <dsp:spPr>
        <a:xfrm>
          <a:off x="5536335" y="2356890"/>
          <a:ext cx="2275254" cy="1137627"/>
        </a:xfrm>
        <a:prstGeom prst="rect">
          <a:avLst/>
        </a:prstGeom>
        <a:solidFill>
          <a:schemeClr val="accent3">
            <a:tint val="9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3"/>
          </a:contourClr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giving a result</a:t>
          </a:r>
          <a:endParaRPr lang="ar-SA" sz="4000" kern="1200" dirty="0"/>
        </a:p>
      </dsp:txBody>
      <dsp:txXfrm>
        <a:off x="5536335" y="2356890"/>
        <a:ext cx="2275254" cy="1137627"/>
      </dsp:txXfrm>
    </dsp:sp>
    <dsp:sp modelId="{2D82B56A-AD7D-4C77-8E71-5C6BBA62807A}">
      <dsp:nvSpPr>
        <dsp:cNvPr id="0" name=""/>
        <dsp:cNvSpPr/>
      </dsp:nvSpPr>
      <dsp:spPr>
        <a:xfrm>
          <a:off x="6078960" y="3937624"/>
          <a:ext cx="2275254" cy="1137627"/>
        </a:xfrm>
        <a:prstGeom prst="rect">
          <a:avLst/>
        </a:prstGeom>
        <a:solidFill>
          <a:schemeClr val="accent3">
            <a:tint val="9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3"/>
          </a:contourClr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so</a:t>
          </a:r>
          <a:endParaRPr lang="ar-SA" sz="4400" kern="1200" dirty="0"/>
        </a:p>
      </dsp:txBody>
      <dsp:txXfrm>
        <a:off x="6078960" y="3937624"/>
        <a:ext cx="2275254" cy="11376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6768-962F-44B6-91C2-DC8237977579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6768-962F-44B6-91C2-DC8237977579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6768-962F-44B6-91C2-DC8237977579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6768-962F-44B6-91C2-DC8237977579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6768-962F-44B6-91C2-DC8237977579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0986768-962F-44B6-91C2-DC8237977579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6768-962F-44B6-91C2-DC8237977579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محتوى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شكل بيضاوي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شكل بيضاوي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وان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6768-962F-44B6-91C2-DC8237977579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6768-962F-44B6-91C2-DC8237977579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عنصر نائب للمحتوى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6768-962F-44B6-91C2-DC8237977579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رابط مستقيم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0986768-962F-44B6-91C2-DC8237977579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0986768-962F-44B6-91C2-DC8237977579}" type="datetimeFigureOut">
              <a:rPr lang="ar-SA" smtClean="0"/>
              <a:pPr/>
              <a:t>26/10/32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tropical_twitter_background_fr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-36512" y="2420888"/>
            <a:ext cx="6143668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afternoon</a:t>
            </a:r>
            <a:endParaRPr lang="ar-SA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5496" y="5877272"/>
            <a:ext cx="482453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سهم مخطط إلى اليمين 1"/>
          <p:cNvSpPr/>
          <p:nvPr/>
        </p:nvSpPr>
        <p:spPr>
          <a:xfrm>
            <a:off x="357158" y="214290"/>
            <a:ext cx="3214710" cy="185738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en-US" sz="6000" b="1" i="1" dirty="0" smtClean="0"/>
              <a:t>,but</a:t>
            </a:r>
            <a:endParaRPr lang="ar-SA" sz="6000" b="1" i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786182" y="357166"/>
            <a:ext cx="4786346" cy="20928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dirty="0"/>
              <a:t>i</a:t>
            </a:r>
            <a:r>
              <a:rPr lang="en-US" sz="3200" dirty="0" smtClean="0"/>
              <a:t>ntroduces contrasting information</a:t>
            </a:r>
          </a:p>
          <a:p>
            <a:pPr algn="ctr"/>
            <a:r>
              <a:rPr lang="en-US" sz="3200" dirty="0" smtClean="0"/>
              <a:t>( </a:t>
            </a:r>
            <a:r>
              <a:rPr lang="en-US" sz="3200" dirty="0" smtClean="0">
                <a:solidFill>
                  <a:srgbClr val="FF9900"/>
                </a:solidFill>
              </a:rPr>
              <a:t>use </a:t>
            </a:r>
            <a:r>
              <a:rPr lang="en-US" sz="6600" b="1" dirty="0" smtClean="0">
                <a:solidFill>
                  <a:srgbClr val="FF9900"/>
                </a:solidFill>
              </a:rPr>
              <a:t>,</a:t>
            </a:r>
            <a:r>
              <a:rPr lang="en-US" sz="3200" dirty="0" smtClean="0">
                <a:solidFill>
                  <a:srgbClr val="FF9900"/>
                </a:solidFill>
              </a:rPr>
              <a:t> </a:t>
            </a:r>
            <a:r>
              <a:rPr lang="en-US" sz="3200" dirty="0" smtClean="0"/>
              <a:t>)</a:t>
            </a:r>
            <a:endParaRPr lang="ar-SA" sz="32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14282" y="3224285"/>
            <a:ext cx="8715436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14350" indent="-514350" algn="l" rtl="0"/>
            <a:r>
              <a:rPr lang="en-US" sz="3200" b="1" dirty="0" smtClean="0">
                <a:solidFill>
                  <a:srgbClr val="FF0000"/>
                </a:solidFill>
              </a:rPr>
              <a:t>Ex.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1)</a:t>
            </a:r>
            <a:r>
              <a:rPr lang="en-US" sz="3200" dirty="0" err="1" smtClean="0">
                <a:solidFill>
                  <a:schemeClr val="tx2">
                    <a:lumMod val="50000"/>
                  </a:schemeClr>
                </a:solidFill>
              </a:rPr>
              <a:t>Yara</a:t>
            </a:r>
            <a:r>
              <a:rPr lang="en-US" sz="3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thinks her English class is excellent  </a:t>
            </a:r>
            <a:r>
              <a:rPr lang="en-US" sz="3200" u="sng" dirty="0" smtClean="0">
                <a:solidFill>
                  <a:srgbClr val="FF0066"/>
                </a:solidFill>
              </a:rPr>
              <a:t>,but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she thinks the food in the cafeteria is terrible</a:t>
            </a:r>
          </a:p>
          <a:p>
            <a:pPr marL="514350" indent="-514350" algn="l" rtl="0"/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سهم مخطط إلى اليمين 1"/>
          <p:cNvSpPr/>
          <p:nvPr/>
        </p:nvSpPr>
        <p:spPr>
          <a:xfrm>
            <a:off x="357158" y="214290"/>
            <a:ext cx="3214710" cy="185738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en-US" sz="6000" b="1" i="1" dirty="0" smtClean="0"/>
              <a:t>,so</a:t>
            </a:r>
            <a:endParaRPr lang="ar-SA" sz="6000" b="1" i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786182" y="357166"/>
            <a:ext cx="4786346" cy="20928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dirty="0"/>
              <a:t>i</a:t>
            </a:r>
            <a:r>
              <a:rPr lang="en-US" sz="3200" dirty="0" smtClean="0"/>
              <a:t>ntroduces a result or an effect</a:t>
            </a:r>
          </a:p>
          <a:p>
            <a:pPr algn="ctr"/>
            <a:r>
              <a:rPr lang="en-US" sz="3200" dirty="0" smtClean="0"/>
              <a:t>( </a:t>
            </a:r>
            <a:r>
              <a:rPr lang="en-US" sz="3200" dirty="0" smtClean="0">
                <a:solidFill>
                  <a:srgbClr val="FF9900"/>
                </a:solidFill>
              </a:rPr>
              <a:t>use </a:t>
            </a:r>
            <a:r>
              <a:rPr lang="en-US" sz="6600" b="1" dirty="0" smtClean="0">
                <a:solidFill>
                  <a:srgbClr val="FF9900"/>
                </a:solidFill>
              </a:rPr>
              <a:t>,</a:t>
            </a:r>
            <a:r>
              <a:rPr lang="en-US" sz="3200" dirty="0" smtClean="0">
                <a:solidFill>
                  <a:srgbClr val="FF9900"/>
                </a:solidFill>
              </a:rPr>
              <a:t> </a:t>
            </a:r>
            <a:r>
              <a:rPr lang="en-US" sz="3200" dirty="0" smtClean="0"/>
              <a:t>)</a:t>
            </a:r>
            <a:endParaRPr lang="ar-SA" sz="32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14282" y="3224285"/>
            <a:ext cx="8715436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14350" indent="-514350" algn="l" rtl="0"/>
            <a:r>
              <a:rPr lang="en-US" sz="3200" b="1" dirty="0" smtClean="0">
                <a:solidFill>
                  <a:srgbClr val="FF0000"/>
                </a:solidFill>
              </a:rPr>
              <a:t>Ex.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1)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Ahmed’s company sells equipment to American company </a:t>
            </a:r>
            <a:r>
              <a:rPr lang="en-US" sz="3200" u="sng" dirty="0" smtClean="0">
                <a:solidFill>
                  <a:srgbClr val="FF0066"/>
                </a:solidFill>
              </a:rPr>
              <a:t>,so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 he needs English for his work</a:t>
            </a:r>
          </a:p>
          <a:p>
            <a:pPr marL="514350" indent="-514350" algn="l" rtl="0"/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500034" y="357166"/>
            <a:ext cx="821537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7200" u="sng" dirty="0" smtClean="0">
                <a:solidFill>
                  <a:srgbClr val="33CC33"/>
                </a:solidFill>
              </a:rPr>
              <a:t>Part 3:</a:t>
            </a:r>
            <a:r>
              <a:rPr lang="en-US" sz="7200" dirty="0" smtClean="0">
                <a:solidFill>
                  <a:srgbClr val="002060"/>
                </a:solidFill>
              </a:rPr>
              <a:t> Revising &amp; Editing</a:t>
            </a:r>
            <a:endParaRPr lang="ar-SA" sz="7200" i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85786" y="391049"/>
            <a:ext cx="685804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4000" b="1" dirty="0" smtClean="0">
                <a:solidFill>
                  <a:srgbClr val="FF0000"/>
                </a:solidFill>
              </a:rPr>
              <a:t>Good writers always do the followings:</a:t>
            </a:r>
            <a:endParaRPr lang="ar-SA" sz="4000" b="1" dirty="0">
              <a:solidFill>
                <a:srgbClr val="FF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71472" y="1996851"/>
            <a:ext cx="621510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4400" dirty="0" smtClean="0">
                <a:solidFill>
                  <a:schemeClr val="bg2">
                    <a:lumMod val="25000"/>
                  </a:schemeClr>
                </a:solidFill>
              </a:rPr>
              <a:t>1) Write your first draft</a:t>
            </a:r>
            <a:endParaRPr lang="ar-SA" sz="4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71472" y="3159625"/>
            <a:ext cx="621510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4400" dirty="0">
                <a:solidFill>
                  <a:schemeClr val="bg2">
                    <a:lumMod val="25000"/>
                  </a:schemeClr>
                </a:solidFill>
              </a:rPr>
              <a:t>2</a:t>
            </a:r>
            <a:r>
              <a:rPr lang="en-US" sz="4400" dirty="0" smtClean="0">
                <a:solidFill>
                  <a:schemeClr val="bg2">
                    <a:lumMod val="25000"/>
                  </a:schemeClr>
                </a:solidFill>
              </a:rPr>
              <a:t>) Revise for content</a:t>
            </a:r>
            <a:endParaRPr lang="ar-SA" sz="4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71472" y="4302633"/>
            <a:ext cx="621510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4400" dirty="0">
                <a:solidFill>
                  <a:schemeClr val="bg2">
                    <a:lumMod val="25000"/>
                  </a:schemeClr>
                </a:solidFill>
              </a:rPr>
              <a:t>3</a:t>
            </a:r>
            <a:r>
              <a:rPr lang="en-US" sz="4400" dirty="0" smtClean="0">
                <a:solidFill>
                  <a:schemeClr val="bg2">
                    <a:lumMod val="25000"/>
                  </a:schemeClr>
                </a:solidFill>
              </a:rPr>
              <a:t>) Edit for form</a:t>
            </a:r>
            <a:endParaRPr lang="ar-SA" sz="4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tropical_twitter_background_fr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1153236" y="2636912"/>
            <a:ext cx="4786916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Take care!</a:t>
            </a:r>
            <a:endParaRPr lang="ar-SA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-108520" y="5949280"/>
            <a:ext cx="482453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714348" y="357166"/>
            <a:ext cx="821537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7200" u="sng" dirty="0" smtClean="0">
                <a:solidFill>
                  <a:srgbClr val="002060"/>
                </a:solidFill>
              </a:rPr>
              <a:t>Part 2:</a:t>
            </a:r>
            <a:r>
              <a:rPr lang="en-US" sz="7200" dirty="0" smtClean="0">
                <a:solidFill>
                  <a:srgbClr val="002060"/>
                </a:solidFill>
              </a:rPr>
              <a:t> </a:t>
            </a:r>
            <a:r>
              <a:rPr lang="en-US" sz="7200" i="1" dirty="0" smtClean="0">
                <a:solidFill>
                  <a:srgbClr val="002060"/>
                </a:solidFill>
              </a:rPr>
              <a:t>Developing writing skills</a:t>
            </a:r>
            <a:endParaRPr lang="ar-SA" sz="7200" i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28728" y="3938280"/>
            <a:ext cx="6072198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000" dirty="0" smtClean="0">
                <a:solidFill>
                  <a:schemeClr val="tx2">
                    <a:lumMod val="75000"/>
                  </a:schemeClr>
                </a:solidFill>
              </a:rPr>
              <a:t>A/By connecting ideas</a:t>
            </a:r>
            <a:endParaRPr lang="ar-SA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357290" y="357166"/>
            <a:ext cx="6143668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800" b="1" i="1" dirty="0" smtClean="0">
                <a:solidFill>
                  <a:srgbClr val="FF0000"/>
                </a:solidFill>
              </a:rPr>
              <a:t>Q/How </a:t>
            </a:r>
            <a:r>
              <a:rPr lang="en-US" sz="4800" b="1" i="1" dirty="0" smtClean="0">
                <a:solidFill>
                  <a:srgbClr val="FF0000"/>
                </a:solidFill>
              </a:rPr>
              <a:t>can we</a:t>
            </a:r>
            <a:r>
              <a:rPr lang="en-US" sz="4800" b="1" i="1" dirty="0" smtClean="0">
                <a:solidFill>
                  <a:srgbClr val="FF0000"/>
                </a:solidFill>
              </a:rPr>
              <a:t> write a </a:t>
            </a:r>
            <a:r>
              <a:rPr lang="en-US" sz="4800" b="1" i="1" dirty="0" smtClean="0">
                <a:solidFill>
                  <a:srgbClr val="FF9900"/>
                </a:solidFill>
              </a:rPr>
              <a:t>clear</a:t>
            </a:r>
            <a:r>
              <a:rPr lang="en-US" sz="4800" b="1" i="1" dirty="0" smtClean="0">
                <a:solidFill>
                  <a:srgbClr val="FF0000"/>
                </a:solidFill>
              </a:rPr>
              <a:t> </a:t>
            </a:r>
            <a:r>
              <a:rPr lang="en-US" sz="4800" b="1" i="1" dirty="0" smtClean="0">
                <a:solidFill>
                  <a:srgbClr val="FF0000"/>
                </a:solidFill>
              </a:rPr>
              <a:t>and </a:t>
            </a:r>
            <a:r>
              <a:rPr lang="en-US" sz="4800" b="1" i="1" dirty="0" smtClean="0">
                <a:solidFill>
                  <a:srgbClr val="FF9900"/>
                </a:solidFill>
              </a:rPr>
              <a:t>cohesive</a:t>
            </a:r>
            <a:r>
              <a:rPr lang="en-US" sz="4800" b="1" i="1" dirty="0" smtClean="0">
                <a:solidFill>
                  <a:srgbClr val="FF0000"/>
                </a:solidFill>
              </a:rPr>
              <a:t> paragraph?!</a:t>
            </a:r>
            <a:endParaRPr lang="ar-SA" sz="4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357290" y="573456"/>
            <a:ext cx="6143668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800" b="1" i="1" dirty="0" smtClean="0">
                <a:solidFill>
                  <a:srgbClr val="FF0000"/>
                </a:solidFill>
              </a:rPr>
              <a:t>Q/How to connect ideas?!</a:t>
            </a:r>
            <a:endParaRPr lang="ar-SA" sz="4800" b="1" i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357322" y="2214554"/>
            <a:ext cx="6072198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000" dirty="0" smtClean="0">
                <a:solidFill>
                  <a:schemeClr val="tx2">
                    <a:lumMod val="75000"/>
                  </a:schemeClr>
                </a:solidFill>
              </a:rPr>
              <a:t>A/By using connectors</a:t>
            </a:r>
            <a:endParaRPr lang="ar-SA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285720" y="4714884"/>
            <a:ext cx="8429684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800" b="1" i="1" dirty="0" smtClean="0">
                <a:solidFill>
                  <a:schemeClr val="accent1">
                    <a:lumMod val="50000"/>
                  </a:schemeClr>
                </a:solidFill>
              </a:rPr>
              <a:t>Let’s analyze connectors p.8</a:t>
            </a:r>
            <a:endParaRPr lang="ar-SA" sz="4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57158" y="201297"/>
            <a:ext cx="8358246" cy="63709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400" dirty="0" err="1" smtClean="0">
                <a:solidFill>
                  <a:srgbClr val="00B050"/>
                </a:solidFill>
              </a:rPr>
              <a:t>Yara</a:t>
            </a:r>
            <a:r>
              <a:rPr lang="en-US" sz="3400" dirty="0" smtClean="0">
                <a:solidFill>
                  <a:srgbClr val="00B050"/>
                </a:solidFill>
              </a:rPr>
              <a:t> </a:t>
            </a:r>
            <a:r>
              <a:rPr lang="en-US" sz="3400" dirty="0" err="1" smtClean="0">
                <a:solidFill>
                  <a:srgbClr val="00B050"/>
                </a:solidFill>
              </a:rPr>
              <a:t>Haider</a:t>
            </a:r>
            <a:r>
              <a:rPr lang="en-US" sz="3400" dirty="0" smtClean="0">
                <a:solidFill>
                  <a:srgbClr val="00B050"/>
                </a:solidFill>
              </a:rPr>
              <a:t> is one of many students at Lebanese Technical College. </a:t>
            </a:r>
            <a:r>
              <a:rPr lang="en-US" sz="3400" dirty="0" smtClean="0"/>
              <a:t>She is nineteen </a:t>
            </a:r>
            <a:r>
              <a:rPr lang="en-US" sz="3400" dirty="0" smtClean="0">
                <a:solidFill>
                  <a:srgbClr val="FF0000"/>
                </a:solidFill>
              </a:rPr>
              <a:t>and</a:t>
            </a:r>
            <a:r>
              <a:rPr lang="en-US" sz="3400" dirty="0" smtClean="0"/>
              <a:t> from Aleppo, Syria. Her father is Lebanese </a:t>
            </a:r>
            <a:r>
              <a:rPr lang="en-US" sz="3400" dirty="0" smtClean="0">
                <a:solidFill>
                  <a:srgbClr val="FF0000"/>
                </a:solidFill>
              </a:rPr>
              <a:t>,so </a:t>
            </a:r>
            <a:r>
              <a:rPr lang="en-US" sz="3400" dirty="0" smtClean="0"/>
              <a:t>she is studying in Beirut in order to learn about his native country </a:t>
            </a:r>
            <a:r>
              <a:rPr lang="en-US" sz="3400" dirty="0" smtClean="0">
                <a:solidFill>
                  <a:srgbClr val="FF0000"/>
                </a:solidFill>
              </a:rPr>
              <a:t>and</a:t>
            </a:r>
            <a:r>
              <a:rPr lang="en-US" sz="3400" dirty="0" smtClean="0"/>
              <a:t> culture. She is living in Beirut with her aunt. She is studying to be a fashion designer. </a:t>
            </a:r>
            <a:r>
              <a:rPr lang="en-US" sz="3400" dirty="0" err="1" smtClean="0"/>
              <a:t>Yara</a:t>
            </a:r>
            <a:r>
              <a:rPr lang="en-US" sz="3400" dirty="0" smtClean="0"/>
              <a:t> likes LTC very much. She likes the friendly students </a:t>
            </a:r>
            <a:r>
              <a:rPr lang="en-US" sz="3400" dirty="0" smtClean="0">
                <a:solidFill>
                  <a:srgbClr val="FF0000"/>
                </a:solidFill>
              </a:rPr>
              <a:t>and</a:t>
            </a:r>
            <a:r>
              <a:rPr lang="en-US" sz="3400" dirty="0" smtClean="0"/>
              <a:t> the helpful  teachers. She </a:t>
            </a:r>
            <a:r>
              <a:rPr lang="en-US" sz="3400" dirty="0" smtClean="0">
                <a:solidFill>
                  <a:srgbClr val="FF0000"/>
                </a:solidFill>
              </a:rPr>
              <a:t>also</a:t>
            </a:r>
            <a:r>
              <a:rPr lang="en-US" sz="3400" dirty="0" smtClean="0"/>
              <a:t> thinks her classes are excellent </a:t>
            </a:r>
            <a:r>
              <a:rPr lang="en-US" sz="3400" dirty="0" smtClean="0">
                <a:solidFill>
                  <a:srgbClr val="FF0000"/>
                </a:solidFill>
              </a:rPr>
              <a:t>,but </a:t>
            </a:r>
            <a:r>
              <a:rPr lang="en-US" sz="3400" dirty="0" smtClean="0"/>
              <a:t>she does not like the food in the cafeteria.</a:t>
            </a:r>
            <a:endParaRPr lang="ar-SA" sz="3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428596" y="285728"/>
          <a:ext cx="8358246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سهم مخطط إلى اليمين 1"/>
          <p:cNvSpPr/>
          <p:nvPr/>
        </p:nvSpPr>
        <p:spPr>
          <a:xfrm>
            <a:off x="357158" y="214290"/>
            <a:ext cx="3214710" cy="185738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en-US" sz="6000" b="1" i="1" dirty="0" smtClean="0"/>
              <a:t>and</a:t>
            </a:r>
            <a:endParaRPr lang="ar-SA" sz="6000" b="1" i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786182" y="357166"/>
            <a:ext cx="4786346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dirty="0" smtClean="0"/>
              <a:t>When you want to say two things about a subject</a:t>
            </a:r>
            <a:endParaRPr lang="ar-SA" sz="32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14282" y="2175586"/>
            <a:ext cx="8715436" cy="35394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14350" indent="-514350" algn="l" rtl="0">
              <a:buAutoNum type="arabicParenR"/>
            </a:pPr>
            <a:r>
              <a:rPr lang="en-US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</a:t>
            </a:r>
            <a:r>
              <a:rPr lang="en-US" sz="3200" dirty="0" smtClean="0"/>
              <a:t> connects phrases that have the </a:t>
            </a:r>
            <a:r>
              <a:rPr lang="en-US" sz="3200" u="sng" dirty="0" smtClean="0"/>
              <a:t>same verb</a:t>
            </a:r>
          </a:p>
          <a:p>
            <a:pPr marL="514350" indent="-514350" algn="ctr" rtl="0"/>
            <a:r>
              <a:rPr lang="en-US" sz="3200" u="sng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no need to repeat the S or V)</a:t>
            </a:r>
          </a:p>
          <a:p>
            <a:pPr marL="514350" indent="-514350" algn="l" rtl="0"/>
            <a:endParaRPr lang="en-US" sz="3200" b="1" dirty="0" smtClean="0">
              <a:solidFill>
                <a:srgbClr val="FF0000"/>
              </a:solidFill>
            </a:endParaRPr>
          </a:p>
          <a:p>
            <a:pPr marL="514350" indent="-514350" algn="l" rtl="0"/>
            <a:r>
              <a:rPr lang="en-US" sz="3200" b="1" dirty="0" smtClean="0">
                <a:solidFill>
                  <a:srgbClr val="FF0000"/>
                </a:solidFill>
              </a:rPr>
              <a:t>Ex.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tx2">
                    <a:lumMod val="50000"/>
                  </a:schemeClr>
                </a:solidFill>
              </a:rPr>
              <a:t>Yara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u="sng" dirty="0" smtClean="0">
                <a:solidFill>
                  <a:srgbClr val="FF0066"/>
                </a:solidFill>
              </a:rPr>
              <a:t>is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studying </a:t>
            </a:r>
            <a:r>
              <a:rPr lang="en-US" sz="3200" dirty="0" smtClean="0">
                <a:solidFill>
                  <a:srgbClr val="33CC33"/>
                </a:solidFill>
              </a:rPr>
              <a:t>English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3200" dirty="0" err="1" smtClean="0">
                <a:solidFill>
                  <a:schemeClr val="tx2">
                    <a:lumMod val="50000"/>
                  </a:schemeClr>
                </a:solidFill>
              </a:rPr>
              <a:t>Yara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u="sng" dirty="0" smtClean="0">
                <a:solidFill>
                  <a:srgbClr val="FF0066"/>
                </a:solidFill>
              </a:rPr>
              <a:t>is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studying </a:t>
            </a:r>
            <a:r>
              <a:rPr lang="en-US" sz="3200" dirty="0" smtClean="0">
                <a:solidFill>
                  <a:srgbClr val="33CC33"/>
                </a:solidFill>
              </a:rPr>
              <a:t>art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marL="514350" indent="-514350" algn="l" rtl="0"/>
            <a:r>
              <a:rPr lang="en-US" sz="3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      </a:t>
            </a:r>
            <a:r>
              <a:rPr lang="en-US" sz="3200" dirty="0" err="1" smtClean="0">
                <a:solidFill>
                  <a:schemeClr val="tx2">
                    <a:lumMod val="50000"/>
                  </a:schemeClr>
                </a:solidFill>
              </a:rPr>
              <a:t>Yara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u="sng" dirty="0" smtClean="0">
                <a:solidFill>
                  <a:srgbClr val="FF0066"/>
                </a:solidFill>
              </a:rPr>
              <a:t>is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studying </a:t>
            </a:r>
            <a:r>
              <a:rPr lang="en-US" sz="3200" dirty="0" smtClean="0">
                <a:solidFill>
                  <a:srgbClr val="33CC33"/>
                </a:solidFill>
              </a:rPr>
              <a:t>English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and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rgbClr val="33CC33"/>
                </a:solidFill>
              </a:rPr>
              <a:t>art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ar-SA" sz="3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57158" y="988528"/>
            <a:ext cx="8501122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14350" indent="-514350" algn="l" rtl="0"/>
            <a:r>
              <a:rPr lang="en-US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and</a:t>
            </a:r>
            <a:r>
              <a:rPr lang="en-US" sz="3200" dirty="0" smtClean="0"/>
              <a:t> connects phrases that have the </a:t>
            </a:r>
            <a:r>
              <a:rPr lang="en-US" sz="3200" u="sng" dirty="0" smtClean="0"/>
              <a:t>different verbs</a:t>
            </a:r>
          </a:p>
          <a:p>
            <a:pPr marL="514350" indent="-514350" algn="ctr" rtl="0"/>
            <a:r>
              <a:rPr lang="en-US" sz="3200" u="sng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no need to repeat the S after and)</a:t>
            </a:r>
          </a:p>
          <a:p>
            <a:pPr marL="514350" indent="-514350" algn="l" rtl="0"/>
            <a:endParaRPr lang="en-US" sz="3200" b="1" dirty="0" smtClean="0">
              <a:solidFill>
                <a:srgbClr val="FF0000"/>
              </a:solidFill>
            </a:endParaRPr>
          </a:p>
          <a:p>
            <a:pPr marL="514350" indent="-514350" algn="l" rtl="0"/>
            <a:r>
              <a:rPr lang="en-US" sz="3200" b="1" dirty="0" smtClean="0">
                <a:solidFill>
                  <a:srgbClr val="FF0000"/>
                </a:solidFill>
              </a:rPr>
              <a:t>Ex.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tx2">
                    <a:lumMod val="50000"/>
                  </a:schemeClr>
                </a:solidFill>
              </a:rPr>
              <a:t>Yara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u="sng" dirty="0" smtClean="0">
                <a:solidFill>
                  <a:srgbClr val="FF0066"/>
                </a:solidFill>
              </a:rPr>
              <a:t>is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rgbClr val="33CC33"/>
                </a:solidFill>
              </a:rPr>
              <a:t>19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3200" dirty="0" err="1" smtClean="0">
                <a:solidFill>
                  <a:schemeClr val="tx2">
                    <a:lumMod val="50000"/>
                  </a:schemeClr>
                </a:solidFill>
              </a:rPr>
              <a:t>Yara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u="sng" dirty="0" smtClean="0">
                <a:solidFill>
                  <a:srgbClr val="FF0066"/>
                </a:solidFill>
              </a:rPr>
              <a:t>plans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en-US" sz="3200" dirty="0" smtClean="0">
                <a:solidFill>
                  <a:srgbClr val="33CC33"/>
                </a:solidFill>
              </a:rPr>
              <a:t>to be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fashion designer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marL="514350" indent="-514350" algn="l" rtl="0"/>
            <a:r>
              <a:rPr lang="en-US" sz="3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      </a:t>
            </a:r>
            <a:r>
              <a:rPr lang="en-US" sz="3200" dirty="0" err="1" smtClean="0">
                <a:solidFill>
                  <a:schemeClr val="tx2">
                    <a:lumMod val="50000"/>
                  </a:schemeClr>
                </a:solidFill>
              </a:rPr>
              <a:t>Yara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is </a:t>
            </a:r>
            <a:r>
              <a:rPr lang="en-US" sz="3200" dirty="0" smtClean="0">
                <a:solidFill>
                  <a:srgbClr val="00B050"/>
                </a:solidFill>
              </a:rPr>
              <a:t>19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and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rgbClr val="33CC33"/>
                </a:solidFill>
              </a:rPr>
              <a:t>plans to be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fashion     designer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ar-SA" sz="3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سهم مخطط إلى اليمين 1"/>
          <p:cNvSpPr/>
          <p:nvPr/>
        </p:nvSpPr>
        <p:spPr>
          <a:xfrm>
            <a:off x="357158" y="214290"/>
            <a:ext cx="3214710" cy="185738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en-US" sz="6000" b="1" i="1" dirty="0" smtClean="0"/>
              <a:t>also</a:t>
            </a:r>
            <a:endParaRPr lang="ar-SA" sz="6000" b="1" i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786182" y="357166"/>
            <a:ext cx="4786346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dirty="0" smtClean="0"/>
              <a:t>When you want to talk about similar idea</a:t>
            </a:r>
            <a:endParaRPr lang="ar-SA" sz="32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14282" y="2239400"/>
            <a:ext cx="8715436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14350" indent="-514350" algn="l" rtl="0"/>
            <a:r>
              <a:rPr lang="en-US" sz="3200" b="1" dirty="0" smtClean="0">
                <a:solidFill>
                  <a:srgbClr val="FF0000"/>
                </a:solidFill>
              </a:rPr>
              <a:t>Ex.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1)</a:t>
            </a:r>
            <a:r>
              <a:rPr lang="en-US" sz="3200" dirty="0" err="1" smtClean="0">
                <a:solidFill>
                  <a:schemeClr val="tx2">
                    <a:lumMod val="50000"/>
                  </a:schemeClr>
                </a:solidFill>
              </a:rPr>
              <a:t>Yara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rgbClr val="33CC33"/>
                </a:solidFill>
              </a:rPr>
              <a:t>likes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Lebanon very much.</a:t>
            </a:r>
          </a:p>
          <a:p>
            <a:pPr marL="514350" indent="-514350" algn="l" rtl="0"/>
            <a:r>
              <a:rPr lang="en-US" sz="3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      She </a:t>
            </a:r>
            <a:r>
              <a:rPr lang="en-US" sz="3200" u="sng" dirty="0" smtClean="0">
                <a:solidFill>
                  <a:srgbClr val="FF0066"/>
                </a:solidFill>
              </a:rPr>
              <a:t>also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rgbClr val="33CC33"/>
                </a:solidFill>
              </a:rPr>
              <a:t>likes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the students in her school.</a:t>
            </a:r>
          </a:p>
          <a:p>
            <a:pPr marL="514350" indent="-514350" algn="l" rtl="0"/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      </a:t>
            </a:r>
          </a:p>
          <a:p>
            <a:pPr marL="514350" indent="-514350" algn="l" rtl="0"/>
            <a:r>
              <a:rPr lang="en-US" sz="3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      2) </a:t>
            </a:r>
            <a:r>
              <a:rPr lang="en-US" sz="3200" dirty="0" err="1" smtClean="0">
                <a:solidFill>
                  <a:schemeClr val="tx2">
                    <a:lumMod val="50000"/>
                  </a:schemeClr>
                </a:solidFill>
              </a:rPr>
              <a:t>Maha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rgbClr val="33CC33"/>
                </a:solidFill>
              </a:rPr>
              <a:t>is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in my school.</a:t>
            </a:r>
          </a:p>
          <a:p>
            <a:pPr marL="514350" indent="-514350" algn="l" rtl="0"/>
            <a:r>
              <a:rPr lang="en-US" sz="3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           She </a:t>
            </a:r>
            <a:r>
              <a:rPr lang="en-US" sz="3200" dirty="0" smtClean="0">
                <a:solidFill>
                  <a:srgbClr val="33CC33"/>
                </a:solidFill>
              </a:rPr>
              <a:t>is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u="sng" dirty="0" smtClean="0">
                <a:solidFill>
                  <a:srgbClr val="FF0066"/>
                </a:solidFill>
              </a:rPr>
              <a:t>also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in my music class. </a:t>
            </a:r>
            <a:endParaRPr lang="ar-SA" sz="3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ني">
  <a:themeElements>
    <a:clrScheme name="مدني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مدني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</TotalTime>
  <Words>385</Words>
  <Application>Microsoft Office PowerPoint</Application>
  <PresentationFormat>عرض على الشاشة (3:4)‏</PresentationFormat>
  <Paragraphs>54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مدني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24</cp:revision>
  <dcterms:created xsi:type="dcterms:W3CDTF">2011-03-07T05:37:11Z</dcterms:created>
  <dcterms:modified xsi:type="dcterms:W3CDTF">2011-09-24T12:03:37Z</dcterms:modified>
</cp:coreProperties>
</file>