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01283-0A02-4E2E-A830-A39864EC9B10}" type="datetimeFigureOut">
              <a:rPr lang="ar-SA" smtClean="0"/>
              <a:t>04/05/33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AC1C-4F38-4E6E-8721-05BC46AB57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01283-0A02-4E2E-A830-A39864EC9B10}" type="datetimeFigureOut">
              <a:rPr lang="ar-SA" smtClean="0"/>
              <a:t>04/05/33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AC1C-4F38-4E6E-8721-05BC46AB57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01283-0A02-4E2E-A830-A39864EC9B10}" type="datetimeFigureOut">
              <a:rPr lang="ar-SA" smtClean="0"/>
              <a:t>04/05/33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AC1C-4F38-4E6E-8721-05BC46AB57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01283-0A02-4E2E-A830-A39864EC9B10}" type="datetimeFigureOut">
              <a:rPr lang="ar-SA" smtClean="0"/>
              <a:t>04/05/33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AC1C-4F38-4E6E-8721-05BC46AB57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01283-0A02-4E2E-A830-A39864EC9B10}" type="datetimeFigureOut">
              <a:rPr lang="ar-SA" smtClean="0"/>
              <a:t>04/05/33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AC1C-4F38-4E6E-8721-05BC46AB57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01283-0A02-4E2E-A830-A39864EC9B10}" type="datetimeFigureOut">
              <a:rPr lang="ar-SA" smtClean="0"/>
              <a:t>04/05/33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AC1C-4F38-4E6E-8721-05BC46AB57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01283-0A02-4E2E-A830-A39864EC9B10}" type="datetimeFigureOut">
              <a:rPr lang="ar-SA" smtClean="0"/>
              <a:t>04/05/33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AC1C-4F38-4E6E-8721-05BC46AB57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01283-0A02-4E2E-A830-A39864EC9B10}" type="datetimeFigureOut">
              <a:rPr lang="ar-SA" smtClean="0"/>
              <a:t>04/05/33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AC1C-4F38-4E6E-8721-05BC46AB57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01283-0A02-4E2E-A830-A39864EC9B10}" type="datetimeFigureOut">
              <a:rPr lang="ar-SA" smtClean="0"/>
              <a:t>04/05/33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AC1C-4F38-4E6E-8721-05BC46AB57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01283-0A02-4E2E-A830-A39864EC9B10}" type="datetimeFigureOut">
              <a:rPr lang="ar-SA" smtClean="0"/>
              <a:t>04/05/33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AC1C-4F38-4E6E-8721-05BC46AB57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01283-0A02-4E2E-A830-A39864EC9B10}" type="datetimeFigureOut">
              <a:rPr lang="ar-SA" smtClean="0"/>
              <a:t>04/05/33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F1AC1C-4F38-4E6E-8721-05BC46AB57BE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01283-0A02-4E2E-A830-A39864EC9B10}" type="datetimeFigureOut">
              <a:rPr lang="ar-SA" smtClean="0"/>
              <a:t>04/05/33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F1AC1C-4F38-4E6E-8721-05BC46AB57BE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2051720" y="2130425"/>
            <a:ext cx="5184576" cy="1470025"/>
          </a:xfrm>
          <a:solidFill>
            <a:schemeClr val="accent2">
              <a:lumMod val="60000"/>
              <a:lumOff val="40000"/>
            </a:schemeClr>
          </a:solidFill>
        </p:spPr>
        <p:txBody>
          <a:bodyPr/>
          <a:lstStyle/>
          <a:p>
            <a:r>
              <a:rPr lang="ar-SA" dirty="0" smtClean="0"/>
              <a:t>المحاضرة الأولى</a:t>
            </a:r>
            <a:endParaRPr lang="ar-SA" dirty="0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solidFill>
            <a:schemeClr val="accent4">
              <a:lumMod val="20000"/>
              <a:lumOff val="80000"/>
            </a:schemeClr>
          </a:solidFill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txBody>
          <a:bodyPr>
            <a:normAutofit/>
          </a:bodyPr>
          <a:lstStyle/>
          <a:p>
            <a:r>
              <a:rPr lang="ar-SA" sz="4400" dirty="0" smtClean="0">
                <a:solidFill>
                  <a:schemeClr val="tx2">
                    <a:lumMod val="75000"/>
                  </a:schemeClr>
                </a:solidFill>
              </a:rPr>
              <a:t>(محاضرة تمهيدية </a:t>
            </a:r>
            <a:r>
              <a:rPr lang="ar-SA" sz="4400" dirty="0" err="1" smtClean="0">
                <a:solidFill>
                  <a:schemeClr val="tx2">
                    <a:lumMod val="75000"/>
                  </a:schemeClr>
                </a:solidFill>
              </a:rPr>
              <a:t>للمقرر.)</a:t>
            </a:r>
            <a:endParaRPr lang="ar-SA" sz="44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907704" y="476672"/>
            <a:ext cx="5688632" cy="940966"/>
          </a:xfrm>
          <a:solidFill>
            <a:schemeClr val="accent4">
              <a:lumMod val="40000"/>
              <a:lumOff val="60000"/>
            </a:schemeClr>
          </a:solidFill>
          <a:effectLst>
            <a:glow rad="101600">
              <a:schemeClr val="tx1">
                <a:lumMod val="85000"/>
                <a:lumOff val="15000"/>
                <a:alpha val="60000"/>
              </a:schemeClr>
            </a:glow>
          </a:effectLst>
        </p:spPr>
        <p:txBody>
          <a:bodyPr/>
          <a:lstStyle/>
          <a:p>
            <a:r>
              <a:rPr lang="ar-SA" dirty="0" smtClean="0">
                <a:solidFill>
                  <a:schemeClr val="bg1">
                    <a:lumMod val="95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تمت مناقشة هذه </a:t>
            </a:r>
            <a:r>
              <a:rPr lang="ar-SA" dirty="0" err="1" smtClean="0">
                <a:solidFill>
                  <a:schemeClr val="bg1">
                    <a:lumMod val="95000"/>
                  </a:schemeClr>
                </a:solidFill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المحاور:</a:t>
            </a:r>
            <a:endParaRPr lang="ar-SA" dirty="0">
              <a:solidFill>
                <a:schemeClr val="bg1">
                  <a:lumMod val="95000"/>
                </a:schemeClr>
              </a:solidFill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23528" y="2060848"/>
            <a:ext cx="8424936" cy="3556992"/>
          </a:xfrm>
          <a:solidFill>
            <a:schemeClr val="accent4">
              <a:lumMod val="20000"/>
              <a:lumOff val="80000"/>
            </a:schemeClr>
          </a:solidFill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>
            <a:normAutofit fontScale="92500" lnSpcReduction="10000"/>
          </a:bodyPr>
          <a:lstStyle/>
          <a:p>
            <a:r>
              <a:rPr lang="ar-SA" dirty="0" smtClean="0"/>
              <a:t>1</a:t>
            </a:r>
            <a:r>
              <a:rPr lang="ar-SA" b="1" dirty="0" smtClean="0">
                <a:solidFill>
                  <a:schemeClr val="accent4">
                    <a:lumMod val="50000"/>
                  </a:schemeClr>
                </a:solidFill>
              </a:rPr>
              <a:t>/ الخطة </a:t>
            </a:r>
            <a:r>
              <a:rPr lang="ar-SA" b="1" dirty="0" err="1" smtClean="0">
                <a:solidFill>
                  <a:schemeClr val="accent4">
                    <a:lumMod val="50000"/>
                  </a:schemeClr>
                </a:solidFill>
              </a:rPr>
              <a:t>التدريسية </a:t>
            </a:r>
            <a:r>
              <a:rPr lang="ar-SA" b="1" dirty="0" smtClean="0">
                <a:solidFill>
                  <a:schemeClr val="accent4">
                    <a:lumMod val="50000"/>
                  </a:schemeClr>
                </a:solidFill>
              </a:rPr>
              <a:t>(الموضوعات، توزيع الدرجات،المراجع الدراسية</a:t>
            </a:r>
            <a:r>
              <a:rPr lang="ar-SA" b="1" dirty="0" err="1" smtClean="0">
                <a:solidFill>
                  <a:schemeClr val="accent4">
                    <a:lumMod val="50000"/>
                  </a:schemeClr>
                </a:solidFill>
              </a:rPr>
              <a:t>).</a:t>
            </a:r>
            <a:endParaRPr lang="ar-SA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ar-SA" b="1" dirty="0" smtClean="0">
                <a:solidFill>
                  <a:schemeClr val="accent4">
                    <a:lumMod val="50000"/>
                  </a:schemeClr>
                </a:solidFill>
              </a:rPr>
              <a:t>2/عمل ملزمة خاصة بتوزيع موضوعات المقرر من خلال المراجع والملازم الملحقة محددة الصفحات والأعلام والكتب والمجلات.</a:t>
            </a:r>
          </a:p>
          <a:p>
            <a:r>
              <a:rPr lang="ar-SA" b="1" dirty="0" smtClean="0">
                <a:solidFill>
                  <a:schemeClr val="accent4">
                    <a:lumMod val="50000"/>
                  </a:schemeClr>
                </a:solidFill>
              </a:rPr>
              <a:t>2/تقسيم الطالبات إلى مجموعات وتعيين رئيسات ومنسقات.</a:t>
            </a:r>
          </a:p>
          <a:p>
            <a:r>
              <a:rPr lang="ar-SA" b="1" dirty="0" smtClean="0">
                <a:solidFill>
                  <a:schemeClr val="accent4">
                    <a:lumMod val="50000"/>
                  </a:schemeClr>
                </a:solidFill>
              </a:rPr>
              <a:t>3/تحديد ساعات مكتبية+ وتخصيص بريد </a:t>
            </a:r>
            <a:r>
              <a:rPr lang="ar-SA" b="1" dirty="0" err="1" smtClean="0">
                <a:solidFill>
                  <a:schemeClr val="accent4">
                    <a:lumMod val="50000"/>
                  </a:schemeClr>
                </a:solidFill>
              </a:rPr>
              <a:t>ألكتروني</a:t>
            </a:r>
            <a:r>
              <a:rPr lang="ar-SA" b="1" dirty="0" smtClean="0">
                <a:solidFill>
                  <a:schemeClr val="accent4">
                    <a:lumMod val="50000"/>
                  </a:schemeClr>
                </a:solidFill>
              </a:rPr>
              <a:t> بالمقرر.</a:t>
            </a:r>
            <a:endParaRPr lang="ar-SA" b="1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57</Words>
  <Application>Microsoft Office PowerPoint</Application>
  <PresentationFormat>عرض على الشاشة (3:4)‏</PresentationFormat>
  <Paragraphs>7</Paragraphs>
  <Slides>2</Slides>
  <Notes>0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2</vt:i4>
      </vt:variant>
    </vt:vector>
  </HeadingPairs>
  <TitlesOfParts>
    <vt:vector size="3" baseType="lpstr">
      <vt:lpstr>سمة Office</vt:lpstr>
      <vt:lpstr>المحاضرة الأولى</vt:lpstr>
      <vt:lpstr>تمت مناقشة هذه المحاور: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المحاضرة الأولى</dc:title>
  <dc:creator>sony</dc:creator>
  <cp:lastModifiedBy>sony</cp:lastModifiedBy>
  <cp:revision>1</cp:revision>
  <dcterms:created xsi:type="dcterms:W3CDTF">2012-03-26T10:32:15Z</dcterms:created>
  <dcterms:modified xsi:type="dcterms:W3CDTF">2012-03-26T10:42:44Z</dcterms:modified>
</cp:coreProperties>
</file>