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22/01/1432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BD27EC3-8B79-4551-95FB-83B0821A0259}" type="slidenum">
              <a:rPr lang="ar-SA"/>
              <a:pPr algn="r">
                <a:defRPr/>
              </a:pPr>
              <a:t>1</a:t>
            </a:fld>
            <a:endParaRPr lang="en-US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5" name="Subtitle 2"/>
          <p:cNvSpPr txBox="1">
            <a:spLocks/>
          </p:cNvSpPr>
          <p:nvPr/>
        </p:nvSpPr>
        <p:spPr bwMode="auto">
          <a:xfrm>
            <a:off x="5133975" y="4648200"/>
            <a:ext cx="3698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ar-EG" sz="2800" b="1">
                <a:solidFill>
                  <a:srgbClr val="898989"/>
                </a:solidFill>
                <a:latin typeface="Calibri" pitchFamily="34" charset="0"/>
              </a:rPr>
              <a:t>نظام التعليم المطور للانتساب</a:t>
            </a:r>
            <a:endParaRPr lang="en-US" sz="2800" b="1">
              <a:solidFill>
                <a:srgbClr val="898989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pitchFamily="34" charset="0"/>
              <a:buNone/>
            </a:pP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اللغة الانجليزية</a:t>
            </a:r>
            <a:r>
              <a:rPr lang="en-US" sz="2600">
                <a:solidFill>
                  <a:srgbClr val="898989"/>
                </a:solidFill>
                <a:latin typeface="Calibri" pitchFamily="34" charset="0"/>
              </a:rPr>
              <a:t> </a:t>
            </a: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قسم</a:t>
            </a:r>
            <a:r>
              <a:rPr lang="en-US" sz="2600">
                <a:solidFill>
                  <a:srgbClr val="898989"/>
                </a:solidFill>
                <a:latin typeface="Calibri" pitchFamily="34" charset="0"/>
              </a:rPr>
              <a:t> -  </a:t>
            </a:r>
            <a:r>
              <a:rPr lang="ar-EG" sz="2600">
                <a:solidFill>
                  <a:srgbClr val="898989"/>
                </a:solidFill>
                <a:latin typeface="Calibri" pitchFamily="34" charset="0"/>
              </a:rPr>
              <a:t>كلية ا</a:t>
            </a:r>
            <a:r>
              <a:rPr lang="ar-SA" sz="2600">
                <a:solidFill>
                  <a:srgbClr val="898989"/>
                </a:solidFill>
                <a:latin typeface="Calibri" pitchFamily="34" charset="0"/>
              </a:rPr>
              <a:t>لتربية</a:t>
            </a:r>
            <a:endParaRPr lang="en-US" sz="2600">
              <a:solidFill>
                <a:srgbClr val="898989"/>
              </a:solidFill>
              <a:latin typeface="Calibri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994400" y="1981200"/>
            <a:ext cx="2400300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006" y="1143591"/>
              <a:ext cx="2768202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061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5622925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8" name="Title 1"/>
          <p:cNvSpPr txBox="1">
            <a:spLocks/>
          </p:cNvSpPr>
          <p:nvPr/>
        </p:nvSpPr>
        <p:spPr bwMode="auto">
          <a:xfrm>
            <a:off x="422275" y="2895600"/>
            <a:ext cx="4706938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lnSpc>
                <a:spcPct val="80000"/>
              </a:lnSpc>
            </a:pPr>
            <a:r>
              <a:rPr lang="ar-EG" sz="3700" b="1">
                <a:solidFill>
                  <a:srgbClr val="376092"/>
                </a:solidFill>
                <a:latin typeface="AYM Wadiy S_U normal."/>
                <a:cs typeface="Times New Roman" pitchFamily="18" charset="0"/>
              </a:rPr>
              <a:t>اسم المقرر ورقمه</a:t>
            </a:r>
            <a:endParaRPr lang="ar-SA" sz="3700" b="1">
              <a:solidFill>
                <a:srgbClr val="376092"/>
              </a:solidFill>
              <a:latin typeface="AYM Wadiy S_U normal."/>
              <a:cs typeface="Times New Roman" pitchFamily="18" charset="0"/>
            </a:endParaRPr>
          </a:p>
          <a:p>
            <a:pPr rtl="1">
              <a:lnSpc>
                <a:spcPct val="80000"/>
              </a:lnSpc>
            </a:pPr>
            <a:r>
              <a:rPr lang="ar-SA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الانجليزية قراءه</a:t>
            </a:r>
            <a:r>
              <a:rPr lang="ar-EG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ar-EG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</a:br>
            <a:r>
              <a:rPr lang="ar-EG" sz="22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الفصل الدراسي </a:t>
            </a:r>
            <a:r>
              <a:rPr lang="ar-SA" sz="22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الثاني</a:t>
            </a:r>
            <a:r>
              <a:rPr lang="ar-EG" sz="32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ar-EG" sz="32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</a:br>
            <a:r>
              <a:rPr lang="ar-EG" sz="17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العام الدراسي 1430 – 1431</a:t>
            </a:r>
            <a:r>
              <a:rPr lang="ar-SA" sz="17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هـ</a:t>
            </a:r>
            <a:endParaRPr lang="en-US" sz="1700" b="1">
              <a:solidFill>
                <a:srgbClr val="7F7F7F"/>
              </a:solidFill>
              <a:latin typeface="Calibri" pitchFamily="34" charset="0"/>
            </a:endParaRPr>
          </a:p>
          <a:p>
            <a:pPr rtl="1">
              <a:lnSpc>
                <a:spcPct val="80000"/>
              </a:lnSpc>
            </a:pPr>
            <a:r>
              <a:rPr lang="ar-SA" sz="2600" b="1">
                <a:solidFill>
                  <a:srgbClr val="7F7F7F"/>
                </a:solidFill>
                <a:latin typeface="Calibri" pitchFamily="34" charset="0"/>
                <a:cs typeface="Times New Roman" pitchFamily="18" charset="0"/>
              </a:rPr>
              <a:t>د. بسام أبو زيد</a:t>
            </a:r>
            <a:endParaRPr lang="en-US" sz="2600" b="1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059" name="Slide Number Placeholder 10"/>
          <p:cNvSpPr txBox="1">
            <a:spLocks/>
          </p:cNvSpPr>
          <p:nvPr/>
        </p:nvSpPr>
        <p:spPr bwMode="auto">
          <a:xfrm>
            <a:off x="352425" y="64055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FB795BA-9CAB-4C38-A779-2532C7170756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algn="r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614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717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25" y="0"/>
            <a:ext cx="9032875" cy="655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8195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49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921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1024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3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7E58C4C-15C1-49DA-A109-5E81A9B95938}" type="slidenum">
              <a:rPr lang="ar-SA"/>
              <a:pPr algn="r">
                <a:defRPr/>
              </a:pPr>
              <a:t>7</a:t>
            </a:fld>
            <a:endParaRPr lang="en-US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783138" y="1981200"/>
            <a:ext cx="2400300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006" y="1143591"/>
              <a:ext cx="2768202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248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5" name="Rectangle 8"/>
          <p:cNvSpPr>
            <a:spLocks noChangeArrowheads="1"/>
          </p:cNvSpPr>
          <p:nvPr/>
        </p:nvSpPr>
        <p:spPr bwMode="auto">
          <a:xfrm>
            <a:off x="2181225" y="3352800"/>
            <a:ext cx="2601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46" name="Freeform 6"/>
          <p:cNvSpPr>
            <a:spLocks noEditPoints="1"/>
          </p:cNvSpPr>
          <p:nvPr/>
        </p:nvSpPr>
        <p:spPr bwMode="auto">
          <a:xfrm>
            <a:off x="2181225" y="2209800"/>
            <a:ext cx="2481263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PresentationFormat>عرض على الشاشة (3:4)‏</PresentationFormat>
  <Paragraphs>9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kfu</cp:lastModifiedBy>
  <cp:revision>2</cp:revision>
  <dcterms:modified xsi:type="dcterms:W3CDTF">2010-12-28T08:57:35Z</dcterms:modified>
</cp:coreProperties>
</file>