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notesMasterIdLst>
    <p:notesMasterId r:id="rId15"/>
  </p:notesMasterIdLst>
  <p:handoutMasterIdLst>
    <p:handoutMasterId r:id="rId16"/>
  </p:handoutMasterIdLst>
  <p:sldIdLst>
    <p:sldId id="295" r:id="rId2"/>
    <p:sldId id="296" r:id="rId3"/>
    <p:sldId id="297" r:id="rId4"/>
    <p:sldId id="300" r:id="rId5"/>
    <p:sldId id="301" r:id="rId6"/>
    <p:sldId id="302" r:id="rId7"/>
    <p:sldId id="303" r:id="rId8"/>
    <p:sldId id="304" r:id="rId9"/>
    <p:sldId id="305" r:id="rId10"/>
    <p:sldId id="306" r:id="rId11"/>
    <p:sldId id="307" r:id="rId12"/>
    <p:sldId id="308" r:id="rId13"/>
    <p:sldId id="325" r:id="rId14"/>
  </p:sldIdLst>
  <p:sldSz cx="9144000" cy="6858000" type="screen4x3"/>
  <p:notesSz cx="6858000" cy="9144000"/>
  <p:defaultTextStyle>
    <a:defPPr>
      <a:defRPr lang="ar-SA"/>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66FF33"/>
  </p:clrMru>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autoAdjust="0"/>
    <p:restoredTop sz="97593" autoAdjust="0"/>
  </p:normalViewPr>
  <p:slideViewPr>
    <p:cSldViewPr>
      <p:cViewPr>
        <p:scale>
          <a:sx n="70" d="100"/>
          <a:sy n="70" d="100"/>
        </p:scale>
        <p:origin x="-336"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fontAlgn="auto">
              <a:spcBef>
                <a:spcPts val="0"/>
              </a:spcBef>
              <a:spcAft>
                <a:spcPts val="0"/>
              </a:spcAft>
              <a:defRPr sz="1200">
                <a:latin typeface="+mn-lt"/>
                <a:cs typeface="+mn-cs"/>
              </a:defRPr>
            </a:lvl1pPr>
          </a:lstStyle>
          <a:p>
            <a:pPr>
              <a:defRPr/>
            </a:pPr>
            <a:endParaRPr lang="ar-SA"/>
          </a:p>
        </p:txBody>
      </p:sp>
      <p:sp>
        <p:nvSpPr>
          <p:cNvPr id="3" name="عنصر نائب للتاريخ 2"/>
          <p:cNvSpPr>
            <a:spLocks noGrp="1"/>
          </p:cNvSpPr>
          <p:nvPr>
            <p:ph type="dt" sz="quarter" idx="1"/>
          </p:nvPr>
        </p:nvSpPr>
        <p:spPr>
          <a:xfrm>
            <a:off x="1588" y="0"/>
            <a:ext cx="2971800" cy="457200"/>
          </a:xfrm>
          <a:prstGeom prst="rect">
            <a:avLst/>
          </a:prstGeom>
        </p:spPr>
        <p:txBody>
          <a:bodyPr vert="horz" lIns="91440" tIns="45720" rIns="91440" bIns="45720" rtlCol="1"/>
          <a:lstStyle>
            <a:lvl1pPr algn="l" fontAlgn="auto">
              <a:spcBef>
                <a:spcPts val="0"/>
              </a:spcBef>
              <a:spcAft>
                <a:spcPts val="0"/>
              </a:spcAft>
              <a:defRPr sz="1200">
                <a:latin typeface="+mn-lt"/>
                <a:cs typeface="+mn-cs"/>
              </a:defRPr>
            </a:lvl1pPr>
          </a:lstStyle>
          <a:p>
            <a:pPr>
              <a:defRPr/>
            </a:pPr>
            <a:fld id="{82CFD2DF-E86E-4411-99E1-F79212C63960}" type="datetimeFigureOut">
              <a:rPr lang="ar-SA"/>
              <a:pPr>
                <a:defRPr/>
              </a:pPr>
              <a:t>09/01/1434</a:t>
            </a:fld>
            <a:endParaRPr lang="ar-SA"/>
          </a:p>
        </p:txBody>
      </p:sp>
      <p:sp>
        <p:nvSpPr>
          <p:cNvPr id="4" name="عنصر نائب للتذييل 3"/>
          <p:cNvSpPr>
            <a:spLocks noGrp="1"/>
          </p:cNvSpPr>
          <p:nvPr>
            <p:ph type="ftr" sz="quarter" idx="2"/>
          </p:nvPr>
        </p:nvSpPr>
        <p:spPr>
          <a:xfrm>
            <a:off x="3886200" y="8685213"/>
            <a:ext cx="2971800" cy="457200"/>
          </a:xfrm>
          <a:prstGeom prst="rect">
            <a:avLst/>
          </a:prstGeom>
        </p:spPr>
        <p:txBody>
          <a:bodyPr vert="horz" lIns="91440" tIns="45720" rIns="91440" bIns="45720" rtlCol="1" anchor="b"/>
          <a:lstStyle>
            <a:lvl1pPr algn="r" fontAlgn="auto">
              <a:spcBef>
                <a:spcPts val="0"/>
              </a:spcBef>
              <a:spcAft>
                <a:spcPts val="0"/>
              </a:spcAft>
              <a:defRPr sz="1200">
                <a:latin typeface="+mn-lt"/>
                <a:cs typeface="+mn-cs"/>
              </a:defRPr>
            </a:lvl1pPr>
          </a:lstStyle>
          <a:p>
            <a:pPr>
              <a:defRPr/>
            </a:pPr>
            <a:endParaRPr lang="ar-SA"/>
          </a:p>
        </p:txBody>
      </p:sp>
      <p:sp>
        <p:nvSpPr>
          <p:cNvPr id="5" name="عنصر نائب لرقم الشريحة 4"/>
          <p:cNvSpPr>
            <a:spLocks noGrp="1"/>
          </p:cNvSpPr>
          <p:nvPr>
            <p:ph type="sldNum" sz="quarter" idx="3"/>
          </p:nvPr>
        </p:nvSpPr>
        <p:spPr>
          <a:xfrm>
            <a:off x="1588" y="8685213"/>
            <a:ext cx="2971800" cy="457200"/>
          </a:xfrm>
          <a:prstGeom prst="rect">
            <a:avLst/>
          </a:prstGeom>
        </p:spPr>
        <p:txBody>
          <a:bodyPr vert="horz" lIns="91440" tIns="45720" rIns="91440" bIns="45720" rtlCol="1" anchor="b"/>
          <a:lstStyle>
            <a:lvl1pPr algn="l" fontAlgn="auto">
              <a:spcBef>
                <a:spcPts val="0"/>
              </a:spcBef>
              <a:spcAft>
                <a:spcPts val="0"/>
              </a:spcAft>
              <a:defRPr sz="1200">
                <a:latin typeface="+mn-lt"/>
                <a:cs typeface="+mn-cs"/>
              </a:defRPr>
            </a:lvl1pPr>
          </a:lstStyle>
          <a:p>
            <a:pPr>
              <a:defRPr/>
            </a:pPr>
            <a:fld id="{5C3046BF-CF01-40D0-8390-BD0E0BA7780F}" type="slidenum">
              <a:rPr lang="ar-SA"/>
              <a:pPr>
                <a:defRPr/>
              </a:pPr>
              <a:t>‹#›</a:t>
            </a:fld>
            <a:endParaRPr lang="ar-SA"/>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463F46FE-25A8-4628-A95C-F9DF994178BF}" type="datetimeFigureOut">
              <a:rPr lang="en-US"/>
              <a:pPr>
                <a:defRPr/>
              </a:pPr>
              <a:t>11/22/2012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FDA8CAC9-30AA-4362-9500-0E7727934F5A}"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p:spPr>
      </p:sp>
      <p:sp>
        <p:nvSpPr>
          <p:cNvPr id="245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cs typeface="Arial" pitchFamily="34" charset="0"/>
            </a:endParaRPr>
          </a:p>
        </p:txBody>
      </p:sp>
      <p:sp>
        <p:nvSpPr>
          <p:cNvPr id="2458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06D3D4E-D5C7-45A5-96A8-8B438E04DEE7}" type="slidenum">
              <a:rPr lang="en-US" smtClean="0"/>
              <a:pPr/>
              <a:t>4</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p:spPr>
      </p:sp>
      <p:sp>
        <p:nvSpPr>
          <p:cNvPr id="2560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cs typeface="Arial" pitchFamily="34" charset="0"/>
            </a:endParaRPr>
          </a:p>
        </p:txBody>
      </p:sp>
      <p:sp>
        <p:nvSpPr>
          <p:cNvPr id="2560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E49A5FF-2A5E-43A5-B8C5-6A8C178AD0F1}" type="slidenum">
              <a:rPr lang="en-US" smtClean="0"/>
              <a:pPr/>
              <a:t>5</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ar-SA" smtClean="0"/>
              <a:t>ق </a:t>
            </a:r>
            <a:endParaRPr lang="en-US" smtClean="0">
              <a:cs typeface="Arial" pitchFamily="34" charset="0"/>
            </a:endParaRPr>
          </a:p>
        </p:txBody>
      </p:sp>
      <p:sp>
        <p:nvSpPr>
          <p:cNvPr id="266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F997C5C-05D1-4927-9EAB-D068348082E8}" type="slidenum">
              <a:rPr lang="en-US" smtClean="0"/>
              <a:pPr/>
              <a:t>8</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ar-SA" smtClean="0"/>
              <a:t>ق </a:t>
            </a:r>
            <a:endParaRPr lang="en-US" smtClean="0">
              <a:cs typeface="Arial" pitchFamily="34" charset="0"/>
            </a:endParaRPr>
          </a:p>
        </p:txBody>
      </p:sp>
      <p:sp>
        <p:nvSpPr>
          <p:cNvPr id="276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A2E34A7-3E2B-461E-869C-66C994764442}" type="slidenum">
              <a:rPr lang="en-US" smtClean="0"/>
              <a:pPr/>
              <a:t>9</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ar-SA" smtClean="0"/>
              <a:t>ق </a:t>
            </a:r>
            <a:endParaRPr lang="en-US" smtClean="0">
              <a:cs typeface="Arial" pitchFamily="34" charset="0"/>
            </a:endParaRPr>
          </a:p>
        </p:txBody>
      </p:sp>
      <p:sp>
        <p:nvSpPr>
          <p:cNvPr id="286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D909C5A-69D9-4237-A4F9-656B5D314263}" type="slidenum">
              <a:rPr lang="en-US" smtClean="0"/>
              <a:pPr/>
              <a:t>10</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p:spPr>
      </p:sp>
      <p:sp>
        <p:nvSpPr>
          <p:cNvPr id="296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ar-SA" smtClean="0"/>
              <a:t>ق </a:t>
            </a:r>
            <a:endParaRPr lang="en-US" smtClean="0">
              <a:cs typeface="Arial" pitchFamily="34" charset="0"/>
            </a:endParaRPr>
          </a:p>
        </p:txBody>
      </p:sp>
      <p:sp>
        <p:nvSpPr>
          <p:cNvPr id="297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13CCA86-A0A0-449E-8F22-3323AA5C77A3}" type="slidenum">
              <a:rPr lang="en-US" smtClean="0"/>
              <a:pPr/>
              <a:t>11</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p:spPr>
      </p:sp>
      <p:sp>
        <p:nvSpPr>
          <p:cNvPr id="307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ar-SA" smtClean="0"/>
              <a:t>ق </a:t>
            </a:r>
            <a:endParaRPr lang="en-US" smtClean="0">
              <a:cs typeface="Arial" pitchFamily="34" charset="0"/>
            </a:endParaRPr>
          </a:p>
        </p:txBody>
      </p:sp>
      <p:sp>
        <p:nvSpPr>
          <p:cNvPr id="307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F2D736D-5C18-4B49-BA67-ABD48045E08D}" type="slidenum">
              <a:rPr lang="en-US" smtClean="0"/>
              <a:pPr/>
              <a:t>12</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ound Diagonal Corner Rectangle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8" name="Title 7"/>
          <p:cNvSpPr>
            <a:spLocks noGrp="1"/>
          </p:cNvSpPr>
          <p:nvPr>
            <p:ph type="ctrTitle"/>
          </p:nvPr>
        </p:nvSpPr>
        <p:spPr>
          <a:xfrm>
            <a:off x="464234" y="381001"/>
            <a:ext cx="8229600" cy="2209800"/>
          </a:xfrm>
        </p:spPr>
        <p:txBody>
          <a:bodyPr lIns="45720" rIns="228600"/>
          <a:lstStyle>
            <a:lvl1pPr marL="0" algn="r">
              <a:defRPr sz="4800"/>
            </a:lvl1pPr>
            <a:extLst/>
          </a:lstStyle>
          <a:p>
            <a:r>
              <a:rPr lang="en-US" smtClean="0"/>
              <a:t>Click to edit Master title style</a:t>
            </a:r>
            <a:endParaRPr lang="en-US"/>
          </a:p>
        </p:txBody>
      </p:sp>
      <p:sp>
        <p:nvSpPr>
          <p:cNvPr id="9" name="Subtitl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5" name="Date Placeholder 9"/>
          <p:cNvSpPr>
            <a:spLocks noGrp="1"/>
          </p:cNvSpPr>
          <p:nvPr>
            <p:ph type="dt" sz="half" idx="10"/>
          </p:nvPr>
        </p:nvSpPr>
        <p:spPr>
          <a:xfrm>
            <a:off x="5562600" y="6508750"/>
            <a:ext cx="3001963" cy="274638"/>
          </a:xfrm>
        </p:spPr>
        <p:txBody>
          <a:bodyPr vert="horz" rtlCol="0"/>
          <a:lstStyle>
            <a:lvl1pPr>
              <a:defRPr/>
            </a:lvl1pPr>
            <a:extLst/>
          </a:lstStyle>
          <a:p>
            <a:pPr>
              <a:defRPr/>
            </a:pPr>
            <a:fld id="{8F7C0956-9A1D-4297-9B80-259B39CBEA8E}" type="datetimeFigureOut">
              <a:rPr lang="ar-SA"/>
              <a:pPr>
                <a:defRPr/>
              </a:pPr>
              <a:t>09/01/1434</a:t>
            </a:fld>
            <a:endParaRPr lang="ar-SA"/>
          </a:p>
        </p:txBody>
      </p:sp>
      <p:sp>
        <p:nvSpPr>
          <p:cNvPr id="6" name="Slide Number Placeholder 10"/>
          <p:cNvSpPr>
            <a:spLocks noGrp="1"/>
          </p:cNvSpPr>
          <p:nvPr>
            <p:ph type="sldNum" sz="quarter" idx="11"/>
          </p:nvPr>
        </p:nvSpPr>
        <p:spPr>
          <a:xfrm>
            <a:off x="8639175" y="6508750"/>
            <a:ext cx="463550" cy="274638"/>
          </a:xfrm>
        </p:spPr>
        <p:txBody>
          <a:bodyPr vert="horz" rtlCol="0"/>
          <a:lstStyle>
            <a:lvl1pPr>
              <a:defRPr>
                <a:solidFill>
                  <a:schemeClr val="tx2">
                    <a:shade val="90000"/>
                  </a:schemeClr>
                </a:solidFill>
              </a:defRPr>
            </a:lvl1pPr>
            <a:extLst/>
          </a:lstStyle>
          <a:p>
            <a:pPr>
              <a:defRPr/>
            </a:pPr>
            <a:fld id="{860C812B-B1CD-47BF-9A85-B76BDD7F71F1}" type="slidenum">
              <a:rPr lang="ar-SA"/>
              <a:pPr>
                <a:defRPr/>
              </a:pPr>
              <a:t>‹#›</a:t>
            </a:fld>
            <a:endParaRPr lang="ar-SA"/>
          </a:p>
        </p:txBody>
      </p:sp>
      <p:sp>
        <p:nvSpPr>
          <p:cNvPr id="7" name="Footer Placeholder 11"/>
          <p:cNvSpPr>
            <a:spLocks noGrp="1"/>
          </p:cNvSpPr>
          <p:nvPr>
            <p:ph type="ftr" sz="quarter" idx="12"/>
          </p:nvPr>
        </p:nvSpPr>
        <p:spPr>
          <a:xfrm>
            <a:off x="1600200" y="6508750"/>
            <a:ext cx="3906838" cy="274638"/>
          </a:xfrm>
        </p:spPr>
        <p:txBody>
          <a:bodyPr vert="horz" rtlCol="0"/>
          <a:lstStyle>
            <a:lvl1pPr>
              <a:defRPr/>
            </a:lvl1pPr>
            <a:extLst/>
          </a:lstStyle>
          <a:p>
            <a:pPr>
              <a:defRPr/>
            </a:pPr>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2"/>
          <p:cNvSpPr>
            <a:spLocks noGrp="1"/>
          </p:cNvSpPr>
          <p:nvPr>
            <p:ph type="ftr" sz="quarter" idx="10"/>
          </p:nvPr>
        </p:nvSpPr>
        <p:spPr/>
        <p:txBody>
          <a:bodyPr/>
          <a:lstStyle>
            <a:lvl1pPr>
              <a:defRPr/>
            </a:lvl1pPr>
          </a:lstStyle>
          <a:p>
            <a:pPr>
              <a:defRPr/>
            </a:pPr>
            <a:endParaRPr lang="ar-SA"/>
          </a:p>
        </p:txBody>
      </p:sp>
      <p:sp>
        <p:nvSpPr>
          <p:cNvPr id="5" name="Date Placeholder 13"/>
          <p:cNvSpPr>
            <a:spLocks noGrp="1"/>
          </p:cNvSpPr>
          <p:nvPr>
            <p:ph type="dt" sz="half" idx="11"/>
          </p:nvPr>
        </p:nvSpPr>
        <p:spPr/>
        <p:txBody>
          <a:bodyPr/>
          <a:lstStyle>
            <a:lvl1pPr>
              <a:defRPr/>
            </a:lvl1pPr>
          </a:lstStyle>
          <a:p>
            <a:pPr>
              <a:defRPr/>
            </a:pPr>
            <a:fld id="{3D096073-7062-43FD-A165-410A3DB44F5B}" type="datetimeFigureOut">
              <a:rPr lang="ar-SA"/>
              <a:pPr>
                <a:defRPr/>
              </a:pPr>
              <a:t>09/01/1434</a:t>
            </a:fld>
            <a:endParaRPr lang="ar-SA"/>
          </a:p>
        </p:txBody>
      </p:sp>
      <p:sp>
        <p:nvSpPr>
          <p:cNvPr id="6" name="Slide Number Placeholder 22"/>
          <p:cNvSpPr>
            <a:spLocks noGrp="1"/>
          </p:cNvSpPr>
          <p:nvPr>
            <p:ph type="sldNum" sz="quarter" idx="12"/>
          </p:nvPr>
        </p:nvSpPr>
        <p:spPr/>
        <p:txBody>
          <a:bodyPr/>
          <a:lstStyle>
            <a:lvl1pPr>
              <a:defRPr/>
            </a:lvl1pPr>
          </a:lstStyle>
          <a:p>
            <a:pPr>
              <a:defRPr/>
            </a:pPr>
            <a:fld id="{8AB011E1-8654-45AB-9794-42FCBC0571E2}" type="slidenum">
              <a:rPr lang="ar-SA"/>
              <a:pPr>
                <a:defRPr/>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lgn="l">
              <a:defRPr/>
            </a:lvl1pPr>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2"/>
          <p:cNvSpPr>
            <a:spLocks noGrp="1"/>
          </p:cNvSpPr>
          <p:nvPr>
            <p:ph type="ftr" sz="quarter" idx="10"/>
          </p:nvPr>
        </p:nvSpPr>
        <p:spPr/>
        <p:txBody>
          <a:bodyPr/>
          <a:lstStyle>
            <a:lvl1pPr>
              <a:defRPr/>
            </a:lvl1pPr>
          </a:lstStyle>
          <a:p>
            <a:pPr>
              <a:defRPr/>
            </a:pPr>
            <a:endParaRPr lang="ar-SA"/>
          </a:p>
        </p:txBody>
      </p:sp>
      <p:sp>
        <p:nvSpPr>
          <p:cNvPr id="5" name="Date Placeholder 13"/>
          <p:cNvSpPr>
            <a:spLocks noGrp="1"/>
          </p:cNvSpPr>
          <p:nvPr>
            <p:ph type="dt" sz="half" idx="11"/>
          </p:nvPr>
        </p:nvSpPr>
        <p:spPr/>
        <p:txBody>
          <a:bodyPr/>
          <a:lstStyle>
            <a:lvl1pPr>
              <a:defRPr/>
            </a:lvl1pPr>
          </a:lstStyle>
          <a:p>
            <a:pPr>
              <a:defRPr/>
            </a:pPr>
            <a:fld id="{40D3811E-5270-47F8-80AB-E4FF8253E552}" type="datetimeFigureOut">
              <a:rPr lang="ar-SA"/>
              <a:pPr>
                <a:defRPr/>
              </a:pPr>
              <a:t>09/01/1434</a:t>
            </a:fld>
            <a:endParaRPr lang="ar-SA"/>
          </a:p>
        </p:txBody>
      </p:sp>
      <p:sp>
        <p:nvSpPr>
          <p:cNvPr id="6" name="Slide Number Placeholder 22"/>
          <p:cNvSpPr>
            <a:spLocks noGrp="1"/>
          </p:cNvSpPr>
          <p:nvPr>
            <p:ph type="sldNum" sz="quarter" idx="12"/>
          </p:nvPr>
        </p:nvSpPr>
        <p:spPr/>
        <p:txBody>
          <a:bodyPr/>
          <a:lstStyle>
            <a:lvl1pPr>
              <a:defRPr/>
            </a:lvl1pPr>
          </a:lstStyle>
          <a:p>
            <a:pPr>
              <a:defRPr/>
            </a:pPr>
            <a:fld id="{A1521F7E-F9CD-4509-AA9B-C732F82A0FD0}" type="slidenum">
              <a:rPr lang="ar-SA"/>
              <a:pPr>
                <a:defRPr/>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6"/>
          <p:cNvSpPr/>
          <p:nvPr/>
        </p:nvSpPr>
        <p:spPr>
          <a:xfrm>
            <a:off x="588963" y="1423988"/>
            <a:ext cx="8001000"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extLst/>
          </a:lstStyle>
          <a:p>
            <a:pPr>
              <a:defRPr/>
            </a:pPr>
            <a:fld id="{CDCE78E0-DA04-4992-96EF-00251C9781F4}" type="datetimeFigureOut">
              <a:rPr lang="ar-SA"/>
              <a:pPr>
                <a:defRPr/>
              </a:pPr>
              <a:t>09/01/1434</a:t>
            </a:fld>
            <a:endParaRPr lang="ar-SA"/>
          </a:p>
        </p:txBody>
      </p:sp>
      <p:sp>
        <p:nvSpPr>
          <p:cNvPr id="6" name="Footer Placeholder 4"/>
          <p:cNvSpPr>
            <a:spLocks noGrp="1"/>
          </p:cNvSpPr>
          <p:nvPr>
            <p:ph type="ftr" sz="quarter" idx="11"/>
          </p:nvPr>
        </p:nvSpPr>
        <p:spPr/>
        <p:txBody>
          <a:bodyPr/>
          <a:lstStyle>
            <a:lvl1pPr>
              <a:defRPr/>
            </a:lvl1pPr>
            <a:extLst/>
          </a:lstStyle>
          <a:p>
            <a:pPr>
              <a:defRPr/>
            </a:pPr>
            <a:endParaRPr lang="ar-SA"/>
          </a:p>
        </p:txBody>
      </p:sp>
      <p:sp>
        <p:nvSpPr>
          <p:cNvPr id="7" name="Slide Number Placeholder 5"/>
          <p:cNvSpPr>
            <a:spLocks noGrp="1"/>
          </p:cNvSpPr>
          <p:nvPr>
            <p:ph type="sldNum" sz="quarter" idx="12"/>
          </p:nvPr>
        </p:nvSpPr>
        <p:spPr/>
        <p:txBody>
          <a:bodyPr/>
          <a:lstStyle>
            <a:lvl1pPr>
              <a:defRPr/>
            </a:lvl1pPr>
            <a:extLst/>
          </a:lstStyle>
          <a:p>
            <a:pPr>
              <a:defRPr/>
            </a:pPr>
            <a:fld id="{CC86E960-4AF5-45C8-9D12-E9B19D8245BC}" type="slidenum">
              <a:rPr lang="ar-SA"/>
              <a:pPr>
                <a:defRPr/>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Rectangle 6"/>
          <p:cNvSpPr/>
          <p:nvPr/>
        </p:nvSpPr>
        <p:spPr>
          <a:xfrm>
            <a:off x="1000125" y="3267075"/>
            <a:ext cx="7407275"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Title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lang="en-US" smtClean="0"/>
              <a:t>Click to edit Master title style</a:t>
            </a:r>
            <a:endParaRPr lang="en-US"/>
          </a:p>
        </p:txBody>
      </p:sp>
      <p:sp>
        <p:nvSpPr>
          <p:cNvPr id="3" name="Text Placeholder 2"/>
          <p:cNvSpPr>
            <a:spLocks noGrp="1"/>
          </p:cNvSpPr>
          <p:nvPr>
            <p:ph type="body" idx="1"/>
          </p:nvPr>
        </p:nvSpPr>
        <p:spPr>
          <a:xfrm>
            <a:off x="722313" y="3287713"/>
            <a:ext cx="7772400" cy="1509712"/>
          </a:xfrm>
        </p:spPr>
        <p:txBody>
          <a:bodyPr rIns="128016"/>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5" name="Date Placeholder 7"/>
          <p:cNvSpPr>
            <a:spLocks noGrp="1"/>
          </p:cNvSpPr>
          <p:nvPr>
            <p:ph type="dt" sz="half" idx="10"/>
          </p:nvPr>
        </p:nvSpPr>
        <p:spPr>
          <a:xfrm>
            <a:off x="5562600" y="6513513"/>
            <a:ext cx="3001963" cy="274637"/>
          </a:xfrm>
        </p:spPr>
        <p:txBody>
          <a:bodyPr vert="horz" rtlCol="0"/>
          <a:lstStyle>
            <a:lvl1pPr>
              <a:defRPr/>
            </a:lvl1pPr>
            <a:extLst/>
          </a:lstStyle>
          <a:p>
            <a:pPr>
              <a:defRPr/>
            </a:pPr>
            <a:fld id="{4D2E2690-0151-4208-A06A-88A9316D5E8F}" type="datetimeFigureOut">
              <a:rPr lang="ar-SA"/>
              <a:pPr>
                <a:defRPr/>
              </a:pPr>
              <a:t>09/01/1434</a:t>
            </a:fld>
            <a:endParaRPr lang="ar-SA"/>
          </a:p>
        </p:txBody>
      </p:sp>
      <p:sp>
        <p:nvSpPr>
          <p:cNvPr id="6" name="Slide Number Placeholder 8"/>
          <p:cNvSpPr>
            <a:spLocks noGrp="1"/>
          </p:cNvSpPr>
          <p:nvPr>
            <p:ph type="sldNum" sz="quarter" idx="11"/>
          </p:nvPr>
        </p:nvSpPr>
        <p:spPr>
          <a:xfrm>
            <a:off x="8639175" y="6513513"/>
            <a:ext cx="463550" cy="274637"/>
          </a:xfrm>
        </p:spPr>
        <p:txBody>
          <a:bodyPr vert="horz" rtlCol="0"/>
          <a:lstStyle>
            <a:lvl1pPr>
              <a:defRPr>
                <a:solidFill>
                  <a:schemeClr val="tx2">
                    <a:shade val="90000"/>
                  </a:schemeClr>
                </a:solidFill>
              </a:defRPr>
            </a:lvl1pPr>
            <a:extLst/>
          </a:lstStyle>
          <a:p>
            <a:pPr>
              <a:defRPr/>
            </a:pPr>
            <a:fld id="{6A655C2D-AF09-4E8D-9055-30FDB24CF7BC}" type="slidenum">
              <a:rPr lang="ar-SA"/>
              <a:pPr>
                <a:defRPr/>
              </a:pPr>
              <a:t>‹#›</a:t>
            </a:fld>
            <a:endParaRPr lang="ar-SA"/>
          </a:p>
        </p:txBody>
      </p:sp>
      <p:sp>
        <p:nvSpPr>
          <p:cNvPr id="7" name="Footer Placeholder 9"/>
          <p:cNvSpPr>
            <a:spLocks noGrp="1"/>
          </p:cNvSpPr>
          <p:nvPr>
            <p:ph type="ftr" sz="quarter" idx="12"/>
          </p:nvPr>
        </p:nvSpPr>
        <p:spPr>
          <a:xfrm>
            <a:off x="1600200" y="6513513"/>
            <a:ext cx="3906838" cy="274637"/>
          </a:xfrm>
        </p:spPr>
        <p:txBody>
          <a:bodyPr vert="horz" rtlCol="0"/>
          <a:lstStyle>
            <a:lvl1pPr>
              <a:defRPr/>
            </a:lvl1pPr>
            <a:extLst/>
          </a:lstStyle>
          <a:p>
            <a:pPr>
              <a:defRPr/>
            </a:pPr>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Rectangle 9"/>
          <p:cNvSpPr/>
          <p:nvPr/>
        </p:nvSpPr>
        <p:spPr>
          <a:xfrm>
            <a:off x="588963" y="1423988"/>
            <a:ext cx="8001000"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Content Placeholder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4"/>
          <p:cNvSpPr>
            <a:spLocks noGrp="1"/>
          </p:cNvSpPr>
          <p:nvPr>
            <p:ph type="dt" sz="half" idx="10"/>
          </p:nvPr>
        </p:nvSpPr>
        <p:spPr/>
        <p:txBody>
          <a:bodyPr/>
          <a:lstStyle>
            <a:lvl1pPr>
              <a:defRPr/>
            </a:lvl1pPr>
            <a:extLst/>
          </a:lstStyle>
          <a:p>
            <a:pPr>
              <a:defRPr/>
            </a:pPr>
            <a:fld id="{4C9C49E5-03D8-4DEE-9390-E86A3747BFF9}" type="datetimeFigureOut">
              <a:rPr lang="ar-SA"/>
              <a:pPr>
                <a:defRPr/>
              </a:pPr>
              <a:t>09/01/1434</a:t>
            </a:fld>
            <a:endParaRPr lang="ar-SA"/>
          </a:p>
        </p:txBody>
      </p:sp>
      <p:sp>
        <p:nvSpPr>
          <p:cNvPr id="7" name="Footer Placeholder 5"/>
          <p:cNvSpPr>
            <a:spLocks noGrp="1"/>
          </p:cNvSpPr>
          <p:nvPr>
            <p:ph type="ftr" sz="quarter" idx="11"/>
          </p:nvPr>
        </p:nvSpPr>
        <p:spPr/>
        <p:txBody>
          <a:bodyPr/>
          <a:lstStyle>
            <a:lvl1pPr>
              <a:defRPr/>
            </a:lvl1pPr>
            <a:extLst/>
          </a:lstStyle>
          <a:p>
            <a:pPr>
              <a:defRPr/>
            </a:pPr>
            <a:endParaRPr lang="ar-SA"/>
          </a:p>
        </p:txBody>
      </p:sp>
      <p:sp>
        <p:nvSpPr>
          <p:cNvPr id="8" name="Slide Number Placeholder 6"/>
          <p:cNvSpPr>
            <a:spLocks noGrp="1"/>
          </p:cNvSpPr>
          <p:nvPr>
            <p:ph type="sldNum" sz="quarter" idx="12"/>
          </p:nvPr>
        </p:nvSpPr>
        <p:spPr>
          <a:xfrm>
            <a:off x="8640763" y="6515100"/>
            <a:ext cx="465137" cy="273050"/>
          </a:xfrm>
        </p:spPr>
        <p:txBody>
          <a:bodyPr/>
          <a:lstStyle>
            <a:lvl1pPr>
              <a:defRPr/>
            </a:lvl1pPr>
            <a:extLst/>
          </a:lstStyle>
          <a:p>
            <a:pPr>
              <a:defRPr/>
            </a:pPr>
            <a:fld id="{E64D26FA-BA91-4734-AFFC-F2D5A0BD711B}" type="slidenum">
              <a:rPr lang="ar-SA"/>
              <a:pPr>
                <a:defRPr/>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Rectangle 9"/>
          <p:cNvSpPr/>
          <p:nvPr/>
        </p:nvSpPr>
        <p:spPr>
          <a:xfrm>
            <a:off x="617538" y="2165350"/>
            <a:ext cx="3748087"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fontAlgn="auto">
              <a:spcBef>
                <a:spcPts val="0"/>
              </a:spcBef>
              <a:spcAft>
                <a:spcPts val="0"/>
              </a:spcAft>
              <a:defRPr/>
            </a:pPr>
            <a:endParaRPr lang="en-US"/>
          </a:p>
        </p:txBody>
      </p:sp>
      <p:sp>
        <p:nvSpPr>
          <p:cNvPr id="8" name="Rectangle 10"/>
          <p:cNvSpPr/>
          <p:nvPr/>
        </p:nvSpPr>
        <p:spPr>
          <a:xfrm>
            <a:off x="4800600" y="2165350"/>
            <a:ext cx="3749675"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fontAlgn="auto">
              <a:spcBef>
                <a:spcPts val="0"/>
              </a:spcBef>
              <a:spcAft>
                <a:spcPts val="0"/>
              </a:spcAft>
              <a:defRPr/>
            </a:pPr>
            <a:endParaRPr lang="en-US"/>
          </a:p>
        </p:txBody>
      </p:sp>
      <p:sp>
        <p:nvSpPr>
          <p:cNvPr id="2" name="Title 1"/>
          <p:cNvSpPr>
            <a:spLocks noGrp="1"/>
          </p:cNvSpPr>
          <p:nvPr>
            <p:ph type="title"/>
          </p:nvPr>
        </p:nvSpPr>
        <p:spPr>
          <a:xfrm>
            <a:off x="457200" y="251948"/>
            <a:ext cx="8229600" cy="1143000"/>
          </a:xfrm>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2362200"/>
            <a:ext cx="4040188" cy="3941763"/>
          </a:xfrm>
        </p:spPr>
        <p:txBody>
          <a:bodyPr/>
          <a:lstStyle>
            <a:lvl1pPr>
              <a:defRPr sz="22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Date Placeholder 6"/>
          <p:cNvSpPr>
            <a:spLocks noGrp="1"/>
          </p:cNvSpPr>
          <p:nvPr>
            <p:ph type="dt" sz="half" idx="10"/>
          </p:nvPr>
        </p:nvSpPr>
        <p:spPr/>
        <p:txBody>
          <a:bodyPr/>
          <a:lstStyle>
            <a:lvl1pPr>
              <a:defRPr/>
            </a:lvl1pPr>
            <a:extLst/>
          </a:lstStyle>
          <a:p>
            <a:pPr>
              <a:defRPr/>
            </a:pPr>
            <a:fld id="{FB36C759-E4EB-4128-B87A-010E1AE110A5}" type="datetimeFigureOut">
              <a:rPr lang="ar-SA"/>
              <a:pPr>
                <a:defRPr/>
              </a:pPr>
              <a:t>09/01/1434</a:t>
            </a:fld>
            <a:endParaRPr lang="ar-SA"/>
          </a:p>
        </p:txBody>
      </p:sp>
      <p:sp>
        <p:nvSpPr>
          <p:cNvPr id="10" name="Footer Placeholder 7"/>
          <p:cNvSpPr>
            <a:spLocks noGrp="1"/>
          </p:cNvSpPr>
          <p:nvPr>
            <p:ph type="ftr" sz="quarter" idx="11"/>
          </p:nvPr>
        </p:nvSpPr>
        <p:spPr/>
        <p:txBody>
          <a:bodyPr/>
          <a:lstStyle>
            <a:lvl1pPr>
              <a:defRPr/>
            </a:lvl1pPr>
            <a:extLst/>
          </a:lstStyle>
          <a:p>
            <a:pPr>
              <a:defRPr/>
            </a:pPr>
            <a:endParaRPr lang="ar-SA"/>
          </a:p>
        </p:txBody>
      </p:sp>
      <p:sp>
        <p:nvSpPr>
          <p:cNvPr id="11" name="Slide Number Placeholder 8"/>
          <p:cNvSpPr>
            <a:spLocks noGrp="1"/>
          </p:cNvSpPr>
          <p:nvPr>
            <p:ph type="sldNum" sz="quarter" idx="12"/>
          </p:nvPr>
        </p:nvSpPr>
        <p:spPr>
          <a:xfrm>
            <a:off x="8640763" y="6515100"/>
            <a:ext cx="465137" cy="273050"/>
          </a:xfrm>
        </p:spPr>
        <p:txBody>
          <a:bodyPr/>
          <a:lstStyle>
            <a:lvl1pPr>
              <a:defRPr/>
            </a:lvl1pPr>
            <a:extLst/>
          </a:lstStyle>
          <a:p>
            <a:pPr>
              <a:defRPr/>
            </a:pPr>
            <a:fld id="{BC1384BF-BF4B-4B03-8581-34468AE4B030}" type="slidenum">
              <a:rPr lang="ar-SA"/>
              <a:pPr>
                <a:defRPr/>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Rectangle 6"/>
          <p:cNvSpPr/>
          <p:nvPr/>
        </p:nvSpPr>
        <p:spPr>
          <a:xfrm>
            <a:off x="588963" y="1423988"/>
            <a:ext cx="8001000"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Title 1"/>
          <p:cNvSpPr>
            <a:spLocks noGrp="1"/>
          </p:cNvSpPr>
          <p:nvPr>
            <p:ph type="title"/>
          </p:nvPr>
        </p:nvSpPr>
        <p:spPr>
          <a:xfrm>
            <a:off x="457200" y="253218"/>
            <a:ext cx="8229600" cy="1143000"/>
          </a:xfrm>
        </p:spPr>
        <p:txBody>
          <a:bodyPr/>
          <a:lstStyle>
            <a:extLst/>
          </a:lstStyle>
          <a:p>
            <a:r>
              <a:rPr lang="en-US" smtClean="0"/>
              <a:t>Click to edit Master title style</a:t>
            </a:r>
            <a:endParaRPr lang="en-US"/>
          </a:p>
        </p:txBody>
      </p:sp>
      <p:sp>
        <p:nvSpPr>
          <p:cNvPr id="4" name="Date Placeholder 2"/>
          <p:cNvSpPr>
            <a:spLocks noGrp="1"/>
          </p:cNvSpPr>
          <p:nvPr>
            <p:ph type="dt" sz="half" idx="10"/>
          </p:nvPr>
        </p:nvSpPr>
        <p:spPr/>
        <p:txBody>
          <a:bodyPr/>
          <a:lstStyle>
            <a:lvl1pPr>
              <a:defRPr/>
            </a:lvl1pPr>
            <a:extLst/>
          </a:lstStyle>
          <a:p>
            <a:pPr>
              <a:defRPr/>
            </a:pPr>
            <a:fld id="{05E9624A-44C7-4DBE-A696-6206EB8C2CDB}" type="datetimeFigureOut">
              <a:rPr lang="ar-SA"/>
              <a:pPr>
                <a:defRPr/>
              </a:pPr>
              <a:t>09/01/1434</a:t>
            </a:fld>
            <a:endParaRPr lang="ar-SA"/>
          </a:p>
        </p:txBody>
      </p:sp>
      <p:sp>
        <p:nvSpPr>
          <p:cNvPr id="5" name="Footer Placeholder 3"/>
          <p:cNvSpPr>
            <a:spLocks noGrp="1"/>
          </p:cNvSpPr>
          <p:nvPr>
            <p:ph type="ftr" sz="quarter" idx="11"/>
          </p:nvPr>
        </p:nvSpPr>
        <p:spPr/>
        <p:txBody>
          <a:bodyPr/>
          <a:lstStyle>
            <a:lvl1pPr>
              <a:defRPr/>
            </a:lvl1pPr>
            <a:extLst/>
          </a:lstStyle>
          <a:p>
            <a:pPr>
              <a:defRPr/>
            </a:pPr>
            <a:endParaRPr lang="ar-SA"/>
          </a:p>
        </p:txBody>
      </p:sp>
      <p:sp>
        <p:nvSpPr>
          <p:cNvPr id="6" name="Slide Number Placeholder 4"/>
          <p:cNvSpPr>
            <a:spLocks noGrp="1"/>
          </p:cNvSpPr>
          <p:nvPr>
            <p:ph type="sldNum" sz="quarter" idx="12"/>
          </p:nvPr>
        </p:nvSpPr>
        <p:spPr/>
        <p:txBody>
          <a:bodyPr/>
          <a:lstStyle>
            <a:lvl1pPr>
              <a:defRPr/>
            </a:lvl1pPr>
            <a:extLst/>
          </a:lstStyle>
          <a:p>
            <a:pPr>
              <a:defRPr/>
            </a:pPr>
            <a:fld id="{DBABA218-EADF-40A9-85A2-69A05E3E435B}" type="slidenum">
              <a:rPr lang="ar-SA"/>
              <a:pPr>
                <a:defRPr/>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p:txBody>
          <a:bodyPr/>
          <a:lstStyle>
            <a:lvl1pPr>
              <a:defRPr/>
            </a:lvl1pPr>
          </a:lstStyle>
          <a:p>
            <a:pPr>
              <a:defRPr/>
            </a:pPr>
            <a:endParaRPr lang="ar-SA"/>
          </a:p>
        </p:txBody>
      </p:sp>
      <p:sp>
        <p:nvSpPr>
          <p:cNvPr id="3" name="Date Placeholder 13"/>
          <p:cNvSpPr>
            <a:spLocks noGrp="1"/>
          </p:cNvSpPr>
          <p:nvPr>
            <p:ph type="dt" sz="half" idx="11"/>
          </p:nvPr>
        </p:nvSpPr>
        <p:spPr/>
        <p:txBody>
          <a:bodyPr/>
          <a:lstStyle>
            <a:lvl1pPr>
              <a:defRPr/>
            </a:lvl1pPr>
          </a:lstStyle>
          <a:p>
            <a:pPr>
              <a:defRPr/>
            </a:pPr>
            <a:fld id="{17F8DDA9-E6F7-47B5-A924-E9B3FA0E1BCF}" type="datetimeFigureOut">
              <a:rPr lang="ar-SA"/>
              <a:pPr>
                <a:defRPr/>
              </a:pPr>
              <a:t>09/01/1434</a:t>
            </a:fld>
            <a:endParaRPr lang="ar-SA"/>
          </a:p>
        </p:txBody>
      </p:sp>
      <p:sp>
        <p:nvSpPr>
          <p:cNvPr id="4" name="Slide Number Placeholder 22"/>
          <p:cNvSpPr>
            <a:spLocks noGrp="1"/>
          </p:cNvSpPr>
          <p:nvPr>
            <p:ph type="sldNum" sz="quarter" idx="12"/>
          </p:nvPr>
        </p:nvSpPr>
        <p:spPr/>
        <p:txBody>
          <a:bodyPr/>
          <a:lstStyle>
            <a:lvl1pPr>
              <a:defRPr/>
            </a:lvl1pPr>
          </a:lstStyle>
          <a:p>
            <a:pPr>
              <a:defRPr/>
            </a:pPr>
            <a:fld id="{9A182BCE-2B60-485B-9105-C4DD1B9AA525}" type="slidenum">
              <a:rPr lang="ar-SA"/>
              <a:pPr>
                <a:defRPr/>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4"/>
          <p:cNvSpPr/>
          <p:nvPr/>
        </p:nvSpPr>
        <p:spPr>
          <a:xfrm>
            <a:off x="5057775" y="1057275"/>
            <a:ext cx="3748088"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Title 1"/>
          <p:cNvSpPr>
            <a:spLocks noGrp="1"/>
          </p:cNvSpPr>
          <p:nvPr>
            <p:ph type="title"/>
          </p:nvPr>
        </p:nvSpPr>
        <p:spPr>
          <a:xfrm>
            <a:off x="4963136" y="304800"/>
            <a:ext cx="3931920" cy="762000"/>
          </a:xfrm>
        </p:spPr>
        <p:txBody>
          <a:bodyPr/>
          <a:lstStyle>
            <a:lvl1pPr marL="0" algn="r">
              <a:buNone/>
              <a:defRPr sz="2000" b="1"/>
            </a:lvl1pPr>
            <a:extLst/>
          </a:lstStyle>
          <a:p>
            <a:r>
              <a:rPr lang="en-US" smtClean="0"/>
              <a:t>Click to edit Master title style</a:t>
            </a:r>
            <a:endParaRPr lang="en-US"/>
          </a:p>
        </p:txBody>
      </p:sp>
      <p:sp>
        <p:nvSpPr>
          <p:cNvPr id="3" name="Text Placeholder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8"/>
          <p:cNvSpPr>
            <a:spLocks noGrp="1"/>
          </p:cNvSpPr>
          <p:nvPr>
            <p:ph type="dt" sz="half" idx="10"/>
          </p:nvPr>
        </p:nvSpPr>
        <p:spPr>
          <a:xfrm>
            <a:off x="5562600" y="6513513"/>
            <a:ext cx="3001963" cy="274637"/>
          </a:xfrm>
        </p:spPr>
        <p:txBody>
          <a:bodyPr vert="horz" rtlCol="0"/>
          <a:lstStyle>
            <a:lvl1pPr>
              <a:defRPr/>
            </a:lvl1pPr>
            <a:extLst/>
          </a:lstStyle>
          <a:p>
            <a:pPr>
              <a:defRPr/>
            </a:pPr>
            <a:fld id="{9856A2EF-8AC9-428D-A252-874B7C43E164}" type="datetimeFigureOut">
              <a:rPr lang="ar-SA"/>
              <a:pPr>
                <a:defRPr/>
              </a:pPr>
              <a:t>09/01/1434</a:t>
            </a:fld>
            <a:endParaRPr lang="ar-SA"/>
          </a:p>
        </p:txBody>
      </p:sp>
      <p:sp>
        <p:nvSpPr>
          <p:cNvPr id="7" name="Slide Number Placeholder 9"/>
          <p:cNvSpPr>
            <a:spLocks noGrp="1"/>
          </p:cNvSpPr>
          <p:nvPr>
            <p:ph type="sldNum" sz="quarter" idx="11"/>
          </p:nvPr>
        </p:nvSpPr>
        <p:spPr>
          <a:xfrm>
            <a:off x="8639175" y="6513513"/>
            <a:ext cx="463550" cy="274637"/>
          </a:xfrm>
        </p:spPr>
        <p:txBody>
          <a:bodyPr vert="horz" rtlCol="0"/>
          <a:lstStyle>
            <a:lvl1pPr>
              <a:defRPr>
                <a:solidFill>
                  <a:schemeClr val="tx2">
                    <a:shade val="90000"/>
                  </a:schemeClr>
                </a:solidFill>
              </a:defRPr>
            </a:lvl1pPr>
            <a:extLst/>
          </a:lstStyle>
          <a:p>
            <a:pPr>
              <a:defRPr/>
            </a:pPr>
            <a:fld id="{C10B30E6-BACE-4C70-835E-39495CDEA478}" type="slidenum">
              <a:rPr lang="ar-SA"/>
              <a:pPr>
                <a:defRPr/>
              </a:pPr>
              <a:t>‹#›</a:t>
            </a:fld>
            <a:endParaRPr lang="ar-SA"/>
          </a:p>
        </p:txBody>
      </p:sp>
      <p:sp>
        <p:nvSpPr>
          <p:cNvPr id="8" name="Footer Placeholder 10"/>
          <p:cNvSpPr>
            <a:spLocks noGrp="1"/>
          </p:cNvSpPr>
          <p:nvPr>
            <p:ph type="ftr" sz="quarter" idx="12"/>
          </p:nvPr>
        </p:nvSpPr>
        <p:spPr>
          <a:xfrm>
            <a:off x="1600200" y="6513513"/>
            <a:ext cx="3906838" cy="274637"/>
          </a:xfrm>
        </p:spPr>
        <p:txBody>
          <a:bodyPr vert="horz" rtlCol="0"/>
          <a:lstStyle>
            <a:lvl1pPr>
              <a:defRPr/>
            </a:lvl1pPr>
            <a:extLst/>
          </a:lstStyle>
          <a:p>
            <a:pPr>
              <a:defRPr/>
            </a:pPr>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0443" y="4724400"/>
            <a:ext cx="5486400" cy="664536"/>
          </a:xfrm>
        </p:spPr>
        <p:txBody>
          <a:bodyPr/>
          <a:lstStyle>
            <a:lvl1pPr marL="0" algn="r">
              <a:buNone/>
              <a:defRPr sz="2000" b="1"/>
            </a:lvl1pPr>
            <a:extLst/>
          </a:lstStyle>
          <a:p>
            <a:r>
              <a:rPr lang="en-US" smtClean="0"/>
              <a:t>Click to edit Master title style</a:t>
            </a:r>
            <a:endParaRPr lang="en-US"/>
          </a:p>
        </p:txBody>
      </p:sp>
      <p:sp>
        <p:nvSpPr>
          <p:cNvPr id="4" name="Text Placeholder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a:r>
              <a:rPr lang="en-US" smtClean="0"/>
              <a:t>Click to edit Master text styles</a:t>
            </a:r>
          </a:p>
        </p:txBody>
      </p:sp>
      <p:sp>
        <p:nvSpPr>
          <p:cNvPr id="13" name="Picture Placeholder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ormAutofit/>
          </a:bodyPr>
          <a:lstStyle>
            <a:lvl1pPr indent="0">
              <a:buNone/>
              <a:defRPr sz="3200"/>
            </a:lvl1pPr>
            <a:extLst/>
          </a:lstStyle>
          <a:p>
            <a:pPr lvl="0"/>
            <a:r>
              <a:rPr lang="en-US" noProof="0" smtClean="0"/>
              <a:t>Click icon to add picture</a:t>
            </a:r>
            <a:endParaRPr lang="en-US" noProof="0" dirty="0"/>
          </a:p>
        </p:txBody>
      </p:sp>
      <p:sp>
        <p:nvSpPr>
          <p:cNvPr id="5" name="Date Placeholder 7"/>
          <p:cNvSpPr>
            <a:spLocks noGrp="1"/>
          </p:cNvSpPr>
          <p:nvPr>
            <p:ph type="dt" sz="half" idx="10"/>
          </p:nvPr>
        </p:nvSpPr>
        <p:spPr>
          <a:xfrm>
            <a:off x="5562600" y="6508750"/>
            <a:ext cx="3001963" cy="274638"/>
          </a:xfrm>
        </p:spPr>
        <p:txBody>
          <a:bodyPr vert="horz" rtlCol="0"/>
          <a:lstStyle>
            <a:lvl1pPr>
              <a:defRPr/>
            </a:lvl1pPr>
            <a:extLst/>
          </a:lstStyle>
          <a:p>
            <a:pPr>
              <a:defRPr/>
            </a:pPr>
            <a:fld id="{35633DE3-CC5A-4AD9-879D-A58688C146DF}" type="datetimeFigureOut">
              <a:rPr lang="ar-SA"/>
              <a:pPr>
                <a:defRPr/>
              </a:pPr>
              <a:t>09/01/1434</a:t>
            </a:fld>
            <a:endParaRPr lang="ar-SA"/>
          </a:p>
        </p:txBody>
      </p:sp>
      <p:sp>
        <p:nvSpPr>
          <p:cNvPr id="6" name="Slide Number Placeholder 8"/>
          <p:cNvSpPr>
            <a:spLocks noGrp="1"/>
          </p:cNvSpPr>
          <p:nvPr>
            <p:ph type="sldNum" sz="quarter" idx="11"/>
          </p:nvPr>
        </p:nvSpPr>
        <p:spPr>
          <a:xfrm>
            <a:off x="8639175" y="6508750"/>
            <a:ext cx="463550" cy="274638"/>
          </a:xfrm>
        </p:spPr>
        <p:txBody>
          <a:bodyPr vert="horz" rtlCol="0"/>
          <a:lstStyle>
            <a:lvl1pPr>
              <a:defRPr>
                <a:solidFill>
                  <a:schemeClr val="tx2">
                    <a:shade val="90000"/>
                  </a:schemeClr>
                </a:solidFill>
              </a:defRPr>
            </a:lvl1pPr>
            <a:extLst/>
          </a:lstStyle>
          <a:p>
            <a:pPr>
              <a:defRPr/>
            </a:pPr>
            <a:fld id="{E1D30C34-6B26-4CDF-AF2E-FC86B3AFD37C}" type="slidenum">
              <a:rPr lang="ar-SA"/>
              <a:pPr>
                <a:defRPr/>
              </a:pPr>
              <a:t>‹#›</a:t>
            </a:fld>
            <a:endParaRPr lang="ar-SA"/>
          </a:p>
        </p:txBody>
      </p:sp>
      <p:sp>
        <p:nvSpPr>
          <p:cNvPr id="7" name="Footer Placeholder 9"/>
          <p:cNvSpPr>
            <a:spLocks noGrp="1"/>
          </p:cNvSpPr>
          <p:nvPr>
            <p:ph type="ftr" sz="quarter" idx="12"/>
          </p:nvPr>
        </p:nvSpPr>
        <p:spPr>
          <a:xfrm>
            <a:off x="1600200" y="6508750"/>
            <a:ext cx="3906838" cy="274638"/>
          </a:xfrm>
        </p:spPr>
        <p:txBody>
          <a:bodyPr vert="horz" rtlCol="0"/>
          <a:lstStyle>
            <a:lvl1pPr>
              <a:defRPr/>
            </a:lvl1pPr>
            <a:extLst/>
          </a:lstStyle>
          <a:p>
            <a:pPr>
              <a:defRPr/>
            </a:pPr>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ound Diagonal Corner Rectangle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3" name="Footer Placeholder 2"/>
          <p:cNvSpPr>
            <a:spLocks noGrp="1"/>
          </p:cNvSpPr>
          <p:nvPr>
            <p:ph type="ftr" sz="quarter" idx="3"/>
          </p:nvPr>
        </p:nvSpPr>
        <p:spPr>
          <a:xfrm>
            <a:off x="1295400" y="6400800"/>
            <a:ext cx="4211638" cy="274638"/>
          </a:xfrm>
          <a:prstGeom prst="rect">
            <a:avLst/>
          </a:prstGeom>
        </p:spPr>
        <p:txBody>
          <a:bodyPr/>
          <a:lstStyle>
            <a:lvl1pPr algn="r" eaLnBrk="1" fontAlgn="auto" latinLnBrk="0" hangingPunct="1">
              <a:spcBef>
                <a:spcPts val="0"/>
              </a:spcBef>
              <a:spcAft>
                <a:spcPts val="0"/>
              </a:spcAft>
              <a:defRPr kumimoji="0" sz="1300">
                <a:solidFill>
                  <a:schemeClr val="bg2">
                    <a:tint val="60000"/>
                    <a:satMod val="155000"/>
                  </a:schemeClr>
                </a:solidFill>
                <a:latin typeface="+mn-lt"/>
                <a:cs typeface="+mn-cs"/>
              </a:defRPr>
            </a:lvl1pPr>
            <a:extLst/>
          </a:lstStyle>
          <a:p>
            <a:pPr>
              <a:defRPr/>
            </a:pPr>
            <a:endParaRPr lang="ar-SA"/>
          </a:p>
        </p:txBody>
      </p:sp>
      <p:sp>
        <p:nvSpPr>
          <p:cNvPr id="14" name="Date Placeholder 13"/>
          <p:cNvSpPr>
            <a:spLocks noGrp="1"/>
          </p:cNvSpPr>
          <p:nvPr>
            <p:ph type="dt" sz="half" idx="2"/>
          </p:nvPr>
        </p:nvSpPr>
        <p:spPr>
          <a:xfrm>
            <a:off x="5562600" y="6400800"/>
            <a:ext cx="3001963" cy="274638"/>
          </a:xfrm>
          <a:prstGeom prst="rect">
            <a:avLst/>
          </a:prstGeom>
        </p:spPr>
        <p:txBody>
          <a:bodyPr/>
          <a:lstStyle>
            <a:lvl1pPr algn="l" eaLnBrk="1" fontAlgn="auto" latinLnBrk="0" hangingPunct="1">
              <a:spcBef>
                <a:spcPts val="0"/>
              </a:spcBef>
              <a:spcAft>
                <a:spcPts val="0"/>
              </a:spcAft>
              <a:defRPr kumimoji="0" sz="1300">
                <a:solidFill>
                  <a:schemeClr val="bg2">
                    <a:tint val="60000"/>
                    <a:satMod val="155000"/>
                  </a:schemeClr>
                </a:solidFill>
                <a:latin typeface="+mn-lt"/>
                <a:cs typeface="+mn-cs"/>
              </a:defRPr>
            </a:lvl1pPr>
            <a:extLst/>
          </a:lstStyle>
          <a:p>
            <a:pPr>
              <a:defRPr/>
            </a:pPr>
            <a:fld id="{F0082B1C-4D4F-47D4-BE67-ED63A5FC25C8}" type="datetimeFigureOut">
              <a:rPr lang="ar-SA"/>
              <a:pPr>
                <a:defRPr/>
              </a:pPr>
              <a:t>09/01/1434</a:t>
            </a:fld>
            <a:endParaRPr lang="ar-SA"/>
          </a:p>
        </p:txBody>
      </p:sp>
      <p:sp>
        <p:nvSpPr>
          <p:cNvPr id="23" name="Slide Number Placeholder 22"/>
          <p:cNvSpPr>
            <a:spLocks noGrp="1"/>
          </p:cNvSpPr>
          <p:nvPr>
            <p:ph type="sldNum" sz="quarter" idx="4"/>
          </p:nvPr>
        </p:nvSpPr>
        <p:spPr>
          <a:xfrm>
            <a:off x="8639175" y="6515100"/>
            <a:ext cx="463550" cy="273050"/>
          </a:xfrm>
          <a:prstGeom prst="rect">
            <a:avLst/>
          </a:prstGeom>
        </p:spPr>
        <p:txBody>
          <a:bodyPr anchor="ctr"/>
          <a:lstStyle>
            <a:lvl1pPr algn="r" eaLnBrk="1" fontAlgn="auto" latinLnBrk="0" hangingPunct="1">
              <a:spcBef>
                <a:spcPts val="0"/>
              </a:spcBef>
              <a:spcAft>
                <a:spcPts val="0"/>
              </a:spcAft>
              <a:defRPr kumimoji="0" sz="1600">
                <a:solidFill>
                  <a:schemeClr val="tx2">
                    <a:shade val="90000"/>
                  </a:schemeClr>
                </a:solidFill>
                <a:effectLst/>
                <a:latin typeface="+mn-lt"/>
                <a:cs typeface="+mn-cs"/>
              </a:defRPr>
            </a:lvl1pPr>
            <a:extLst/>
          </a:lstStyle>
          <a:p>
            <a:pPr>
              <a:defRPr/>
            </a:pPr>
            <a:fld id="{C5AE0148-3B0D-48F1-AE06-D83230C8603F}" type="slidenum">
              <a:rPr lang="ar-SA"/>
              <a:pPr>
                <a:defRPr/>
              </a:pPr>
              <a:t>‹#›</a:t>
            </a:fld>
            <a:endParaRPr lang="ar-SA"/>
          </a:p>
        </p:txBody>
      </p:sp>
      <p:sp>
        <p:nvSpPr>
          <p:cNvPr id="22" name="Title Placeholder 21"/>
          <p:cNvSpPr>
            <a:spLocks noGrp="1"/>
          </p:cNvSpPr>
          <p:nvPr>
            <p:ph type="title"/>
          </p:nvPr>
        </p:nvSpPr>
        <p:spPr>
          <a:xfrm>
            <a:off x="457200" y="254000"/>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lang="en-US" smtClean="0"/>
              <a:t>Click to edit Master title style</a:t>
            </a:r>
            <a:endParaRPr lang="en-US"/>
          </a:p>
        </p:txBody>
      </p:sp>
      <p:sp>
        <p:nvSpPr>
          <p:cNvPr id="1033" name="Text Placeholder 12"/>
          <p:cNvSpPr>
            <a:spLocks noGrp="1"/>
          </p:cNvSpPr>
          <p:nvPr>
            <p:ph type="body" idx="1"/>
          </p:nvPr>
        </p:nvSpPr>
        <p:spPr bwMode="auto">
          <a:xfrm>
            <a:off x="457200" y="16462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828" r:id="rId1"/>
    <p:sldLayoutId id="2147483829" r:id="rId2"/>
    <p:sldLayoutId id="2147483830" r:id="rId3"/>
    <p:sldLayoutId id="2147483831" r:id="rId4"/>
    <p:sldLayoutId id="2147483832" r:id="rId5"/>
    <p:sldLayoutId id="2147483833" r:id="rId6"/>
    <p:sldLayoutId id="2147483825" r:id="rId7"/>
    <p:sldLayoutId id="2147483834" r:id="rId8"/>
    <p:sldLayoutId id="2147483835" r:id="rId9"/>
    <p:sldLayoutId id="2147483826" r:id="rId10"/>
    <p:sldLayoutId id="2147483827" r:id="rId11"/>
  </p:sldLayoutIdLst>
  <p:txStyles>
    <p:titleStyle>
      <a:lvl1pPr marL="53975" indent="-53975" algn="r" rtl="1" eaLnBrk="0" fontAlgn="base" hangingPunct="0">
        <a:spcBef>
          <a:spcPct val="0"/>
        </a:spcBef>
        <a:spcAft>
          <a:spcPct val="0"/>
        </a:spcAft>
        <a:defRPr sz="4600" kern="1200">
          <a:solidFill>
            <a:srgbClr val="003EBB"/>
          </a:solidFill>
          <a:effectLst>
            <a:outerShdw blurRad="38100" dist="25500" dir="5400000" algn="tl" rotWithShape="0">
              <a:srgbClr val="000000">
                <a:satMod val="180000"/>
                <a:alpha val="75000"/>
              </a:srgbClr>
            </a:outerShdw>
          </a:effectLst>
          <a:latin typeface="+mj-lt"/>
          <a:ea typeface="+mj-ea"/>
          <a:cs typeface="+mj-cs"/>
        </a:defRPr>
      </a:lvl1pPr>
      <a:lvl2pPr marL="53975" indent="-53975" algn="r" rtl="1" eaLnBrk="0" fontAlgn="base" hangingPunct="0">
        <a:spcBef>
          <a:spcPct val="0"/>
        </a:spcBef>
        <a:spcAft>
          <a:spcPct val="0"/>
        </a:spcAft>
        <a:defRPr sz="4600">
          <a:solidFill>
            <a:srgbClr val="003EBB"/>
          </a:solidFill>
          <a:latin typeface="Rockwell" pitchFamily="18" charset="0"/>
          <a:cs typeface="Times New Roman" pitchFamily="18" charset="0"/>
        </a:defRPr>
      </a:lvl2pPr>
      <a:lvl3pPr marL="53975" indent="-53975" algn="r" rtl="1" eaLnBrk="0" fontAlgn="base" hangingPunct="0">
        <a:spcBef>
          <a:spcPct val="0"/>
        </a:spcBef>
        <a:spcAft>
          <a:spcPct val="0"/>
        </a:spcAft>
        <a:defRPr sz="4600">
          <a:solidFill>
            <a:srgbClr val="003EBB"/>
          </a:solidFill>
          <a:latin typeface="Rockwell" pitchFamily="18" charset="0"/>
          <a:cs typeface="Times New Roman" pitchFamily="18" charset="0"/>
        </a:defRPr>
      </a:lvl3pPr>
      <a:lvl4pPr marL="53975" indent="-53975" algn="r" rtl="1" eaLnBrk="0" fontAlgn="base" hangingPunct="0">
        <a:spcBef>
          <a:spcPct val="0"/>
        </a:spcBef>
        <a:spcAft>
          <a:spcPct val="0"/>
        </a:spcAft>
        <a:defRPr sz="4600">
          <a:solidFill>
            <a:srgbClr val="003EBB"/>
          </a:solidFill>
          <a:latin typeface="Rockwell" pitchFamily="18" charset="0"/>
          <a:cs typeface="Times New Roman" pitchFamily="18" charset="0"/>
        </a:defRPr>
      </a:lvl4pPr>
      <a:lvl5pPr marL="53975" indent="-53975" algn="r" rtl="1" eaLnBrk="0" fontAlgn="base" hangingPunct="0">
        <a:spcBef>
          <a:spcPct val="0"/>
        </a:spcBef>
        <a:spcAft>
          <a:spcPct val="0"/>
        </a:spcAft>
        <a:defRPr sz="4600">
          <a:solidFill>
            <a:srgbClr val="003EBB"/>
          </a:solidFill>
          <a:latin typeface="Rockwell" pitchFamily="18" charset="0"/>
          <a:cs typeface="Times New Roman" pitchFamily="18" charset="0"/>
        </a:defRPr>
      </a:lvl5pPr>
      <a:lvl6pPr marL="511175" algn="r" rtl="1" fontAlgn="base">
        <a:spcBef>
          <a:spcPct val="0"/>
        </a:spcBef>
        <a:spcAft>
          <a:spcPct val="0"/>
        </a:spcAft>
        <a:defRPr sz="4600">
          <a:solidFill>
            <a:srgbClr val="003EBB"/>
          </a:solidFill>
          <a:latin typeface="Rockwell" pitchFamily="18" charset="0"/>
          <a:cs typeface="Times New Roman" pitchFamily="18" charset="0"/>
        </a:defRPr>
      </a:lvl6pPr>
      <a:lvl7pPr marL="968375" algn="r" rtl="1" fontAlgn="base">
        <a:spcBef>
          <a:spcPct val="0"/>
        </a:spcBef>
        <a:spcAft>
          <a:spcPct val="0"/>
        </a:spcAft>
        <a:defRPr sz="4600">
          <a:solidFill>
            <a:srgbClr val="003EBB"/>
          </a:solidFill>
          <a:latin typeface="Rockwell" pitchFamily="18" charset="0"/>
          <a:cs typeface="Times New Roman" pitchFamily="18" charset="0"/>
        </a:defRPr>
      </a:lvl7pPr>
      <a:lvl8pPr marL="1425575" algn="r" rtl="1" fontAlgn="base">
        <a:spcBef>
          <a:spcPct val="0"/>
        </a:spcBef>
        <a:spcAft>
          <a:spcPct val="0"/>
        </a:spcAft>
        <a:defRPr sz="4600">
          <a:solidFill>
            <a:srgbClr val="003EBB"/>
          </a:solidFill>
          <a:latin typeface="Rockwell" pitchFamily="18" charset="0"/>
          <a:cs typeface="Times New Roman" pitchFamily="18" charset="0"/>
        </a:defRPr>
      </a:lvl8pPr>
      <a:lvl9pPr marL="1882775" algn="r" rtl="1" fontAlgn="base">
        <a:spcBef>
          <a:spcPct val="0"/>
        </a:spcBef>
        <a:spcAft>
          <a:spcPct val="0"/>
        </a:spcAft>
        <a:defRPr sz="4600">
          <a:solidFill>
            <a:srgbClr val="003EBB"/>
          </a:solidFill>
          <a:latin typeface="Rockwell" pitchFamily="18" charset="0"/>
          <a:cs typeface="Times New Roman" pitchFamily="18" charset="0"/>
        </a:defRPr>
      </a:lvl9pPr>
      <a:extLst/>
    </p:titleStyle>
    <p:bodyStyle>
      <a:lvl1pPr marL="292100" indent="-292100" algn="r" rtl="1" eaLnBrk="0" fontAlgn="base" hangingPunct="0">
        <a:spcBef>
          <a:spcPct val="0"/>
        </a:spcBef>
        <a:spcAft>
          <a:spcPct val="0"/>
        </a:spcAft>
        <a:buClr>
          <a:schemeClr val="accent1"/>
        </a:buClr>
        <a:buSzPct val="70000"/>
        <a:buFont typeface="Wingdings 2" pitchFamily="18" charset="2"/>
        <a:buChar char=""/>
        <a:defRPr sz="3200" kern="1200">
          <a:solidFill>
            <a:schemeClr val="tx1"/>
          </a:solidFill>
          <a:latin typeface="+mn-lt"/>
          <a:ea typeface="+mn-ea"/>
          <a:cs typeface="+mn-cs"/>
        </a:defRPr>
      </a:lvl1pPr>
      <a:lvl2pPr marL="639763" indent="-228600" algn="r" rtl="1" eaLnBrk="0" fontAlgn="base" hangingPunct="0">
        <a:spcBef>
          <a:spcPts val="400"/>
        </a:spcBef>
        <a:spcAft>
          <a:spcPct val="0"/>
        </a:spcAft>
        <a:buClr>
          <a:schemeClr val="accent2"/>
        </a:buClr>
        <a:buSzPct val="90000"/>
        <a:buChar char="•"/>
        <a:defRPr sz="2600" kern="1200">
          <a:solidFill>
            <a:schemeClr val="tx1"/>
          </a:solidFill>
          <a:latin typeface="+mn-lt"/>
          <a:ea typeface="+mn-ea"/>
          <a:cs typeface="+mn-cs"/>
        </a:defRPr>
      </a:lvl2pPr>
      <a:lvl3pPr marL="822325" indent="-190500" algn="r" rtl="1" eaLnBrk="0" fontAlgn="base" hangingPunct="0">
        <a:spcBef>
          <a:spcPts val="400"/>
        </a:spcBef>
        <a:spcAft>
          <a:spcPct val="0"/>
        </a:spcAft>
        <a:buClr>
          <a:srgbClr val="9BBB59"/>
        </a:buClr>
        <a:buSzPct val="100000"/>
        <a:buFont typeface="Wingdings 2" pitchFamily="18" charset="2"/>
        <a:buChar char=""/>
        <a:defRPr sz="2300" kern="1200">
          <a:solidFill>
            <a:schemeClr val="tx1"/>
          </a:solidFill>
          <a:latin typeface="+mn-lt"/>
          <a:ea typeface="+mn-ea"/>
          <a:cs typeface="+mn-cs"/>
        </a:defRPr>
      </a:lvl3pPr>
      <a:lvl4pPr marL="1004888" indent="-182563" algn="r" rtl="1" eaLnBrk="0" fontAlgn="base" hangingPunct="0">
        <a:spcBef>
          <a:spcPts val="400"/>
        </a:spcBef>
        <a:spcAft>
          <a:spcPct val="0"/>
        </a:spcAft>
        <a:buClr>
          <a:srgbClr val="9BBB59"/>
        </a:buClr>
        <a:buSzPct val="100000"/>
        <a:buFont typeface="Wingdings 2" pitchFamily="18" charset="2"/>
        <a:buChar char=""/>
        <a:defRPr sz="2000" kern="1200">
          <a:solidFill>
            <a:schemeClr val="tx1"/>
          </a:solidFill>
          <a:latin typeface="+mn-lt"/>
          <a:ea typeface="+mn-ea"/>
          <a:cs typeface="+mn-cs"/>
        </a:defRPr>
      </a:lvl4pPr>
      <a:lvl5pPr marL="1187450" indent="-182563" algn="r" rtl="1" eaLnBrk="0" fontAlgn="base" hangingPunct="0">
        <a:spcBef>
          <a:spcPts val="400"/>
        </a:spcBef>
        <a:spcAft>
          <a:spcPct val="0"/>
        </a:spcAft>
        <a:buClr>
          <a:srgbClr val="9BBB59"/>
        </a:buClr>
        <a:buSzPct val="100000"/>
        <a:buFont typeface="Wingdings 2" pitchFamily="18" charset="2"/>
        <a:buChar char=""/>
        <a:defRPr sz="1900" kern="1200">
          <a:solidFill>
            <a:schemeClr val="tx1"/>
          </a:solidFill>
          <a:latin typeface="+mn-lt"/>
          <a:ea typeface="+mn-ea"/>
          <a:cs typeface="+mn-cs"/>
        </a:defRPr>
      </a:lvl5pPr>
      <a:lvl6pPr marL="1371600" indent="-173736" algn="r" rtl="1"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r" rtl="1"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r" rtl="1"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r" rtl="1"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ctrTitle"/>
          </p:nvPr>
        </p:nvSpPr>
        <p:spPr>
          <a:xfrm>
            <a:off x="685800" y="2130425"/>
            <a:ext cx="7772400" cy="1470025"/>
          </a:xfrm>
        </p:spPr>
        <p:txBody>
          <a:bodyPr/>
          <a:lstStyle/>
          <a:p>
            <a:pPr indent="0" eaLnBrk="1" fontAlgn="auto" hangingPunct="1">
              <a:spcAft>
                <a:spcPts val="0"/>
              </a:spcAft>
              <a:defRPr/>
            </a:pPr>
            <a:endParaRPr lang="ar-SA" smtClean="0">
              <a:solidFill>
                <a:srgbClr val="376092"/>
              </a:solidFill>
              <a:cs typeface="Arial" pitchFamily="34" charset="0"/>
            </a:endParaRPr>
          </a:p>
        </p:txBody>
      </p:sp>
      <p:sp>
        <p:nvSpPr>
          <p:cNvPr id="10243" name="Subtitle 2"/>
          <p:cNvSpPr>
            <a:spLocks noGrp="1"/>
          </p:cNvSpPr>
          <p:nvPr>
            <p:ph type="subTitle" idx="1"/>
          </p:nvPr>
        </p:nvSpPr>
        <p:spPr>
          <a:xfrm>
            <a:off x="2133600" y="2819400"/>
            <a:ext cx="6559550" cy="1752600"/>
          </a:xfrm>
        </p:spPr>
        <p:txBody>
          <a:bodyPr/>
          <a:lstStyle/>
          <a:p>
            <a:pPr eaLnBrk="1" hangingPunct="1">
              <a:spcBef>
                <a:spcPct val="0"/>
              </a:spcBef>
            </a:pPr>
            <a:endParaRPr lang="en-US" smtClean="0">
              <a:cs typeface="Times New Roman" pitchFamily="18" charset="0"/>
            </a:endParaRPr>
          </a:p>
        </p:txBody>
      </p:sp>
      <p:sp>
        <p:nvSpPr>
          <p:cNvPr id="5124" name="Slide Number Placeholder 3"/>
          <p:cNvSpPr>
            <a:spLocks noGrp="1"/>
          </p:cNvSpPr>
          <p:nvPr>
            <p:ph type="sldNum" sz="quarter" idx="11"/>
          </p:nvPr>
        </p:nvSpPr>
        <p:spPr bwMode="auto">
          <a:xfrm>
            <a:off x="5562600" y="6508750"/>
            <a:ext cx="3001963" cy="274638"/>
          </a:xfrm>
          <a:ln>
            <a:miter lim="800000"/>
            <a:headEnd/>
            <a:tailEnd/>
          </a:ln>
        </p:spPr>
        <p:txBody>
          <a:bodyPr/>
          <a:lstStyle/>
          <a:p>
            <a:pPr algn="l">
              <a:defRPr/>
            </a:pPr>
            <a:fld id="{887C42A1-CED0-4505-AE6C-55F1C10A037B}" type="slidenum">
              <a:rPr lang="ar-SA" sz="1300">
                <a:solidFill>
                  <a:schemeClr val="bg2">
                    <a:tint val="60000"/>
                    <a:satMod val="155000"/>
                  </a:schemeClr>
                </a:solidFill>
                <a:cs typeface="Arial" pitchFamily="34" charset="0"/>
              </a:rPr>
              <a:pPr algn="l">
                <a:defRPr/>
              </a:pPr>
              <a:t>1</a:t>
            </a:fld>
            <a:endParaRPr lang="en-US" sz="1300">
              <a:solidFill>
                <a:schemeClr val="bg2">
                  <a:tint val="60000"/>
                  <a:satMod val="155000"/>
                </a:schemeClr>
              </a:solidFill>
              <a:cs typeface="Arial" pitchFamily="34" charset="0"/>
            </a:endParaRPr>
          </a:p>
        </p:txBody>
      </p:sp>
      <p:sp>
        <p:nvSpPr>
          <p:cNvPr id="5" name="Rectangle 4"/>
          <p:cNvSpPr/>
          <p:nvPr/>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a:p>
        </p:txBody>
      </p:sp>
      <p:sp>
        <p:nvSpPr>
          <p:cNvPr id="6" name="Rectangle 5"/>
          <p:cNvSpPr/>
          <p:nvPr/>
        </p:nvSpPr>
        <p:spPr>
          <a:xfrm>
            <a:off x="0" y="0"/>
            <a:ext cx="9144000" cy="3429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dirty="0"/>
          </a:p>
        </p:txBody>
      </p:sp>
      <p:sp>
        <p:nvSpPr>
          <p:cNvPr id="10247" name="Subtitle 2"/>
          <p:cNvSpPr txBox="1">
            <a:spLocks/>
          </p:cNvSpPr>
          <p:nvPr/>
        </p:nvSpPr>
        <p:spPr bwMode="auto">
          <a:xfrm>
            <a:off x="4114800" y="4648200"/>
            <a:ext cx="5029200" cy="1066800"/>
          </a:xfrm>
          <a:prstGeom prst="rect">
            <a:avLst/>
          </a:prstGeom>
          <a:noFill/>
          <a:ln w="9525">
            <a:noFill/>
            <a:miter lim="800000"/>
            <a:headEnd/>
            <a:tailEnd/>
          </a:ln>
        </p:spPr>
        <p:txBody>
          <a:bodyPr/>
          <a:lstStyle/>
          <a:p>
            <a:pPr algn="ctr" rtl="0">
              <a:spcBef>
                <a:spcPct val="20000"/>
              </a:spcBef>
              <a:buFont typeface="Arial" pitchFamily="34" charset="0"/>
              <a:buNone/>
            </a:pPr>
            <a:r>
              <a:rPr lang="ar-SA" sz="2800" b="1">
                <a:latin typeface="Calibri" pitchFamily="34" charset="0"/>
                <a:cs typeface="Times New Roman" pitchFamily="18" charset="0"/>
              </a:rPr>
              <a:t>جامعة الملك فيصل</a:t>
            </a:r>
          </a:p>
          <a:p>
            <a:pPr algn="ctr" rtl="0">
              <a:spcBef>
                <a:spcPct val="20000"/>
              </a:spcBef>
              <a:buFont typeface="Arial" pitchFamily="34" charset="0"/>
              <a:buNone/>
            </a:pPr>
            <a:r>
              <a:rPr lang="ar-SA" sz="2800" b="1">
                <a:latin typeface="Calibri" pitchFamily="34" charset="0"/>
                <a:cs typeface="Times New Roman" pitchFamily="18" charset="0"/>
              </a:rPr>
              <a:t>عمادة التعلم الإلكتروني والتعليم عن بعد</a:t>
            </a:r>
            <a:endParaRPr lang="en-US" sz="2800" b="1">
              <a:latin typeface="Calibri" pitchFamily="34" charset="0"/>
              <a:cs typeface="Times New Roman" pitchFamily="18" charset="0"/>
            </a:endParaRPr>
          </a:p>
        </p:txBody>
      </p:sp>
      <p:grpSp>
        <p:nvGrpSpPr>
          <p:cNvPr id="10248" name="Group 7"/>
          <p:cNvGrpSpPr>
            <a:grpSpLocks/>
          </p:cNvGrpSpPr>
          <p:nvPr/>
        </p:nvGrpSpPr>
        <p:grpSpPr bwMode="auto">
          <a:xfrm>
            <a:off x="5994400" y="1981200"/>
            <a:ext cx="2400300" cy="2524125"/>
            <a:chOff x="5210750" y="1066800"/>
            <a:chExt cx="2976900" cy="3130677"/>
          </a:xfrm>
        </p:grpSpPr>
        <p:sp>
          <p:nvSpPr>
            <p:cNvPr id="9" name="Oval 8"/>
            <p:cNvSpPr/>
            <p:nvPr/>
          </p:nvSpPr>
          <p:spPr>
            <a:xfrm>
              <a:off x="5321006" y="1143591"/>
              <a:ext cx="2768202" cy="29731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pic>
          <p:nvPicPr>
            <p:cNvPr id="10253" name="Picture 2" descr="http://kfu.files.googlepages.com/newKFUlogo.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5210750" y="1066800"/>
              <a:ext cx="2976900" cy="3130677"/>
            </a:xfrm>
            <a:prstGeom prst="rect">
              <a:avLst/>
            </a:prstGeom>
            <a:noFill/>
            <a:ln w="9525">
              <a:noFill/>
              <a:miter lim="800000"/>
              <a:headEnd/>
              <a:tailEnd/>
            </a:ln>
          </p:spPr>
        </p:pic>
      </p:grpSp>
      <p:sp>
        <p:nvSpPr>
          <p:cNvPr id="11" name="Freeform 10"/>
          <p:cNvSpPr/>
          <p:nvPr/>
        </p:nvSpPr>
        <p:spPr>
          <a:xfrm>
            <a:off x="0" y="2667000"/>
            <a:ext cx="5622925" cy="1447800"/>
          </a:xfrm>
          <a:custGeom>
            <a:avLst/>
            <a:gdLst>
              <a:gd name="connsiteX0" fmla="*/ 0 w 6814457"/>
              <a:gd name="connsiteY0" fmla="*/ 723900 h 1447800"/>
              <a:gd name="connsiteX1" fmla="*/ 212026 w 6814457"/>
              <a:gd name="connsiteY1" fmla="*/ 212025 h 1447800"/>
              <a:gd name="connsiteX2" fmla="*/ 723901 w 6814457"/>
              <a:gd name="connsiteY2" fmla="*/ 0 h 1447800"/>
              <a:gd name="connsiteX3" fmla="*/ 6090557 w 6814457"/>
              <a:gd name="connsiteY3" fmla="*/ 0 h 1447800"/>
              <a:gd name="connsiteX4" fmla="*/ 6602432 w 6814457"/>
              <a:gd name="connsiteY4" fmla="*/ 212026 h 1447800"/>
              <a:gd name="connsiteX5" fmla="*/ 6814457 w 6814457"/>
              <a:gd name="connsiteY5" fmla="*/ 723901 h 1447800"/>
              <a:gd name="connsiteX6" fmla="*/ 6814457 w 6814457"/>
              <a:gd name="connsiteY6" fmla="*/ 723900 h 1447800"/>
              <a:gd name="connsiteX7" fmla="*/ 6602431 w 6814457"/>
              <a:gd name="connsiteY7" fmla="*/ 1235775 h 1447800"/>
              <a:gd name="connsiteX8" fmla="*/ 6090556 w 6814457"/>
              <a:gd name="connsiteY8" fmla="*/ 1447800 h 1447800"/>
              <a:gd name="connsiteX9" fmla="*/ 723900 w 6814457"/>
              <a:gd name="connsiteY9" fmla="*/ 1447800 h 1447800"/>
              <a:gd name="connsiteX10" fmla="*/ 212025 w 6814457"/>
              <a:gd name="connsiteY10" fmla="*/ 1235774 h 1447800"/>
              <a:gd name="connsiteX11" fmla="*/ 0 w 6814457"/>
              <a:gd name="connsiteY11" fmla="*/ 723899 h 1447800"/>
              <a:gd name="connsiteX12" fmla="*/ 0 w 6814457"/>
              <a:gd name="connsiteY12" fmla="*/ 723900 h 1447800"/>
              <a:gd name="connsiteX0" fmla="*/ 291192 w 7105649"/>
              <a:gd name="connsiteY0" fmla="*/ 723900 h 1447800"/>
              <a:gd name="connsiteX1" fmla="*/ 1015093 w 7105649"/>
              <a:gd name="connsiteY1" fmla="*/ 0 h 1447800"/>
              <a:gd name="connsiteX2" fmla="*/ 6381749 w 7105649"/>
              <a:gd name="connsiteY2" fmla="*/ 0 h 1447800"/>
              <a:gd name="connsiteX3" fmla="*/ 6893624 w 7105649"/>
              <a:gd name="connsiteY3" fmla="*/ 212026 h 1447800"/>
              <a:gd name="connsiteX4" fmla="*/ 7105649 w 7105649"/>
              <a:gd name="connsiteY4" fmla="*/ 723901 h 1447800"/>
              <a:gd name="connsiteX5" fmla="*/ 7105649 w 7105649"/>
              <a:gd name="connsiteY5" fmla="*/ 723900 h 1447800"/>
              <a:gd name="connsiteX6" fmla="*/ 6893623 w 7105649"/>
              <a:gd name="connsiteY6" fmla="*/ 1235775 h 1447800"/>
              <a:gd name="connsiteX7" fmla="*/ 6381748 w 7105649"/>
              <a:gd name="connsiteY7" fmla="*/ 1447800 h 1447800"/>
              <a:gd name="connsiteX8" fmla="*/ 1015092 w 7105649"/>
              <a:gd name="connsiteY8" fmla="*/ 1447800 h 1447800"/>
              <a:gd name="connsiteX9" fmla="*/ 503217 w 7105649"/>
              <a:gd name="connsiteY9" fmla="*/ 1235774 h 1447800"/>
              <a:gd name="connsiteX10" fmla="*/ 291192 w 7105649"/>
              <a:gd name="connsiteY10" fmla="*/ 723899 h 1447800"/>
              <a:gd name="connsiteX11" fmla="*/ 291192 w 7105649"/>
              <a:gd name="connsiteY11" fmla="*/ 723900 h 1447800"/>
              <a:gd name="connsiteX0" fmla="*/ 0 w 6814457"/>
              <a:gd name="connsiteY0" fmla="*/ 723899 h 1447800"/>
              <a:gd name="connsiteX1" fmla="*/ 723901 w 6814457"/>
              <a:gd name="connsiteY1" fmla="*/ 0 h 1447800"/>
              <a:gd name="connsiteX2" fmla="*/ 6090557 w 6814457"/>
              <a:gd name="connsiteY2" fmla="*/ 0 h 1447800"/>
              <a:gd name="connsiteX3" fmla="*/ 6602432 w 6814457"/>
              <a:gd name="connsiteY3" fmla="*/ 212026 h 1447800"/>
              <a:gd name="connsiteX4" fmla="*/ 6814457 w 6814457"/>
              <a:gd name="connsiteY4" fmla="*/ 723901 h 1447800"/>
              <a:gd name="connsiteX5" fmla="*/ 6814457 w 6814457"/>
              <a:gd name="connsiteY5" fmla="*/ 723900 h 1447800"/>
              <a:gd name="connsiteX6" fmla="*/ 6602431 w 6814457"/>
              <a:gd name="connsiteY6" fmla="*/ 1235775 h 1447800"/>
              <a:gd name="connsiteX7" fmla="*/ 6090556 w 6814457"/>
              <a:gd name="connsiteY7" fmla="*/ 1447800 h 1447800"/>
              <a:gd name="connsiteX8" fmla="*/ 723900 w 6814457"/>
              <a:gd name="connsiteY8" fmla="*/ 1447800 h 1447800"/>
              <a:gd name="connsiteX9" fmla="*/ 212025 w 6814457"/>
              <a:gd name="connsiteY9" fmla="*/ 1235774 h 1447800"/>
              <a:gd name="connsiteX10" fmla="*/ 0 w 6814457"/>
              <a:gd name="connsiteY10" fmla="*/ 723899 h 1447800"/>
              <a:gd name="connsiteX0" fmla="*/ 0 w 6814457"/>
              <a:gd name="connsiteY0" fmla="*/ 723899 h 1447800"/>
              <a:gd name="connsiteX1" fmla="*/ 723901 w 6814457"/>
              <a:gd name="connsiteY1" fmla="*/ 0 h 1447800"/>
              <a:gd name="connsiteX2" fmla="*/ 6090557 w 6814457"/>
              <a:gd name="connsiteY2" fmla="*/ 0 h 1447800"/>
              <a:gd name="connsiteX3" fmla="*/ 6602432 w 6814457"/>
              <a:gd name="connsiteY3" fmla="*/ 212026 h 1447800"/>
              <a:gd name="connsiteX4" fmla="*/ 6814457 w 6814457"/>
              <a:gd name="connsiteY4" fmla="*/ 723901 h 1447800"/>
              <a:gd name="connsiteX5" fmla="*/ 6814457 w 6814457"/>
              <a:gd name="connsiteY5" fmla="*/ 723900 h 1447800"/>
              <a:gd name="connsiteX6" fmla="*/ 6602431 w 6814457"/>
              <a:gd name="connsiteY6" fmla="*/ 1235775 h 1447800"/>
              <a:gd name="connsiteX7" fmla="*/ 6090556 w 6814457"/>
              <a:gd name="connsiteY7" fmla="*/ 1447800 h 1447800"/>
              <a:gd name="connsiteX8" fmla="*/ 723900 w 6814457"/>
              <a:gd name="connsiteY8" fmla="*/ 1447800 h 1447800"/>
              <a:gd name="connsiteX9" fmla="*/ 303465 w 6814457"/>
              <a:gd name="connsiteY9" fmla="*/ 1327214 h 1447800"/>
              <a:gd name="connsiteX0" fmla="*/ 420436 w 6510992"/>
              <a:gd name="connsiteY0" fmla="*/ 0 h 1447800"/>
              <a:gd name="connsiteX1" fmla="*/ 5787092 w 6510992"/>
              <a:gd name="connsiteY1" fmla="*/ 0 h 1447800"/>
              <a:gd name="connsiteX2" fmla="*/ 6298967 w 6510992"/>
              <a:gd name="connsiteY2" fmla="*/ 212026 h 1447800"/>
              <a:gd name="connsiteX3" fmla="*/ 6510992 w 6510992"/>
              <a:gd name="connsiteY3" fmla="*/ 723901 h 1447800"/>
              <a:gd name="connsiteX4" fmla="*/ 6510992 w 6510992"/>
              <a:gd name="connsiteY4" fmla="*/ 723900 h 1447800"/>
              <a:gd name="connsiteX5" fmla="*/ 6298966 w 6510992"/>
              <a:gd name="connsiteY5" fmla="*/ 1235775 h 1447800"/>
              <a:gd name="connsiteX6" fmla="*/ 5787091 w 6510992"/>
              <a:gd name="connsiteY6" fmla="*/ 1447800 h 1447800"/>
              <a:gd name="connsiteX7" fmla="*/ 420435 w 6510992"/>
              <a:gd name="connsiteY7" fmla="*/ 1447800 h 1447800"/>
              <a:gd name="connsiteX8" fmla="*/ 0 w 6510992"/>
              <a:gd name="connsiteY8" fmla="*/ 1327214 h 1447800"/>
              <a:gd name="connsiteX0" fmla="*/ 1 w 6090557"/>
              <a:gd name="connsiteY0" fmla="*/ 0 h 1447800"/>
              <a:gd name="connsiteX1" fmla="*/ 5366657 w 6090557"/>
              <a:gd name="connsiteY1" fmla="*/ 0 h 1447800"/>
              <a:gd name="connsiteX2" fmla="*/ 5878532 w 6090557"/>
              <a:gd name="connsiteY2" fmla="*/ 212026 h 1447800"/>
              <a:gd name="connsiteX3" fmla="*/ 6090557 w 6090557"/>
              <a:gd name="connsiteY3" fmla="*/ 723901 h 1447800"/>
              <a:gd name="connsiteX4" fmla="*/ 6090557 w 6090557"/>
              <a:gd name="connsiteY4" fmla="*/ 723900 h 1447800"/>
              <a:gd name="connsiteX5" fmla="*/ 5878531 w 6090557"/>
              <a:gd name="connsiteY5" fmla="*/ 1235775 h 1447800"/>
              <a:gd name="connsiteX6" fmla="*/ 5366656 w 6090557"/>
              <a:gd name="connsiteY6" fmla="*/ 1447800 h 1447800"/>
              <a:gd name="connsiteX7" fmla="*/ 0 w 6090557"/>
              <a:gd name="connsiteY7" fmla="*/ 1447800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90557" h="1447800">
                <a:moveTo>
                  <a:pt x="1" y="0"/>
                </a:moveTo>
                <a:lnTo>
                  <a:pt x="5366657" y="0"/>
                </a:lnTo>
                <a:cubicBezTo>
                  <a:pt x="5558647" y="0"/>
                  <a:pt x="5742774" y="76268"/>
                  <a:pt x="5878532" y="212026"/>
                </a:cubicBezTo>
                <a:cubicBezTo>
                  <a:pt x="6014289" y="347784"/>
                  <a:pt x="6090557" y="531911"/>
                  <a:pt x="6090557" y="723901"/>
                </a:cubicBezTo>
                <a:lnTo>
                  <a:pt x="6090557" y="723900"/>
                </a:lnTo>
                <a:cubicBezTo>
                  <a:pt x="6090557" y="915890"/>
                  <a:pt x="6014289" y="1100017"/>
                  <a:pt x="5878531" y="1235775"/>
                </a:cubicBezTo>
                <a:cubicBezTo>
                  <a:pt x="5742773" y="1371533"/>
                  <a:pt x="5558646" y="1447800"/>
                  <a:pt x="5366656" y="1447800"/>
                </a:cubicBezTo>
                <a:lnTo>
                  <a:pt x="0" y="1447800"/>
                </a:lnTo>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10250" name="Title 1"/>
          <p:cNvSpPr txBox="1">
            <a:spLocks/>
          </p:cNvSpPr>
          <p:nvPr/>
        </p:nvSpPr>
        <p:spPr bwMode="auto">
          <a:xfrm>
            <a:off x="280988" y="2819400"/>
            <a:ext cx="4502150" cy="2438400"/>
          </a:xfrm>
          <a:prstGeom prst="rect">
            <a:avLst/>
          </a:prstGeom>
          <a:noFill/>
          <a:ln w="9525">
            <a:noFill/>
            <a:miter lim="800000"/>
            <a:headEnd/>
            <a:tailEnd/>
          </a:ln>
        </p:spPr>
        <p:txBody>
          <a:bodyPr anchor="ctr"/>
          <a:lstStyle/>
          <a:p>
            <a:pPr algn="ctr"/>
            <a:r>
              <a:rPr lang="ar-EG" sz="3600" b="1" dirty="0">
                <a:latin typeface="AYM Wadiy S_U normal."/>
                <a:cs typeface="Times New Roman" pitchFamily="18" charset="0"/>
              </a:rPr>
              <a:t>اسم المقرر</a:t>
            </a:r>
            <a:endParaRPr lang="ar-SA" sz="3600" b="1" dirty="0">
              <a:latin typeface="AYM Wadiy S_U normal."/>
              <a:cs typeface="Times New Roman" pitchFamily="18" charset="0"/>
            </a:endParaRPr>
          </a:p>
          <a:p>
            <a:pPr algn="ctr"/>
            <a:r>
              <a:rPr lang="ar-SA" sz="3600" dirty="0" err="1">
                <a:latin typeface="Calibri" pitchFamily="34" charset="0"/>
                <a:cs typeface="PT Bold Heading" pitchFamily="2" charset="-78"/>
              </a:rPr>
              <a:t>الادارة</a:t>
            </a:r>
            <a:r>
              <a:rPr lang="ar-SA" sz="3600" dirty="0">
                <a:latin typeface="Calibri" pitchFamily="34" charset="0"/>
                <a:cs typeface="PT Bold Heading" pitchFamily="2" charset="-78"/>
              </a:rPr>
              <a:t> </a:t>
            </a:r>
            <a:r>
              <a:rPr lang="ar-SA" sz="3600" dirty="0" smtClean="0">
                <a:latin typeface="Calibri" pitchFamily="34" charset="0"/>
                <a:cs typeface="PT Bold Heading" pitchFamily="2" charset="-78"/>
              </a:rPr>
              <a:t>العامة</a:t>
            </a:r>
          </a:p>
          <a:p>
            <a:pPr algn="ctr"/>
            <a:r>
              <a:rPr lang="ar-SA" sz="3600" b="1" dirty="0" smtClean="0">
                <a:latin typeface="Calibri" pitchFamily="34" charset="0"/>
                <a:cs typeface="PT Bold Heading" pitchFamily="2" charset="-78"/>
              </a:rPr>
              <a:t>د محمد </a:t>
            </a:r>
            <a:r>
              <a:rPr lang="ar-SA" sz="3600" b="1" dirty="0" err="1" smtClean="0">
                <a:latin typeface="Calibri" pitchFamily="34" charset="0"/>
                <a:cs typeface="PT Bold Heading" pitchFamily="2" charset="-78"/>
              </a:rPr>
              <a:t>عبدالرحمن</a:t>
            </a:r>
            <a:r>
              <a:rPr lang="ar-SA" sz="3600" b="1" dirty="0" smtClean="0">
                <a:latin typeface="Calibri" pitchFamily="34" charset="0"/>
                <a:cs typeface="PT Bold Heading" pitchFamily="2" charset="-78"/>
              </a:rPr>
              <a:t> </a:t>
            </a:r>
            <a:r>
              <a:rPr lang="ar-SA" sz="3600" b="1" dirty="0" err="1" smtClean="0">
                <a:latin typeface="Calibri" pitchFamily="34" charset="0"/>
                <a:cs typeface="PT Bold Heading" pitchFamily="2" charset="-78"/>
              </a:rPr>
              <a:t>الدوغان</a:t>
            </a:r>
            <a:endParaRPr lang="ar-SA" sz="2800" b="1" dirty="0">
              <a:latin typeface="Calibri" pitchFamily="34" charset="0"/>
              <a:cs typeface="Times New Roman" pitchFamily="18" charset="0"/>
            </a:endParaRPr>
          </a:p>
        </p:txBody>
      </p:sp>
      <p:sp>
        <p:nvSpPr>
          <p:cNvPr id="10251" name="Slide Number Placeholder 10"/>
          <p:cNvSpPr txBox="1">
            <a:spLocks/>
          </p:cNvSpPr>
          <p:nvPr/>
        </p:nvSpPr>
        <p:spPr bwMode="auto">
          <a:xfrm>
            <a:off x="352425" y="6405563"/>
            <a:ext cx="2133600" cy="365125"/>
          </a:xfrm>
          <a:prstGeom prst="rect">
            <a:avLst/>
          </a:prstGeom>
          <a:noFill/>
          <a:ln w="9525">
            <a:noFill/>
            <a:miter lim="800000"/>
            <a:headEnd/>
            <a:tailEnd/>
          </a:ln>
        </p:spPr>
        <p:txBody>
          <a:bodyPr anchor="ctr"/>
          <a:lstStyle/>
          <a:p>
            <a:pPr rtl="0"/>
            <a:fld id="{BD37B69B-D87C-47F4-BBA3-DD05F935B65E}" type="slidenum">
              <a:rPr lang="ar-SA" sz="1200">
                <a:solidFill>
                  <a:schemeClr val="bg1"/>
                </a:solidFill>
                <a:latin typeface="Calibri" pitchFamily="34" charset="0"/>
                <a:cs typeface="Times New Roman" pitchFamily="18" charset="0"/>
              </a:rPr>
              <a:pPr rtl="0"/>
              <a:t>1</a:t>
            </a:fld>
            <a:endParaRPr lang="en-US" sz="1200">
              <a:solidFill>
                <a:schemeClr val="bg1"/>
              </a:solidFill>
              <a:latin typeface="Calibri" pitchFamily="34"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4953000" cy="914400"/>
          </a:xfrm>
        </p:spPr>
        <p:txBody>
          <a:bodyPr/>
          <a:lstStyle/>
          <a:p>
            <a:pPr>
              <a:defRPr/>
            </a:pPr>
            <a:r>
              <a:rPr lang="ar-SA" b="1" dirty="0" smtClean="0">
                <a:solidFill>
                  <a:srgbClr val="00B050"/>
                </a:solidFill>
              </a:rPr>
              <a:t>(تابع) </a:t>
            </a:r>
            <a:r>
              <a:rPr lang="ar-SA" b="1" dirty="0" smtClean="0">
                <a:solidFill>
                  <a:srgbClr val="002060"/>
                </a:solidFill>
              </a:rPr>
              <a:t>أنو اع الاتصالات:</a:t>
            </a:r>
            <a:endParaRPr lang="en-US" b="1" dirty="0">
              <a:solidFill>
                <a:srgbClr val="002060"/>
              </a:solidFill>
            </a:endParaRPr>
          </a:p>
        </p:txBody>
      </p:sp>
      <p:sp>
        <p:nvSpPr>
          <p:cNvPr id="3" name="Content Placeholder 2"/>
          <p:cNvSpPr>
            <a:spLocks noGrp="1"/>
          </p:cNvSpPr>
          <p:nvPr>
            <p:ph idx="1"/>
          </p:nvPr>
        </p:nvSpPr>
        <p:spPr>
          <a:xfrm>
            <a:off x="381000" y="1219200"/>
            <a:ext cx="8458200" cy="4800600"/>
          </a:xfrm>
          <a:solidFill>
            <a:schemeClr val="bg2">
              <a:lumMod val="90000"/>
            </a:schemeClr>
          </a:solidFill>
        </p:spPr>
        <p:txBody>
          <a:bodyPr>
            <a:normAutofit lnSpcReduction="10000"/>
          </a:bodyPr>
          <a:lstStyle/>
          <a:p>
            <a:pPr marL="0" indent="0" algn="just">
              <a:buFont typeface="Wingdings 2" pitchFamily="18" charset="2"/>
              <a:buNone/>
              <a:defRPr/>
            </a:pPr>
            <a:r>
              <a:rPr lang="ar-SA" b="1" dirty="0" smtClean="0"/>
              <a:t>اتجاهات الاتصالات الرسمية في المنظمات الحكومية:</a:t>
            </a:r>
            <a:endParaRPr lang="ar-SA" sz="800" b="1" dirty="0" smtClean="0"/>
          </a:p>
          <a:p>
            <a:pPr marL="0" indent="0" algn="just">
              <a:buFont typeface="Wingdings 2" pitchFamily="18" charset="2"/>
              <a:buNone/>
              <a:defRPr/>
            </a:pPr>
            <a:endParaRPr lang="ar-SA" sz="800" dirty="0"/>
          </a:p>
          <a:p>
            <a:pPr marL="514350" indent="-514350" algn="just">
              <a:buFont typeface="Wingdings 2" pitchFamily="18" charset="2"/>
              <a:buAutoNum type="arabicParenR"/>
              <a:defRPr/>
            </a:pPr>
            <a:r>
              <a:rPr lang="ar-SA" sz="3000" u="sng" dirty="0" smtClean="0"/>
              <a:t>الاتصالات الهابطة</a:t>
            </a:r>
            <a:r>
              <a:rPr lang="ar-SA" sz="3000" dirty="0" smtClean="0"/>
              <a:t>: من أعلى إلى أسفل الهرم الإداري. حيث تنساب التوجيهات والسياسات والقرارات والمعلومات كافة من قمة الهرم الإداري إلى المستويات الأدنى.</a:t>
            </a:r>
          </a:p>
          <a:p>
            <a:pPr marL="514350" indent="-514350" algn="just">
              <a:buFont typeface="Wingdings 2" pitchFamily="18" charset="2"/>
              <a:buAutoNum type="arabicParenR"/>
              <a:defRPr/>
            </a:pPr>
            <a:r>
              <a:rPr lang="ar-SA" sz="3000" u="sng" dirty="0" smtClean="0"/>
              <a:t>الاتصالات الصاعدة</a:t>
            </a:r>
            <a:r>
              <a:rPr lang="ar-SA" sz="3000" dirty="0" smtClean="0"/>
              <a:t>: من أسفل إلى أعلى الهرم الإداري. وأغلبها يكون بشكل تقارير عمل يتم بموجبها إعداد الخطط وإصدار التعليمات والأوامر بُغية التعديل والتطوير في المنظمة، ومن خلالها يقوم العاملين بإبداء آرائهم وحمل مشاعرهم وأفكارهم إلى الإدارة العليا. </a:t>
            </a:r>
            <a:r>
              <a:rPr lang="ar-SA" sz="3000" dirty="0" smtClean="0">
                <a:solidFill>
                  <a:srgbClr val="00B0F0"/>
                </a:solidFill>
              </a:rPr>
              <a:t>وتظهر أهمية هذه الاتصالات بشكلٍ أكبر في المنظمات الكبيرة </a:t>
            </a:r>
            <a:r>
              <a:rPr lang="ar-SA" sz="3000" dirty="0" smtClean="0"/>
              <a:t>والضخمة التي يزداد فيها عدد المستويات الإشرافية، وتتزايد فيها العلاقات الإدارية.</a:t>
            </a:r>
          </a:p>
          <a:p>
            <a:pPr marL="514350" indent="-514350" algn="just">
              <a:buFont typeface="Wingdings 2" pitchFamily="18" charset="2"/>
              <a:buAutoNum type="arabicParenR"/>
              <a:defRPr/>
            </a:pPr>
            <a:endParaRPr lang="ar-SA" sz="3000" dirty="0"/>
          </a:p>
        </p:txBody>
      </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2"/>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2"/>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4" presetClass="entr" presetSubtype="0" fill="hold" grpId="0" nodeType="clickEffect">
                                  <p:stCondLst>
                                    <p:cond delay="0"/>
                                  </p:stCondLst>
                                  <p:childTnLst>
                                    <p:set>
                                      <p:cBhvr>
                                        <p:cTn id="14" dur="1" fill="hold">
                                          <p:stCondLst>
                                            <p:cond delay="0"/>
                                          </p:stCondLst>
                                        </p:cTn>
                                        <p:tgtEl>
                                          <p:spTgt spid="3">
                                            <p:bg/>
                                          </p:spTgt>
                                        </p:tgtEl>
                                        <p:attrNameLst>
                                          <p:attrName>style.visibility</p:attrName>
                                        </p:attrNameLst>
                                      </p:cBhvr>
                                      <p:to>
                                        <p:strVal val="visible"/>
                                      </p:to>
                                    </p:set>
                                    <p:anim from="(-#ppt_w/2)" to="(#ppt_x)" calcmode="lin" valueType="num">
                                      <p:cBhvr>
                                        <p:cTn id="15" dur="600" fill="hold">
                                          <p:stCondLst>
                                            <p:cond delay="0"/>
                                          </p:stCondLst>
                                        </p:cTn>
                                        <p:tgtEl>
                                          <p:spTgt spid="3">
                                            <p:bg/>
                                          </p:spTgt>
                                        </p:tgtEl>
                                        <p:attrNameLst>
                                          <p:attrName>ppt_x</p:attrName>
                                        </p:attrNameLst>
                                      </p:cBhvr>
                                    </p:anim>
                                    <p:anim from="0" to="-1.0" calcmode="lin" valueType="num">
                                      <p:cBhvr>
                                        <p:cTn id="16" dur="200" decel="50000" autoRev="1" fill="hold">
                                          <p:stCondLst>
                                            <p:cond delay="600"/>
                                          </p:stCondLst>
                                        </p:cTn>
                                        <p:tgtEl>
                                          <p:spTgt spid="3">
                                            <p:bg/>
                                          </p:spTgt>
                                        </p:tgtEl>
                                        <p:attrNameLst>
                                          <p:attrName>xshear</p:attrName>
                                        </p:attrNameLst>
                                      </p:cBhvr>
                                    </p:anim>
                                    <p:animScale>
                                      <p:cBhvr>
                                        <p:cTn id="17" dur="200" decel="100000" autoRev="1" fill="hold">
                                          <p:stCondLst>
                                            <p:cond delay="600"/>
                                          </p:stCondLst>
                                        </p:cTn>
                                        <p:tgtEl>
                                          <p:spTgt spid="3">
                                            <p:bg/>
                                          </p:spTgt>
                                        </p:tgtEl>
                                      </p:cBhvr>
                                      <p:from x="100000" y="100000"/>
                                      <p:to x="80000" y="100000"/>
                                    </p:animScale>
                                    <p:anim by="(#ppt_h/3+#ppt_w*0.1)" calcmode="lin" valueType="num">
                                      <p:cBhvr additive="sum">
                                        <p:cTn id="18" dur="200" decel="100000" autoRev="1" fill="hold">
                                          <p:stCondLst>
                                            <p:cond delay="600"/>
                                          </p:stCondLst>
                                        </p:cTn>
                                        <p:tgtEl>
                                          <p:spTgt spid="3">
                                            <p:bg/>
                                          </p:spTgt>
                                        </p:tgtEl>
                                        <p:attrNameLst>
                                          <p:attrName>ppt_x</p:attrName>
                                        </p:attrNameLst>
                                      </p:cBhvr>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4" presetClass="entr" presetSubtype="0" fill="hold" grpId="0" nodeType="clickEffect">
                                  <p:stCondLst>
                                    <p:cond delay="0"/>
                                  </p:stCondLst>
                                  <p:childTnLst>
                                    <p:set>
                                      <p:cBhvr>
                                        <p:cTn id="22" dur="1" fill="hold">
                                          <p:stCondLst>
                                            <p:cond delay="0"/>
                                          </p:stCondLst>
                                        </p:cTn>
                                        <p:tgtEl>
                                          <p:spTgt spid="3">
                                            <p:txEl>
                                              <p:pRg st="0" end="0"/>
                                            </p:txEl>
                                          </p:spTgt>
                                        </p:tgtEl>
                                        <p:attrNameLst>
                                          <p:attrName>style.visibility</p:attrName>
                                        </p:attrNameLst>
                                      </p:cBhvr>
                                      <p:to>
                                        <p:strVal val="visible"/>
                                      </p:to>
                                    </p:set>
                                    <p:anim from="(-#ppt_w/2)" to="(#ppt_x)" calcmode="lin" valueType="num">
                                      <p:cBhvr>
                                        <p:cTn id="23" dur="600" fill="hold">
                                          <p:stCondLst>
                                            <p:cond delay="0"/>
                                          </p:stCondLst>
                                        </p:cTn>
                                        <p:tgtEl>
                                          <p:spTgt spid="3">
                                            <p:txEl>
                                              <p:pRg st="0" end="0"/>
                                            </p:txEl>
                                          </p:spTgt>
                                        </p:tgtEl>
                                        <p:attrNameLst>
                                          <p:attrName>ppt_x</p:attrName>
                                        </p:attrNameLst>
                                      </p:cBhvr>
                                    </p:anim>
                                    <p:anim from="0" to="-1.0" calcmode="lin" valueType="num">
                                      <p:cBhvr>
                                        <p:cTn id="24" dur="200" decel="50000" autoRev="1" fill="hold">
                                          <p:stCondLst>
                                            <p:cond delay="600"/>
                                          </p:stCondLst>
                                        </p:cTn>
                                        <p:tgtEl>
                                          <p:spTgt spid="3">
                                            <p:txEl>
                                              <p:pRg st="0" end="0"/>
                                            </p:txEl>
                                          </p:spTgt>
                                        </p:tgtEl>
                                        <p:attrNameLst>
                                          <p:attrName>xshear</p:attrName>
                                        </p:attrNameLst>
                                      </p:cBhvr>
                                    </p:anim>
                                    <p:animScale>
                                      <p:cBhvr>
                                        <p:cTn id="25" dur="200" decel="100000" autoRev="1" fill="hold">
                                          <p:stCondLst>
                                            <p:cond delay="600"/>
                                          </p:stCondLst>
                                        </p:cTn>
                                        <p:tgtEl>
                                          <p:spTgt spid="3">
                                            <p:txEl>
                                              <p:pRg st="0" end="0"/>
                                            </p:txEl>
                                          </p:spTgt>
                                        </p:tgtEl>
                                      </p:cBhvr>
                                      <p:from x="100000" y="100000"/>
                                      <p:to x="80000" y="100000"/>
                                    </p:animScale>
                                    <p:anim by="(#ppt_h/3+#ppt_w*0.1)" calcmode="lin" valueType="num">
                                      <p:cBhvr additive="sum">
                                        <p:cTn id="26" dur="200" decel="100000" autoRev="1" fill="hold">
                                          <p:stCondLst>
                                            <p:cond delay="600"/>
                                          </p:stCondLst>
                                        </p:cTn>
                                        <p:tgtEl>
                                          <p:spTgt spid="3">
                                            <p:txEl>
                                              <p:pRg st="0" end="0"/>
                                            </p:txEl>
                                          </p:spTgt>
                                        </p:tgtEl>
                                        <p:attrNameLst>
                                          <p:attrName>ppt_x</p:attrName>
                                        </p:attrNameLst>
                                      </p:cBhvr>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34" presetClass="entr" presetSubtype="0"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 from="(-#ppt_w/2)" to="(#ppt_x)" calcmode="lin" valueType="num">
                                      <p:cBhvr>
                                        <p:cTn id="31" dur="600" fill="hold">
                                          <p:stCondLst>
                                            <p:cond delay="0"/>
                                          </p:stCondLst>
                                        </p:cTn>
                                        <p:tgtEl>
                                          <p:spTgt spid="3">
                                            <p:txEl>
                                              <p:pRg st="2" end="2"/>
                                            </p:txEl>
                                          </p:spTgt>
                                        </p:tgtEl>
                                        <p:attrNameLst>
                                          <p:attrName>ppt_x</p:attrName>
                                        </p:attrNameLst>
                                      </p:cBhvr>
                                    </p:anim>
                                    <p:anim from="0" to="-1.0" calcmode="lin" valueType="num">
                                      <p:cBhvr>
                                        <p:cTn id="32" dur="200" decel="50000" autoRev="1" fill="hold">
                                          <p:stCondLst>
                                            <p:cond delay="600"/>
                                          </p:stCondLst>
                                        </p:cTn>
                                        <p:tgtEl>
                                          <p:spTgt spid="3">
                                            <p:txEl>
                                              <p:pRg st="2" end="2"/>
                                            </p:txEl>
                                          </p:spTgt>
                                        </p:tgtEl>
                                        <p:attrNameLst>
                                          <p:attrName>xshear</p:attrName>
                                        </p:attrNameLst>
                                      </p:cBhvr>
                                    </p:anim>
                                    <p:animScale>
                                      <p:cBhvr>
                                        <p:cTn id="33" dur="200" decel="100000" autoRev="1" fill="hold">
                                          <p:stCondLst>
                                            <p:cond delay="600"/>
                                          </p:stCondLst>
                                        </p:cTn>
                                        <p:tgtEl>
                                          <p:spTgt spid="3">
                                            <p:txEl>
                                              <p:pRg st="2" end="2"/>
                                            </p:txEl>
                                          </p:spTgt>
                                        </p:tgtEl>
                                      </p:cBhvr>
                                      <p:from x="100000" y="100000"/>
                                      <p:to x="80000" y="100000"/>
                                    </p:animScale>
                                    <p:anim by="(#ppt_h/3+#ppt_w*0.1)" calcmode="lin" valueType="num">
                                      <p:cBhvr additive="sum">
                                        <p:cTn id="34" dur="200" decel="100000" autoRev="1" fill="hold">
                                          <p:stCondLst>
                                            <p:cond delay="600"/>
                                          </p:stCondLst>
                                        </p:cTn>
                                        <p:tgtEl>
                                          <p:spTgt spid="3">
                                            <p:txEl>
                                              <p:pRg st="2" end="2"/>
                                            </p:txEl>
                                          </p:spTgt>
                                        </p:tgtEl>
                                        <p:attrNameLst>
                                          <p:attrName>ppt_x</p:attrName>
                                        </p:attrNameLst>
                                      </p:cBhvr>
                                    </p:anim>
                                  </p:childTnLst>
                                </p:cTn>
                              </p:par>
                            </p:childTnLst>
                          </p:cTn>
                        </p:par>
                      </p:childTnLst>
                    </p:cTn>
                  </p:par>
                  <p:par>
                    <p:cTn id="35" fill="hold" nodeType="clickPar">
                      <p:stCondLst>
                        <p:cond delay="indefinite"/>
                      </p:stCondLst>
                      <p:childTnLst>
                        <p:par>
                          <p:cTn id="36" fill="hold" nodeType="withGroup">
                            <p:stCondLst>
                              <p:cond delay="0"/>
                            </p:stCondLst>
                            <p:childTnLst>
                              <p:par>
                                <p:cTn id="37" presetID="34" presetClass="entr" presetSubtype="0" fill="hold" grpId="0" nodeType="clickEffect">
                                  <p:stCondLst>
                                    <p:cond delay="0"/>
                                  </p:stCondLst>
                                  <p:childTnLst>
                                    <p:set>
                                      <p:cBhvr>
                                        <p:cTn id="38" dur="1" fill="hold">
                                          <p:stCondLst>
                                            <p:cond delay="0"/>
                                          </p:stCondLst>
                                        </p:cTn>
                                        <p:tgtEl>
                                          <p:spTgt spid="3">
                                            <p:txEl>
                                              <p:pRg st="3" end="3"/>
                                            </p:txEl>
                                          </p:spTgt>
                                        </p:tgtEl>
                                        <p:attrNameLst>
                                          <p:attrName>style.visibility</p:attrName>
                                        </p:attrNameLst>
                                      </p:cBhvr>
                                      <p:to>
                                        <p:strVal val="visible"/>
                                      </p:to>
                                    </p:set>
                                    <p:anim from="(-#ppt_w/2)" to="(#ppt_x)" calcmode="lin" valueType="num">
                                      <p:cBhvr>
                                        <p:cTn id="39" dur="600" fill="hold">
                                          <p:stCondLst>
                                            <p:cond delay="0"/>
                                          </p:stCondLst>
                                        </p:cTn>
                                        <p:tgtEl>
                                          <p:spTgt spid="3">
                                            <p:txEl>
                                              <p:pRg st="3" end="3"/>
                                            </p:txEl>
                                          </p:spTgt>
                                        </p:tgtEl>
                                        <p:attrNameLst>
                                          <p:attrName>ppt_x</p:attrName>
                                        </p:attrNameLst>
                                      </p:cBhvr>
                                    </p:anim>
                                    <p:anim from="0" to="-1.0" calcmode="lin" valueType="num">
                                      <p:cBhvr>
                                        <p:cTn id="40" dur="200" decel="50000" autoRev="1" fill="hold">
                                          <p:stCondLst>
                                            <p:cond delay="600"/>
                                          </p:stCondLst>
                                        </p:cTn>
                                        <p:tgtEl>
                                          <p:spTgt spid="3">
                                            <p:txEl>
                                              <p:pRg st="3" end="3"/>
                                            </p:txEl>
                                          </p:spTgt>
                                        </p:tgtEl>
                                        <p:attrNameLst>
                                          <p:attrName>xshear</p:attrName>
                                        </p:attrNameLst>
                                      </p:cBhvr>
                                    </p:anim>
                                    <p:animScale>
                                      <p:cBhvr>
                                        <p:cTn id="41" dur="200" decel="100000" autoRev="1" fill="hold">
                                          <p:stCondLst>
                                            <p:cond delay="600"/>
                                          </p:stCondLst>
                                        </p:cTn>
                                        <p:tgtEl>
                                          <p:spTgt spid="3">
                                            <p:txEl>
                                              <p:pRg st="3" end="3"/>
                                            </p:txEl>
                                          </p:spTgt>
                                        </p:tgtEl>
                                      </p:cBhvr>
                                      <p:from x="100000" y="100000"/>
                                      <p:to x="80000" y="100000"/>
                                    </p:animScale>
                                    <p:anim by="(#ppt_h/3+#ppt_w*0.1)" calcmode="lin" valueType="num">
                                      <p:cBhvr additive="sum">
                                        <p:cTn id="42" dur="200" decel="100000" autoRev="1" fill="hold">
                                          <p:stCondLst>
                                            <p:cond delay="600"/>
                                          </p:stCondLst>
                                        </p:cTn>
                                        <p:tgtEl>
                                          <p:spTgt spid="3">
                                            <p:txEl>
                                              <p:pRg st="3" end="3"/>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914400"/>
          </a:xfrm>
        </p:spPr>
        <p:txBody>
          <a:bodyPr/>
          <a:lstStyle/>
          <a:p>
            <a:pPr>
              <a:defRPr/>
            </a:pPr>
            <a:r>
              <a:rPr lang="ar-SA" b="1" dirty="0" smtClean="0">
                <a:solidFill>
                  <a:srgbClr val="00B050"/>
                </a:solidFill>
              </a:rPr>
              <a:t>(تابع) </a:t>
            </a:r>
            <a:r>
              <a:rPr lang="ar-SA" b="1" dirty="0" smtClean="0">
                <a:solidFill>
                  <a:srgbClr val="002060"/>
                </a:solidFill>
              </a:rPr>
              <a:t>أنو اع الاتصالات:</a:t>
            </a:r>
            <a:endParaRPr lang="en-US" b="1" dirty="0">
              <a:solidFill>
                <a:srgbClr val="002060"/>
              </a:solidFill>
            </a:endParaRPr>
          </a:p>
        </p:txBody>
      </p:sp>
      <p:sp>
        <p:nvSpPr>
          <p:cNvPr id="3" name="Content Placeholder 2"/>
          <p:cNvSpPr>
            <a:spLocks noGrp="1"/>
          </p:cNvSpPr>
          <p:nvPr>
            <p:ph idx="1"/>
          </p:nvPr>
        </p:nvSpPr>
        <p:spPr>
          <a:xfrm>
            <a:off x="304800" y="1295400"/>
            <a:ext cx="8534400" cy="4724400"/>
          </a:xfrm>
        </p:spPr>
        <p:txBody>
          <a:bodyPr/>
          <a:lstStyle/>
          <a:p>
            <a:pPr marL="0" indent="0" algn="just">
              <a:buFont typeface="Wingdings 2" pitchFamily="18" charset="2"/>
              <a:buNone/>
            </a:pPr>
            <a:r>
              <a:rPr lang="ar-SA" sz="3100" b="1" smtClean="0"/>
              <a:t>اتجاهات الاتصالات الرسمية في المنظمات الحكومية:</a:t>
            </a:r>
          </a:p>
          <a:p>
            <a:pPr marL="0" indent="0" algn="just">
              <a:buFont typeface="Wingdings 2" pitchFamily="18" charset="2"/>
              <a:buNone/>
            </a:pPr>
            <a:endParaRPr lang="ar-SA" sz="1000" smtClean="0"/>
          </a:p>
          <a:p>
            <a:pPr marL="0" indent="0" algn="just">
              <a:buFont typeface="Wingdings 2" pitchFamily="18" charset="2"/>
              <a:buNone/>
            </a:pPr>
            <a:r>
              <a:rPr lang="ar-SA" sz="3100" smtClean="0"/>
              <a:t>3) </a:t>
            </a:r>
            <a:r>
              <a:rPr lang="ar-SA" sz="3100" u="sng" smtClean="0"/>
              <a:t>الاتصالات الأفقية</a:t>
            </a:r>
            <a:r>
              <a:rPr lang="ar-SA" sz="3100" smtClean="0"/>
              <a:t>: التي تحدث بين أعضاء الإدارات والأقسام داخل المنظمة بهدف توفير عمليات التنسيق الضرورية للعمل، وذلك عن طريق تبادل المعلومات والآراء ووجهات النظر حول الموضوعات المشتركة. </a:t>
            </a:r>
            <a:r>
              <a:rPr lang="ar-SA" sz="3100" smtClean="0">
                <a:solidFill>
                  <a:srgbClr val="00B0F0"/>
                </a:solidFill>
              </a:rPr>
              <a:t>وتسهم الاتصالات الأفقية في حل المشكلات بكفاءة وفاعلية</a:t>
            </a:r>
            <a:r>
              <a:rPr lang="ar-SA" sz="3100" smtClean="0">
                <a:solidFill>
                  <a:srgbClr val="CC3300"/>
                </a:solidFill>
              </a:rPr>
              <a:t> </a:t>
            </a:r>
            <a:r>
              <a:rPr lang="ar-SA" sz="3100" smtClean="0"/>
              <a:t>نظراً لوضوح الرؤية أمام الجميع، وتعاونهم المثمر وعدم إخفاء المعلومات أو حجبها عن بعضهم البعض.</a:t>
            </a:r>
          </a:p>
          <a:p>
            <a:pPr marL="0" indent="0" algn="just">
              <a:buFont typeface="Wingdings 2" pitchFamily="18" charset="2"/>
              <a:buNone/>
            </a:pPr>
            <a:endParaRPr lang="ar-SA" sz="3100" smtClean="0"/>
          </a:p>
          <a:p>
            <a:pPr marL="0" indent="0" algn="just">
              <a:buFont typeface="Wingdings 2" pitchFamily="18" charset="2"/>
              <a:buNone/>
            </a:pPr>
            <a:r>
              <a:rPr lang="ar-SA" sz="3100" smtClean="0"/>
              <a:t> </a:t>
            </a:r>
          </a:p>
        </p:txBody>
      </p:sp>
      <p:sp>
        <p:nvSpPr>
          <p:cNvPr id="4" name="Slide Number Placeholder 3"/>
          <p:cNvSpPr>
            <a:spLocks noGrp="1"/>
          </p:cNvSpPr>
          <p:nvPr>
            <p:ph type="sldNum" sz="quarter" idx="12"/>
          </p:nvPr>
        </p:nvSpPr>
        <p:spPr>
          <a:xfrm>
            <a:off x="6553200" y="6489700"/>
            <a:ext cx="2133600" cy="365125"/>
          </a:xfrm>
        </p:spPr>
        <p:txBody>
          <a:bodyPr/>
          <a:lstStyle/>
          <a:p>
            <a:pPr>
              <a:defRPr/>
            </a:pPr>
            <a:fld id="{AF1BD803-8DD8-4489-B469-A9639EF3E61E}" type="slidenum">
              <a:rPr lang="en-US" smtClean="0"/>
              <a:pPr>
                <a:defRPr/>
              </a:pPr>
              <a:t>11</a:t>
            </a:fld>
            <a:endParaRPr lang="en-US" dirty="0"/>
          </a:p>
        </p:txBody>
      </p:sp>
      <p:sp>
        <p:nvSpPr>
          <p:cNvPr id="6" name="Footer Placeholder 5"/>
          <p:cNvSpPr>
            <a:spLocks noGrp="1"/>
          </p:cNvSpPr>
          <p:nvPr>
            <p:ph type="ftr" sz="quarter" idx="11"/>
          </p:nvPr>
        </p:nvSpPr>
        <p:spPr>
          <a:xfrm>
            <a:off x="1143000" y="6489700"/>
            <a:ext cx="7391400" cy="365125"/>
          </a:xfrm>
        </p:spPr>
        <p:txBody>
          <a:bodyPr/>
          <a:lstStyle/>
          <a:p>
            <a:pPr>
              <a:defRPr/>
            </a:pPr>
            <a:r>
              <a:rPr lang="ar-SA" sz="1600" smtClean="0"/>
              <a:t>مبادئ الإدارة العامة                            إعداد: أساتذة المقرر</a:t>
            </a:r>
            <a:endParaRPr lang="en-US" sz="1600" dirty="0"/>
          </a:p>
        </p:txBody>
      </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2"/>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2"/>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4"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from="(-#ppt_w/2)" to="(#ppt_x)" calcmode="lin" valueType="num">
                                      <p:cBhvr>
                                        <p:cTn id="15" dur="600" fill="hold">
                                          <p:stCondLst>
                                            <p:cond delay="0"/>
                                          </p:stCondLst>
                                        </p:cTn>
                                        <p:tgtEl>
                                          <p:spTgt spid="3">
                                            <p:txEl>
                                              <p:pRg st="0" end="0"/>
                                            </p:txEl>
                                          </p:spTgt>
                                        </p:tgtEl>
                                        <p:attrNameLst>
                                          <p:attrName>ppt_x</p:attrName>
                                        </p:attrNameLst>
                                      </p:cBhvr>
                                    </p:anim>
                                    <p:anim from="0" to="-1.0" calcmode="lin" valueType="num">
                                      <p:cBhvr>
                                        <p:cTn id="16" dur="200" decel="50000" autoRev="1" fill="hold">
                                          <p:stCondLst>
                                            <p:cond delay="600"/>
                                          </p:stCondLst>
                                        </p:cTn>
                                        <p:tgtEl>
                                          <p:spTgt spid="3">
                                            <p:txEl>
                                              <p:pRg st="0" end="0"/>
                                            </p:txEl>
                                          </p:spTgt>
                                        </p:tgtEl>
                                        <p:attrNameLst>
                                          <p:attrName>xshear</p:attrName>
                                        </p:attrNameLst>
                                      </p:cBhvr>
                                    </p:anim>
                                    <p:animScale>
                                      <p:cBhvr>
                                        <p:cTn id="17" dur="200" decel="100000" autoRev="1" fill="hold">
                                          <p:stCondLst>
                                            <p:cond delay="600"/>
                                          </p:stCondLst>
                                        </p:cTn>
                                        <p:tgtEl>
                                          <p:spTgt spid="3">
                                            <p:txEl>
                                              <p:pRg st="0" end="0"/>
                                            </p:txEl>
                                          </p:spTgt>
                                        </p:tgtEl>
                                      </p:cBhvr>
                                      <p:from x="100000" y="100000"/>
                                      <p:to x="80000" y="100000"/>
                                    </p:animScale>
                                    <p:anim by="(#ppt_h/3+#ppt_w*0.1)" calcmode="lin" valueType="num">
                                      <p:cBhvr additive="sum">
                                        <p:cTn id="18" dur="200" decel="100000" autoRev="1" fill="hold">
                                          <p:stCondLst>
                                            <p:cond delay="600"/>
                                          </p:stCondLst>
                                        </p:cTn>
                                        <p:tgtEl>
                                          <p:spTgt spid="3">
                                            <p:txEl>
                                              <p:pRg st="0" end="0"/>
                                            </p:txEl>
                                          </p:spTgt>
                                        </p:tgtEl>
                                        <p:attrNameLst>
                                          <p:attrName>ppt_x</p:attrName>
                                        </p:attrNameLst>
                                      </p:cBhvr>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4" presetClass="entr" presetSubtype="0"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from="(-#ppt_w/2)" to="(#ppt_x)" calcmode="lin" valueType="num">
                                      <p:cBhvr>
                                        <p:cTn id="23" dur="600" fill="hold">
                                          <p:stCondLst>
                                            <p:cond delay="0"/>
                                          </p:stCondLst>
                                        </p:cTn>
                                        <p:tgtEl>
                                          <p:spTgt spid="3">
                                            <p:txEl>
                                              <p:pRg st="2" end="2"/>
                                            </p:txEl>
                                          </p:spTgt>
                                        </p:tgtEl>
                                        <p:attrNameLst>
                                          <p:attrName>ppt_x</p:attrName>
                                        </p:attrNameLst>
                                      </p:cBhvr>
                                    </p:anim>
                                    <p:anim from="0" to="-1.0" calcmode="lin" valueType="num">
                                      <p:cBhvr>
                                        <p:cTn id="24" dur="200" decel="50000" autoRev="1" fill="hold">
                                          <p:stCondLst>
                                            <p:cond delay="600"/>
                                          </p:stCondLst>
                                        </p:cTn>
                                        <p:tgtEl>
                                          <p:spTgt spid="3">
                                            <p:txEl>
                                              <p:pRg st="2" end="2"/>
                                            </p:txEl>
                                          </p:spTgt>
                                        </p:tgtEl>
                                        <p:attrNameLst>
                                          <p:attrName>xshear</p:attrName>
                                        </p:attrNameLst>
                                      </p:cBhvr>
                                    </p:anim>
                                    <p:animScale>
                                      <p:cBhvr>
                                        <p:cTn id="25" dur="200" decel="100000" autoRev="1" fill="hold">
                                          <p:stCondLst>
                                            <p:cond delay="600"/>
                                          </p:stCondLst>
                                        </p:cTn>
                                        <p:tgtEl>
                                          <p:spTgt spid="3">
                                            <p:txEl>
                                              <p:pRg st="2" end="2"/>
                                            </p:txEl>
                                          </p:spTgt>
                                        </p:tgtEl>
                                      </p:cBhvr>
                                      <p:from x="100000" y="100000"/>
                                      <p:to x="80000" y="100000"/>
                                    </p:animScale>
                                    <p:anim by="(#ppt_h/3+#ppt_w*0.1)" calcmode="lin" valueType="num">
                                      <p:cBhvr additive="sum">
                                        <p:cTn id="26" dur="200" decel="100000" autoRev="1" fill="hold">
                                          <p:stCondLst>
                                            <p:cond delay="600"/>
                                          </p:stCondLst>
                                        </p:cTn>
                                        <p:tgtEl>
                                          <p:spTgt spid="3">
                                            <p:txEl>
                                              <p:pRg st="2" end="2"/>
                                            </p:txEl>
                                          </p:spTgt>
                                        </p:tgtEl>
                                        <p:attrNameLst>
                                          <p:attrName>ppt_x</p:attrName>
                                        </p:attrNameLst>
                                      </p:cBhvr>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34" presetClass="entr" presetSubtype="0"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from="(-#ppt_w/2)" to="(#ppt_x)" calcmode="lin" valueType="num">
                                      <p:cBhvr>
                                        <p:cTn id="31" dur="600" fill="hold">
                                          <p:stCondLst>
                                            <p:cond delay="0"/>
                                          </p:stCondLst>
                                        </p:cTn>
                                        <p:tgtEl>
                                          <p:spTgt spid="3">
                                            <p:txEl>
                                              <p:pRg st="4" end="4"/>
                                            </p:txEl>
                                          </p:spTgt>
                                        </p:tgtEl>
                                        <p:attrNameLst>
                                          <p:attrName>ppt_x</p:attrName>
                                        </p:attrNameLst>
                                      </p:cBhvr>
                                    </p:anim>
                                    <p:anim from="0" to="-1.0" calcmode="lin" valueType="num">
                                      <p:cBhvr>
                                        <p:cTn id="32" dur="200" decel="50000" autoRev="1" fill="hold">
                                          <p:stCondLst>
                                            <p:cond delay="600"/>
                                          </p:stCondLst>
                                        </p:cTn>
                                        <p:tgtEl>
                                          <p:spTgt spid="3">
                                            <p:txEl>
                                              <p:pRg st="4" end="4"/>
                                            </p:txEl>
                                          </p:spTgt>
                                        </p:tgtEl>
                                        <p:attrNameLst>
                                          <p:attrName>xshear</p:attrName>
                                        </p:attrNameLst>
                                      </p:cBhvr>
                                    </p:anim>
                                    <p:animScale>
                                      <p:cBhvr>
                                        <p:cTn id="33" dur="200" decel="100000" autoRev="1" fill="hold">
                                          <p:stCondLst>
                                            <p:cond delay="600"/>
                                          </p:stCondLst>
                                        </p:cTn>
                                        <p:tgtEl>
                                          <p:spTgt spid="3">
                                            <p:txEl>
                                              <p:pRg st="4" end="4"/>
                                            </p:txEl>
                                          </p:spTgt>
                                        </p:tgtEl>
                                      </p:cBhvr>
                                      <p:from x="100000" y="100000"/>
                                      <p:to x="80000" y="100000"/>
                                    </p:animScale>
                                    <p:anim by="(#ppt_h/3+#ppt_w*0.1)" calcmode="lin" valueType="num">
                                      <p:cBhvr additive="sum">
                                        <p:cTn id="34" dur="200" decel="100000" autoRev="1" fill="hold">
                                          <p:stCondLst>
                                            <p:cond delay="600"/>
                                          </p:stCondLst>
                                        </p:cTn>
                                        <p:tgtEl>
                                          <p:spTgt spid="3">
                                            <p:txEl>
                                              <p:pRg st="4" end="4"/>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4495800" cy="914400"/>
          </a:xfrm>
        </p:spPr>
        <p:txBody>
          <a:bodyPr>
            <a:normAutofit fontScale="90000"/>
          </a:bodyPr>
          <a:lstStyle/>
          <a:p>
            <a:pPr>
              <a:defRPr/>
            </a:pPr>
            <a:r>
              <a:rPr lang="ar-SA" b="1" dirty="0" smtClean="0">
                <a:solidFill>
                  <a:srgbClr val="00B050"/>
                </a:solidFill>
              </a:rPr>
              <a:t>(تابع) </a:t>
            </a:r>
            <a:r>
              <a:rPr lang="ar-SA" b="1" dirty="0" smtClean="0">
                <a:solidFill>
                  <a:srgbClr val="002060"/>
                </a:solidFill>
              </a:rPr>
              <a:t>أنو اع الاتصالات:</a:t>
            </a:r>
            <a:endParaRPr lang="en-US" b="1" dirty="0">
              <a:solidFill>
                <a:srgbClr val="002060"/>
              </a:solidFill>
            </a:endParaRPr>
          </a:p>
        </p:txBody>
      </p:sp>
      <p:sp>
        <p:nvSpPr>
          <p:cNvPr id="3" name="Content Placeholder 2"/>
          <p:cNvSpPr>
            <a:spLocks noGrp="1"/>
          </p:cNvSpPr>
          <p:nvPr>
            <p:ph idx="1"/>
          </p:nvPr>
        </p:nvSpPr>
        <p:spPr>
          <a:xfrm>
            <a:off x="381000" y="1143000"/>
            <a:ext cx="8458200" cy="5257800"/>
          </a:xfrm>
          <a:solidFill>
            <a:schemeClr val="accent4">
              <a:lumMod val="20000"/>
              <a:lumOff val="80000"/>
            </a:schemeClr>
          </a:solidFill>
        </p:spPr>
        <p:txBody>
          <a:bodyPr>
            <a:noAutofit/>
          </a:bodyPr>
          <a:lstStyle/>
          <a:p>
            <a:pPr marL="0" indent="0" algn="just">
              <a:buFont typeface="Wingdings 2" pitchFamily="18" charset="2"/>
              <a:buNone/>
              <a:defRPr/>
            </a:pPr>
            <a:endParaRPr lang="ar-SA" sz="1000" dirty="0"/>
          </a:p>
          <a:p>
            <a:pPr marL="0" indent="0" algn="just">
              <a:buFont typeface="Wingdings 2" pitchFamily="18" charset="2"/>
              <a:buNone/>
              <a:defRPr/>
            </a:pPr>
            <a:r>
              <a:rPr lang="ar-SA" sz="2700" b="1" u="sng" dirty="0" smtClean="0"/>
              <a:t>ثانياً:</a:t>
            </a:r>
            <a:r>
              <a:rPr lang="ar-SA" sz="2700" b="1" dirty="0" smtClean="0"/>
              <a:t> </a:t>
            </a:r>
            <a:r>
              <a:rPr lang="ar-SA" sz="2700" b="1" dirty="0"/>
              <a:t>الاتصالات </a:t>
            </a:r>
            <a:r>
              <a:rPr lang="ar-SA" sz="2700" b="1" dirty="0" smtClean="0"/>
              <a:t>غير الرسمية: </a:t>
            </a:r>
            <a:r>
              <a:rPr lang="ar-SA" sz="2700" dirty="0" smtClean="0">
                <a:solidFill>
                  <a:srgbClr val="00B0F0"/>
                </a:solidFill>
              </a:rPr>
              <a:t>تتم خارج القنوات الرسمية المحددة للاتصال، وتعتمد على مدى قوة العلاقة الشخصية </a:t>
            </a:r>
            <a:r>
              <a:rPr lang="ar-SA" sz="2700" dirty="0" smtClean="0"/>
              <a:t>التي تربط بين أجزاء التنظيم الإداري وبين أعضائه.</a:t>
            </a:r>
          </a:p>
          <a:p>
            <a:pPr marL="0" indent="0" algn="just">
              <a:buFont typeface="Wingdings 2" pitchFamily="18" charset="2"/>
              <a:buNone/>
              <a:defRPr/>
            </a:pPr>
            <a:endParaRPr lang="ar-SA" sz="500" dirty="0"/>
          </a:p>
          <a:p>
            <a:pPr marL="0" indent="0" algn="just">
              <a:buFont typeface="Wingdings 2" pitchFamily="18" charset="2"/>
              <a:buNone/>
              <a:defRPr/>
            </a:pPr>
            <a:r>
              <a:rPr lang="ar-SA" sz="2700" dirty="0" smtClean="0"/>
              <a:t>* </a:t>
            </a:r>
            <a:r>
              <a:rPr lang="ar-SA" sz="2700" dirty="0" smtClean="0">
                <a:solidFill>
                  <a:srgbClr val="00B0F0"/>
                </a:solidFill>
              </a:rPr>
              <a:t>كلما كبرت المنظمة وتضخمت أعمالها وتعددت إداراتها كان من الأفضل </a:t>
            </a:r>
            <a:r>
              <a:rPr lang="ar-SA" sz="2700" dirty="0" smtClean="0"/>
              <a:t>الاعتماد على نظام فعال للاتصالات الرسمية. علماً بأن الاتصالات غير الرسمية قد تساعد التنظيم الرسمي على تحقيق أهدافه.</a:t>
            </a:r>
          </a:p>
          <a:p>
            <a:pPr marL="0" indent="0" algn="just">
              <a:buFont typeface="Wingdings 2" pitchFamily="18" charset="2"/>
              <a:buNone/>
              <a:defRPr/>
            </a:pPr>
            <a:endParaRPr lang="ar-SA" sz="500" dirty="0" smtClean="0"/>
          </a:p>
          <a:p>
            <a:pPr marL="0" indent="0" algn="just">
              <a:buFont typeface="Wingdings 2" pitchFamily="18" charset="2"/>
              <a:buNone/>
              <a:defRPr/>
            </a:pPr>
            <a:r>
              <a:rPr lang="ar-SA" sz="2700" dirty="0" smtClean="0"/>
              <a:t>* </a:t>
            </a:r>
            <a:r>
              <a:rPr lang="ar-SA" sz="2700" dirty="0" smtClean="0">
                <a:solidFill>
                  <a:srgbClr val="00B0F0"/>
                </a:solidFill>
              </a:rPr>
              <a:t>قد تحدث </a:t>
            </a:r>
            <a:r>
              <a:rPr lang="ar-SA" sz="2700" dirty="0" smtClean="0"/>
              <a:t>الاتصالات غير الرسمية بين العاملين داخل التنظيم الإداري أو بين العاملين في منظمات خارج التنظيم. </a:t>
            </a:r>
            <a:r>
              <a:rPr lang="ar-SA" sz="2700" dirty="0" smtClean="0">
                <a:solidFill>
                  <a:srgbClr val="00B0F0"/>
                </a:solidFill>
              </a:rPr>
              <a:t>وتأخذ هذه الاتصالات وسائل كثيرة </a:t>
            </a:r>
            <a:r>
              <a:rPr lang="ar-SA" sz="2700" dirty="0" smtClean="0"/>
              <a:t>منها: الاتصالات الشخصية المباشرة، والاتصالات الهاتفية، واللقاءات الاجتماعية غير الرسمية، ...</a:t>
            </a:r>
            <a:endParaRPr lang="ar-SA" sz="2700" dirty="0"/>
          </a:p>
        </p:txBody>
      </p:sp>
      <p:sp>
        <p:nvSpPr>
          <p:cNvPr id="4" name="Slide Number Placeholder 3"/>
          <p:cNvSpPr>
            <a:spLocks noGrp="1"/>
          </p:cNvSpPr>
          <p:nvPr>
            <p:ph type="sldNum" sz="quarter" idx="12"/>
          </p:nvPr>
        </p:nvSpPr>
        <p:spPr>
          <a:xfrm>
            <a:off x="6553200" y="6489700"/>
            <a:ext cx="2133600" cy="365125"/>
          </a:xfrm>
        </p:spPr>
        <p:txBody>
          <a:bodyPr/>
          <a:lstStyle/>
          <a:p>
            <a:pPr>
              <a:defRPr/>
            </a:pPr>
            <a:fld id="{77F2B299-7BC4-4A3F-BE66-BFC75ECFCFE7}" type="slidenum">
              <a:rPr lang="en-US" smtClean="0"/>
              <a:pPr>
                <a:defRPr/>
              </a:pPr>
              <a:t>12</a:t>
            </a:fld>
            <a:endParaRPr lang="en-US" dirty="0"/>
          </a:p>
        </p:txBody>
      </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2"/>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2"/>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4" presetClass="entr" presetSubtype="0" fill="hold" grpId="0" nodeType="clickEffect">
                                  <p:stCondLst>
                                    <p:cond delay="0"/>
                                  </p:stCondLst>
                                  <p:childTnLst>
                                    <p:set>
                                      <p:cBhvr>
                                        <p:cTn id="14" dur="1" fill="hold">
                                          <p:stCondLst>
                                            <p:cond delay="0"/>
                                          </p:stCondLst>
                                        </p:cTn>
                                        <p:tgtEl>
                                          <p:spTgt spid="3">
                                            <p:bg/>
                                          </p:spTgt>
                                        </p:tgtEl>
                                        <p:attrNameLst>
                                          <p:attrName>style.visibility</p:attrName>
                                        </p:attrNameLst>
                                      </p:cBhvr>
                                      <p:to>
                                        <p:strVal val="visible"/>
                                      </p:to>
                                    </p:set>
                                    <p:anim from="(-#ppt_w/2)" to="(#ppt_x)" calcmode="lin" valueType="num">
                                      <p:cBhvr>
                                        <p:cTn id="15" dur="600" fill="hold">
                                          <p:stCondLst>
                                            <p:cond delay="0"/>
                                          </p:stCondLst>
                                        </p:cTn>
                                        <p:tgtEl>
                                          <p:spTgt spid="3">
                                            <p:bg/>
                                          </p:spTgt>
                                        </p:tgtEl>
                                        <p:attrNameLst>
                                          <p:attrName>ppt_x</p:attrName>
                                        </p:attrNameLst>
                                      </p:cBhvr>
                                    </p:anim>
                                    <p:anim from="0" to="-1.0" calcmode="lin" valueType="num">
                                      <p:cBhvr>
                                        <p:cTn id="16" dur="200" decel="50000" autoRev="1" fill="hold">
                                          <p:stCondLst>
                                            <p:cond delay="600"/>
                                          </p:stCondLst>
                                        </p:cTn>
                                        <p:tgtEl>
                                          <p:spTgt spid="3">
                                            <p:bg/>
                                          </p:spTgt>
                                        </p:tgtEl>
                                        <p:attrNameLst>
                                          <p:attrName>xshear</p:attrName>
                                        </p:attrNameLst>
                                      </p:cBhvr>
                                    </p:anim>
                                    <p:animScale>
                                      <p:cBhvr>
                                        <p:cTn id="17" dur="200" decel="100000" autoRev="1" fill="hold">
                                          <p:stCondLst>
                                            <p:cond delay="600"/>
                                          </p:stCondLst>
                                        </p:cTn>
                                        <p:tgtEl>
                                          <p:spTgt spid="3">
                                            <p:bg/>
                                          </p:spTgt>
                                        </p:tgtEl>
                                      </p:cBhvr>
                                      <p:from x="100000" y="100000"/>
                                      <p:to x="80000" y="100000"/>
                                    </p:animScale>
                                    <p:anim by="(#ppt_h/3+#ppt_w*0.1)" calcmode="lin" valueType="num">
                                      <p:cBhvr additive="sum">
                                        <p:cTn id="18" dur="200" decel="100000" autoRev="1" fill="hold">
                                          <p:stCondLst>
                                            <p:cond delay="600"/>
                                          </p:stCondLst>
                                        </p:cTn>
                                        <p:tgtEl>
                                          <p:spTgt spid="3">
                                            <p:bg/>
                                          </p:spTgt>
                                        </p:tgtEl>
                                        <p:attrNameLst>
                                          <p:attrName>ppt_x</p:attrName>
                                        </p:attrNameLst>
                                      </p:cBhvr>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4" presetClass="entr" presetSubtype="0" fill="hold" grpId="0"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 from="(-#ppt_w/2)" to="(#ppt_x)" calcmode="lin" valueType="num">
                                      <p:cBhvr>
                                        <p:cTn id="23" dur="600" fill="hold">
                                          <p:stCondLst>
                                            <p:cond delay="0"/>
                                          </p:stCondLst>
                                        </p:cTn>
                                        <p:tgtEl>
                                          <p:spTgt spid="3">
                                            <p:txEl>
                                              <p:pRg st="1" end="1"/>
                                            </p:txEl>
                                          </p:spTgt>
                                        </p:tgtEl>
                                        <p:attrNameLst>
                                          <p:attrName>ppt_x</p:attrName>
                                        </p:attrNameLst>
                                      </p:cBhvr>
                                    </p:anim>
                                    <p:anim from="0" to="-1.0" calcmode="lin" valueType="num">
                                      <p:cBhvr>
                                        <p:cTn id="24" dur="200" decel="50000" autoRev="1" fill="hold">
                                          <p:stCondLst>
                                            <p:cond delay="600"/>
                                          </p:stCondLst>
                                        </p:cTn>
                                        <p:tgtEl>
                                          <p:spTgt spid="3">
                                            <p:txEl>
                                              <p:pRg st="1" end="1"/>
                                            </p:txEl>
                                          </p:spTgt>
                                        </p:tgtEl>
                                        <p:attrNameLst>
                                          <p:attrName>xshear</p:attrName>
                                        </p:attrNameLst>
                                      </p:cBhvr>
                                    </p:anim>
                                    <p:animScale>
                                      <p:cBhvr>
                                        <p:cTn id="25" dur="200" decel="100000" autoRev="1" fill="hold">
                                          <p:stCondLst>
                                            <p:cond delay="600"/>
                                          </p:stCondLst>
                                        </p:cTn>
                                        <p:tgtEl>
                                          <p:spTgt spid="3">
                                            <p:txEl>
                                              <p:pRg st="1" end="1"/>
                                            </p:txEl>
                                          </p:spTgt>
                                        </p:tgtEl>
                                      </p:cBhvr>
                                      <p:from x="100000" y="100000"/>
                                      <p:to x="80000" y="100000"/>
                                    </p:animScale>
                                    <p:anim by="(#ppt_h/3+#ppt_w*0.1)" calcmode="lin" valueType="num">
                                      <p:cBhvr additive="sum">
                                        <p:cTn id="26" dur="200" decel="100000" autoRev="1" fill="hold">
                                          <p:stCondLst>
                                            <p:cond delay="600"/>
                                          </p:stCondLst>
                                        </p:cTn>
                                        <p:tgtEl>
                                          <p:spTgt spid="3">
                                            <p:txEl>
                                              <p:pRg st="1" end="1"/>
                                            </p:txEl>
                                          </p:spTgt>
                                        </p:tgtEl>
                                        <p:attrNameLst>
                                          <p:attrName>ppt_x</p:attrName>
                                        </p:attrNameLst>
                                      </p:cBhvr>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34" presetClass="entr" presetSubtype="0"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from="(-#ppt_w/2)" to="(#ppt_x)" calcmode="lin" valueType="num">
                                      <p:cBhvr>
                                        <p:cTn id="31" dur="600" fill="hold">
                                          <p:stCondLst>
                                            <p:cond delay="0"/>
                                          </p:stCondLst>
                                        </p:cTn>
                                        <p:tgtEl>
                                          <p:spTgt spid="3">
                                            <p:txEl>
                                              <p:pRg st="3" end="3"/>
                                            </p:txEl>
                                          </p:spTgt>
                                        </p:tgtEl>
                                        <p:attrNameLst>
                                          <p:attrName>ppt_x</p:attrName>
                                        </p:attrNameLst>
                                      </p:cBhvr>
                                    </p:anim>
                                    <p:anim from="0" to="-1.0" calcmode="lin" valueType="num">
                                      <p:cBhvr>
                                        <p:cTn id="32" dur="200" decel="50000" autoRev="1" fill="hold">
                                          <p:stCondLst>
                                            <p:cond delay="600"/>
                                          </p:stCondLst>
                                        </p:cTn>
                                        <p:tgtEl>
                                          <p:spTgt spid="3">
                                            <p:txEl>
                                              <p:pRg st="3" end="3"/>
                                            </p:txEl>
                                          </p:spTgt>
                                        </p:tgtEl>
                                        <p:attrNameLst>
                                          <p:attrName>xshear</p:attrName>
                                        </p:attrNameLst>
                                      </p:cBhvr>
                                    </p:anim>
                                    <p:animScale>
                                      <p:cBhvr>
                                        <p:cTn id="33" dur="200" decel="100000" autoRev="1" fill="hold">
                                          <p:stCondLst>
                                            <p:cond delay="600"/>
                                          </p:stCondLst>
                                        </p:cTn>
                                        <p:tgtEl>
                                          <p:spTgt spid="3">
                                            <p:txEl>
                                              <p:pRg st="3" end="3"/>
                                            </p:txEl>
                                          </p:spTgt>
                                        </p:tgtEl>
                                      </p:cBhvr>
                                      <p:from x="100000" y="100000"/>
                                      <p:to x="80000" y="100000"/>
                                    </p:animScale>
                                    <p:anim by="(#ppt_h/3+#ppt_w*0.1)" calcmode="lin" valueType="num">
                                      <p:cBhvr additive="sum">
                                        <p:cTn id="34" dur="200" decel="100000" autoRev="1" fill="hold">
                                          <p:stCondLst>
                                            <p:cond delay="600"/>
                                          </p:stCondLst>
                                        </p:cTn>
                                        <p:tgtEl>
                                          <p:spTgt spid="3">
                                            <p:txEl>
                                              <p:pRg st="3" end="3"/>
                                            </p:txEl>
                                          </p:spTgt>
                                        </p:tgtEl>
                                        <p:attrNameLst>
                                          <p:attrName>ppt_x</p:attrName>
                                        </p:attrNameLst>
                                      </p:cBhvr>
                                    </p:anim>
                                  </p:childTnLst>
                                </p:cTn>
                              </p:par>
                            </p:childTnLst>
                          </p:cTn>
                        </p:par>
                      </p:childTnLst>
                    </p:cTn>
                  </p:par>
                  <p:par>
                    <p:cTn id="35" fill="hold" nodeType="clickPar">
                      <p:stCondLst>
                        <p:cond delay="indefinite"/>
                      </p:stCondLst>
                      <p:childTnLst>
                        <p:par>
                          <p:cTn id="36" fill="hold" nodeType="withGroup">
                            <p:stCondLst>
                              <p:cond delay="0"/>
                            </p:stCondLst>
                            <p:childTnLst>
                              <p:par>
                                <p:cTn id="37" presetID="34" presetClass="entr" presetSubtype="0" fill="hold" grpId="0" nodeType="clickEffect">
                                  <p:stCondLst>
                                    <p:cond delay="0"/>
                                  </p:stCondLst>
                                  <p:childTnLst>
                                    <p:set>
                                      <p:cBhvr>
                                        <p:cTn id="38" dur="1" fill="hold">
                                          <p:stCondLst>
                                            <p:cond delay="0"/>
                                          </p:stCondLst>
                                        </p:cTn>
                                        <p:tgtEl>
                                          <p:spTgt spid="3">
                                            <p:txEl>
                                              <p:pRg st="5" end="5"/>
                                            </p:txEl>
                                          </p:spTgt>
                                        </p:tgtEl>
                                        <p:attrNameLst>
                                          <p:attrName>style.visibility</p:attrName>
                                        </p:attrNameLst>
                                      </p:cBhvr>
                                      <p:to>
                                        <p:strVal val="visible"/>
                                      </p:to>
                                    </p:set>
                                    <p:anim from="(-#ppt_w/2)" to="(#ppt_x)" calcmode="lin" valueType="num">
                                      <p:cBhvr>
                                        <p:cTn id="39" dur="600" fill="hold">
                                          <p:stCondLst>
                                            <p:cond delay="0"/>
                                          </p:stCondLst>
                                        </p:cTn>
                                        <p:tgtEl>
                                          <p:spTgt spid="3">
                                            <p:txEl>
                                              <p:pRg st="5" end="5"/>
                                            </p:txEl>
                                          </p:spTgt>
                                        </p:tgtEl>
                                        <p:attrNameLst>
                                          <p:attrName>ppt_x</p:attrName>
                                        </p:attrNameLst>
                                      </p:cBhvr>
                                    </p:anim>
                                    <p:anim from="0" to="-1.0" calcmode="lin" valueType="num">
                                      <p:cBhvr>
                                        <p:cTn id="40" dur="200" decel="50000" autoRev="1" fill="hold">
                                          <p:stCondLst>
                                            <p:cond delay="600"/>
                                          </p:stCondLst>
                                        </p:cTn>
                                        <p:tgtEl>
                                          <p:spTgt spid="3">
                                            <p:txEl>
                                              <p:pRg st="5" end="5"/>
                                            </p:txEl>
                                          </p:spTgt>
                                        </p:tgtEl>
                                        <p:attrNameLst>
                                          <p:attrName>xshear</p:attrName>
                                        </p:attrNameLst>
                                      </p:cBhvr>
                                    </p:anim>
                                    <p:animScale>
                                      <p:cBhvr>
                                        <p:cTn id="41" dur="200" decel="100000" autoRev="1" fill="hold">
                                          <p:stCondLst>
                                            <p:cond delay="600"/>
                                          </p:stCondLst>
                                        </p:cTn>
                                        <p:tgtEl>
                                          <p:spTgt spid="3">
                                            <p:txEl>
                                              <p:pRg st="5" end="5"/>
                                            </p:txEl>
                                          </p:spTgt>
                                        </p:tgtEl>
                                      </p:cBhvr>
                                      <p:from x="100000" y="100000"/>
                                      <p:to x="80000" y="100000"/>
                                    </p:animScale>
                                    <p:anim by="(#ppt_h/3+#ppt_w*0.1)" calcmode="lin" valueType="num">
                                      <p:cBhvr additive="sum">
                                        <p:cTn id="42" dur="200" decel="100000" autoRev="1" fill="hold">
                                          <p:stCondLst>
                                            <p:cond delay="600"/>
                                          </p:stCondLst>
                                        </p:cTn>
                                        <p:tgtEl>
                                          <p:spTgt spid="3">
                                            <p:txEl>
                                              <p:pRg st="5" end="5"/>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dirty="0"/>
          </a:p>
        </p:txBody>
      </p:sp>
      <p:grpSp>
        <p:nvGrpSpPr>
          <p:cNvPr id="2" name="Group 5"/>
          <p:cNvGrpSpPr>
            <a:grpSpLocks/>
          </p:cNvGrpSpPr>
          <p:nvPr/>
        </p:nvGrpSpPr>
        <p:grpSpPr bwMode="auto">
          <a:xfrm>
            <a:off x="5969977" y="1981201"/>
            <a:ext cx="2400300" cy="2524125"/>
            <a:chOff x="5210750" y="1066800"/>
            <a:chExt cx="2976900" cy="3130677"/>
          </a:xfrm>
          <a:effectLst>
            <a:outerShdw blurRad="63500" sx="102000" sy="102000" algn="ctr" rotWithShape="0">
              <a:prstClr val="black">
                <a:alpha val="40000"/>
              </a:prstClr>
            </a:outerShdw>
          </a:effectLst>
        </p:grpSpPr>
        <p:sp>
          <p:nvSpPr>
            <p:cNvPr id="7" name="Oval 6"/>
            <p:cNvSpPr/>
            <p:nvPr/>
          </p:nvSpPr>
          <p:spPr>
            <a:xfrm>
              <a:off x="5321612" y="1143591"/>
              <a:ext cx="2767899" cy="29731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pic>
          <p:nvPicPr>
            <p:cNvPr id="17416" name="Picture 2" descr="http://kfu.files.googlepages.com/newKFUlogo.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5210750" y="1066800"/>
              <a:ext cx="2976900" cy="3130677"/>
            </a:xfrm>
            <a:prstGeom prst="rect">
              <a:avLst/>
            </a:prstGeom>
            <a:noFill/>
            <a:ln w="9525">
              <a:noFill/>
              <a:miter lim="800000"/>
              <a:headEnd/>
              <a:tailEnd/>
            </a:ln>
          </p:spPr>
        </p:pic>
      </p:grpSp>
      <p:sp>
        <p:nvSpPr>
          <p:cNvPr id="22532" name="Rectangle 8"/>
          <p:cNvSpPr>
            <a:spLocks noChangeArrowheads="1"/>
          </p:cNvSpPr>
          <p:nvPr/>
        </p:nvSpPr>
        <p:spPr bwMode="auto">
          <a:xfrm>
            <a:off x="3165475" y="3352800"/>
            <a:ext cx="2601913" cy="1200150"/>
          </a:xfrm>
          <a:prstGeom prst="rect">
            <a:avLst/>
          </a:prstGeom>
          <a:noFill/>
          <a:ln w="9525">
            <a:noFill/>
            <a:miter lim="800000"/>
            <a:headEnd/>
            <a:tailEnd/>
          </a:ln>
        </p:spPr>
        <p:txBody>
          <a:bodyPr>
            <a:spAutoFit/>
          </a:bodyPr>
          <a:lstStyle/>
          <a:p>
            <a:pPr algn="l" rtl="0"/>
            <a:r>
              <a:rPr lang="ar-EG" sz="7200">
                <a:solidFill>
                  <a:schemeClr val="bg1"/>
                </a:solidFill>
                <a:latin typeface="Calibri" pitchFamily="34" charset="0"/>
              </a:rPr>
              <a:t>بحمد الله</a:t>
            </a:r>
            <a:endParaRPr lang="en-US" sz="7200">
              <a:solidFill>
                <a:schemeClr val="bg1"/>
              </a:solidFill>
              <a:latin typeface="Calibri" pitchFamily="34" charset="0"/>
            </a:endParaRPr>
          </a:p>
        </p:txBody>
      </p:sp>
      <p:sp>
        <p:nvSpPr>
          <p:cNvPr id="22533" name="Freeform 6"/>
          <p:cNvSpPr>
            <a:spLocks noEditPoints="1"/>
          </p:cNvSpPr>
          <p:nvPr/>
        </p:nvSpPr>
        <p:spPr bwMode="auto">
          <a:xfrm>
            <a:off x="3165475" y="2209800"/>
            <a:ext cx="2482850" cy="1236663"/>
          </a:xfrm>
          <a:custGeom>
            <a:avLst/>
            <a:gdLst>
              <a:gd name="T0" fmla="*/ 2147483647 w 1687"/>
              <a:gd name="T1" fmla="*/ 2147483647 h 775"/>
              <a:gd name="T2" fmla="*/ 2147483647 w 1687"/>
              <a:gd name="T3" fmla="*/ 2147483647 h 775"/>
              <a:gd name="T4" fmla="*/ 2147483647 w 1687"/>
              <a:gd name="T5" fmla="*/ 2147483647 h 775"/>
              <a:gd name="T6" fmla="*/ 2147483647 w 1687"/>
              <a:gd name="T7" fmla="*/ 2147483647 h 775"/>
              <a:gd name="T8" fmla="*/ 2147483647 w 1687"/>
              <a:gd name="T9" fmla="*/ 2147483647 h 775"/>
              <a:gd name="T10" fmla="*/ 2147483647 w 1687"/>
              <a:gd name="T11" fmla="*/ 2147483647 h 775"/>
              <a:gd name="T12" fmla="*/ 2147483647 w 1687"/>
              <a:gd name="T13" fmla="*/ 2147483647 h 775"/>
              <a:gd name="T14" fmla="*/ 2147483647 w 1687"/>
              <a:gd name="T15" fmla="*/ 2147483647 h 775"/>
              <a:gd name="T16" fmla="*/ 2147483647 w 1687"/>
              <a:gd name="T17" fmla="*/ 2147483647 h 775"/>
              <a:gd name="T18" fmla="*/ 2147483647 w 1687"/>
              <a:gd name="T19" fmla="*/ 2147483647 h 775"/>
              <a:gd name="T20" fmla="*/ 2147483647 w 1687"/>
              <a:gd name="T21" fmla="*/ 2147483647 h 775"/>
              <a:gd name="T22" fmla="*/ 0 w 1687"/>
              <a:gd name="T23" fmla="*/ 2147483647 h 775"/>
              <a:gd name="T24" fmla="*/ 2147483647 w 1687"/>
              <a:gd name="T25" fmla="*/ 2147483647 h 775"/>
              <a:gd name="T26" fmla="*/ 2147483647 w 1687"/>
              <a:gd name="T27" fmla="*/ 2147483647 h 775"/>
              <a:gd name="T28" fmla="*/ 2147483647 w 1687"/>
              <a:gd name="T29" fmla="*/ 2147483647 h 775"/>
              <a:gd name="T30" fmla="*/ 2147483647 w 1687"/>
              <a:gd name="T31" fmla="*/ 2147483647 h 775"/>
              <a:gd name="T32" fmla="*/ 2147483647 w 1687"/>
              <a:gd name="T33" fmla="*/ 2147483647 h 775"/>
              <a:gd name="T34" fmla="*/ 2147483647 w 1687"/>
              <a:gd name="T35" fmla="*/ 2147483647 h 775"/>
              <a:gd name="T36" fmla="*/ 2147483647 w 1687"/>
              <a:gd name="T37" fmla="*/ 2147483647 h 775"/>
              <a:gd name="T38" fmla="*/ 2147483647 w 1687"/>
              <a:gd name="T39" fmla="*/ 2147483647 h 775"/>
              <a:gd name="T40" fmla="*/ 2147483647 w 1687"/>
              <a:gd name="T41" fmla="*/ 2147483647 h 775"/>
              <a:gd name="T42" fmla="*/ 2147483647 w 1687"/>
              <a:gd name="T43" fmla="*/ 2147483647 h 775"/>
              <a:gd name="T44" fmla="*/ 2147483647 w 1687"/>
              <a:gd name="T45" fmla="*/ 2147483647 h 775"/>
              <a:gd name="T46" fmla="*/ 2147483647 w 1687"/>
              <a:gd name="T47" fmla="*/ 2147483647 h 775"/>
              <a:gd name="T48" fmla="*/ 2147483647 w 1687"/>
              <a:gd name="T49" fmla="*/ 2147483647 h 775"/>
              <a:gd name="T50" fmla="*/ 2147483647 w 1687"/>
              <a:gd name="T51" fmla="*/ 2147483647 h 775"/>
              <a:gd name="T52" fmla="*/ 2147483647 w 1687"/>
              <a:gd name="T53" fmla="*/ 2147483647 h 775"/>
              <a:gd name="T54" fmla="*/ 2147483647 w 1687"/>
              <a:gd name="T55" fmla="*/ 2147483647 h 775"/>
              <a:gd name="T56" fmla="*/ 2147483647 w 1687"/>
              <a:gd name="T57" fmla="*/ 2147483647 h 775"/>
              <a:gd name="T58" fmla="*/ 2147483647 w 1687"/>
              <a:gd name="T59" fmla="*/ 2147483647 h 775"/>
              <a:gd name="T60" fmla="*/ 2147483647 w 1687"/>
              <a:gd name="T61" fmla="*/ 2147483647 h 775"/>
              <a:gd name="T62" fmla="*/ 2147483647 w 1687"/>
              <a:gd name="T63" fmla="*/ 2147483647 h 775"/>
              <a:gd name="T64" fmla="*/ 2147483647 w 1687"/>
              <a:gd name="T65" fmla="*/ 2147483647 h 775"/>
              <a:gd name="T66" fmla="*/ 2147483647 w 1687"/>
              <a:gd name="T67" fmla="*/ 2147483647 h 775"/>
              <a:gd name="T68" fmla="*/ 2147483647 w 1687"/>
              <a:gd name="T69" fmla="*/ 2147483647 h 775"/>
              <a:gd name="T70" fmla="*/ 2147483647 w 1687"/>
              <a:gd name="T71" fmla="*/ 2147483647 h 775"/>
              <a:gd name="T72" fmla="*/ 2147483647 w 1687"/>
              <a:gd name="T73" fmla="*/ 2147483647 h 775"/>
              <a:gd name="T74" fmla="*/ 2147483647 w 1687"/>
              <a:gd name="T75" fmla="*/ 2147483647 h 775"/>
              <a:gd name="T76" fmla="*/ 2147483647 w 1687"/>
              <a:gd name="T77" fmla="*/ 2147483647 h 775"/>
              <a:gd name="T78" fmla="*/ 2147483647 w 1687"/>
              <a:gd name="T79" fmla="*/ 2147483647 h 775"/>
              <a:gd name="T80" fmla="*/ 2147483647 w 1687"/>
              <a:gd name="T81" fmla="*/ 2147483647 h 775"/>
              <a:gd name="T82" fmla="*/ 2147483647 w 1687"/>
              <a:gd name="T83" fmla="*/ 2147483647 h 775"/>
              <a:gd name="T84" fmla="*/ 2147483647 w 1687"/>
              <a:gd name="T85" fmla="*/ 2147483647 h 775"/>
              <a:gd name="T86" fmla="*/ 2147483647 w 1687"/>
              <a:gd name="T87" fmla="*/ 2147483647 h 775"/>
              <a:gd name="T88" fmla="*/ 2147483647 w 1687"/>
              <a:gd name="T89" fmla="*/ 2147483647 h 775"/>
              <a:gd name="T90" fmla="*/ 2147483647 w 1687"/>
              <a:gd name="T91" fmla="*/ 2147483647 h 775"/>
              <a:gd name="T92" fmla="*/ 2147483647 w 1687"/>
              <a:gd name="T93" fmla="*/ 2147483647 h 775"/>
              <a:gd name="T94" fmla="*/ 2147483647 w 1687"/>
              <a:gd name="T95" fmla="*/ 2147483647 h 775"/>
              <a:gd name="T96" fmla="*/ 2147483647 w 1687"/>
              <a:gd name="T97" fmla="*/ 2147483647 h 775"/>
              <a:gd name="T98" fmla="*/ 2147483647 w 1687"/>
              <a:gd name="T99" fmla="*/ 2147483647 h 775"/>
              <a:gd name="T100" fmla="*/ 2147483647 w 1687"/>
              <a:gd name="T101" fmla="*/ 2147483647 h 775"/>
              <a:gd name="T102" fmla="*/ 2147483647 w 1687"/>
              <a:gd name="T103" fmla="*/ 2147483647 h 775"/>
              <a:gd name="T104" fmla="*/ 2147483647 w 1687"/>
              <a:gd name="T105" fmla="*/ 2147483647 h 775"/>
              <a:gd name="T106" fmla="*/ 2147483647 w 1687"/>
              <a:gd name="T107" fmla="*/ 2147483647 h 775"/>
              <a:gd name="T108" fmla="*/ 2147483647 w 1687"/>
              <a:gd name="T109" fmla="*/ 2147483647 h 775"/>
              <a:gd name="T110" fmla="*/ 2147483647 w 1687"/>
              <a:gd name="T111" fmla="*/ 2147483647 h 775"/>
              <a:gd name="T112" fmla="*/ 2147483647 w 1687"/>
              <a:gd name="T113" fmla="*/ 2147483647 h 775"/>
              <a:gd name="T114" fmla="*/ 2147483647 w 1687"/>
              <a:gd name="T115" fmla="*/ 2147483647 h 775"/>
              <a:gd name="T116" fmla="*/ 2147483647 w 1687"/>
              <a:gd name="T117" fmla="*/ 2147483647 h 775"/>
              <a:gd name="T118" fmla="*/ 2147483647 w 1687"/>
              <a:gd name="T119" fmla="*/ 2147483647 h 775"/>
              <a:gd name="T120" fmla="*/ 2147483647 w 1687"/>
              <a:gd name="T121" fmla="*/ 2147483647 h 775"/>
              <a:gd name="T122" fmla="*/ 2147483647 w 1687"/>
              <a:gd name="T123" fmla="*/ 2147483647 h 77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687"/>
              <a:gd name="T187" fmla="*/ 0 h 775"/>
              <a:gd name="T188" fmla="*/ 1687 w 1687"/>
              <a:gd name="T189" fmla="*/ 775 h 77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687" h="775">
                <a:moveTo>
                  <a:pt x="1374" y="74"/>
                </a:moveTo>
                <a:lnTo>
                  <a:pt x="1308" y="141"/>
                </a:lnTo>
                <a:lnTo>
                  <a:pt x="1248" y="80"/>
                </a:lnTo>
                <a:lnTo>
                  <a:pt x="1177" y="152"/>
                </a:lnTo>
                <a:lnTo>
                  <a:pt x="1100" y="75"/>
                </a:lnTo>
                <a:lnTo>
                  <a:pt x="1169" y="8"/>
                </a:lnTo>
                <a:lnTo>
                  <a:pt x="1229" y="68"/>
                </a:lnTo>
                <a:lnTo>
                  <a:pt x="1298" y="0"/>
                </a:lnTo>
                <a:lnTo>
                  <a:pt x="1374" y="74"/>
                </a:lnTo>
                <a:close/>
                <a:moveTo>
                  <a:pt x="1687" y="612"/>
                </a:moveTo>
                <a:lnTo>
                  <a:pt x="1686" y="635"/>
                </a:lnTo>
                <a:lnTo>
                  <a:pt x="1683" y="657"/>
                </a:lnTo>
                <a:lnTo>
                  <a:pt x="1677" y="678"/>
                </a:lnTo>
                <a:lnTo>
                  <a:pt x="1669" y="698"/>
                </a:lnTo>
                <a:lnTo>
                  <a:pt x="1656" y="723"/>
                </a:lnTo>
                <a:lnTo>
                  <a:pt x="1649" y="731"/>
                </a:lnTo>
                <a:lnTo>
                  <a:pt x="1641" y="739"/>
                </a:lnTo>
                <a:lnTo>
                  <a:pt x="1633" y="745"/>
                </a:lnTo>
                <a:lnTo>
                  <a:pt x="1623" y="750"/>
                </a:lnTo>
                <a:lnTo>
                  <a:pt x="1603" y="753"/>
                </a:lnTo>
                <a:lnTo>
                  <a:pt x="1583" y="751"/>
                </a:lnTo>
                <a:lnTo>
                  <a:pt x="1561" y="743"/>
                </a:lnTo>
                <a:lnTo>
                  <a:pt x="1542" y="731"/>
                </a:lnTo>
                <a:lnTo>
                  <a:pt x="1523" y="715"/>
                </a:lnTo>
                <a:lnTo>
                  <a:pt x="1504" y="695"/>
                </a:lnTo>
                <a:lnTo>
                  <a:pt x="1488" y="672"/>
                </a:lnTo>
                <a:lnTo>
                  <a:pt x="1474" y="646"/>
                </a:lnTo>
                <a:lnTo>
                  <a:pt x="1462" y="619"/>
                </a:lnTo>
                <a:lnTo>
                  <a:pt x="1425" y="640"/>
                </a:lnTo>
                <a:lnTo>
                  <a:pt x="1387" y="660"/>
                </a:lnTo>
                <a:lnTo>
                  <a:pt x="1346" y="678"/>
                </a:lnTo>
                <a:lnTo>
                  <a:pt x="1305" y="694"/>
                </a:lnTo>
                <a:lnTo>
                  <a:pt x="1251" y="710"/>
                </a:lnTo>
                <a:lnTo>
                  <a:pt x="1198" y="722"/>
                </a:lnTo>
                <a:lnTo>
                  <a:pt x="1146" y="729"/>
                </a:lnTo>
                <a:lnTo>
                  <a:pt x="1095" y="731"/>
                </a:lnTo>
                <a:lnTo>
                  <a:pt x="1060" y="728"/>
                </a:lnTo>
                <a:lnTo>
                  <a:pt x="1025" y="719"/>
                </a:lnTo>
                <a:lnTo>
                  <a:pt x="1008" y="711"/>
                </a:lnTo>
                <a:lnTo>
                  <a:pt x="991" y="702"/>
                </a:lnTo>
                <a:lnTo>
                  <a:pt x="974" y="691"/>
                </a:lnTo>
                <a:lnTo>
                  <a:pt x="957" y="678"/>
                </a:lnTo>
                <a:lnTo>
                  <a:pt x="929" y="653"/>
                </a:lnTo>
                <a:lnTo>
                  <a:pt x="908" y="627"/>
                </a:lnTo>
                <a:lnTo>
                  <a:pt x="900" y="615"/>
                </a:lnTo>
                <a:lnTo>
                  <a:pt x="895" y="603"/>
                </a:lnTo>
                <a:lnTo>
                  <a:pt x="889" y="577"/>
                </a:lnTo>
                <a:lnTo>
                  <a:pt x="780" y="628"/>
                </a:lnTo>
                <a:lnTo>
                  <a:pt x="659" y="683"/>
                </a:lnTo>
                <a:lnTo>
                  <a:pt x="603" y="706"/>
                </a:lnTo>
                <a:lnTo>
                  <a:pt x="552" y="724"/>
                </a:lnTo>
                <a:lnTo>
                  <a:pt x="481" y="746"/>
                </a:lnTo>
                <a:lnTo>
                  <a:pt x="415" y="762"/>
                </a:lnTo>
                <a:lnTo>
                  <a:pt x="355" y="772"/>
                </a:lnTo>
                <a:lnTo>
                  <a:pt x="302" y="775"/>
                </a:lnTo>
                <a:lnTo>
                  <a:pt x="268" y="774"/>
                </a:lnTo>
                <a:lnTo>
                  <a:pt x="236" y="772"/>
                </a:lnTo>
                <a:lnTo>
                  <a:pt x="206" y="769"/>
                </a:lnTo>
                <a:lnTo>
                  <a:pt x="178" y="764"/>
                </a:lnTo>
                <a:lnTo>
                  <a:pt x="153" y="758"/>
                </a:lnTo>
                <a:lnTo>
                  <a:pt x="129" y="751"/>
                </a:lnTo>
                <a:lnTo>
                  <a:pt x="107" y="741"/>
                </a:lnTo>
                <a:lnTo>
                  <a:pt x="88" y="731"/>
                </a:lnTo>
                <a:lnTo>
                  <a:pt x="68" y="717"/>
                </a:lnTo>
                <a:lnTo>
                  <a:pt x="50" y="701"/>
                </a:lnTo>
                <a:lnTo>
                  <a:pt x="35" y="681"/>
                </a:lnTo>
                <a:lnTo>
                  <a:pt x="22" y="661"/>
                </a:lnTo>
                <a:lnTo>
                  <a:pt x="12" y="639"/>
                </a:lnTo>
                <a:lnTo>
                  <a:pt x="8" y="626"/>
                </a:lnTo>
                <a:lnTo>
                  <a:pt x="5" y="613"/>
                </a:lnTo>
                <a:lnTo>
                  <a:pt x="1" y="587"/>
                </a:lnTo>
                <a:lnTo>
                  <a:pt x="0" y="558"/>
                </a:lnTo>
                <a:lnTo>
                  <a:pt x="2" y="523"/>
                </a:lnTo>
                <a:lnTo>
                  <a:pt x="6" y="491"/>
                </a:lnTo>
                <a:lnTo>
                  <a:pt x="13" y="459"/>
                </a:lnTo>
                <a:lnTo>
                  <a:pt x="23" y="428"/>
                </a:lnTo>
                <a:lnTo>
                  <a:pt x="34" y="407"/>
                </a:lnTo>
                <a:lnTo>
                  <a:pt x="48" y="381"/>
                </a:lnTo>
                <a:lnTo>
                  <a:pt x="66" y="379"/>
                </a:lnTo>
                <a:lnTo>
                  <a:pt x="52" y="411"/>
                </a:lnTo>
                <a:lnTo>
                  <a:pt x="45" y="432"/>
                </a:lnTo>
                <a:lnTo>
                  <a:pt x="41" y="455"/>
                </a:lnTo>
                <a:lnTo>
                  <a:pt x="38" y="478"/>
                </a:lnTo>
                <a:lnTo>
                  <a:pt x="37" y="502"/>
                </a:lnTo>
                <a:lnTo>
                  <a:pt x="38" y="522"/>
                </a:lnTo>
                <a:lnTo>
                  <a:pt x="42" y="540"/>
                </a:lnTo>
                <a:lnTo>
                  <a:pt x="47" y="557"/>
                </a:lnTo>
                <a:lnTo>
                  <a:pt x="55" y="573"/>
                </a:lnTo>
                <a:lnTo>
                  <a:pt x="66" y="588"/>
                </a:lnTo>
                <a:lnTo>
                  <a:pt x="78" y="603"/>
                </a:lnTo>
                <a:lnTo>
                  <a:pt x="93" y="616"/>
                </a:lnTo>
                <a:lnTo>
                  <a:pt x="110" y="629"/>
                </a:lnTo>
                <a:lnTo>
                  <a:pt x="128" y="641"/>
                </a:lnTo>
                <a:lnTo>
                  <a:pt x="149" y="650"/>
                </a:lnTo>
                <a:lnTo>
                  <a:pt x="171" y="659"/>
                </a:lnTo>
                <a:lnTo>
                  <a:pt x="183" y="662"/>
                </a:lnTo>
                <a:lnTo>
                  <a:pt x="194" y="665"/>
                </a:lnTo>
                <a:lnTo>
                  <a:pt x="220" y="671"/>
                </a:lnTo>
                <a:lnTo>
                  <a:pt x="245" y="675"/>
                </a:lnTo>
                <a:lnTo>
                  <a:pt x="274" y="677"/>
                </a:lnTo>
                <a:lnTo>
                  <a:pt x="304" y="678"/>
                </a:lnTo>
                <a:lnTo>
                  <a:pt x="352" y="676"/>
                </a:lnTo>
                <a:lnTo>
                  <a:pt x="379" y="673"/>
                </a:lnTo>
                <a:lnTo>
                  <a:pt x="405" y="669"/>
                </a:lnTo>
                <a:lnTo>
                  <a:pt x="462" y="657"/>
                </a:lnTo>
                <a:lnTo>
                  <a:pt x="522" y="641"/>
                </a:lnTo>
                <a:lnTo>
                  <a:pt x="571" y="625"/>
                </a:lnTo>
                <a:lnTo>
                  <a:pt x="623" y="606"/>
                </a:lnTo>
                <a:lnTo>
                  <a:pt x="738" y="559"/>
                </a:lnTo>
                <a:lnTo>
                  <a:pt x="923" y="476"/>
                </a:lnTo>
                <a:lnTo>
                  <a:pt x="927" y="494"/>
                </a:lnTo>
                <a:lnTo>
                  <a:pt x="932" y="512"/>
                </a:lnTo>
                <a:lnTo>
                  <a:pt x="940" y="529"/>
                </a:lnTo>
                <a:lnTo>
                  <a:pt x="949" y="545"/>
                </a:lnTo>
                <a:lnTo>
                  <a:pt x="961" y="561"/>
                </a:lnTo>
                <a:lnTo>
                  <a:pt x="975" y="575"/>
                </a:lnTo>
                <a:lnTo>
                  <a:pt x="990" y="588"/>
                </a:lnTo>
                <a:lnTo>
                  <a:pt x="1007" y="600"/>
                </a:lnTo>
                <a:lnTo>
                  <a:pt x="1035" y="617"/>
                </a:lnTo>
                <a:lnTo>
                  <a:pt x="1049" y="624"/>
                </a:lnTo>
                <a:lnTo>
                  <a:pt x="1064" y="629"/>
                </a:lnTo>
                <a:lnTo>
                  <a:pt x="1092" y="637"/>
                </a:lnTo>
                <a:lnTo>
                  <a:pt x="1106" y="639"/>
                </a:lnTo>
                <a:lnTo>
                  <a:pt x="1120" y="639"/>
                </a:lnTo>
                <a:lnTo>
                  <a:pt x="1164" y="638"/>
                </a:lnTo>
                <a:lnTo>
                  <a:pt x="1210" y="631"/>
                </a:lnTo>
                <a:lnTo>
                  <a:pt x="1256" y="622"/>
                </a:lnTo>
                <a:lnTo>
                  <a:pt x="1304" y="608"/>
                </a:lnTo>
                <a:lnTo>
                  <a:pt x="1343" y="593"/>
                </a:lnTo>
                <a:lnTo>
                  <a:pt x="1379" y="578"/>
                </a:lnTo>
                <a:lnTo>
                  <a:pt x="1411" y="561"/>
                </a:lnTo>
                <a:lnTo>
                  <a:pt x="1439" y="543"/>
                </a:lnTo>
                <a:lnTo>
                  <a:pt x="1429" y="509"/>
                </a:lnTo>
                <a:lnTo>
                  <a:pt x="1415" y="445"/>
                </a:lnTo>
                <a:lnTo>
                  <a:pt x="1409" y="413"/>
                </a:lnTo>
                <a:lnTo>
                  <a:pt x="1406" y="365"/>
                </a:lnTo>
                <a:lnTo>
                  <a:pt x="1403" y="317"/>
                </a:lnTo>
                <a:lnTo>
                  <a:pt x="1385" y="251"/>
                </a:lnTo>
                <a:lnTo>
                  <a:pt x="1411" y="149"/>
                </a:lnTo>
                <a:lnTo>
                  <a:pt x="1507" y="340"/>
                </a:lnTo>
                <a:lnTo>
                  <a:pt x="1507" y="365"/>
                </a:lnTo>
                <a:lnTo>
                  <a:pt x="1465" y="336"/>
                </a:lnTo>
                <a:lnTo>
                  <a:pt x="1461" y="341"/>
                </a:lnTo>
                <a:lnTo>
                  <a:pt x="1458" y="347"/>
                </a:lnTo>
                <a:lnTo>
                  <a:pt x="1461" y="381"/>
                </a:lnTo>
                <a:lnTo>
                  <a:pt x="1469" y="424"/>
                </a:lnTo>
                <a:lnTo>
                  <a:pt x="1475" y="451"/>
                </a:lnTo>
                <a:lnTo>
                  <a:pt x="1483" y="475"/>
                </a:lnTo>
                <a:lnTo>
                  <a:pt x="1491" y="495"/>
                </a:lnTo>
                <a:lnTo>
                  <a:pt x="1501" y="511"/>
                </a:lnTo>
                <a:lnTo>
                  <a:pt x="1525" y="498"/>
                </a:lnTo>
                <a:lnTo>
                  <a:pt x="1549" y="490"/>
                </a:lnTo>
                <a:lnTo>
                  <a:pt x="1571" y="483"/>
                </a:lnTo>
                <a:lnTo>
                  <a:pt x="1592" y="481"/>
                </a:lnTo>
                <a:lnTo>
                  <a:pt x="1616" y="484"/>
                </a:lnTo>
                <a:lnTo>
                  <a:pt x="1626" y="488"/>
                </a:lnTo>
                <a:lnTo>
                  <a:pt x="1636" y="494"/>
                </a:lnTo>
                <a:lnTo>
                  <a:pt x="1651" y="506"/>
                </a:lnTo>
                <a:lnTo>
                  <a:pt x="1663" y="518"/>
                </a:lnTo>
                <a:lnTo>
                  <a:pt x="1672" y="532"/>
                </a:lnTo>
                <a:lnTo>
                  <a:pt x="1680" y="548"/>
                </a:lnTo>
                <a:lnTo>
                  <a:pt x="1685" y="576"/>
                </a:lnTo>
                <a:lnTo>
                  <a:pt x="1687" y="612"/>
                </a:lnTo>
                <a:close/>
                <a:moveTo>
                  <a:pt x="553" y="364"/>
                </a:moveTo>
                <a:lnTo>
                  <a:pt x="487" y="431"/>
                </a:lnTo>
                <a:lnTo>
                  <a:pt x="428" y="370"/>
                </a:lnTo>
                <a:lnTo>
                  <a:pt x="356" y="441"/>
                </a:lnTo>
                <a:lnTo>
                  <a:pt x="280" y="365"/>
                </a:lnTo>
                <a:lnTo>
                  <a:pt x="347" y="297"/>
                </a:lnTo>
                <a:lnTo>
                  <a:pt x="409" y="359"/>
                </a:lnTo>
                <a:lnTo>
                  <a:pt x="479" y="289"/>
                </a:lnTo>
                <a:lnTo>
                  <a:pt x="553" y="364"/>
                </a:lnTo>
                <a:close/>
                <a:moveTo>
                  <a:pt x="1636" y="637"/>
                </a:moveTo>
                <a:lnTo>
                  <a:pt x="1622" y="613"/>
                </a:lnTo>
                <a:lnTo>
                  <a:pt x="1605" y="593"/>
                </a:lnTo>
                <a:lnTo>
                  <a:pt x="1597" y="587"/>
                </a:lnTo>
                <a:lnTo>
                  <a:pt x="1589" y="583"/>
                </a:lnTo>
                <a:lnTo>
                  <a:pt x="1577" y="582"/>
                </a:lnTo>
                <a:lnTo>
                  <a:pt x="1561" y="584"/>
                </a:lnTo>
                <a:lnTo>
                  <a:pt x="1543" y="591"/>
                </a:lnTo>
                <a:lnTo>
                  <a:pt x="1536" y="595"/>
                </a:lnTo>
                <a:lnTo>
                  <a:pt x="1556" y="624"/>
                </a:lnTo>
                <a:lnTo>
                  <a:pt x="1568" y="636"/>
                </a:lnTo>
                <a:lnTo>
                  <a:pt x="1580" y="644"/>
                </a:lnTo>
                <a:lnTo>
                  <a:pt x="1590" y="649"/>
                </a:lnTo>
                <a:lnTo>
                  <a:pt x="1601" y="652"/>
                </a:lnTo>
                <a:lnTo>
                  <a:pt x="1611" y="649"/>
                </a:lnTo>
                <a:lnTo>
                  <a:pt x="1625" y="644"/>
                </a:lnTo>
                <a:lnTo>
                  <a:pt x="1636" y="637"/>
                </a:lnTo>
                <a:close/>
                <a:moveTo>
                  <a:pt x="1288" y="458"/>
                </a:moveTo>
                <a:lnTo>
                  <a:pt x="1287" y="475"/>
                </a:lnTo>
                <a:lnTo>
                  <a:pt x="1285" y="489"/>
                </a:lnTo>
                <a:lnTo>
                  <a:pt x="1280" y="500"/>
                </a:lnTo>
                <a:lnTo>
                  <a:pt x="1275" y="509"/>
                </a:lnTo>
                <a:lnTo>
                  <a:pt x="1268" y="516"/>
                </a:lnTo>
                <a:lnTo>
                  <a:pt x="1259" y="522"/>
                </a:lnTo>
                <a:lnTo>
                  <a:pt x="1248" y="525"/>
                </a:lnTo>
                <a:lnTo>
                  <a:pt x="1237" y="526"/>
                </a:lnTo>
                <a:lnTo>
                  <a:pt x="1222" y="523"/>
                </a:lnTo>
                <a:lnTo>
                  <a:pt x="1214" y="518"/>
                </a:lnTo>
                <a:lnTo>
                  <a:pt x="1208" y="513"/>
                </a:lnTo>
                <a:lnTo>
                  <a:pt x="1198" y="499"/>
                </a:lnTo>
                <a:lnTo>
                  <a:pt x="1191" y="483"/>
                </a:lnTo>
                <a:lnTo>
                  <a:pt x="1183" y="505"/>
                </a:lnTo>
                <a:lnTo>
                  <a:pt x="1179" y="513"/>
                </a:lnTo>
                <a:lnTo>
                  <a:pt x="1173" y="523"/>
                </a:lnTo>
                <a:lnTo>
                  <a:pt x="1165" y="529"/>
                </a:lnTo>
                <a:lnTo>
                  <a:pt x="1158" y="534"/>
                </a:lnTo>
                <a:lnTo>
                  <a:pt x="1150" y="538"/>
                </a:lnTo>
                <a:lnTo>
                  <a:pt x="1142" y="539"/>
                </a:lnTo>
                <a:lnTo>
                  <a:pt x="1134" y="538"/>
                </a:lnTo>
                <a:lnTo>
                  <a:pt x="1123" y="534"/>
                </a:lnTo>
                <a:lnTo>
                  <a:pt x="1114" y="529"/>
                </a:lnTo>
                <a:lnTo>
                  <a:pt x="1107" y="522"/>
                </a:lnTo>
                <a:lnTo>
                  <a:pt x="1101" y="513"/>
                </a:lnTo>
                <a:lnTo>
                  <a:pt x="1097" y="504"/>
                </a:lnTo>
                <a:lnTo>
                  <a:pt x="1094" y="492"/>
                </a:lnTo>
                <a:lnTo>
                  <a:pt x="1092" y="466"/>
                </a:lnTo>
                <a:lnTo>
                  <a:pt x="1095" y="430"/>
                </a:lnTo>
                <a:lnTo>
                  <a:pt x="1098" y="407"/>
                </a:lnTo>
                <a:lnTo>
                  <a:pt x="1070" y="439"/>
                </a:lnTo>
                <a:lnTo>
                  <a:pt x="1070" y="427"/>
                </a:lnTo>
                <a:lnTo>
                  <a:pt x="1079" y="408"/>
                </a:lnTo>
                <a:lnTo>
                  <a:pt x="1094" y="387"/>
                </a:lnTo>
                <a:lnTo>
                  <a:pt x="1113" y="373"/>
                </a:lnTo>
                <a:lnTo>
                  <a:pt x="1112" y="399"/>
                </a:lnTo>
                <a:lnTo>
                  <a:pt x="1112" y="424"/>
                </a:lnTo>
                <a:lnTo>
                  <a:pt x="1113" y="455"/>
                </a:lnTo>
                <a:lnTo>
                  <a:pt x="1117" y="476"/>
                </a:lnTo>
                <a:lnTo>
                  <a:pt x="1122" y="483"/>
                </a:lnTo>
                <a:lnTo>
                  <a:pt x="1127" y="490"/>
                </a:lnTo>
                <a:lnTo>
                  <a:pt x="1133" y="493"/>
                </a:lnTo>
                <a:lnTo>
                  <a:pt x="1142" y="494"/>
                </a:lnTo>
                <a:lnTo>
                  <a:pt x="1157" y="490"/>
                </a:lnTo>
                <a:lnTo>
                  <a:pt x="1164" y="485"/>
                </a:lnTo>
                <a:lnTo>
                  <a:pt x="1172" y="480"/>
                </a:lnTo>
                <a:lnTo>
                  <a:pt x="1181" y="467"/>
                </a:lnTo>
                <a:lnTo>
                  <a:pt x="1186" y="455"/>
                </a:lnTo>
                <a:lnTo>
                  <a:pt x="1182" y="433"/>
                </a:lnTo>
                <a:lnTo>
                  <a:pt x="1175" y="403"/>
                </a:lnTo>
                <a:lnTo>
                  <a:pt x="1171" y="387"/>
                </a:lnTo>
                <a:lnTo>
                  <a:pt x="1191" y="359"/>
                </a:lnTo>
                <a:lnTo>
                  <a:pt x="1196" y="376"/>
                </a:lnTo>
                <a:lnTo>
                  <a:pt x="1203" y="399"/>
                </a:lnTo>
                <a:lnTo>
                  <a:pt x="1206" y="425"/>
                </a:lnTo>
                <a:lnTo>
                  <a:pt x="1210" y="448"/>
                </a:lnTo>
                <a:lnTo>
                  <a:pt x="1214" y="464"/>
                </a:lnTo>
                <a:lnTo>
                  <a:pt x="1221" y="473"/>
                </a:lnTo>
                <a:lnTo>
                  <a:pt x="1227" y="480"/>
                </a:lnTo>
                <a:lnTo>
                  <a:pt x="1236" y="483"/>
                </a:lnTo>
                <a:lnTo>
                  <a:pt x="1246" y="484"/>
                </a:lnTo>
                <a:lnTo>
                  <a:pt x="1255" y="483"/>
                </a:lnTo>
                <a:lnTo>
                  <a:pt x="1261" y="479"/>
                </a:lnTo>
                <a:lnTo>
                  <a:pt x="1265" y="473"/>
                </a:lnTo>
                <a:lnTo>
                  <a:pt x="1268" y="464"/>
                </a:lnTo>
                <a:lnTo>
                  <a:pt x="1263" y="444"/>
                </a:lnTo>
                <a:lnTo>
                  <a:pt x="1260" y="431"/>
                </a:lnTo>
                <a:lnTo>
                  <a:pt x="1254" y="415"/>
                </a:lnTo>
                <a:lnTo>
                  <a:pt x="1239" y="384"/>
                </a:lnTo>
                <a:lnTo>
                  <a:pt x="1261" y="353"/>
                </a:lnTo>
                <a:lnTo>
                  <a:pt x="1279" y="401"/>
                </a:lnTo>
                <a:lnTo>
                  <a:pt x="1286" y="429"/>
                </a:lnTo>
                <a:lnTo>
                  <a:pt x="1288" y="458"/>
                </a:lnTo>
                <a:close/>
                <a:moveTo>
                  <a:pt x="846" y="364"/>
                </a:moveTo>
                <a:lnTo>
                  <a:pt x="1275" y="242"/>
                </a:lnTo>
                <a:lnTo>
                  <a:pt x="1222" y="284"/>
                </a:lnTo>
                <a:lnTo>
                  <a:pt x="792" y="406"/>
                </a:lnTo>
                <a:lnTo>
                  <a:pt x="846" y="364"/>
                </a:lnTo>
                <a:close/>
                <a:moveTo>
                  <a:pt x="892" y="106"/>
                </a:moveTo>
                <a:lnTo>
                  <a:pt x="881" y="110"/>
                </a:lnTo>
                <a:lnTo>
                  <a:pt x="875" y="101"/>
                </a:lnTo>
                <a:lnTo>
                  <a:pt x="869" y="95"/>
                </a:lnTo>
                <a:lnTo>
                  <a:pt x="863" y="92"/>
                </a:lnTo>
                <a:lnTo>
                  <a:pt x="859" y="95"/>
                </a:lnTo>
                <a:lnTo>
                  <a:pt x="853" y="100"/>
                </a:lnTo>
                <a:lnTo>
                  <a:pt x="844" y="125"/>
                </a:lnTo>
                <a:lnTo>
                  <a:pt x="834" y="162"/>
                </a:lnTo>
                <a:lnTo>
                  <a:pt x="825" y="205"/>
                </a:lnTo>
                <a:lnTo>
                  <a:pt x="813" y="205"/>
                </a:lnTo>
                <a:lnTo>
                  <a:pt x="805" y="178"/>
                </a:lnTo>
                <a:lnTo>
                  <a:pt x="797" y="156"/>
                </a:lnTo>
                <a:lnTo>
                  <a:pt x="787" y="144"/>
                </a:lnTo>
                <a:lnTo>
                  <a:pt x="780" y="140"/>
                </a:lnTo>
                <a:lnTo>
                  <a:pt x="762" y="140"/>
                </a:lnTo>
                <a:lnTo>
                  <a:pt x="754" y="138"/>
                </a:lnTo>
                <a:lnTo>
                  <a:pt x="748" y="134"/>
                </a:lnTo>
                <a:lnTo>
                  <a:pt x="743" y="128"/>
                </a:lnTo>
                <a:lnTo>
                  <a:pt x="738" y="121"/>
                </a:lnTo>
                <a:lnTo>
                  <a:pt x="736" y="115"/>
                </a:lnTo>
                <a:lnTo>
                  <a:pt x="736" y="106"/>
                </a:lnTo>
                <a:lnTo>
                  <a:pt x="737" y="96"/>
                </a:lnTo>
                <a:lnTo>
                  <a:pt x="741" y="88"/>
                </a:lnTo>
                <a:lnTo>
                  <a:pt x="747" y="84"/>
                </a:lnTo>
                <a:lnTo>
                  <a:pt x="755" y="83"/>
                </a:lnTo>
                <a:lnTo>
                  <a:pt x="769" y="85"/>
                </a:lnTo>
                <a:lnTo>
                  <a:pt x="781" y="94"/>
                </a:lnTo>
                <a:lnTo>
                  <a:pt x="793" y="106"/>
                </a:lnTo>
                <a:lnTo>
                  <a:pt x="802" y="125"/>
                </a:lnTo>
                <a:lnTo>
                  <a:pt x="820" y="165"/>
                </a:lnTo>
                <a:lnTo>
                  <a:pt x="828" y="129"/>
                </a:lnTo>
                <a:lnTo>
                  <a:pt x="834" y="103"/>
                </a:lnTo>
                <a:lnTo>
                  <a:pt x="842" y="83"/>
                </a:lnTo>
                <a:lnTo>
                  <a:pt x="846" y="74"/>
                </a:lnTo>
                <a:lnTo>
                  <a:pt x="850" y="68"/>
                </a:lnTo>
                <a:lnTo>
                  <a:pt x="854" y="63"/>
                </a:lnTo>
                <a:lnTo>
                  <a:pt x="859" y="59"/>
                </a:lnTo>
                <a:lnTo>
                  <a:pt x="867" y="56"/>
                </a:lnTo>
                <a:lnTo>
                  <a:pt x="874" y="57"/>
                </a:lnTo>
                <a:lnTo>
                  <a:pt x="880" y="61"/>
                </a:lnTo>
                <a:lnTo>
                  <a:pt x="893" y="75"/>
                </a:lnTo>
                <a:lnTo>
                  <a:pt x="892" y="106"/>
                </a:lnTo>
                <a:close/>
                <a:moveTo>
                  <a:pt x="500" y="84"/>
                </a:moveTo>
                <a:lnTo>
                  <a:pt x="500" y="92"/>
                </a:lnTo>
                <a:lnTo>
                  <a:pt x="497" y="101"/>
                </a:lnTo>
                <a:lnTo>
                  <a:pt x="487" y="117"/>
                </a:lnTo>
                <a:lnTo>
                  <a:pt x="481" y="123"/>
                </a:lnTo>
                <a:lnTo>
                  <a:pt x="472" y="131"/>
                </a:lnTo>
                <a:lnTo>
                  <a:pt x="450" y="143"/>
                </a:lnTo>
                <a:lnTo>
                  <a:pt x="389" y="167"/>
                </a:lnTo>
                <a:lnTo>
                  <a:pt x="356" y="167"/>
                </a:lnTo>
                <a:lnTo>
                  <a:pt x="398" y="148"/>
                </a:lnTo>
                <a:lnTo>
                  <a:pt x="420" y="136"/>
                </a:lnTo>
                <a:lnTo>
                  <a:pt x="440" y="123"/>
                </a:lnTo>
                <a:lnTo>
                  <a:pt x="471" y="98"/>
                </a:lnTo>
                <a:lnTo>
                  <a:pt x="395" y="98"/>
                </a:lnTo>
                <a:lnTo>
                  <a:pt x="387" y="99"/>
                </a:lnTo>
                <a:lnTo>
                  <a:pt x="370" y="112"/>
                </a:lnTo>
                <a:lnTo>
                  <a:pt x="370" y="91"/>
                </a:lnTo>
                <a:lnTo>
                  <a:pt x="383" y="72"/>
                </a:lnTo>
                <a:lnTo>
                  <a:pt x="393" y="64"/>
                </a:lnTo>
                <a:lnTo>
                  <a:pt x="404" y="62"/>
                </a:lnTo>
                <a:lnTo>
                  <a:pt x="500" y="62"/>
                </a:lnTo>
                <a:lnTo>
                  <a:pt x="502" y="69"/>
                </a:lnTo>
                <a:lnTo>
                  <a:pt x="500" y="84"/>
                </a:lnTo>
                <a:close/>
                <a:moveTo>
                  <a:pt x="117" y="259"/>
                </a:moveTo>
                <a:lnTo>
                  <a:pt x="113" y="276"/>
                </a:lnTo>
                <a:lnTo>
                  <a:pt x="105" y="294"/>
                </a:lnTo>
                <a:lnTo>
                  <a:pt x="96" y="303"/>
                </a:lnTo>
                <a:lnTo>
                  <a:pt x="88" y="310"/>
                </a:lnTo>
                <a:lnTo>
                  <a:pt x="78" y="314"/>
                </a:lnTo>
                <a:lnTo>
                  <a:pt x="68" y="315"/>
                </a:lnTo>
                <a:lnTo>
                  <a:pt x="58" y="314"/>
                </a:lnTo>
                <a:lnTo>
                  <a:pt x="48" y="310"/>
                </a:lnTo>
                <a:lnTo>
                  <a:pt x="41" y="303"/>
                </a:lnTo>
                <a:lnTo>
                  <a:pt x="35" y="294"/>
                </a:lnTo>
                <a:lnTo>
                  <a:pt x="29" y="282"/>
                </a:lnTo>
                <a:lnTo>
                  <a:pt x="25" y="270"/>
                </a:lnTo>
                <a:lnTo>
                  <a:pt x="23" y="259"/>
                </a:lnTo>
                <a:lnTo>
                  <a:pt x="22" y="246"/>
                </a:lnTo>
                <a:lnTo>
                  <a:pt x="23" y="227"/>
                </a:lnTo>
                <a:lnTo>
                  <a:pt x="26" y="205"/>
                </a:lnTo>
                <a:lnTo>
                  <a:pt x="33" y="182"/>
                </a:lnTo>
                <a:lnTo>
                  <a:pt x="40" y="156"/>
                </a:lnTo>
                <a:lnTo>
                  <a:pt x="50" y="131"/>
                </a:lnTo>
                <a:lnTo>
                  <a:pt x="60" y="107"/>
                </a:lnTo>
                <a:lnTo>
                  <a:pt x="71" y="86"/>
                </a:lnTo>
                <a:lnTo>
                  <a:pt x="84" y="67"/>
                </a:lnTo>
                <a:lnTo>
                  <a:pt x="83" y="80"/>
                </a:lnTo>
                <a:lnTo>
                  <a:pt x="79" y="97"/>
                </a:lnTo>
                <a:lnTo>
                  <a:pt x="74" y="117"/>
                </a:lnTo>
                <a:lnTo>
                  <a:pt x="68" y="140"/>
                </a:lnTo>
                <a:lnTo>
                  <a:pt x="55" y="184"/>
                </a:lnTo>
                <a:lnTo>
                  <a:pt x="52" y="202"/>
                </a:lnTo>
                <a:lnTo>
                  <a:pt x="51" y="217"/>
                </a:lnTo>
                <a:lnTo>
                  <a:pt x="53" y="231"/>
                </a:lnTo>
                <a:lnTo>
                  <a:pt x="57" y="245"/>
                </a:lnTo>
                <a:lnTo>
                  <a:pt x="64" y="256"/>
                </a:lnTo>
                <a:lnTo>
                  <a:pt x="70" y="260"/>
                </a:lnTo>
                <a:lnTo>
                  <a:pt x="75" y="261"/>
                </a:lnTo>
                <a:lnTo>
                  <a:pt x="84" y="258"/>
                </a:lnTo>
                <a:lnTo>
                  <a:pt x="91" y="249"/>
                </a:lnTo>
                <a:lnTo>
                  <a:pt x="100" y="234"/>
                </a:lnTo>
                <a:lnTo>
                  <a:pt x="109" y="212"/>
                </a:lnTo>
                <a:lnTo>
                  <a:pt x="112" y="217"/>
                </a:lnTo>
                <a:lnTo>
                  <a:pt x="116" y="225"/>
                </a:lnTo>
                <a:lnTo>
                  <a:pt x="117" y="242"/>
                </a:lnTo>
                <a:lnTo>
                  <a:pt x="117" y="259"/>
                </a:lnTo>
                <a:close/>
              </a:path>
            </a:pathLst>
          </a:custGeom>
          <a:solidFill>
            <a:schemeClr val="bg1"/>
          </a:solidFill>
          <a:ln w="9525">
            <a:noFill/>
            <a:round/>
            <a:headEnd/>
            <a:tailEnd/>
          </a:ln>
        </p:spPr>
        <p:txBody>
          <a:bodyPr/>
          <a:lstStyle/>
          <a:p>
            <a:endParaRPr lang="ar-SA"/>
          </a:p>
        </p:txBody>
      </p:sp>
      <p:pic>
        <p:nvPicPr>
          <p:cNvPr id="9" name="Picture 8" descr="logo EDE.png"/>
          <p:cNvPicPr>
            <a:picLocks noChangeAspect="1"/>
          </p:cNvPicPr>
          <p:nvPr/>
        </p:nvPicPr>
        <p:blipFill>
          <a:blip r:embed="rId3" cstate="print"/>
          <a:stretch>
            <a:fillRect/>
          </a:stretch>
        </p:blipFill>
        <p:spPr>
          <a:xfrm>
            <a:off x="844550" y="2133600"/>
            <a:ext cx="1946275" cy="2362200"/>
          </a:xfrm>
          <a:prstGeom prst="rect">
            <a:avLst/>
          </a:prstGeom>
          <a:effectLst>
            <a:outerShdw blurRad="63500" sx="102000" sy="102000" algn="ctr" rotWithShape="0">
              <a:prstClr val="black">
                <a:alpha val="40000"/>
              </a:prstClr>
            </a:outerShdw>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4"/>
          <p:cNvSpPr>
            <a:spLocks noGrp="1"/>
          </p:cNvSpPr>
          <p:nvPr>
            <p:ph type="ctrTitle"/>
          </p:nvPr>
        </p:nvSpPr>
        <p:spPr>
          <a:xfrm>
            <a:off x="562708" y="3810000"/>
            <a:ext cx="7772400" cy="1447800"/>
          </a:xfrm>
          <a:solidFill>
            <a:schemeClr val="accent6">
              <a:lumMod val="40000"/>
              <a:lumOff val="60000"/>
            </a:schemeClr>
          </a:solidFill>
        </p:spPr>
        <p:txBody>
          <a:bodyPr/>
          <a:lstStyle/>
          <a:p>
            <a:pPr indent="0" algn="ctr" eaLnBrk="1" fontAlgn="auto" hangingPunct="1">
              <a:spcAft>
                <a:spcPts val="0"/>
              </a:spcAft>
              <a:defRPr/>
            </a:pPr>
            <a:r>
              <a:rPr lang="ar-SA" sz="4000" dirty="0" smtClean="0">
                <a:solidFill>
                  <a:srgbClr val="000000"/>
                </a:solidFill>
                <a:latin typeface="+mn-lt"/>
                <a:ea typeface="+mn-ea"/>
                <a:cs typeface="PT Bold Heading" pitchFamily="2" charset="-78"/>
              </a:rPr>
              <a:t>تقنية المعلومات والاتصالات  1</a:t>
            </a:r>
            <a:endParaRPr lang="en-US" sz="4000" dirty="0">
              <a:solidFill>
                <a:srgbClr val="000000"/>
              </a:solidFill>
              <a:latin typeface="+mn-lt"/>
              <a:ea typeface="+mn-ea"/>
              <a:cs typeface="PT Bold Heading" pitchFamily="2" charset="-78"/>
            </a:endParaRPr>
          </a:p>
        </p:txBody>
      </p:sp>
      <p:sp>
        <p:nvSpPr>
          <p:cNvPr id="6147" name="Slide Number Placeholder 3"/>
          <p:cNvSpPr>
            <a:spLocks noGrp="1"/>
          </p:cNvSpPr>
          <p:nvPr>
            <p:ph type="sldNum" sz="quarter" idx="11"/>
          </p:nvPr>
        </p:nvSpPr>
        <p:spPr bwMode="auto">
          <a:xfrm>
            <a:off x="5562600" y="6508750"/>
            <a:ext cx="3001963" cy="274638"/>
          </a:xfrm>
          <a:ln>
            <a:miter lim="800000"/>
            <a:headEnd/>
            <a:tailEnd/>
          </a:ln>
        </p:spPr>
        <p:txBody>
          <a:bodyPr/>
          <a:lstStyle/>
          <a:p>
            <a:pPr algn="l">
              <a:defRPr/>
            </a:pPr>
            <a:fld id="{C3341D18-D9C4-4268-ACE8-3CFA56FF0B30}" type="slidenum">
              <a:rPr lang="ar-SA" sz="1300">
                <a:solidFill>
                  <a:schemeClr val="bg2">
                    <a:tint val="60000"/>
                    <a:satMod val="155000"/>
                  </a:schemeClr>
                </a:solidFill>
                <a:cs typeface="Arial" pitchFamily="34" charset="0"/>
              </a:rPr>
              <a:pPr algn="l">
                <a:defRPr/>
              </a:pPr>
              <a:t>2</a:t>
            </a:fld>
            <a:endParaRPr lang="en-US" sz="1300">
              <a:solidFill>
                <a:schemeClr val="bg2">
                  <a:tint val="60000"/>
                  <a:satMod val="155000"/>
                </a:schemeClr>
              </a:solidFill>
              <a:cs typeface="Arial" pitchFamily="34" charset="0"/>
            </a:endParaRPr>
          </a:p>
        </p:txBody>
      </p:sp>
      <p:sp>
        <p:nvSpPr>
          <p:cNvPr id="4" name="AutoShape 7"/>
          <p:cNvSpPr>
            <a:spLocks noChangeArrowheads="1"/>
          </p:cNvSpPr>
          <p:nvPr/>
        </p:nvSpPr>
        <p:spPr bwMode="auto">
          <a:xfrm>
            <a:off x="2601913" y="2133600"/>
            <a:ext cx="3940175" cy="1447800"/>
          </a:xfrm>
          <a:prstGeom prst="plaque">
            <a:avLst>
              <a:gd name="adj" fmla="val 16667"/>
            </a:avLst>
          </a:prstGeom>
          <a:ln>
            <a:headEnd/>
            <a:tailEnd/>
          </a:ln>
        </p:spPr>
        <p:style>
          <a:lnRef idx="1">
            <a:schemeClr val="accent1"/>
          </a:lnRef>
          <a:fillRef idx="2">
            <a:schemeClr val="accent1"/>
          </a:fillRef>
          <a:effectRef idx="1">
            <a:schemeClr val="accent1"/>
          </a:effectRef>
          <a:fontRef idx="minor">
            <a:schemeClr val="dk1"/>
          </a:fontRef>
        </p:style>
        <p:txBody>
          <a:bodyPr wrap="none" anchor="ctr"/>
          <a:lstStyle/>
          <a:p>
            <a:pPr algn="ctr" fontAlgn="auto">
              <a:spcBef>
                <a:spcPts val="0"/>
              </a:spcBef>
              <a:spcAft>
                <a:spcPts val="0"/>
              </a:spcAft>
              <a:defRPr/>
            </a:pPr>
            <a:r>
              <a:rPr lang="ar-SA" sz="4000" dirty="0">
                <a:solidFill>
                  <a:srgbClr val="000000"/>
                </a:solidFill>
                <a:cs typeface="PT Bold Heading" pitchFamily="2" charset="-78"/>
              </a:rPr>
              <a:t>المحاضرة العاشرة</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عنصر نائب لرقم الشريحة 3"/>
          <p:cNvSpPr>
            <a:spLocks noGrp="1"/>
          </p:cNvSpPr>
          <p:nvPr>
            <p:ph type="sldNum" sz="quarter" idx="12"/>
          </p:nvPr>
        </p:nvSpPr>
        <p:spPr bwMode="auto">
          <a:xfrm>
            <a:off x="5562600" y="6400800"/>
            <a:ext cx="3001963" cy="274638"/>
          </a:xfrm>
          <a:ln>
            <a:miter lim="800000"/>
            <a:headEnd/>
            <a:tailEnd/>
          </a:ln>
        </p:spPr>
        <p:txBody>
          <a:bodyPr/>
          <a:lstStyle/>
          <a:p>
            <a:pPr algn="l">
              <a:defRPr/>
            </a:pPr>
            <a:fld id="{1CBB5570-FBE5-46E8-9016-AC0F805C30C7}" type="slidenum">
              <a:rPr lang="ar-SA" sz="1300">
                <a:solidFill>
                  <a:schemeClr val="bg2">
                    <a:tint val="60000"/>
                    <a:satMod val="155000"/>
                  </a:schemeClr>
                </a:solidFill>
                <a:cs typeface="Arial" pitchFamily="34" charset="0"/>
              </a:rPr>
              <a:pPr algn="l">
                <a:defRPr/>
              </a:pPr>
              <a:t>3</a:t>
            </a:fld>
            <a:endParaRPr lang="en-US" sz="1300">
              <a:solidFill>
                <a:schemeClr val="bg2">
                  <a:tint val="60000"/>
                  <a:satMod val="155000"/>
                </a:schemeClr>
              </a:solidFill>
              <a:cs typeface="Arial" pitchFamily="34" charset="0"/>
            </a:endParaRPr>
          </a:p>
        </p:txBody>
      </p:sp>
      <p:sp>
        <p:nvSpPr>
          <p:cNvPr id="5" name="مجسم مشطوف الحواف 4"/>
          <p:cNvSpPr/>
          <p:nvPr/>
        </p:nvSpPr>
        <p:spPr>
          <a:xfrm>
            <a:off x="0" y="0"/>
            <a:ext cx="9144000" cy="1447800"/>
          </a:xfrm>
          <a:prstGeom prst="bevel">
            <a:avLst/>
          </a:prstGeom>
        </p:spPr>
        <p:style>
          <a:lnRef idx="1">
            <a:schemeClr val="accent6"/>
          </a:lnRef>
          <a:fillRef idx="2">
            <a:schemeClr val="accent6"/>
          </a:fillRef>
          <a:effectRef idx="1">
            <a:schemeClr val="accent6"/>
          </a:effectRef>
          <a:fontRef idx="minor">
            <a:schemeClr val="dk1"/>
          </a:fontRef>
        </p:style>
        <p:txBody>
          <a:bodyPr rtlCol="1" anchor="ctr"/>
          <a:lstStyle/>
          <a:p>
            <a:pPr algn="ctr" fontAlgn="auto">
              <a:spcBef>
                <a:spcPts val="0"/>
              </a:spcBef>
              <a:spcAft>
                <a:spcPts val="0"/>
              </a:spcAft>
              <a:defRPr/>
            </a:pPr>
            <a:r>
              <a:rPr lang="ar-SA" sz="4400" b="1" dirty="0">
                <a:solidFill>
                  <a:schemeClr val="tx1"/>
                </a:solidFill>
              </a:rPr>
              <a:t>محاور المحاضرة</a:t>
            </a:r>
            <a:endParaRPr lang="ar-SA" sz="4400" dirty="0"/>
          </a:p>
        </p:txBody>
      </p:sp>
      <p:sp>
        <p:nvSpPr>
          <p:cNvPr id="7" name="مجسم مشطوف الحواف 6"/>
          <p:cNvSpPr/>
          <p:nvPr/>
        </p:nvSpPr>
        <p:spPr>
          <a:xfrm>
            <a:off x="0" y="1143000"/>
            <a:ext cx="9144000" cy="4876800"/>
          </a:xfrm>
          <a:prstGeom prst="bevel">
            <a:avLst/>
          </a:prstGeom>
        </p:spPr>
        <p:style>
          <a:lnRef idx="1">
            <a:schemeClr val="accent3"/>
          </a:lnRef>
          <a:fillRef idx="2">
            <a:schemeClr val="accent3"/>
          </a:fillRef>
          <a:effectRef idx="1">
            <a:schemeClr val="accent3"/>
          </a:effectRef>
          <a:fontRef idx="minor">
            <a:schemeClr val="dk1"/>
          </a:fontRef>
        </p:style>
        <p:txBody>
          <a:bodyPr rtlCol="1" anchor="ctr"/>
          <a:lstStyle/>
          <a:p>
            <a:pPr fontAlgn="auto">
              <a:spcBef>
                <a:spcPts val="0"/>
              </a:spcBef>
              <a:spcAft>
                <a:spcPts val="0"/>
              </a:spcAft>
              <a:defRPr/>
            </a:pPr>
            <a:endParaRPr lang="ar-SA" sz="3200" b="1" dirty="0"/>
          </a:p>
          <a:p>
            <a:pPr fontAlgn="auto">
              <a:spcBef>
                <a:spcPts val="0"/>
              </a:spcBef>
              <a:spcAft>
                <a:spcPts val="0"/>
              </a:spcAft>
              <a:defRPr/>
            </a:pPr>
            <a:endParaRPr lang="ar-SA" sz="3200" b="1" dirty="0"/>
          </a:p>
          <a:p>
            <a:pPr marL="514350" indent="-514350">
              <a:buFont typeface="+mj-lt"/>
              <a:buAutoNum type="arabicPeriod"/>
              <a:defRPr/>
            </a:pPr>
            <a:r>
              <a:rPr lang="ar-SA" sz="2800" b="1" dirty="0"/>
              <a:t>مفهوم الاتصالات الإدارية.</a:t>
            </a:r>
          </a:p>
          <a:p>
            <a:pPr marL="514350" indent="-514350">
              <a:buFont typeface="+mj-lt"/>
              <a:buAutoNum type="arabicPeriod"/>
              <a:defRPr/>
            </a:pPr>
            <a:r>
              <a:rPr lang="ar-SA" sz="2800" b="1" dirty="0"/>
              <a:t>عناصر الاتصال.</a:t>
            </a:r>
          </a:p>
          <a:p>
            <a:pPr marL="514350" indent="-514350">
              <a:buFont typeface="+mj-lt"/>
              <a:buAutoNum type="arabicPeriod"/>
              <a:defRPr/>
            </a:pPr>
            <a:r>
              <a:rPr lang="ar-SA" sz="2800" b="1" dirty="0"/>
              <a:t>أنواع الاتصالات.</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762000"/>
          </a:xfrm>
        </p:spPr>
        <p:txBody>
          <a:bodyPr>
            <a:normAutofit fontScale="90000"/>
          </a:bodyPr>
          <a:lstStyle/>
          <a:p>
            <a:pPr>
              <a:defRPr/>
            </a:pPr>
            <a:r>
              <a:rPr lang="ar-SA" b="1" dirty="0" smtClean="0">
                <a:solidFill>
                  <a:srgbClr val="002060"/>
                </a:solidFill>
              </a:rPr>
              <a:t>مقدمة:</a:t>
            </a:r>
            <a:endParaRPr lang="en-US" b="1" dirty="0">
              <a:solidFill>
                <a:srgbClr val="002060"/>
              </a:solidFill>
            </a:endParaRPr>
          </a:p>
        </p:txBody>
      </p:sp>
      <p:sp>
        <p:nvSpPr>
          <p:cNvPr id="3" name="Content Placeholder 2"/>
          <p:cNvSpPr>
            <a:spLocks noGrp="1"/>
          </p:cNvSpPr>
          <p:nvPr>
            <p:ph idx="1"/>
          </p:nvPr>
        </p:nvSpPr>
        <p:spPr>
          <a:xfrm>
            <a:off x="685800" y="1600200"/>
            <a:ext cx="8001000" cy="4525963"/>
          </a:xfrm>
          <a:solidFill>
            <a:schemeClr val="accent5">
              <a:lumMod val="20000"/>
              <a:lumOff val="80000"/>
            </a:schemeClr>
          </a:solidFill>
        </p:spPr>
        <p:txBody>
          <a:bodyPr>
            <a:normAutofit/>
          </a:bodyPr>
          <a:lstStyle/>
          <a:p>
            <a:pPr algn="just">
              <a:buFont typeface="Wingdings 2" pitchFamily="18" charset="2"/>
              <a:buNone/>
              <a:defRPr/>
            </a:pPr>
            <a:r>
              <a:rPr lang="ar-SA" sz="3600" dirty="0" smtClean="0"/>
              <a:t>* تمثل المعلومات </a:t>
            </a:r>
            <a:r>
              <a:rPr lang="ar-SA" sz="3600" dirty="0" smtClean="0">
                <a:solidFill>
                  <a:srgbClr val="00B0F0"/>
                </a:solidFill>
              </a:rPr>
              <a:t>عصب الحياة </a:t>
            </a:r>
            <a:r>
              <a:rPr lang="ar-SA" sz="3600" dirty="0" smtClean="0"/>
              <a:t>في منظمات الأعمال الحديثة، والاتصالات </a:t>
            </a:r>
            <a:r>
              <a:rPr lang="ar-SA" sz="3600" dirty="0" smtClean="0">
                <a:solidFill>
                  <a:srgbClr val="00B0F0"/>
                </a:solidFill>
              </a:rPr>
              <a:t>هي الشريان </a:t>
            </a:r>
            <a:r>
              <a:rPr lang="ar-SA" sz="3600" dirty="0" smtClean="0"/>
              <a:t>الذي تسري من خلاله تلك المعلومات.</a:t>
            </a:r>
          </a:p>
          <a:p>
            <a:pPr algn="just">
              <a:buFont typeface="Wingdings 2" pitchFamily="18" charset="2"/>
              <a:buNone/>
              <a:defRPr/>
            </a:pPr>
            <a:r>
              <a:rPr lang="ar-SA" sz="3600" b="1" dirty="0" smtClean="0"/>
              <a:t>*</a:t>
            </a:r>
            <a:r>
              <a:rPr lang="ar-SA" sz="3600" b="1" dirty="0" smtClean="0">
                <a:solidFill>
                  <a:srgbClr val="002060"/>
                </a:solidFill>
              </a:rPr>
              <a:t> </a:t>
            </a:r>
            <a:r>
              <a:rPr lang="ar-SA" sz="3600" dirty="0" smtClean="0">
                <a:solidFill>
                  <a:srgbClr val="00B0F0"/>
                </a:solidFill>
              </a:rPr>
              <a:t>يقضي المدراء أغلب وقتهم </a:t>
            </a:r>
            <a:r>
              <a:rPr lang="ar-SA" sz="3600" dirty="0" smtClean="0"/>
              <a:t>في عملية الاتصال في إطار ممارساتهم الإدارية. كما وأن </a:t>
            </a:r>
            <a:r>
              <a:rPr lang="ar-SA" sz="3600" dirty="0" smtClean="0">
                <a:solidFill>
                  <a:srgbClr val="00B0F0"/>
                </a:solidFill>
              </a:rPr>
              <a:t>أغلب المشاكل </a:t>
            </a:r>
            <a:r>
              <a:rPr lang="ar-SA" sz="3600" dirty="0" smtClean="0"/>
              <a:t>المثارة في المنظمة يمكن أن يقع خلفها سوء اتصال، مما يثبّط من قدرة المنظمة على تحقيق أهدافها بالمستوى المطلوب من الكفاءة والفاعلية.</a:t>
            </a:r>
            <a:endParaRPr lang="en-US" sz="3600" dirty="0"/>
          </a:p>
        </p:txBody>
      </p:sp>
      <p:sp>
        <p:nvSpPr>
          <p:cNvPr id="4" name="Slide Number Placeholder 3"/>
          <p:cNvSpPr>
            <a:spLocks noGrp="1"/>
          </p:cNvSpPr>
          <p:nvPr>
            <p:ph type="sldNum" sz="quarter" idx="12"/>
          </p:nvPr>
        </p:nvSpPr>
        <p:spPr/>
        <p:txBody>
          <a:bodyPr/>
          <a:lstStyle/>
          <a:p>
            <a:pPr>
              <a:defRPr/>
            </a:pPr>
            <a:fld id="{7F6F27D5-7128-49D4-92AE-A9D6F263C587}" type="slidenum">
              <a:rPr lang="en-US" smtClean="0"/>
              <a:pPr>
                <a:defRPr/>
              </a:pPr>
              <a:t>4</a:t>
            </a:fld>
            <a:endParaRPr lang="en-US" dirty="0"/>
          </a:p>
        </p:txBody>
      </p:sp>
    </p:spTree>
  </p:cSld>
  <p:clrMapOvr>
    <a:masterClrMapping/>
  </p:clrMapOvr>
  <p:transition spd="slow">
    <p:strips dir="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5"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style.rotation</p:attrName>
                                        </p:attrNameLst>
                                      </p:cBhvr>
                                      <p:tavLst>
                                        <p:tav tm="0">
                                          <p:val>
                                            <p:fltVal val="720"/>
                                          </p:val>
                                        </p:tav>
                                        <p:tav tm="100000">
                                          <p:val>
                                            <p:fltVal val="0"/>
                                          </p:val>
                                        </p:tav>
                                      </p:tavLst>
                                    </p:anim>
                                    <p:anim calcmode="lin" valueType="num">
                                      <p:cBhvr>
                                        <p:cTn id="9" dur="2000" fill="hold"/>
                                        <p:tgtEl>
                                          <p:spTgt spid="2"/>
                                        </p:tgtEl>
                                        <p:attrNameLst>
                                          <p:attrName>ppt_h</p:attrName>
                                        </p:attrNameLst>
                                      </p:cBhvr>
                                      <p:tavLst>
                                        <p:tav tm="0">
                                          <p:val>
                                            <p:fltVal val="0"/>
                                          </p:val>
                                        </p:tav>
                                        <p:tav tm="100000">
                                          <p:val>
                                            <p:strVal val="#ppt_h"/>
                                          </p:val>
                                        </p:tav>
                                      </p:tavLst>
                                    </p:anim>
                                    <p:anim calcmode="lin" valueType="num">
                                      <p:cBhvr>
                                        <p:cTn id="10" dur="2000" fill="hold"/>
                                        <p:tgtEl>
                                          <p:spTgt spid="2"/>
                                        </p:tgtEl>
                                        <p:attrNameLst>
                                          <p:attrName>ppt_w</p:attrName>
                                        </p:attrNameLst>
                                      </p:cBhvr>
                                      <p:tavLst>
                                        <p:tav tm="0">
                                          <p:val>
                                            <p:fltVal val="0"/>
                                          </p:val>
                                        </p:tav>
                                        <p:tav tm="100000">
                                          <p:val>
                                            <p:strVal val="#ppt_w"/>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15" presetClass="entr" presetSubtype="0" fill="hold" grpId="0" nodeType="clickEffect">
                                  <p:stCondLst>
                                    <p:cond delay="0"/>
                                  </p:stCondLst>
                                  <p:childTnLst>
                                    <p:set>
                                      <p:cBhvr>
                                        <p:cTn id="14" dur="1" fill="hold">
                                          <p:stCondLst>
                                            <p:cond delay="0"/>
                                          </p:stCondLst>
                                        </p:cTn>
                                        <p:tgtEl>
                                          <p:spTgt spid="3">
                                            <p:bg/>
                                          </p:spTgt>
                                        </p:tgtEl>
                                        <p:attrNameLst>
                                          <p:attrName>style.visibility</p:attrName>
                                        </p:attrNameLst>
                                      </p:cBhvr>
                                      <p:to>
                                        <p:strVal val="visible"/>
                                      </p:to>
                                    </p:set>
                                    <p:anim calcmode="lin" valueType="num">
                                      <p:cBhvr>
                                        <p:cTn id="15" dur="1000" fill="hold"/>
                                        <p:tgtEl>
                                          <p:spTgt spid="3">
                                            <p:bg/>
                                          </p:spTgt>
                                        </p:tgtEl>
                                        <p:attrNameLst>
                                          <p:attrName>ppt_w</p:attrName>
                                        </p:attrNameLst>
                                      </p:cBhvr>
                                      <p:tavLst>
                                        <p:tav tm="0">
                                          <p:val>
                                            <p:fltVal val="0"/>
                                          </p:val>
                                        </p:tav>
                                        <p:tav tm="100000">
                                          <p:val>
                                            <p:strVal val="#ppt_w"/>
                                          </p:val>
                                        </p:tav>
                                      </p:tavLst>
                                    </p:anim>
                                    <p:anim calcmode="lin" valueType="num">
                                      <p:cBhvr>
                                        <p:cTn id="16" dur="1000" fill="hold"/>
                                        <p:tgtEl>
                                          <p:spTgt spid="3">
                                            <p:bg/>
                                          </p:spTgt>
                                        </p:tgtEl>
                                        <p:attrNameLst>
                                          <p:attrName>ppt_h</p:attrName>
                                        </p:attrNameLst>
                                      </p:cBhvr>
                                      <p:tavLst>
                                        <p:tav tm="0">
                                          <p:val>
                                            <p:fltVal val="0"/>
                                          </p:val>
                                        </p:tav>
                                        <p:tav tm="100000">
                                          <p:val>
                                            <p:strVal val="#ppt_h"/>
                                          </p:val>
                                        </p:tav>
                                      </p:tavLst>
                                    </p:anim>
                                    <p:anim calcmode="lin" valueType="num">
                                      <p:cBhvr>
                                        <p:cTn id="17" dur="1000" fill="hold"/>
                                        <p:tgtEl>
                                          <p:spTgt spid="3">
                                            <p:bg/>
                                          </p:spTgt>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3">
                                            <p:bg/>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15" presetClass="entr" presetSubtype="0" fill="hold" grpId="0" nodeType="clickEffect">
                                  <p:stCondLst>
                                    <p:cond delay="0"/>
                                  </p:stCondLst>
                                  <p:childTnLst>
                                    <p:set>
                                      <p:cBhvr>
                                        <p:cTn id="22" dur="1" fill="hold">
                                          <p:stCondLst>
                                            <p:cond delay="0"/>
                                          </p:stCondLst>
                                        </p:cTn>
                                        <p:tgtEl>
                                          <p:spTgt spid="3">
                                            <p:txEl>
                                              <p:pRg st="0" end="0"/>
                                            </p:txEl>
                                          </p:spTgt>
                                        </p:tgtEl>
                                        <p:attrNameLst>
                                          <p:attrName>style.visibility</p:attrName>
                                        </p:attrNameLst>
                                      </p:cBhvr>
                                      <p:to>
                                        <p:strVal val="visible"/>
                                      </p:to>
                                    </p:set>
                                    <p:anim calcmode="lin" valueType="num">
                                      <p:cBhvr>
                                        <p:cTn id="23"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3">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15" presetClass="entr" presetSubtype="0" fill="hold" grpId="0" nodeType="clickEffect">
                                  <p:stCondLst>
                                    <p:cond delay="0"/>
                                  </p:stCondLst>
                                  <p:childTnLst>
                                    <p:set>
                                      <p:cBhvr>
                                        <p:cTn id="30" dur="1" fill="hold">
                                          <p:stCondLst>
                                            <p:cond delay="0"/>
                                          </p:stCondLst>
                                        </p:cTn>
                                        <p:tgtEl>
                                          <p:spTgt spid="3">
                                            <p:txEl>
                                              <p:pRg st="1" end="1"/>
                                            </p:txEl>
                                          </p:spTgt>
                                        </p:tgtEl>
                                        <p:attrNameLst>
                                          <p:attrName>style.visibility</p:attrName>
                                        </p:attrNameLst>
                                      </p:cBhvr>
                                      <p:to>
                                        <p:strVal val="visible"/>
                                      </p:to>
                                    </p:set>
                                    <p:anim calcmode="lin" valueType="num">
                                      <p:cBhvr>
                                        <p:cTn id="31"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32"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33" dur="1000" fill="hold"/>
                                        <p:tgtEl>
                                          <p:spTgt spid="3">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34" dur="1000" fill="hold"/>
                                        <p:tgtEl>
                                          <p:spTgt spid="3">
                                            <p:txEl>
                                              <p:pRg st="1" end="1"/>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3124200" cy="762000"/>
          </a:xfrm>
        </p:spPr>
        <p:txBody>
          <a:bodyPr>
            <a:normAutofit fontScale="90000"/>
          </a:bodyPr>
          <a:lstStyle/>
          <a:p>
            <a:pPr>
              <a:defRPr/>
            </a:pPr>
            <a:r>
              <a:rPr lang="ar-SA" b="1" dirty="0" smtClean="0">
                <a:solidFill>
                  <a:srgbClr val="00B050"/>
                </a:solidFill>
              </a:rPr>
              <a:t>(تابع)</a:t>
            </a:r>
            <a:r>
              <a:rPr lang="ar-SA" b="1" dirty="0" smtClean="0">
                <a:solidFill>
                  <a:srgbClr val="C00000"/>
                </a:solidFill>
              </a:rPr>
              <a:t> </a:t>
            </a:r>
            <a:r>
              <a:rPr lang="ar-SA" b="1" dirty="0" smtClean="0">
                <a:solidFill>
                  <a:srgbClr val="002060"/>
                </a:solidFill>
              </a:rPr>
              <a:t>المقدمة:</a:t>
            </a:r>
            <a:endParaRPr lang="en-US" b="1" dirty="0">
              <a:solidFill>
                <a:srgbClr val="002060"/>
              </a:solidFill>
            </a:endParaRPr>
          </a:p>
        </p:txBody>
      </p:sp>
      <p:sp>
        <p:nvSpPr>
          <p:cNvPr id="3" name="Content Placeholder 2"/>
          <p:cNvSpPr>
            <a:spLocks noGrp="1"/>
          </p:cNvSpPr>
          <p:nvPr>
            <p:ph idx="1"/>
          </p:nvPr>
        </p:nvSpPr>
        <p:spPr>
          <a:xfrm>
            <a:off x="304800" y="1600200"/>
            <a:ext cx="8686800" cy="4953000"/>
          </a:xfrm>
          <a:solidFill>
            <a:schemeClr val="accent3">
              <a:lumMod val="20000"/>
              <a:lumOff val="80000"/>
            </a:schemeClr>
          </a:solidFill>
        </p:spPr>
        <p:txBody>
          <a:bodyPr>
            <a:normAutofit fontScale="92500" lnSpcReduction="10000"/>
          </a:bodyPr>
          <a:lstStyle/>
          <a:p>
            <a:pPr algn="just">
              <a:buFont typeface="Wingdings 2" pitchFamily="18" charset="2"/>
              <a:buNone/>
              <a:defRPr/>
            </a:pPr>
            <a:r>
              <a:rPr lang="ar-SA" sz="3600" dirty="0" smtClean="0"/>
              <a:t>* </a:t>
            </a:r>
            <a:r>
              <a:rPr lang="ar-SA" sz="3600" dirty="0" smtClean="0">
                <a:solidFill>
                  <a:srgbClr val="00B0F0"/>
                </a:solidFill>
              </a:rPr>
              <a:t>تعتبر المعلومات أساس لاكتمال دورة العملية الإدارية </a:t>
            </a:r>
            <a:r>
              <a:rPr lang="ar-SA" sz="3600" dirty="0" smtClean="0"/>
              <a:t>التي تتطلب التنسيق المستمر بين الرؤساء والمرؤوسين، حيث يعتمد نجاح المنظمة في تحقيقها لأهدافها على تبادل المعلومات بين الأفراد عبر الاتصالات الإدارية.</a:t>
            </a:r>
          </a:p>
          <a:p>
            <a:pPr algn="just">
              <a:buFont typeface="Wingdings 2" pitchFamily="18" charset="2"/>
              <a:buNone/>
              <a:defRPr/>
            </a:pPr>
            <a:endParaRPr lang="ar-SA" sz="800" dirty="0" smtClean="0"/>
          </a:p>
          <a:p>
            <a:pPr algn="just">
              <a:buFont typeface="Wingdings 2" pitchFamily="18" charset="2"/>
              <a:buNone/>
              <a:defRPr/>
            </a:pPr>
            <a:r>
              <a:rPr lang="ar-SA" sz="3600" dirty="0" smtClean="0"/>
              <a:t>*</a:t>
            </a:r>
            <a:r>
              <a:rPr lang="ar-SA" sz="3600" dirty="0" smtClean="0">
                <a:solidFill>
                  <a:srgbClr val="002060"/>
                </a:solidFill>
              </a:rPr>
              <a:t> </a:t>
            </a:r>
            <a:r>
              <a:rPr lang="ar-SA" sz="3600" dirty="0" smtClean="0">
                <a:solidFill>
                  <a:srgbClr val="00B0F0"/>
                </a:solidFill>
              </a:rPr>
              <a:t>تبعث الاتصالات النشاط والحيوية في أطراف المنظمة</a:t>
            </a:r>
            <a:r>
              <a:rPr lang="ar-SA" sz="3600" dirty="0" smtClean="0"/>
              <a:t>، وبدونها تبقى القرارات والمعلومات في حالة جمود، وتتوقف العملية الإدارية تماماً.</a:t>
            </a:r>
          </a:p>
          <a:p>
            <a:pPr algn="just">
              <a:buFont typeface="Wingdings 2" pitchFamily="18" charset="2"/>
              <a:buNone/>
              <a:defRPr/>
            </a:pPr>
            <a:endParaRPr lang="ar-SA" sz="800" dirty="0" smtClean="0"/>
          </a:p>
          <a:p>
            <a:pPr algn="just">
              <a:buFont typeface="Wingdings 2" pitchFamily="18" charset="2"/>
              <a:buNone/>
              <a:defRPr/>
            </a:pPr>
            <a:r>
              <a:rPr lang="ar-SA" sz="3600" dirty="0" smtClean="0"/>
              <a:t>* </a:t>
            </a:r>
            <a:r>
              <a:rPr lang="ar-SA" sz="3600" dirty="0" smtClean="0">
                <a:solidFill>
                  <a:srgbClr val="00B0F0"/>
                </a:solidFill>
              </a:rPr>
              <a:t>نظراً لأهمية الاتصالات في تصريف شؤون الحكم والإدارة</a:t>
            </a:r>
            <a:r>
              <a:rPr lang="ar-SA" sz="3600" dirty="0" smtClean="0"/>
              <a:t>، فإن هنالك ضرورة قصوى لتنظيمها، وتحقيق فاعليتها بما يؤمن انسيابية المعلومات بين أجزاء التنظيم المختلفة.</a:t>
            </a:r>
            <a:endParaRPr lang="en-US" sz="3600" dirty="0"/>
          </a:p>
        </p:txBody>
      </p:sp>
      <p:sp>
        <p:nvSpPr>
          <p:cNvPr id="4" name="Slide Number Placeholder 3"/>
          <p:cNvSpPr>
            <a:spLocks noGrp="1"/>
          </p:cNvSpPr>
          <p:nvPr>
            <p:ph type="sldNum" sz="quarter" idx="12"/>
          </p:nvPr>
        </p:nvSpPr>
        <p:spPr/>
        <p:txBody>
          <a:bodyPr/>
          <a:lstStyle/>
          <a:p>
            <a:pPr>
              <a:defRPr/>
            </a:pPr>
            <a:fld id="{B730F9BF-B14F-41DC-8B6A-89ABA2844017}" type="slidenum">
              <a:rPr lang="en-US" smtClean="0"/>
              <a:pPr>
                <a:defRPr/>
              </a:pPr>
              <a:t>5</a:t>
            </a:fld>
            <a:endParaRPr lang="en-US" dirty="0"/>
          </a:p>
        </p:txBody>
      </p:sp>
    </p:spTree>
  </p:cSld>
  <p:clrMapOvr>
    <a:masterClrMapping/>
  </p:clrMapOvr>
  <p:transition spd="slow">
    <p:strips dir="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5"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style.rotation</p:attrName>
                                        </p:attrNameLst>
                                      </p:cBhvr>
                                      <p:tavLst>
                                        <p:tav tm="0">
                                          <p:val>
                                            <p:fltVal val="720"/>
                                          </p:val>
                                        </p:tav>
                                        <p:tav tm="100000">
                                          <p:val>
                                            <p:fltVal val="0"/>
                                          </p:val>
                                        </p:tav>
                                      </p:tavLst>
                                    </p:anim>
                                    <p:anim calcmode="lin" valueType="num">
                                      <p:cBhvr>
                                        <p:cTn id="9" dur="2000" fill="hold"/>
                                        <p:tgtEl>
                                          <p:spTgt spid="2"/>
                                        </p:tgtEl>
                                        <p:attrNameLst>
                                          <p:attrName>ppt_h</p:attrName>
                                        </p:attrNameLst>
                                      </p:cBhvr>
                                      <p:tavLst>
                                        <p:tav tm="0">
                                          <p:val>
                                            <p:fltVal val="0"/>
                                          </p:val>
                                        </p:tav>
                                        <p:tav tm="100000">
                                          <p:val>
                                            <p:strVal val="#ppt_h"/>
                                          </p:val>
                                        </p:tav>
                                      </p:tavLst>
                                    </p:anim>
                                    <p:anim calcmode="lin" valueType="num">
                                      <p:cBhvr>
                                        <p:cTn id="10" dur="2000" fill="hold"/>
                                        <p:tgtEl>
                                          <p:spTgt spid="2"/>
                                        </p:tgtEl>
                                        <p:attrNameLst>
                                          <p:attrName>ppt_w</p:attrName>
                                        </p:attrNameLst>
                                      </p:cBhvr>
                                      <p:tavLst>
                                        <p:tav tm="0">
                                          <p:val>
                                            <p:fltVal val="0"/>
                                          </p:val>
                                        </p:tav>
                                        <p:tav tm="100000">
                                          <p:val>
                                            <p:strVal val="#ppt_w"/>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15" presetClass="entr" presetSubtype="0" fill="hold" grpId="0" nodeType="clickEffect">
                                  <p:stCondLst>
                                    <p:cond delay="0"/>
                                  </p:stCondLst>
                                  <p:childTnLst>
                                    <p:set>
                                      <p:cBhvr>
                                        <p:cTn id="14" dur="1" fill="hold">
                                          <p:stCondLst>
                                            <p:cond delay="0"/>
                                          </p:stCondLst>
                                        </p:cTn>
                                        <p:tgtEl>
                                          <p:spTgt spid="3">
                                            <p:bg/>
                                          </p:spTgt>
                                        </p:tgtEl>
                                        <p:attrNameLst>
                                          <p:attrName>style.visibility</p:attrName>
                                        </p:attrNameLst>
                                      </p:cBhvr>
                                      <p:to>
                                        <p:strVal val="visible"/>
                                      </p:to>
                                    </p:set>
                                    <p:anim calcmode="lin" valueType="num">
                                      <p:cBhvr>
                                        <p:cTn id="15" dur="1000" fill="hold"/>
                                        <p:tgtEl>
                                          <p:spTgt spid="3">
                                            <p:bg/>
                                          </p:spTgt>
                                        </p:tgtEl>
                                        <p:attrNameLst>
                                          <p:attrName>ppt_w</p:attrName>
                                        </p:attrNameLst>
                                      </p:cBhvr>
                                      <p:tavLst>
                                        <p:tav tm="0">
                                          <p:val>
                                            <p:fltVal val="0"/>
                                          </p:val>
                                        </p:tav>
                                        <p:tav tm="100000">
                                          <p:val>
                                            <p:strVal val="#ppt_w"/>
                                          </p:val>
                                        </p:tav>
                                      </p:tavLst>
                                    </p:anim>
                                    <p:anim calcmode="lin" valueType="num">
                                      <p:cBhvr>
                                        <p:cTn id="16" dur="1000" fill="hold"/>
                                        <p:tgtEl>
                                          <p:spTgt spid="3">
                                            <p:bg/>
                                          </p:spTgt>
                                        </p:tgtEl>
                                        <p:attrNameLst>
                                          <p:attrName>ppt_h</p:attrName>
                                        </p:attrNameLst>
                                      </p:cBhvr>
                                      <p:tavLst>
                                        <p:tav tm="0">
                                          <p:val>
                                            <p:fltVal val="0"/>
                                          </p:val>
                                        </p:tav>
                                        <p:tav tm="100000">
                                          <p:val>
                                            <p:strVal val="#ppt_h"/>
                                          </p:val>
                                        </p:tav>
                                      </p:tavLst>
                                    </p:anim>
                                    <p:anim calcmode="lin" valueType="num">
                                      <p:cBhvr>
                                        <p:cTn id="17" dur="1000" fill="hold"/>
                                        <p:tgtEl>
                                          <p:spTgt spid="3">
                                            <p:bg/>
                                          </p:spTgt>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3">
                                            <p:bg/>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15" presetClass="entr" presetSubtype="0" fill="hold" grpId="0" nodeType="clickEffect">
                                  <p:stCondLst>
                                    <p:cond delay="0"/>
                                  </p:stCondLst>
                                  <p:childTnLst>
                                    <p:set>
                                      <p:cBhvr>
                                        <p:cTn id="22" dur="1" fill="hold">
                                          <p:stCondLst>
                                            <p:cond delay="0"/>
                                          </p:stCondLst>
                                        </p:cTn>
                                        <p:tgtEl>
                                          <p:spTgt spid="3">
                                            <p:txEl>
                                              <p:pRg st="0" end="0"/>
                                            </p:txEl>
                                          </p:spTgt>
                                        </p:tgtEl>
                                        <p:attrNameLst>
                                          <p:attrName>style.visibility</p:attrName>
                                        </p:attrNameLst>
                                      </p:cBhvr>
                                      <p:to>
                                        <p:strVal val="visible"/>
                                      </p:to>
                                    </p:set>
                                    <p:anim calcmode="lin" valueType="num">
                                      <p:cBhvr>
                                        <p:cTn id="23"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3">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15" presetClass="entr" presetSubtype="0"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 calcmode="lin" valueType="num">
                                      <p:cBhvr>
                                        <p:cTn id="31"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32"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33" dur="1000" fill="hold"/>
                                        <p:tgtEl>
                                          <p:spTgt spid="3">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34" dur="1000" fill="hold"/>
                                        <p:tgtEl>
                                          <p:spTgt spid="3">
                                            <p:txEl>
                                              <p:pRg st="2" end="2"/>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35" fill="hold" nodeType="clickPar">
                      <p:stCondLst>
                        <p:cond delay="indefinite"/>
                      </p:stCondLst>
                      <p:childTnLst>
                        <p:par>
                          <p:cTn id="36" fill="hold" nodeType="withGroup">
                            <p:stCondLst>
                              <p:cond delay="0"/>
                            </p:stCondLst>
                            <p:childTnLst>
                              <p:par>
                                <p:cTn id="37" presetID="15" presetClass="entr" presetSubtype="0" fill="hold" grpId="0" nodeType="click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anim calcmode="lin" valueType="num">
                                      <p:cBhvr>
                                        <p:cTn id="39"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40"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41" dur="1000" fill="hold"/>
                                        <p:tgtEl>
                                          <p:spTgt spid="3">
                                            <p:txEl>
                                              <p:pRg st="4" end="4"/>
                                            </p:txEl>
                                          </p:spTgt>
                                        </p:tgtEl>
                                        <p:attrNameLst>
                                          <p:attrName>ppt_x</p:attrName>
                                        </p:attrNameLst>
                                      </p:cBhvr>
                                      <p:tavLst>
                                        <p:tav tm="0" fmla="#ppt_x+(cos(-2*pi*(1-$))*-#ppt_x-sin(-2*pi*(1-$))*(1-#ppt_y))*(1-$)">
                                          <p:val>
                                            <p:fltVal val="0"/>
                                          </p:val>
                                        </p:tav>
                                        <p:tav tm="100000">
                                          <p:val>
                                            <p:fltVal val="1"/>
                                          </p:val>
                                        </p:tav>
                                      </p:tavLst>
                                    </p:anim>
                                    <p:anim calcmode="lin" valueType="num">
                                      <p:cBhvr>
                                        <p:cTn id="42" dur="1000" fill="hold"/>
                                        <p:tgtEl>
                                          <p:spTgt spid="3">
                                            <p:txEl>
                                              <p:pRg st="4" end="4"/>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600200"/>
            <a:ext cx="8458200" cy="4572000"/>
          </a:xfrm>
          <a:solidFill>
            <a:schemeClr val="accent6">
              <a:lumMod val="20000"/>
              <a:lumOff val="80000"/>
            </a:schemeClr>
          </a:solidFill>
        </p:spPr>
        <p:txBody>
          <a:bodyPr>
            <a:normAutofit fontScale="92500" lnSpcReduction="10000"/>
          </a:bodyPr>
          <a:lstStyle/>
          <a:p>
            <a:pPr algn="ctr">
              <a:buFont typeface="Wingdings 2" pitchFamily="18" charset="2"/>
              <a:buNone/>
              <a:defRPr/>
            </a:pPr>
            <a:r>
              <a:rPr lang="ar-SA" b="1" dirty="0" smtClean="0"/>
              <a:t>«العملية التي تنتقل من خلالها المعرفة من شخص إلى آخر بهدف تحقيق هدف عام أو معرفة مشتركة».</a:t>
            </a:r>
          </a:p>
          <a:p>
            <a:pPr algn="ctr">
              <a:buFont typeface="Wingdings 2" pitchFamily="18" charset="2"/>
              <a:buNone/>
              <a:defRPr/>
            </a:pPr>
            <a:endParaRPr lang="ar-SA" sz="500" b="1" dirty="0" smtClean="0"/>
          </a:p>
          <a:p>
            <a:pPr algn="ctr">
              <a:buFont typeface="Wingdings 2" pitchFamily="18" charset="2"/>
              <a:buNone/>
              <a:defRPr/>
            </a:pPr>
            <a:r>
              <a:rPr lang="ar-SA" b="1" dirty="0" smtClean="0">
                <a:solidFill>
                  <a:srgbClr val="C00000"/>
                </a:solidFill>
              </a:rPr>
              <a:t>ويرى آخرون بأنها:</a:t>
            </a:r>
          </a:p>
          <a:p>
            <a:pPr algn="ctr">
              <a:buFont typeface="Wingdings 2" pitchFamily="18" charset="2"/>
              <a:buNone/>
              <a:defRPr/>
            </a:pPr>
            <a:endParaRPr lang="ar-SA" sz="1100" dirty="0" smtClean="0"/>
          </a:p>
          <a:p>
            <a:pPr algn="ctr">
              <a:buFont typeface="Wingdings 2" pitchFamily="18" charset="2"/>
              <a:buNone/>
              <a:defRPr/>
            </a:pPr>
            <a:r>
              <a:rPr lang="ar-SA" b="1" dirty="0" smtClean="0"/>
              <a:t>«محاولة لإيجاد فهم مشترك بين شخصين أو أكثر بقدر الامكان».</a:t>
            </a:r>
          </a:p>
          <a:p>
            <a:pPr algn="just">
              <a:buFont typeface="Wingdings 2" pitchFamily="18" charset="2"/>
              <a:buNone/>
              <a:defRPr/>
            </a:pPr>
            <a:endParaRPr lang="ar-SA" sz="1600" dirty="0" smtClean="0"/>
          </a:p>
          <a:p>
            <a:pPr algn="just">
              <a:buFont typeface="Wingdings 2" pitchFamily="18" charset="2"/>
              <a:buNone/>
              <a:defRPr/>
            </a:pPr>
            <a:r>
              <a:rPr lang="ar-SA" dirty="0" smtClean="0"/>
              <a:t>يمكن القول بأن مفهوم الاتصالات يتضمن في الواقع أفكاراً أساسية يجب الإشارة إليها، وهي:</a:t>
            </a:r>
          </a:p>
          <a:p>
            <a:pPr algn="just">
              <a:buFont typeface="Wingdings" pitchFamily="2" charset="2"/>
              <a:buChar char="Ø"/>
              <a:defRPr/>
            </a:pPr>
            <a:r>
              <a:rPr lang="ar-SA" dirty="0"/>
              <a:t> </a:t>
            </a:r>
            <a:r>
              <a:rPr lang="ar-SA" dirty="0" smtClean="0"/>
              <a:t>أن هنالك </a:t>
            </a:r>
            <a:r>
              <a:rPr lang="ar-SA" b="1" dirty="0" smtClean="0"/>
              <a:t>عدة أطراف </a:t>
            </a:r>
            <a:r>
              <a:rPr lang="ar-SA" dirty="0" smtClean="0"/>
              <a:t>لعملية الاتصال أو طرفين على الأقل.</a:t>
            </a:r>
          </a:p>
          <a:p>
            <a:pPr algn="just">
              <a:buFont typeface="Wingdings" pitchFamily="2" charset="2"/>
              <a:buChar char="Ø"/>
              <a:defRPr/>
            </a:pPr>
            <a:r>
              <a:rPr lang="ar-SA" dirty="0"/>
              <a:t> </a:t>
            </a:r>
            <a:r>
              <a:rPr lang="ar-SA" dirty="0" smtClean="0"/>
              <a:t>وجود </a:t>
            </a:r>
            <a:r>
              <a:rPr lang="ar-SA" b="1" dirty="0" smtClean="0"/>
              <a:t>أسلوب معين أو فعل معين </a:t>
            </a:r>
            <a:r>
              <a:rPr lang="ar-SA" dirty="0" smtClean="0"/>
              <a:t>سواء أكان لفظي أو غير لفظي.</a:t>
            </a:r>
          </a:p>
          <a:p>
            <a:pPr algn="just">
              <a:buFont typeface="Wingdings" pitchFamily="2" charset="2"/>
              <a:buChar char="Ø"/>
              <a:defRPr/>
            </a:pPr>
            <a:r>
              <a:rPr lang="ar-SA" dirty="0"/>
              <a:t> </a:t>
            </a:r>
            <a:r>
              <a:rPr lang="ar-SA" dirty="0" smtClean="0"/>
              <a:t>أن لهذا الفعل (الاتصال) </a:t>
            </a:r>
            <a:r>
              <a:rPr lang="ar-SA" b="1" dirty="0" smtClean="0"/>
              <a:t>هدفاً</a:t>
            </a:r>
            <a:r>
              <a:rPr lang="ar-SA" dirty="0" smtClean="0"/>
              <a:t> لا يتم بدون تحقيقه. </a:t>
            </a:r>
            <a:endParaRPr lang="en-US" dirty="0"/>
          </a:p>
        </p:txBody>
      </p:sp>
      <p:sp>
        <p:nvSpPr>
          <p:cNvPr id="4" name="Slide Number Placeholder 3"/>
          <p:cNvSpPr>
            <a:spLocks noGrp="1"/>
          </p:cNvSpPr>
          <p:nvPr>
            <p:ph type="sldNum" sz="quarter" idx="12"/>
          </p:nvPr>
        </p:nvSpPr>
        <p:spPr>
          <a:xfrm>
            <a:off x="6553200" y="6356350"/>
            <a:ext cx="2133600" cy="365125"/>
          </a:xfrm>
        </p:spPr>
        <p:txBody>
          <a:bodyPr/>
          <a:lstStyle/>
          <a:p>
            <a:pPr>
              <a:defRPr/>
            </a:pPr>
            <a:fld id="{2412D925-C2E3-4E5B-8102-50B6B5B7A3F9}" type="slidenum">
              <a:rPr lang="en-US" smtClean="0"/>
              <a:pPr>
                <a:defRPr/>
              </a:pPr>
              <a:t>6</a:t>
            </a:fld>
            <a:endParaRPr lang="en-US"/>
          </a:p>
        </p:txBody>
      </p:sp>
      <p:sp>
        <p:nvSpPr>
          <p:cNvPr id="5" name="Title 4"/>
          <p:cNvSpPr>
            <a:spLocks noGrp="1"/>
          </p:cNvSpPr>
          <p:nvPr>
            <p:ph type="title"/>
          </p:nvPr>
        </p:nvSpPr>
        <p:spPr>
          <a:xfrm>
            <a:off x="304800" y="215646"/>
            <a:ext cx="8610600" cy="868362"/>
          </a:xfrm>
        </p:spPr>
        <p:txBody>
          <a:bodyPr/>
          <a:lstStyle/>
          <a:p>
            <a:pPr>
              <a:defRPr/>
            </a:pPr>
            <a:r>
              <a:rPr lang="ar-SA" sz="4000" b="1" dirty="0" smtClean="0">
                <a:solidFill>
                  <a:srgbClr val="002060"/>
                </a:solidFill>
              </a:rPr>
              <a:t>1- مفهوم الاتصالات الإدارية</a:t>
            </a:r>
            <a:endParaRPr lang="en-US" sz="4000" dirty="0">
              <a:solidFill>
                <a:srgbClr val="002060"/>
              </a:solidFill>
            </a:endParaRPr>
          </a:p>
        </p:txBody>
      </p:sp>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800" decel="100000"/>
                                        <p:tgtEl>
                                          <p:spTgt spid="5"/>
                                        </p:tgtEl>
                                      </p:cBhvr>
                                    </p:animEffect>
                                    <p:anim calcmode="lin" valueType="num">
                                      <p:cBhvr>
                                        <p:cTn id="8" dur="800" decel="100000" fill="hold"/>
                                        <p:tgtEl>
                                          <p:spTgt spid="5"/>
                                        </p:tgtEl>
                                        <p:attrNameLst>
                                          <p:attrName>style.rotation</p:attrName>
                                        </p:attrNameLst>
                                      </p:cBhvr>
                                      <p:tavLst>
                                        <p:tav tm="0">
                                          <p:val>
                                            <p:fltVal val="-90"/>
                                          </p:val>
                                        </p:tav>
                                        <p:tav tm="100000">
                                          <p:val>
                                            <p:fltVal val="0"/>
                                          </p:val>
                                        </p:tav>
                                      </p:tavLst>
                                    </p:anim>
                                    <p:anim calcmode="lin" valueType="num">
                                      <p:cBhvr>
                                        <p:cTn id="9" dur="800" decel="100000" fill="hold"/>
                                        <p:tgtEl>
                                          <p:spTgt spid="5"/>
                                        </p:tgtEl>
                                        <p:attrNameLst>
                                          <p:attrName>ppt_x</p:attrName>
                                        </p:attrNameLst>
                                      </p:cBhvr>
                                      <p:tavLst>
                                        <p:tav tm="0">
                                          <p:val>
                                            <p:strVal val="#ppt_x+0.4"/>
                                          </p:val>
                                        </p:tav>
                                        <p:tav tm="100000">
                                          <p:val>
                                            <p:strVal val="#ppt_x-0.05"/>
                                          </p:val>
                                        </p:tav>
                                      </p:tavLst>
                                    </p:anim>
                                    <p:anim calcmode="lin" valueType="num">
                                      <p:cBhvr>
                                        <p:cTn id="10" dur="800" decel="100000" fill="hold"/>
                                        <p:tgtEl>
                                          <p:spTgt spid="5"/>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5"/>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5"/>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52" presetClass="entr" presetSubtype="0" fill="hold" grpId="0" nodeType="clickEffect">
                                  <p:stCondLst>
                                    <p:cond delay="0"/>
                                  </p:stCondLst>
                                  <p:childTnLst>
                                    <p:set>
                                      <p:cBhvr>
                                        <p:cTn id="16" dur="1" fill="hold">
                                          <p:stCondLst>
                                            <p:cond delay="0"/>
                                          </p:stCondLst>
                                        </p:cTn>
                                        <p:tgtEl>
                                          <p:spTgt spid="3">
                                            <p:bg/>
                                          </p:spTgt>
                                        </p:tgtEl>
                                        <p:attrNameLst>
                                          <p:attrName>style.visibility</p:attrName>
                                        </p:attrNameLst>
                                      </p:cBhvr>
                                      <p:to>
                                        <p:strVal val="visible"/>
                                      </p:to>
                                    </p:set>
                                    <p:animScale>
                                      <p:cBhvr>
                                        <p:cTn id="17" dur="1000" decel="50000" fill="hold">
                                          <p:stCondLst>
                                            <p:cond delay="0"/>
                                          </p:stCondLst>
                                        </p:cTn>
                                        <p:tgtEl>
                                          <p:spTgt spid="3">
                                            <p:bg/>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3">
                                            <p:bg/>
                                          </p:spTgt>
                                        </p:tgtEl>
                                        <p:attrNameLst>
                                          <p:attrName>ppt_x</p:attrName>
                                          <p:attrName>ppt_y</p:attrName>
                                        </p:attrNameLst>
                                      </p:cBhvr>
                                    </p:animMotion>
                                    <p:animEffect transition="in" filter="fade">
                                      <p:cBhvr>
                                        <p:cTn id="19" dur="1000"/>
                                        <p:tgtEl>
                                          <p:spTgt spid="3">
                                            <p:bg/>
                                          </p:spTgt>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52" presetClass="entr" presetSubtype="0" fill="hold" grpId="0" nodeType="clickEffect">
                                  <p:stCondLst>
                                    <p:cond delay="0"/>
                                  </p:stCondLst>
                                  <p:childTnLst>
                                    <p:set>
                                      <p:cBhvr>
                                        <p:cTn id="23" dur="1" fill="hold">
                                          <p:stCondLst>
                                            <p:cond delay="0"/>
                                          </p:stCondLst>
                                        </p:cTn>
                                        <p:tgtEl>
                                          <p:spTgt spid="3">
                                            <p:txEl>
                                              <p:pRg st="0" end="0"/>
                                            </p:txEl>
                                          </p:spTgt>
                                        </p:tgtEl>
                                        <p:attrNameLst>
                                          <p:attrName>style.visibility</p:attrName>
                                        </p:attrNameLst>
                                      </p:cBhvr>
                                      <p:to>
                                        <p:strVal val="visible"/>
                                      </p:to>
                                    </p:set>
                                    <p:animScale>
                                      <p:cBhvr>
                                        <p:cTn id="24" dur="1000" decel="50000" fill="hold">
                                          <p:stCondLst>
                                            <p:cond delay="0"/>
                                          </p:stCondLst>
                                        </p:cTn>
                                        <p:tgtEl>
                                          <p:spTgt spid="3">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5" dur="1000" decel="50000" fill="hold">
                                          <p:stCondLst>
                                            <p:cond delay="0"/>
                                          </p:stCondLst>
                                        </p:cTn>
                                        <p:tgtEl>
                                          <p:spTgt spid="3">
                                            <p:txEl>
                                              <p:pRg st="0" end="0"/>
                                            </p:txEl>
                                          </p:spTgt>
                                        </p:tgtEl>
                                        <p:attrNameLst>
                                          <p:attrName>ppt_x</p:attrName>
                                          <p:attrName>ppt_y</p:attrName>
                                        </p:attrNameLst>
                                      </p:cBhvr>
                                    </p:animMotion>
                                    <p:animEffect transition="in" filter="fade">
                                      <p:cBhvr>
                                        <p:cTn id="26" dur="1000"/>
                                        <p:tgtEl>
                                          <p:spTgt spid="3">
                                            <p:txEl>
                                              <p:pRg st="0" end="0"/>
                                            </p:txEl>
                                          </p:spTgt>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52" presetClass="entr" presetSubtype="0"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Scale>
                                      <p:cBhvr>
                                        <p:cTn id="31" dur="1000" decel="50000" fill="hold">
                                          <p:stCondLst>
                                            <p:cond delay="0"/>
                                          </p:stCondLst>
                                        </p:cTn>
                                        <p:tgtEl>
                                          <p:spTgt spid="3">
                                            <p:txEl>
                                              <p:pRg st="2" end="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1000" decel="50000" fill="hold">
                                          <p:stCondLst>
                                            <p:cond delay="0"/>
                                          </p:stCondLst>
                                        </p:cTn>
                                        <p:tgtEl>
                                          <p:spTgt spid="3">
                                            <p:txEl>
                                              <p:pRg st="2" end="2"/>
                                            </p:txEl>
                                          </p:spTgt>
                                        </p:tgtEl>
                                        <p:attrNameLst>
                                          <p:attrName>ppt_x</p:attrName>
                                          <p:attrName>ppt_y</p:attrName>
                                        </p:attrNameLst>
                                      </p:cBhvr>
                                    </p:animMotion>
                                    <p:animEffect transition="in" filter="fade">
                                      <p:cBhvr>
                                        <p:cTn id="33" dur="1000"/>
                                        <p:tgtEl>
                                          <p:spTgt spid="3">
                                            <p:txEl>
                                              <p:pRg st="2" end="2"/>
                                            </p:txEl>
                                          </p:spTgt>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52" presetClass="entr" presetSubtype="0" fill="hold" grpId="0" nodeType="click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animScale>
                                      <p:cBhvr>
                                        <p:cTn id="38" dur="1000" decel="50000" fill="hold">
                                          <p:stCondLst>
                                            <p:cond delay="0"/>
                                          </p:stCondLst>
                                        </p:cTn>
                                        <p:tgtEl>
                                          <p:spTgt spid="3">
                                            <p:txEl>
                                              <p:pRg st="4" end="4"/>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9" dur="1000" decel="50000" fill="hold">
                                          <p:stCondLst>
                                            <p:cond delay="0"/>
                                          </p:stCondLst>
                                        </p:cTn>
                                        <p:tgtEl>
                                          <p:spTgt spid="3">
                                            <p:txEl>
                                              <p:pRg st="4" end="4"/>
                                            </p:txEl>
                                          </p:spTgt>
                                        </p:tgtEl>
                                        <p:attrNameLst>
                                          <p:attrName>ppt_x</p:attrName>
                                          <p:attrName>ppt_y</p:attrName>
                                        </p:attrNameLst>
                                      </p:cBhvr>
                                    </p:animMotion>
                                    <p:animEffect transition="in" filter="fade">
                                      <p:cBhvr>
                                        <p:cTn id="40" dur="1000"/>
                                        <p:tgtEl>
                                          <p:spTgt spid="3">
                                            <p:txEl>
                                              <p:pRg st="4" end="4"/>
                                            </p:txEl>
                                          </p:spTgt>
                                        </p:tgtEl>
                                      </p:cBhvr>
                                    </p:animEffect>
                                  </p:childTnLst>
                                </p:cTn>
                              </p:par>
                            </p:childTnLst>
                          </p:cTn>
                        </p:par>
                      </p:childTnLst>
                    </p:cTn>
                  </p:par>
                  <p:par>
                    <p:cTn id="41" fill="hold" nodeType="clickPar">
                      <p:stCondLst>
                        <p:cond delay="indefinite"/>
                      </p:stCondLst>
                      <p:childTnLst>
                        <p:par>
                          <p:cTn id="42" fill="hold" nodeType="withGroup">
                            <p:stCondLst>
                              <p:cond delay="0"/>
                            </p:stCondLst>
                            <p:childTnLst>
                              <p:par>
                                <p:cTn id="43" presetID="52" presetClass="entr" presetSubtype="0" fill="hold" grpId="0" nodeType="clickEffect">
                                  <p:stCondLst>
                                    <p:cond delay="0"/>
                                  </p:stCondLst>
                                  <p:childTnLst>
                                    <p:set>
                                      <p:cBhvr>
                                        <p:cTn id="44" dur="1" fill="hold">
                                          <p:stCondLst>
                                            <p:cond delay="0"/>
                                          </p:stCondLst>
                                        </p:cTn>
                                        <p:tgtEl>
                                          <p:spTgt spid="3">
                                            <p:txEl>
                                              <p:pRg st="6" end="6"/>
                                            </p:txEl>
                                          </p:spTgt>
                                        </p:tgtEl>
                                        <p:attrNameLst>
                                          <p:attrName>style.visibility</p:attrName>
                                        </p:attrNameLst>
                                      </p:cBhvr>
                                      <p:to>
                                        <p:strVal val="visible"/>
                                      </p:to>
                                    </p:set>
                                    <p:animScale>
                                      <p:cBhvr>
                                        <p:cTn id="45" dur="1000" decel="50000" fill="hold">
                                          <p:stCondLst>
                                            <p:cond delay="0"/>
                                          </p:stCondLst>
                                        </p:cTn>
                                        <p:tgtEl>
                                          <p:spTgt spid="3">
                                            <p:txEl>
                                              <p:pRg st="6" end="6"/>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6" dur="1000" decel="50000" fill="hold">
                                          <p:stCondLst>
                                            <p:cond delay="0"/>
                                          </p:stCondLst>
                                        </p:cTn>
                                        <p:tgtEl>
                                          <p:spTgt spid="3">
                                            <p:txEl>
                                              <p:pRg st="6" end="6"/>
                                            </p:txEl>
                                          </p:spTgt>
                                        </p:tgtEl>
                                        <p:attrNameLst>
                                          <p:attrName>ppt_x</p:attrName>
                                          <p:attrName>ppt_y</p:attrName>
                                        </p:attrNameLst>
                                      </p:cBhvr>
                                    </p:animMotion>
                                    <p:animEffect transition="in" filter="fade">
                                      <p:cBhvr>
                                        <p:cTn id="47" dur="1000"/>
                                        <p:tgtEl>
                                          <p:spTgt spid="3">
                                            <p:txEl>
                                              <p:pRg st="6" end="6"/>
                                            </p:txEl>
                                          </p:spTgt>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52" presetClass="entr" presetSubtype="0" fill="hold" grpId="0" nodeType="clickEffect">
                                  <p:stCondLst>
                                    <p:cond delay="0"/>
                                  </p:stCondLst>
                                  <p:childTnLst>
                                    <p:set>
                                      <p:cBhvr>
                                        <p:cTn id="51" dur="1" fill="hold">
                                          <p:stCondLst>
                                            <p:cond delay="0"/>
                                          </p:stCondLst>
                                        </p:cTn>
                                        <p:tgtEl>
                                          <p:spTgt spid="3">
                                            <p:txEl>
                                              <p:pRg st="7" end="7"/>
                                            </p:txEl>
                                          </p:spTgt>
                                        </p:tgtEl>
                                        <p:attrNameLst>
                                          <p:attrName>style.visibility</p:attrName>
                                        </p:attrNameLst>
                                      </p:cBhvr>
                                      <p:to>
                                        <p:strVal val="visible"/>
                                      </p:to>
                                    </p:set>
                                    <p:animScale>
                                      <p:cBhvr>
                                        <p:cTn id="52" dur="1000" decel="50000" fill="hold">
                                          <p:stCondLst>
                                            <p:cond delay="0"/>
                                          </p:stCondLst>
                                        </p:cTn>
                                        <p:tgtEl>
                                          <p:spTgt spid="3">
                                            <p:txEl>
                                              <p:pRg st="7" end="7"/>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3" dur="1000" decel="50000" fill="hold">
                                          <p:stCondLst>
                                            <p:cond delay="0"/>
                                          </p:stCondLst>
                                        </p:cTn>
                                        <p:tgtEl>
                                          <p:spTgt spid="3">
                                            <p:txEl>
                                              <p:pRg st="7" end="7"/>
                                            </p:txEl>
                                          </p:spTgt>
                                        </p:tgtEl>
                                        <p:attrNameLst>
                                          <p:attrName>ppt_x</p:attrName>
                                          <p:attrName>ppt_y</p:attrName>
                                        </p:attrNameLst>
                                      </p:cBhvr>
                                    </p:animMotion>
                                    <p:animEffect transition="in" filter="fade">
                                      <p:cBhvr>
                                        <p:cTn id="54" dur="1000"/>
                                        <p:tgtEl>
                                          <p:spTgt spid="3">
                                            <p:txEl>
                                              <p:pRg st="7" end="7"/>
                                            </p:txEl>
                                          </p:spTgt>
                                        </p:tgtEl>
                                      </p:cBhvr>
                                    </p:animEffect>
                                  </p:childTnLst>
                                </p:cTn>
                              </p:par>
                            </p:childTnLst>
                          </p:cTn>
                        </p:par>
                      </p:childTnLst>
                    </p:cTn>
                  </p:par>
                  <p:par>
                    <p:cTn id="55" fill="hold" nodeType="clickPar">
                      <p:stCondLst>
                        <p:cond delay="indefinite"/>
                      </p:stCondLst>
                      <p:childTnLst>
                        <p:par>
                          <p:cTn id="56" fill="hold" nodeType="withGroup">
                            <p:stCondLst>
                              <p:cond delay="0"/>
                            </p:stCondLst>
                            <p:childTnLst>
                              <p:par>
                                <p:cTn id="57" presetID="52" presetClass="entr" presetSubtype="0" fill="hold" grpId="0" nodeType="clickEffect">
                                  <p:stCondLst>
                                    <p:cond delay="0"/>
                                  </p:stCondLst>
                                  <p:childTnLst>
                                    <p:set>
                                      <p:cBhvr>
                                        <p:cTn id="58" dur="1" fill="hold">
                                          <p:stCondLst>
                                            <p:cond delay="0"/>
                                          </p:stCondLst>
                                        </p:cTn>
                                        <p:tgtEl>
                                          <p:spTgt spid="3">
                                            <p:txEl>
                                              <p:pRg st="8" end="8"/>
                                            </p:txEl>
                                          </p:spTgt>
                                        </p:tgtEl>
                                        <p:attrNameLst>
                                          <p:attrName>style.visibility</p:attrName>
                                        </p:attrNameLst>
                                      </p:cBhvr>
                                      <p:to>
                                        <p:strVal val="visible"/>
                                      </p:to>
                                    </p:set>
                                    <p:animScale>
                                      <p:cBhvr>
                                        <p:cTn id="59" dur="1000" decel="50000" fill="hold">
                                          <p:stCondLst>
                                            <p:cond delay="0"/>
                                          </p:stCondLst>
                                        </p:cTn>
                                        <p:tgtEl>
                                          <p:spTgt spid="3">
                                            <p:txEl>
                                              <p:pRg st="8" end="8"/>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0" dur="1000" decel="50000" fill="hold">
                                          <p:stCondLst>
                                            <p:cond delay="0"/>
                                          </p:stCondLst>
                                        </p:cTn>
                                        <p:tgtEl>
                                          <p:spTgt spid="3">
                                            <p:txEl>
                                              <p:pRg st="8" end="8"/>
                                            </p:txEl>
                                          </p:spTgt>
                                        </p:tgtEl>
                                        <p:attrNameLst>
                                          <p:attrName>ppt_x</p:attrName>
                                          <p:attrName>ppt_y</p:attrName>
                                        </p:attrNameLst>
                                      </p:cBhvr>
                                    </p:animMotion>
                                    <p:animEffect transition="in" filter="fade">
                                      <p:cBhvr>
                                        <p:cTn id="61" dur="1000"/>
                                        <p:tgtEl>
                                          <p:spTgt spid="3">
                                            <p:txEl>
                                              <p:pRg st="8" end="8"/>
                                            </p:txEl>
                                          </p:spTgt>
                                        </p:tgtEl>
                                      </p:cBhvr>
                                    </p:animEffect>
                                  </p:childTnLst>
                                </p:cTn>
                              </p:par>
                            </p:childTnLst>
                          </p:cTn>
                        </p:par>
                      </p:childTnLst>
                    </p:cTn>
                  </p:par>
                  <p:par>
                    <p:cTn id="62" fill="hold" nodeType="clickPar">
                      <p:stCondLst>
                        <p:cond delay="indefinite"/>
                      </p:stCondLst>
                      <p:childTnLst>
                        <p:par>
                          <p:cTn id="63" fill="hold" nodeType="withGroup">
                            <p:stCondLst>
                              <p:cond delay="0"/>
                            </p:stCondLst>
                            <p:childTnLst>
                              <p:par>
                                <p:cTn id="64" presetID="52" presetClass="entr" presetSubtype="0" fill="hold" grpId="0" nodeType="clickEffect">
                                  <p:stCondLst>
                                    <p:cond delay="0"/>
                                  </p:stCondLst>
                                  <p:childTnLst>
                                    <p:set>
                                      <p:cBhvr>
                                        <p:cTn id="65" dur="1" fill="hold">
                                          <p:stCondLst>
                                            <p:cond delay="0"/>
                                          </p:stCondLst>
                                        </p:cTn>
                                        <p:tgtEl>
                                          <p:spTgt spid="3">
                                            <p:txEl>
                                              <p:pRg st="9" end="9"/>
                                            </p:txEl>
                                          </p:spTgt>
                                        </p:tgtEl>
                                        <p:attrNameLst>
                                          <p:attrName>style.visibility</p:attrName>
                                        </p:attrNameLst>
                                      </p:cBhvr>
                                      <p:to>
                                        <p:strVal val="visible"/>
                                      </p:to>
                                    </p:set>
                                    <p:animScale>
                                      <p:cBhvr>
                                        <p:cTn id="66" dur="1000" decel="50000" fill="hold">
                                          <p:stCondLst>
                                            <p:cond delay="0"/>
                                          </p:stCondLst>
                                        </p:cTn>
                                        <p:tgtEl>
                                          <p:spTgt spid="3">
                                            <p:txEl>
                                              <p:pRg st="9" end="9"/>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7" dur="1000" decel="50000" fill="hold">
                                          <p:stCondLst>
                                            <p:cond delay="0"/>
                                          </p:stCondLst>
                                        </p:cTn>
                                        <p:tgtEl>
                                          <p:spTgt spid="3">
                                            <p:txEl>
                                              <p:pRg st="9" end="9"/>
                                            </p:txEl>
                                          </p:spTgt>
                                        </p:tgtEl>
                                        <p:attrNameLst>
                                          <p:attrName>ppt_x</p:attrName>
                                          <p:attrName>ppt_y</p:attrName>
                                        </p:attrNameLst>
                                      </p:cBhvr>
                                    </p:animMotion>
                                    <p:animEffect transition="in" filter="fade">
                                      <p:cBhvr>
                                        <p:cTn id="68" dur="10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458200" cy="914400"/>
          </a:xfrm>
        </p:spPr>
        <p:txBody>
          <a:bodyPr/>
          <a:lstStyle/>
          <a:p>
            <a:pPr>
              <a:defRPr/>
            </a:pPr>
            <a:r>
              <a:rPr lang="ar-SA" sz="3600" b="1" dirty="0" smtClean="0">
                <a:solidFill>
                  <a:srgbClr val="002060"/>
                </a:solidFill>
              </a:rPr>
              <a:t>2- عناصر الاتصال:</a:t>
            </a:r>
            <a:endParaRPr lang="en-US" sz="3600" dirty="0">
              <a:solidFill>
                <a:srgbClr val="002060"/>
              </a:solidFill>
            </a:endParaRPr>
          </a:p>
        </p:txBody>
      </p:sp>
      <p:sp>
        <p:nvSpPr>
          <p:cNvPr id="3" name="Content Placeholder 2"/>
          <p:cNvSpPr>
            <a:spLocks noGrp="1"/>
          </p:cNvSpPr>
          <p:nvPr>
            <p:ph idx="1"/>
          </p:nvPr>
        </p:nvSpPr>
        <p:spPr>
          <a:xfrm>
            <a:off x="304800" y="1447800"/>
            <a:ext cx="8610600" cy="4953000"/>
          </a:xfrm>
          <a:solidFill>
            <a:schemeClr val="tx2">
              <a:lumMod val="20000"/>
              <a:lumOff val="80000"/>
            </a:schemeClr>
          </a:solidFill>
        </p:spPr>
        <p:txBody>
          <a:bodyPr>
            <a:normAutofit lnSpcReduction="10000"/>
          </a:bodyPr>
          <a:lstStyle/>
          <a:p>
            <a:pPr>
              <a:buFont typeface="Wingdings 2" pitchFamily="18" charset="2"/>
              <a:buNone/>
              <a:defRPr/>
            </a:pPr>
            <a:r>
              <a:rPr lang="ar-SA" dirty="0" smtClean="0"/>
              <a:t>1- المرسل.   </a:t>
            </a:r>
          </a:p>
          <a:p>
            <a:pPr>
              <a:buFont typeface="Wingdings 2" pitchFamily="18" charset="2"/>
              <a:buNone/>
              <a:defRPr/>
            </a:pPr>
            <a:r>
              <a:rPr lang="ar-SA" dirty="0" smtClean="0"/>
              <a:t>2- الرسالة.</a:t>
            </a:r>
          </a:p>
          <a:p>
            <a:pPr>
              <a:buFont typeface="Wingdings 2" pitchFamily="18" charset="2"/>
              <a:buNone/>
              <a:defRPr/>
            </a:pPr>
            <a:r>
              <a:rPr lang="ar-SA" dirty="0" smtClean="0"/>
              <a:t>3- قناة الاتصال.</a:t>
            </a:r>
          </a:p>
          <a:p>
            <a:pPr>
              <a:buFont typeface="Wingdings 2" pitchFamily="18" charset="2"/>
              <a:buNone/>
              <a:defRPr/>
            </a:pPr>
            <a:r>
              <a:rPr lang="ar-SA" dirty="0"/>
              <a:t>4</a:t>
            </a:r>
            <a:r>
              <a:rPr lang="ar-SA" dirty="0" smtClean="0"/>
              <a:t>- المستقبل.</a:t>
            </a:r>
          </a:p>
          <a:p>
            <a:pPr>
              <a:buFont typeface="Wingdings 2" pitchFamily="18" charset="2"/>
              <a:buNone/>
              <a:defRPr/>
            </a:pPr>
            <a:r>
              <a:rPr lang="ar-SA" dirty="0" smtClean="0"/>
              <a:t>5- الاستجابة.</a:t>
            </a:r>
          </a:p>
          <a:p>
            <a:pPr>
              <a:buFont typeface="Wingdings 2" pitchFamily="18" charset="2"/>
              <a:buNone/>
              <a:defRPr/>
            </a:pPr>
            <a:endParaRPr lang="ar-SA" dirty="0" smtClean="0"/>
          </a:p>
          <a:p>
            <a:pPr>
              <a:buFont typeface="Wingdings 2" pitchFamily="18" charset="2"/>
              <a:buNone/>
              <a:defRPr/>
            </a:pPr>
            <a:endParaRPr lang="ar-SA" dirty="0" smtClean="0"/>
          </a:p>
          <a:p>
            <a:pPr>
              <a:buFont typeface="Wingdings 2" pitchFamily="18" charset="2"/>
              <a:buNone/>
              <a:defRPr/>
            </a:pPr>
            <a:endParaRPr lang="ar-SA" dirty="0"/>
          </a:p>
          <a:p>
            <a:pPr>
              <a:buFont typeface="Wingdings 2" pitchFamily="18" charset="2"/>
              <a:buNone/>
              <a:defRPr/>
            </a:pPr>
            <a:endParaRPr lang="ar-SA" dirty="0"/>
          </a:p>
          <a:p>
            <a:pPr algn="ctr">
              <a:buFont typeface="Wingdings 2" pitchFamily="18" charset="2"/>
              <a:buNone/>
              <a:defRPr/>
            </a:pPr>
            <a:endParaRPr lang="ar-SA" sz="1800" dirty="0" smtClean="0"/>
          </a:p>
          <a:p>
            <a:pPr algn="ctr">
              <a:buFont typeface="Wingdings 2" pitchFamily="18" charset="2"/>
              <a:buNone/>
              <a:defRPr/>
            </a:pPr>
            <a:r>
              <a:rPr lang="ar-SA" sz="1800" b="1" dirty="0" smtClean="0"/>
              <a:t>نموذج مبسّط لعملية الاتصال</a:t>
            </a:r>
          </a:p>
        </p:txBody>
      </p:sp>
      <p:sp>
        <p:nvSpPr>
          <p:cNvPr id="4" name="Slide Number Placeholder 3"/>
          <p:cNvSpPr>
            <a:spLocks noGrp="1"/>
          </p:cNvSpPr>
          <p:nvPr>
            <p:ph type="sldNum" sz="quarter" idx="12"/>
          </p:nvPr>
        </p:nvSpPr>
        <p:spPr>
          <a:xfrm>
            <a:off x="6553200" y="6503988"/>
            <a:ext cx="2133600" cy="365125"/>
          </a:xfrm>
        </p:spPr>
        <p:txBody>
          <a:bodyPr/>
          <a:lstStyle/>
          <a:p>
            <a:pPr>
              <a:defRPr/>
            </a:pPr>
            <a:fld id="{14943BE3-EF26-4ED0-8EF2-87DA583E24EE}" type="slidenum">
              <a:rPr lang="en-US" smtClean="0"/>
              <a:pPr>
                <a:defRPr/>
              </a:pPr>
              <a:t>7</a:t>
            </a:fld>
            <a:endParaRPr lang="en-US" dirty="0"/>
          </a:p>
        </p:txBody>
      </p:sp>
      <p:sp>
        <p:nvSpPr>
          <p:cNvPr id="5" name="Rectangle 4"/>
          <p:cNvSpPr/>
          <p:nvPr/>
        </p:nvSpPr>
        <p:spPr>
          <a:xfrm>
            <a:off x="6858000" y="4114800"/>
            <a:ext cx="1295400" cy="533400"/>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3">
            <a:schemeClr val="accent1"/>
          </a:fillRef>
          <a:effectRef idx="2">
            <a:schemeClr val="accent1"/>
          </a:effectRef>
          <a:fontRef idx="minor">
            <a:schemeClr val="lt1"/>
          </a:fontRef>
        </p:style>
        <p:txBody>
          <a:bodyPr anchor="ctr"/>
          <a:lstStyle/>
          <a:p>
            <a:pPr algn="ctr">
              <a:defRPr/>
            </a:pPr>
            <a:r>
              <a:rPr lang="ar-SA" sz="2000" b="1" dirty="0"/>
              <a:t>المرسل</a:t>
            </a:r>
            <a:endParaRPr lang="en-US" b="1" dirty="0"/>
          </a:p>
        </p:txBody>
      </p:sp>
      <p:sp>
        <p:nvSpPr>
          <p:cNvPr id="7" name="Rectangle 6"/>
          <p:cNvSpPr/>
          <p:nvPr/>
        </p:nvSpPr>
        <p:spPr>
          <a:xfrm>
            <a:off x="5029200" y="4114800"/>
            <a:ext cx="1295400" cy="533400"/>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3">
            <a:schemeClr val="accent1"/>
          </a:fillRef>
          <a:effectRef idx="2">
            <a:schemeClr val="accent1"/>
          </a:effectRef>
          <a:fontRef idx="minor">
            <a:schemeClr val="lt1"/>
          </a:fontRef>
        </p:style>
        <p:txBody>
          <a:bodyPr anchor="ctr"/>
          <a:lstStyle/>
          <a:p>
            <a:pPr algn="ctr">
              <a:defRPr/>
            </a:pPr>
            <a:r>
              <a:rPr lang="ar-SA" sz="2000" b="1" dirty="0"/>
              <a:t>الرسالة</a:t>
            </a:r>
            <a:endParaRPr lang="en-US" b="1" dirty="0"/>
          </a:p>
        </p:txBody>
      </p:sp>
      <p:sp>
        <p:nvSpPr>
          <p:cNvPr id="8" name="Rectangle 7"/>
          <p:cNvSpPr/>
          <p:nvPr/>
        </p:nvSpPr>
        <p:spPr>
          <a:xfrm>
            <a:off x="1371600" y="4114800"/>
            <a:ext cx="1295400" cy="533400"/>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3">
            <a:schemeClr val="accent1"/>
          </a:fillRef>
          <a:effectRef idx="2">
            <a:schemeClr val="accent1"/>
          </a:effectRef>
          <a:fontRef idx="minor">
            <a:schemeClr val="lt1"/>
          </a:fontRef>
        </p:style>
        <p:txBody>
          <a:bodyPr anchor="ctr"/>
          <a:lstStyle/>
          <a:p>
            <a:pPr algn="ctr">
              <a:defRPr/>
            </a:pPr>
            <a:r>
              <a:rPr lang="ar-SA" sz="2000" b="1" dirty="0"/>
              <a:t>المستقبل</a:t>
            </a:r>
            <a:endParaRPr lang="en-US" b="1" dirty="0"/>
          </a:p>
        </p:txBody>
      </p:sp>
      <p:sp>
        <p:nvSpPr>
          <p:cNvPr id="10" name="Rectangle 9"/>
          <p:cNvSpPr/>
          <p:nvPr/>
        </p:nvSpPr>
        <p:spPr>
          <a:xfrm>
            <a:off x="3159095" y="5334000"/>
            <a:ext cx="3352800" cy="381000"/>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3">
            <a:schemeClr val="accent1"/>
          </a:fillRef>
          <a:effectRef idx="2">
            <a:schemeClr val="accent1"/>
          </a:effectRef>
          <a:fontRef idx="minor">
            <a:schemeClr val="lt1"/>
          </a:fontRef>
        </p:style>
        <p:txBody>
          <a:bodyPr anchor="ctr"/>
          <a:lstStyle/>
          <a:p>
            <a:pPr algn="ctr">
              <a:defRPr/>
            </a:pPr>
            <a:r>
              <a:rPr lang="ar-SA" sz="2000" b="1" dirty="0"/>
              <a:t>الاستجـابــــة</a:t>
            </a:r>
            <a:endParaRPr lang="en-US" sz="2000" b="1" dirty="0"/>
          </a:p>
        </p:txBody>
      </p:sp>
      <p:sp>
        <p:nvSpPr>
          <p:cNvPr id="11" name="Rectangle 10"/>
          <p:cNvSpPr/>
          <p:nvPr/>
        </p:nvSpPr>
        <p:spPr>
          <a:xfrm>
            <a:off x="3200400" y="4146491"/>
            <a:ext cx="1295400" cy="501709"/>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3">
            <a:schemeClr val="accent1"/>
          </a:fillRef>
          <a:effectRef idx="2">
            <a:schemeClr val="accent1"/>
          </a:effectRef>
          <a:fontRef idx="minor">
            <a:schemeClr val="lt1"/>
          </a:fontRef>
        </p:style>
        <p:txBody>
          <a:bodyPr anchor="ctr"/>
          <a:lstStyle/>
          <a:p>
            <a:pPr algn="ctr">
              <a:defRPr/>
            </a:pPr>
            <a:r>
              <a:rPr lang="ar-SA" sz="2000" b="1" dirty="0"/>
              <a:t>قناة الاتصال</a:t>
            </a:r>
            <a:endParaRPr lang="en-US" b="1" dirty="0"/>
          </a:p>
        </p:txBody>
      </p:sp>
      <p:cxnSp>
        <p:nvCxnSpPr>
          <p:cNvPr id="13" name="Straight Arrow Connector 12"/>
          <p:cNvCxnSpPr/>
          <p:nvPr/>
        </p:nvCxnSpPr>
        <p:spPr>
          <a:xfrm flipH="1">
            <a:off x="6324600" y="4381500"/>
            <a:ext cx="533400" cy="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4" name="Straight Arrow Connector 13"/>
          <p:cNvCxnSpPr/>
          <p:nvPr/>
        </p:nvCxnSpPr>
        <p:spPr>
          <a:xfrm flipH="1">
            <a:off x="4495800" y="4419600"/>
            <a:ext cx="533400" cy="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5" name="Straight Arrow Connector 14"/>
          <p:cNvCxnSpPr/>
          <p:nvPr/>
        </p:nvCxnSpPr>
        <p:spPr>
          <a:xfrm flipH="1">
            <a:off x="2667000" y="4413250"/>
            <a:ext cx="533400" cy="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20" name="Straight Connector 19"/>
          <p:cNvCxnSpPr/>
          <p:nvPr/>
        </p:nvCxnSpPr>
        <p:spPr>
          <a:xfrm>
            <a:off x="2027238" y="4648200"/>
            <a:ext cx="0" cy="876300"/>
          </a:xfrm>
          <a:prstGeom prst="line">
            <a:avLst/>
          </a:prstGeom>
        </p:spPr>
        <p:style>
          <a:lnRef idx="3">
            <a:schemeClr val="dk1"/>
          </a:lnRef>
          <a:fillRef idx="0">
            <a:schemeClr val="dk1"/>
          </a:fillRef>
          <a:effectRef idx="2">
            <a:schemeClr val="dk1"/>
          </a:effectRef>
          <a:fontRef idx="minor">
            <a:schemeClr val="tx1"/>
          </a:fontRef>
        </p:style>
      </p:cxnSp>
      <p:cxnSp>
        <p:nvCxnSpPr>
          <p:cNvPr id="21" name="Straight Arrow Connector 20"/>
          <p:cNvCxnSpPr/>
          <p:nvPr/>
        </p:nvCxnSpPr>
        <p:spPr>
          <a:xfrm>
            <a:off x="2054225" y="5524500"/>
            <a:ext cx="1104900" cy="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24" name="Straight Connector 23"/>
          <p:cNvCxnSpPr/>
          <p:nvPr/>
        </p:nvCxnSpPr>
        <p:spPr>
          <a:xfrm flipH="1">
            <a:off x="6497638" y="5524500"/>
            <a:ext cx="1028700" cy="0"/>
          </a:xfrm>
          <a:prstGeom prst="line">
            <a:avLst/>
          </a:prstGeom>
        </p:spPr>
        <p:style>
          <a:lnRef idx="3">
            <a:schemeClr val="dk1"/>
          </a:lnRef>
          <a:fillRef idx="0">
            <a:schemeClr val="dk1"/>
          </a:fillRef>
          <a:effectRef idx="2">
            <a:schemeClr val="dk1"/>
          </a:effectRef>
          <a:fontRef idx="minor">
            <a:schemeClr val="tx1"/>
          </a:fontRef>
        </p:style>
      </p:cxnSp>
      <p:cxnSp>
        <p:nvCxnSpPr>
          <p:cNvPr id="27" name="Straight Arrow Connector 26"/>
          <p:cNvCxnSpPr/>
          <p:nvPr/>
        </p:nvCxnSpPr>
        <p:spPr>
          <a:xfrm flipH="1" flipV="1">
            <a:off x="7505700" y="4648200"/>
            <a:ext cx="7938" cy="86995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3" presetClass="entr" presetSubtype="0" fill="hold" grpId="0" nodeType="clickEffect">
                                  <p:stCondLst>
                                    <p:cond delay="0"/>
                                  </p:stCondLst>
                                  <p:childTnLst>
                                    <p:set>
                                      <p:cBhvr>
                                        <p:cTn id="11" dur="1" fill="hold">
                                          <p:stCondLst>
                                            <p:cond delay="0"/>
                                          </p:stCondLst>
                                        </p:cTn>
                                        <p:tgtEl>
                                          <p:spTgt spid="3">
                                            <p:bg/>
                                          </p:spTgt>
                                        </p:tgtEl>
                                        <p:attrNameLst>
                                          <p:attrName>style.visibility</p:attrName>
                                        </p:attrNameLst>
                                      </p:cBhvr>
                                      <p:to>
                                        <p:strVal val="visible"/>
                                      </p:to>
                                    </p:set>
                                    <p:anim calcmode="lin" valueType="num">
                                      <p:cBhvr>
                                        <p:cTn id="12" dur="500" fill="hold"/>
                                        <p:tgtEl>
                                          <p:spTgt spid="3">
                                            <p:bg/>
                                          </p:spTgt>
                                        </p:tgtEl>
                                        <p:attrNameLst>
                                          <p:attrName>ppt_w</p:attrName>
                                        </p:attrNameLst>
                                      </p:cBhvr>
                                      <p:tavLst>
                                        <p:tav tm="0">
                                          <p:val>
                                            <p:fltVal val="0"/>
                                          </p:val>
                                        </p:tav>
                                        <p:tav tm="100000">
                                          <p:val>
                                            <p:strVal val="#ppt_w"/>
                                          </p:val>
                                        </p:tav>
                                      </p:tavLst>
                                    </p:anim>
                                    <p:anim calcmode="lin" valueType="num">
                                      <p:cBhvr>
                                        <p:cTn id="13" dur="500" fill="hold"/>
                                        <p:tgtEl>
                                          <p:spTgt spid="3">
                                            <p:bg/>
                                          </p:spTgt>
                                        </p:tgtEl>
                                        <p:attrNameLst>
                                          <p:attrName>ppt_h</p:attrName>
                                        </p:attrNameLst>
                                      </p:cBhvr>
                                      <p:tavLst>
                                        <p:tav tm="0">
                                          <p:val>
                                            <p:fltVal val="0"/>
                                          </p:val>
                                        </p:tav>
                                        <p:tav tm="100000">
                                          <p:val>
                                            <p:strVal val="#ppt_h"/>
                                          </p:val>
                                        </p:tav>
                                      </p:tavLst>
                                    </p:anim>
                                    <p:animEffect transition="in" filter="fade">
                                      <p:cBhvr>
                                        <p:cTn id="14" dur="500"/>
                                        <p:tgtEl>
                                          <p:spTgt spid="3">
                                            <p:bg/>
                                          </p:spTgt>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53" presetClass="entr" presetSubtype="0"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p:cTn id="19"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21" dur="500"/>
                                        <p:tgtEl>
                                          <p:spTgt spid="3">
                                            <p:txEl>
                                              <p:pRg st="0" end="0"/>
                                            </p:txEl>
                                          </p:spTgt>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53" presetClass="entr" presetSubtype="0" fill="hold" grpId="0" nodeType="clickEffect">
                                  <p:stCondLst>
                                    <p:cond delay="0"/>
                                  </p:stCondLst>
                                  <p:childTnLst>
                                    <p:set>
                                      <p:cBhvr>
                                        <p:cTn id="25" dur="1" fill="hold">
                                          <p:stCondLst>
                                            <p:cond delay="0"/>
                                          </p:stCondLst>
                                        </p:cTn>
                                        <p:tgtEl>
                                          <p:spTgt spid="3">
                                            <p:txEl>
                                              <p:pRg st="1" end="1"/>
                                            </p:txEl>
                                          </p:spTgt>
                                        </p:tgtEl>
                                        <p:attrNameLst>
                                          <p:attrName>style.visibility</p:attrName>
                                        </p:attrNameLst>
                                      </p:cBhvr>
                                      <p:to>
                                        <p:strVal val="visible"/>
                                      </p:to>
                                    </p:set>
                                    <p:anim calcmode="lin" valueType="num">
                                      <p:cBhvr>
                                        <p:cTn id="26"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7"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28" dur="500"/>
                                        <p:tgtEl>
                                          <p:spTgt spid="3">
                                            <p:txEl>
                                              <p:pRg st="1" end="1"/>
                                            </p:txEl>
                                          </p:spTgt>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53" presetClass="entr" presetSubtype="0" fill="hold" grpId="0" nodeType="clickEffect">
                                  <p:stCondLst>
                                    <p:cond delay="0"/>
                                  </p:stCondLst>
                                  <p:childTnLst>
                                    <p:set>
                                      <p:cBhvr>
                                        <p:cTn id="32" dur="1" fill="hold">
                                          <p:stCondLst>
                                            <p:cond delay="0"/>
                                          </p:stCondLst>
                                        </p:cTn>
                                        <p:tgtEl>
                                          <p:spTgt spid="3">
                                            <p:txEl>
                                              <p:pRg st="2" end="2"/>
                                            </p:txEl>
                                          </p:spTgt>
                                        </p:tgtEl>
                                        <p:attrNameLst>
                                          <p:attrName>style.visibility</p:attrName>
                                        </p:attrNameLst>
                                      </p:cBhvr>
                                      <p:to>
                                        <p:strVal val="visible"/>
                                      </p:to>
                                    </p:set>
                                    <p:anim calcmode="lin" valueType="num">
                                      <p:cBhvr>
                                        <p:cTn id="33"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34"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35" dur="500"/>
                                        <p:tgtEl>
                                          <p:spTgt spid="3">
                                            <p:txEl>
                                              <p:pRg st="2" end="2"/>
                                            </p:txEl>
                                          </p:spTgt>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53" presetClass="entr" presetSubtype="0" fill="hold" grpId="0" nodeType="clickEffect">
                                  <p:stCondLst>
                                    <p:cond delay="0"/>
                                  </p:stCondLst>
                                  <p:childTnLst>
                                    <p:set>
                                      <p:cBhvr>
                                        <p:cTn id="39" dur="1" fill="hold">
                                          <p:stCondLst>
                                            <p:cond delay="0"/>
                                          </p:stCondLst>
                                        </p:cTn>
                                        <p:tgtEl>
                                          <p:spTgt spid="3">
                                            <p:txEl>
                                              <p:pRg st="3" end="3"/>
                                            </p:txEl>
                                          </p:spTgt>
                                        </p:tgtEl>
                                        <p:attrNameLst>
                                          <p:attrName>style.visibility</p:attrName>
                                        </p:attrNameLst>
                                      </p:cBhvr>
                                      <p:to>
                                        <p:strVal val="visible"/>
                                      </p:to>
                                    </p:set>
                                    <p:anim calcmode="lin" valueType="num">
                                      <p:cBhvr>
                                        <p:cTn id="40"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41"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42" dur="500"/>
                                        <p:tgtEl>
                                          <p:spTgt spid="3">
                                            <p:txEl>
                                              <p:pRg st="3" end="3"/>
                                            </p:txEl>
                                          </p:spTgt>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53" presetClass="entr" presetSubtype="0" fill="hold" grpId="0" nodeType="clickEffect">
                                  <p:stCondLst>
                                    <p:cond delay="0"/>
                                  </p:stCondLst>
                                  <p:childTnLst>
                                    <p:set>
                                      <p:cBhvr>
                                        <p:cTn id="46" dur="1" fill="hold">
                                          <p:stCondLst>
                                            <p:cond delay="0"/>
                                          </p:stCondLst>
                                        </p:cTn>
                                        <p:tgtEl>
                                          <p:spTgt spid="3">
                                            <p:txEl>
                                              <p:pRg st="4" end="4"/>
                                            </p:txEl>
                                          </p:spTgt>
                                        </p:tgtEl>
                                        <p:attrNameLst>
                                          <p:attrName>style.visibility</p:attrName>
                                        </p:attrNameLst>
                                      </p:cBhvr>
                                      <p:to>
                                        <p:strVal val="visible"/>
                                      </p:to>
                                    </p:set>
                                    <p:anim calcmode="lin" valueType="num">
                                      <p:cBhvr>
                                        <p:cTn id="47"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48"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49" dur="500"/>
                                        <p:tgtEl>
                                          <p:spTgt spid="3">
                                            <p:txEl>
                                              <p:pRg st="4" end="4"/>
                                            </p:txEl>
                                          </p:spTgt>
                                        </p:tgtEl>
                                      </p:cBhvr>
                                    </p:animEffect>
                                  </p:childTnLst>
                                </p:cTn>
                              </p:par>
                            </p:childTnLst>
                          </p:cTn>
                        </p:par>
                      </p:childTnLst>
                    </p:cTn>
                  </p:par>
                  <p:par>
                    <p:cTn id="50" fill="hold" nodeType="clickPar">
                      <p:stCondLst>
                        <p:cond delay="indefinite"/>
                      </p:stCondLst>
                      <p:childTnLst>
                        <p:par>
                          <p:cTn id="51" fill="hold" nodeType="withGroup">
                            <p:stCondLst>
                              <p:cond delay="0"/>
                            </p:stCondLst>
                            <p:childTnLst>
                              <p:par>
                                <p:cTn id="52" presetID="53" presetClass="entr" presetSubtype="0" fill="hold" grpId="0" nodeType="clickEffect">
                                  <p:stCondLst>
                                    <p:cond delay="0"/>
                                  </p:stCondLst>
                                  <p:childTnLst>
                                    <p:set>
                                      <p:cBhvr>
                                        <p:cTn id="53" dur="1" fill="hold">
                                          <p:stCondLst>
                                            <p:cond delay="0"/>
                                          </p:stCondLst>
                                        </p:cTn>
                                        <p:tgtEl>
                                          <p:spTgt spid="3">
                                            <p:txEl>
                                              <p:pRg st="10" end="10"/>
                                            </p:txEl>
                                          </p:spTgt>
                                        </p:tgtEl>
                                        <p:attrNameLst>
                                          <p:attrName>style.visibility</p:attrName>
                                        </p:attrNameLst>
                                      </p:cBhvr>
                                      <p:to>
                                        <p:strVal val="visible"/>
                                      </p:to>
                                    </p:set>
                                    <p:anim calcmode="lin" valueType="num">
                                      <p:cBhvr>
                                        <p:cTn id="54" dur="500" fill="hold"/>
                                        <p:tgtEl>
                                          <p:spTgt spid="3">
                                            <p:txEl>
                                              <p:pRg st="10" end="10"/>
                                            </p:txEl>
                                          </p:spTgt>
                                        </p:tgtEl>
                                        <p:attrNameLst>
                                          <p:attrName>ppt_w</p:attrName>
                                        </p:attrNameLst>
                                      </p:cBhvr>
                                      <p:tavLst>
                                        <p:tav tm="0">
                                          <p:val>
                                            <p:fltVal val="0"/>
                                          </p:val>
                                        </p:tav>
                                        <p:tav tm="100000">
                                          <p:val>
                                            <p:strVal val="#ppt_w"/>
                                          </p:val>
                                        </p:tav>
                                      </p:tavLst>
                                    </p:anim>
                                    <p:anim calcmode="lin" valueType="num">
                                      <p:cBhvr>
                                        <p:cTn id="55" dur="500" fill="hold"/>
                                        <p:tgtEl>
                                          <p:spTgt spid="3">
                                            <p:txEl>
                                              <p:pRg st="10" end="10"/>
                                            </p:txEl>
                                          </p:spTgt>
                                        </p:tgtEl>
                                        <p:attrNameLst>
                                          <p:attrName>ppt_h</p:attrName>
                                        </p:attrNameLst>
                                      </p:cBhvr>
                                      <p:tavLst>
                                        <p:tav tm="0">
                                          <p:val>
                                            <p:fltVal val="0"/>
                                          </p:val>
                                        </p:tav>
                                        <p:tav tm="100000">
                                          <p:val>
                                            <p:strVal val="#ppt_h"/>
                                          </p:val>
                                        </p:tav>
                                      </p:tavLst>
                                    </p:anim>
                                    <p:animEffect transition="in" filter="fade">
                                      <p:cBhvr>
                                        <p:cTn id="56" dur="500"/>
                                        <p:tgtEl>
                                          <p:spTgt spid="3">
                                            <p:txEl>
                                              <p:pRg st="10" end="10"/>
                                            </p:txEl>
                                          </p:spTgt>
                                        </p:tgtEl>
                                      </p:cBhvr>
                                    </p:animEffect>
                                  </p:childTnLst>
                                </p:cTn>
                              </p:par>
                            </p:childTnLst>
                          </p:cTn>
                        </p:par>
                      </p:childTnLst>
                    </p:cTn>
                  </p:par>
                  <p:par>
                    <p:cTn id="57" fill="hold" nodeType="clickPar">
                      <p:stCondLst>
                        <p:cond delay="indefinite"/>
                      </p:stCondLst>
                      <p:childTnLst>
                        <p:par>
                          <p:cTn id="58" fill="hold" nodeType="withGroup">
                            <p:stCondLst>
                              <p:cond delay="0"/>
                            </p:stCondLst>
                            <p:childTnLst>
                              <p:par>
                                <p:cTn id="59" presetID="12" presetClass="entr" presetSubtype="4" fill="hold" nodeType="clickEffect">
                                  <p:stCondLst>
                                    <p:cond delay="0"/>
                                  </p:stCondLst>
                                  <p:childTnLst>
                                    <p:set>
                                      <p:cBhvr>
                                        <p:cTn id="60" dur="1" fill="hold">
                                          <p:stCondLst>
                                            <p:cond delay="0"/>
                                          </p:stCondLst>
                                        </p:cTn>
                                        <p:tgtEl>
                                          <p:spTgt spid="5"/>
                                        </p:tgtEl>
                                        <p:attrNameLst>
                                          <p:attrName>style.visibility</p:attrName>
                                        </p:attrNameLst>
                                      </p:cBhvr>
                                      <p:to>
                                        <p:strVal val="visible"/>
                                      </p:to>
                                    </p:set>
                                    <p:animEffect transition="in" filter="slide(fromBottom)">
                                      <p:cBhvr>
                                        <p:cTn id="61" dur="500"/>
                                        <p:tgtEl>
                                          <p:spTgt spid="5"/>
                                        </p:tgtEl>
                                      </p:cBhvr>
                                    </p:animEffect>
                                  </p:childTnLst>
                                </p:cTn>
                              </p:par>
                              <p:par>
                                <p:cTn id="62" presetID="12" presetClass="entr" presetSubtype="4" fill="hold" nodeType="withEffect">
                                  <p:stCondLst>
                                    <p:cond delay="0"/>
                                  </p:stCondLst>
                                  <p:childTnLst>
                                    <p:set>
                                      <p:cBhvr>
                                        <p:cTn id="63" dur="1" fill="hold">
                                          <p:stCondLst>
                                            <p:cond delay="0"/>
                                          </p:stCondLst>
                                        </p:cTn>
                                        <p:tgtEl>
                                          <p:spTgt spid="7"/>
                                        </p:tgtEl>
                                        <p:attrNameLst>
                                          <p:attrName>style.visibility</p:attrName>
                                        </p:attrNameLst>
                                      </p:cBhvr>
                                      <p:to>
                                        <p:strVal val="visible"/>
                                      </p:to>
                                    </p:set>
                                    <p:animEffect transition="in" filter="slide(fromBottom)">
                                      <p:cBhvr>
                                        <p:cTn id="64" dur="500"/>
                                        <p:tgtEl>
                                          <p:spTgt spid="7"/>
                                        </p:tgtEl>
                                      </p:cBhvr>
                                    </p:animEffect>
                                  </p:childTnLst>
                                </p:cTn>
                              </p:par>
                              <p:par>
                                <p:cTn id="65" presetID="12" presetClass="entr" presetSubtype="4" fill="hold" nodeType="withEffect">
                                  <p:stCondLst>
                                    <p:cond delay="0"/>
                                  </p:stCondLst>
                                  <p:childTnLst>
                                    <p:set>
                                      <p:cBhvr>
                                        <p:cTn id="66" dur="1" fill="hold">
                                          <p:stCondLst>
                                            <p:cond delay="0"/>
                                          </p:stCondLst>
                                        </p:cTn>
                                        <p:tgtEl>
                                          <p:spTgt spid="11"/>
                                        </p:tgtEl>
                                        <p:attrNameLst>
                                          <p:attrName>style.visibility</p:attrName>
                                        </p:attrNameLst>
                                      </p:cBhvr>
                                      <p:to>
                                        <p:strVal val="visible"/>
                                      </p:to>
                                    </p:set>
                                    <p:animEffect transition="in" filter="slide(fromBottom)">
                                      <p:cBhvr>
                                        <p:cTn id="67" dur="500"/>
                                        <p:tgtEl>
                                          <p:spTgt spid="11"/>
                                        </p:tgtEl>
                                      </p:cBhvr>
                                    </p:animEffect>
                                  </p:childTnLst>
                                </p:cTn>
                              </p:par>
                              <p:par>
                                <p:cTn id="68" presetID="12" presetClass="entr" presetSubtype="4" fill="hold" nodeType="withEffect">
                                  <p:stCondLst>
                                    <p:cond delay="0"/>
                                  </p:stCondLst>
                                  <p:childTnLst>
                                    <p:set>
                                      <p:cBhvr>
                                        <p:cTn id="69" dur="1" fill="hold">
                                          <p:stCondLst>
                                            <p:cond delay="0"/>
                                          </p:stCondLst>
                                        </p:cTn>
                                        <p:tgtEl>
                                          <p:spTgt spid="8"/>
                                        </p:tgtEl>
                                        <p:attrNameLst>
                                          <p:attrName>style.visibility</p:attrName>
                                        </p:attrNameLst>
                                      </p:cBhvr>
                                      <p:to>
                                        <p:strVal val="visible"/>
                                      </p:to>
                                    </p:set>
                                    <p:animEffect transition="in" filter="slide(fromBottom)">
                                      <p:cBhvr>
                                        <p:cTn id="70" dur="500"/>
                                        <p:tgtEl>
                                          <p:spTgt spid="8"/>
                                        </p:tgtEl>
                                      </p:cBhvr>
                                    </p:animEffect>
                                  </p:childTnLst>
                                </p:cTn>
                              </p:par>
                            </p:childTnLst>
                          </p:cTn>
                        </p:par>
                      </p:childTnLst>
                    </p:cTn>
                  </p:par>
                  <p:par>
                    <p:cTn id="71" fill="hold" nodeType="clickPar">
                      <p:stCondLst>
                        <p:cond delay="indefinite"/>
                      </p:stCondLst>
                      <p:childTnLst>
                        <p:par>
                          <p:cTn id="72" fill="hold" nodeType="withGroup">
                            <p:stCondLst>
                              <p:cond delay="0"/>
                            </p:stCondLst>
                            <p:childTnLst>
                              <p:par>
                                <p:cTn id="73" presetID="2" presetClass="entr" presetSubtype="4" fill="hold" nodeType="clickEffect">
                                  <p:stCondLst>
                                    <p:cond delay="0"/>
                                  </p:stCondLst>
                                  <p:childTnLst>
                                    <p:set>
                                      <p:cBhvr>
                                        <p:cTn id="74" dur="1" fill="hold">
                                          <p:stCondLst>
                                            <p:cond delay="0"/>
                                          </p:stCondLst>
                                        </p:cTn>
                                        <p:tgtEl>
                                          <p:spTgt spid="15"/>
                                        </p:tgtEl>
                                        <p:attrNameLst>
                                          <p:attrName>style.visibility</p:attrName>
                                        </p:attrNameLst>
                                      </p:cBhvr>
                                      <p:to>
                                        <p:strVal val="visible"/>
                                      </p:to>
                                    </p:set>
                                    <p:anim calcmode="lin" valueType="num">
                                      <p:cBhvr additive="base">
                                        <p:cTn id="75" dur="500" fill="hold"/>
                                        <p:tgtEl>
                                          <p:spTgt spid="15"/>
                                        </p:tgtEl>
                                        <p:attrNameLst>
                                          <p:attrName>ppt_x</p:attrName>
                                        </p:attrNameLst>
                                      </p:cBhvr>
                                      <p:tavLst>
                                        <p:tav tm="0">
                                          <p:val>
                                            <p:strVal val="#ppt_x"/>
                                          </p:val>
                                        </p:tav>
                                        <p:tav tm="100000">
                                          <p:val>
                                            <p:strVal val="#ppt_x"/>
                                          </p:val>
                                        </p:tav>
                                      </p:tavLst>
                                    </p:anim>
                                    <p:anim calcmode="lin" valueType="num">
                                      <p:cBhvr additive="base">
                                        <p:cTn id="76" dur="500" fill="hold"/>
                                        <p:tgtEl>
                                          <p:spTgt spid="15"/>
                                        </p:tgtEl>
                                        <p:attrNameLst>
                                          <p:attrName>ppt_y</p:attrName>
                                        </p:attrNameLst>
                                      </p:cBhvr>
                                      <p:tavLst>
                                        <p:tav tm="0">
                                          <p:val>
                                            <p:strVal val="1+#ppt_h/2"/>
                                          </p:val>
                                        </p:tav>
                                        <p:tav tm="100000">
                                          <p:val>
                                            <p:strVal val="#ppt_y"/>
                                          </p:val>
                                        </p:tav>
                                      </p:tavLst>
                                    </p:anim>
                                  </p:childTnLst>
                                </p:cTn>
                              </p:par>
                              <p:par>
                                <p:cTn id="77" presetID="2" presetClass="entr" presetSubtype="4" fill="hold" nodeType="withEffect">
                                  <p:stCondLst>
                                    <p:cond delay="0"/>
                                  </p:stCondLst>
                                  <p:childTnLst>
                                    <p:set>
                                      <p:cBhvr>
                                        <p:cTn id="78" dur="1" fill="hold">
                                          <p:stCondLst>
                                            <p:cond delay="0"/>
                                          </p:stCondLst>
                                        </p:cTn>
                                        <p:tgtEl>
                                          <p:spTgt spid="14"/>
                                        </p:tgtEl>
                                        <p:attrNameLst>
                                          <p:attrName>style.visibility</p:attrName>
                                        </p:attrNameLst>
                                      </p:cBhvr>
                                      <p:to>
                                        <p:strVal val="visible"/>
                                      </p:to>
                                    </p:set>
                                    <p:anim calcmode="lin" valueType="num">
                                      <p:cBhvr additive="base">
                                        <p:cTn id="79" dur="500" fill="hold"/>
                                        <p:tgtEl>
                                          <p:spTgt spid="14"/>
                                        </p:tgtEl>
                                        <p:attrNameLst>
                                          <p:attrName>ppt_x</p:attrName>
                                        </p:attrNameLst>
                                      </p:cBhvr>
                                      <p:tavLst>
                                        <p:tav tm="0">
                                          <p:val>
                                            <p:strVal val="#ppt_x"/>
                                          </p:val>
                                        </p:tav>
                                        <p:tav tm="100000">
                                          <p:val>
                                            <p:strVal val="#ppt_x"/>
                                          </p:val>
                                        </p:tav>
                                      </p:tavLst>
                                    </p:anim>
                                    <p:anim calcmode="lin" valueType="num">
                                      <p:cBhvr additive="base">
                                        <p:cTn id="80" dur="500" fill="hold"/>
                                        <p:tgtEl>
                                          <p:spTgt spid="14"/>
                                        </p:tgtEl>
                                        <p:attrNameLst>
                                          <p:attrName>ppt_y</p:attrName>
                                        </p:attrNameLst>
                                      </p:cBhvr>
                                      <p:tavLst>
                                        <p:tav tm="0">
                                          <p:val>
                                            <p:strVal val="1+#ppt_h/2"/>
                                          </p:val>
                                        </p:tav>
                                        <p:tav tm="100000">
                                          <p:val>
                                            <p:strVal val="#ppt_y"/>
                                          </p:val>
                                        </p:tav>
                                      </p:tavLst>
                                    </p:anim>
                                  </p:childTnLst>
                                </p:cTn>
                              </p:par>
                              <p:par>
                                <p:cTn id="81" presetID="2" presetClass="entr" presetSubtype="4" fill="hold" nodeType="withEffect">
                                  <p:stCondLst>
                                    <p:cond delay="0"/>
                                  </p:stCondLst>
                                  <p:childTnLst>
                                    <p:set>
                                      <p:cBhvr>
                                        <p:cTn id="82" dur="1" fill="hold">
                                          <p:stCondLst>
                                            <p:cond delay="0"/>
                                          </p:stCondLst>
                                        </p:cTn>
                                        <p:tgtEl>
                                          <p:spTgt spid="13"/>
                                        </p:tgtEl>
                                        <p:attrNameLst>
                                          <p:attrName>style.visibility</p:attrName>
                                        </p:attrNameLst>
                                      </p:cBhvr>
                                      <p:to>
                                        <p:strVal val="visible"/>
                                      </p:to>
                                    </p:set>
                                    <p:anim calcmode="lin" valueType="num">
                                      <p:cBhvr additive="base">
                                        <p:cTn id="83" dur="500" fill="hold"/>
                                        <p:tgtEl>
                                          <p:spTgt spid="13"/>
                                        </p:tgtEl>
                                        <p:attrNameLst>
                                          <p:attrName>ppt_x</p:attrName>
                                        </p:attrNameLst>
                                      </p:cBhvr>
                                      <p:tavLst>
                                        <p:tav tm="0">
                                          <p:val>
                                            <p:strVal val="#ppt_x"/>
                                          </p:val>
                                        </p:tav>
                                        <p:tav tm="100000">
                                          <p:val>
                                            <p:strVal val="#ppt_x"/>
                                          </p:val>
                                        </p:tav>
                                      </p:tavLst>
                                    </p:anim>
                                    <p:anim calcmode="lin" valueType="num">
                                      <p:cBhvr additive="base">
                                        <p:cTn id="8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85" fill="hold" nodeType="clickPar">
                      <p:stCondLst>
                        <p:cond delay="indefinite"/>
                      </p:stCondLst>
                      <p:childTnLst>
                        <p:par>
                          <p:cTn id="86" fill="hold" nodeType="withGroup">
                            <p:stCondLst>
                              <p:cond delay="0"/>
                            </p:stCondLst>
                            <p:childTnLst>
                              <p:par>
                                <p:cTn id="87" presetID="2" presetClass="entr" presetSubtype="4" fill="hold" nodeType="clickEffect">
                                  <p:stCondLst>
                                    <p:cond delay="0"/>
                                  </p:stCondLst>
                                  <p:childTnLst>
                                    <p:set>
                                      <p:cBhvr>
                                        <p:cTn id="88" dur="1" fill="hold">
                                          <p:stCondLst>
                                            <p:cond delay="0"/>
                                          </p:stCondLst>
                                        </p:cTn>
                                        <p:tgtEl>
                                          <p:spTgt spid="20"/>
                                        </p:tgtEl>
                                        <p:attrNameLst>
                                          <p:attrName>style.visibility</p:attrName>
                                        </p:attrNameLst>
                                      </p:cBhvr>
                                      <p:to>
                                        <p:strVal val="visible"/>
                                      </p:to>
                                    </p:set>
                                    <p:anim calcmode="lin" valueType="num">
                                      <p:cBhvr additive="base">
                                        <p:cTn id="89" dur="500" fill="hold"/>
                                        <p:tgtEl>
                                          <p:spTgt spid="20"/>
                                        </p:tgtEl>
                                        <p:attrNameLst>
                                          <p:attrName>ppt_x</p:attrName>
                                        </p:attrNameLst>
                                      </p:cBhvr>
                                      <p:tavLst>
                                        <p:tav tm="0">
                                          <p:val>
                                            <p:strVal val="#ppt_x"/>
                                          </p:val>
                                        </p:tav>
                                        <p:tav tm="100000">
                                          <p:val>
                                            <p:strVal val="#ppt_x"/>
                                          </p:val>
                                        </p:tav>
                                      </p:tavLst>
                                    </p:anim>
                                    <p:anim calcmode="lin" valueType="num">
                                      <p:cBhvr additive="base">
                                        <p:cTn id="90"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91" fill="hold" nodeType="clickPar">
                      <p:stCondLst>
                        <p:cond delay="indefinite"/>
                      </p:stCondLst>
                      <p:childTnLst>
                        <p:par>
                          <p:cTn id="92" fill="hold" nodeType="withGroup">
                            <p:stCondLst>
                              <p:cond delay="0"/>
                            </p:stCondLst>
                            <p:childTnLst>
                              <p:par>
                                <p:cTn id="93" presetID="2" presetClass="entr" presetSubtype="4" fill="hold" nodeType="clickEffect">
                                  <p:stCondLst>
                                    <p:cond delay="0"/>
                                  </p:stCondLst>
                                  <p:childTnLst>
                                    <p:set>
                                      <p:cBhvr>
                                        <p:cTn id="94" dur="1" fill="hold">
                                          <p:stCondLst>
                                            <p:cond delay="0"/>
                                          </p:stCondLst>
                                        </p:cTn>
                                        <p:tgtEl>
                                          <p:spTgt spid="21"/>
                                        </p:tgtEl>
                                        <p:attrNameLst>
                                          <p:attrName>style.visibility</p:attrName>
                                        </p:attrNameLst>
                                      </p:cBhvr>
                                      <p:to>
                                        <p:strVal val="visible"/>
                                      </p:to>
                                    </p:set>
                                    <p:anim calcmode="lin" valueType="num">
                                      <p:cBhvr additive="base">
                                        <p:cTn id="95" dur="500" fill="hold"/>
                                        <p:tgtEl>
                                          <p:spTgt spid="21"/>
                                        </p:tgtEl>
                                        <p:attrNameLst>
                                          <p:attrName>ppt_x</p:attrName>
                                        </p:attrNameLst>
                                      </p:cBhvr>
                                      <p:tavLst>
                                        <p:tav tm="0">
                                          <p:val>
                                            <p:strVal val="#ppt_x"/>
                                          </p:val>
                                        </p:tav>
                                        <p:tav tm="100000">
                                          <p:val>
                                            <p:strVal val="#ppt_x"/>
                                          </p:val>
                                        </p:tav>
                                      </p:tavLst>
                                    </p:anim>
                                    <p:anim calcmode="lin" valueType="num">
                                      <p:cBhvr additive="base">
                                        <p:cTn id="96"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97" fill="hold" nodeType="clickPar">
                      <p:stCondLst>
                        <p:cond delay="indefinite"/>
                      </p:stCondLst>
                      <p:childTnLst>
                        <p:par>
                          <p:cTn id="98" fill="hold" nodeType="withGroup">
                            <p:stCondLst>
                              <p:cond delay="0"/>
                            </p:stCondLst>
                            <p:childTnLst>
                              <p:par>
                                <p:cTn id="99" presetID="9" presetClass="entr" presetSubtype="0" fill="hold" nodeType="clickEffect">
                                  <p:stCondLst>
                                    <p:cond delay="0"/>
                                  </p:stCondLst>
                                  <p:childTnLst>
                                    <p:set>
                                      <p:cBhvr>
                                        <p:cTn id="100" dur="1" fill="hold">
                                          <p:stCondLst>
                                            <p:cond delay="0"/>
                                          </p:stCondLst>
                                        </p:cTn>
                                        <p:tgtEl>
                                          <p:spTgt spid="10"/>
                                        </p:tgtEl>
                                        <p:attrNameLst>
                                          <p:attrName>style.visibility</p:attrName>
                                        </p:attrNameLst>
                                      </p:cBhvr>
                                      <p:to>
                                        <p:strVal val="visible"/>
                                      </p:to>
                                    </p:set>
                                    <p:animEffect transition="in" filter="dissolve">
                                      <p:cBhvr>
                                        <p:cTn id="101" dur="500"/>
                                        <p:tgtEl>
                                          <p:spTgt spid="10"/>
                                        </p:tgtEl>
                                      </p:cBhvr>
                                    </p:animEffect>
                                  </p:childTnLst>
                                </p:cTn>
                              </p:par>
                            </p:childTnLst>
                          </p:cTn>
                        </p:par>
                      </p:childTnLst>
                    </p:cTn>
                  </p:par>
                  <p:par>
                    <p:cTn id="102" fill="hold" nodeType="clickPar">
                      <p:stCondLst>
                        <p:cond delay="indefinite"/>
                      </p:stCondLst>
                      <p:childTnLst>
                        <p:par>
                          <p:cTn id="103" fill="hold" nodeType="withGroup">
                            <p:stCondLst>
                              <p:cond delay="0"/>
                            </p:stCondLst>
                            <p:childTnLst>
                              <p:par>
                                <p:cTn id="104" presetID="2" presetClass="entr" presetSubtype="4" fill="hold" nodeType="clickEffect">
                                  <p:stCondLst>
                                    <p:cond delay="0"/>
                                  </p:stCondLst>
                                  <p:childTnLst>
                                    <p:set>
                                      <p:cBhvr>
                                        <p:cTn id="105" dur="1" fill="hold">
                                          <p:stCondLst>
                                            <p:cond delay="0"/>
                                          </p:stCondLst>
                                        </p:cTn>
                                        <p:tgtEl>
                                          <p:spTgt spid="24"/>
                                        </p:tgtEl>
                                        <p:attrNameLst>
                                          <p:attrName>style.visibility</p:attrName>
                                        </p:attrNameLst>
                                      </p:cBhvr>
                                      <p:to>
                                        <p:strVal val="visible"/>
                                      </p:to>
                                    </p:set>
                                    <p:anim calcmode="lin" valueType="num">
                                      <p:cBhvr additive="base">
                                        <p:cTn id="106" dur="500" fill="hold"/>
                                        <p:tgtEl>
                                          <p:spTgt spid="24"/>
                                        </p:tgtEl>
                                        <p:attrNameLst>
                                          <p:attrName>ppt_x</p:attrName>
                                        </p:attrNameLst>
                                      </p:cBhvr>
                                      <p:tavLst>
                                        <p:tav tm="0">
                                          <p:val>
                                            <p:strVal val="#ppt_x"/>
                                          </p:val>
                                        </p:tav>
                                        <p:tav tm="100000">
                                          <p:val>
                                            <p:strVal val="#ppt_x"/>
                                          </p:val>
                                        </p:tav>
                                      </p:tavLst>
                                    </p:anim>
                                    <p:anim calcmode="lin" valueType="num">
                                      <p:cBhvr additive="base">
                                        <p:cTn id="107"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108" fill="hold" nodeType="clickPar">
                      <p:stCondLst>
                        <p:cond delay="indefinite"/>
                      </p:stCondLst>
                      <p:childTnLst>
                        <p:par>
                          <p:cTn id="109" fill="hold" nodeType="withGroup">
                            <p:stCondLst>
                              <p:cond delay="0"/>
                            </p:stCondLst>
                            <p:childTnLst>
                              <p:par>
                                <p:cTn id="110" presetID="53" presetClass="entr" presetSubtype="0" fill="hold" nodeType="clickEffect">
                                  <p:stCondLst>
                                    <p:cond delay="0"/>
                                  </p:stCondLst>
                                  <p:childTnLst>
                                    <p:set>
                                      <p:cBhvr>
                                        <p:cTn id="111" dur="1" fill="hold">
                                          <p:stCondLst>
                                            <p:cond delay="0"/>
                                          </p:stCondLst>
                                        </p:cTn>
                                        <p:tgtEl>
                                          <p:spTgt spid="27"/>
                                        </p:tgtEl>
                                        <p:attrNameLst>
                                          <p:attrName>style.visibility</p:attrName>
                                        </p:attrNameLst>
                                      </p:cBhvr>
                                      <p:to>
                                        <p:strVal val="visible"/>
                                      </p:to>
                                    </p:set>
                                    <p:anim calcmode="lin" valueType="num">
                                      <p:cBhvr>
                                        <p:cTn id="112" dur="500" fill="hold"/>
                                        <p:tgtEl>
                                          <p:spTgt spid="27"/>
                                        </p:tgtEl>
                                        <p:attrNameLst>
                                          <p:attrName>ppt_w</p:attrName>
                                        </p:attrNameLst>
                                      </p:cBhvr>
                                      <p:tavLst>
                                        <p:tav tm="0">
                                          <p:val>
                                            <p:fltVal val="0"/>
                                          </p:val>
                                        </p:tav>
                                        <p:tav tm="100000">
                                          <p:val>
                                            <p:strVal val="#ppt_w"/>
                                          </p:val>
                                        </p:tav>
                                      </p:tavLst>
                                    </p:anim>
                                    <p:anim calcmode="lin" valueType="num">
                                      <p:cBhvr>
                                        <p:cTn id="113" dur="500" fill="hold"/>
                                        <p:tgtEl>
                                          <p:spTgt spid="27"/>
                                        </p:tgtEl>
                                        <p:attrNameLst>
                                          <p:attrName>ppt_h</p:attrName>
                                        </p:attrNameLst>
                                      </p:cBhvr>
                                      <p:tavLst>
                                        <p:tav tm="0">
                                          <p:val>
                                            <p:fltVal val="0"/>
                                          </p:val>
                                        </p:tav>
                                        <p:tav tm="100000">
                                          <p:val>
                                            <p:strVal val="#ppt_h"/>
                                          </p:val>
                                        </p:tav>
                                      </p:tavLst>
                                    </p:anim>
                                    <p:animEffect transition="in" filter="fade">
                                      <p:cBhvr>
                                        <p:cTn id="114"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4876800" cy="914400"/>
          </a:xfrm>
        </p:spPr>
        <p:txBody>
          <a:bodyPr/>
          <a:lstStyle/>
          <a:p>
            <a:pPr>
              <a:defRPr/>
            </a:pPr>
            <a:r>
              <a:rPr lang="ar-SA" b="1" dirty="0" smtClean="0">
                <a:solidFill>
                  <a:srgbClr val="00B050"/>
                </a:solidFill>
              </a:rPr>
              <a:t>(تابع) </a:t>
            </a:r>
            <a:r>
              <a:rPr lang="ar-SA" b="1" dirty="0" smtClean="0">
                <a:solidFill>
                  <a:srgbClr val="002060"/>
                </a:solidFill>
              </a:rPr>
              <a:t>عناصر الاتصال:</a:t>
            </a:r>
            <a:endParaRPr lang="en-US" b="1" dirty="0">
              <a:solidFill>
                <a:srgbClr val="002060"/>
              </a:solidFill>
            </a:endParaRPr>
          </a:p>
        </p:txBody>
      </p:sp>
      <p:sp>
        <p:nvSpPr>
          <p:cNvPr id="3" name="Content Placeholder 2"/>
          <p:cNvSpPr>
            <a:spLocks noGrp="1"/>
          </p:cNvSpPr>
          <p:nvPr>
            <p:ph idx="1"/>
          </p:nvPr>
        </p:nvSpPr>
        <p:spPr>
          <a:xfrm>
            <a:off x="381000" y="1600200"/>
            <a:ext cx="8382000" cy="4343400"/>
          </a:xfrm>
        </p:spPr>
        <p:txBody>
          <a:bodyPr/>
          <a:lstStyle/>
          <a:p>
            <a:pPr marL="0" indent="0" algn="just">
              <a:buFont typeface="Wingdings 2" pitchFamily="18" charset="2"/>
              <a:buNone/>
            </a:pPr>
            <a:r>
              <a:rPr lang="ar-SA" smtClean="0"/>
              <a:t>* التقسيم السابق لعناصر الاتصال </a:t>
            </a:r>
            <a:r>
              <a:rPr lang="ar-SA" smtClean="0">
                <a:solidFill>
                  <a:srgbClr val="00B0F0"/>
                </a:solidFill>
              </a:rPr>
              <a:t>لغايات الفهم الأكاديمي</a:t>
            </a:r>
            <a:r>
              <a:rPr lang="ar-SA" smtClean="0"/>
              <a:t>، حيث أنه لا يوجد انفصال بينها بهذا الشكل في الواقع العلمي، ففي الموقف الذي يحدث فيه الاتصال تكون هنالك جوانب عديدة متداخلة.</a:t>
            </a:r>
          </a:p>
          <a:p>
            <a:pPr marL="0" indent="0" algn="just">
              <a:buFont typeface="Wingdings 2" pitchFamily="18" charset="2"/>
              <a:buNone/>
            </a:pPr>
            <a:endParaRPr lang="ar-SA" sz="1000" smtClean="0"/>
          </a:p>
          <a:p>
            <a:pPr marL="0" indent="0" algn="just">
              <a:buFont typeface="Wingdings 2" pitchFamily="18" charset="2"/>
              <a:buNone/>
            </a:pPr>
            <a:r>
              <a:rPr lang="ar-SA" smtClean="0"/>
              <a:t>* </a:t>
            </a:r>
            <a:r>
              <a:rPr lang="ar-SA" smtClean="0">
                <a:solidFill>
                  <a:srgbClr val="00B0F0"/>
                </a:solidFill>
              </a:rPr>
              <a:t>يؤكد الكّتاب أن ديناميكية عملية الاتصال معقدة للغاية</a:t>
            </a:r>
            <a:r>
              <a:rPr lang="ar-SA" smtClean="0"/>
              <a:t>، وهي أعقد من هذا الموقف الذي يتضح في النموذج المبسط لعملية الاتصال.</a:t>
            </a:r>
            <a:endParaRPr lang="en-US" smtClean="0">
              <a:cs typeface="Times New Roman" pitchFamily="18" charset="0"/>
            </a:endParaRPr>
          </a:p>
        </p:txBody>
      </p:sp>
      <p:sp>
        <p:nvSpPr>
          <p:cNvPr id="4" name="Slide Number Placeholder 3"/>
          <p:cNvSpPr>
            <a:spLocks noGrp="1"/>
          </p:cNvSpPr>
          <p:nvPr>
            <p:ph type="sldNum" sz="quarter" idx="12"/>
          </p:nvPr>
        </p:nvSpPr>
        <p:spPr>
          <a:xfrm>
            <a:off x="6553200" y="6489700"/>
            <a:ext cx="2133600" cy="365125"/>
          </a:xfrm>
        </p:spPr>
        <p:txBody>
          <a:bodyPr/>
          <a:lstStyle/>
          <a:p>
            <a:pPr>
              <a:defRPr/>
            </a:pPr>
            <a:fld id="{68DAA9BB-A576-439E-BEF5-84C743565D1F}" type="slidenum">
              <a:rPr lang="en-US" smtClean="0"/>
              <a:pPr>
                <a:defRPr/>
              </a:pPr>
              <a:t>8</a:t>
            </a:fld>
            <a:endParaRPr lang="en-US" dirty="0"/>
          </a:p>
        </p:txBody>
      </p:sp>
    </p:spTree>
  </p:cSld>
  <p:clrMapOvr>
    <a:masterClrMapping/>
  </p:clrMapOvr>
  <p:transition spd="slow">
    <p:wheel spokes="8"/>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37" presetClass="entr" presetSubtype="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anim calcmode="lin" valueType="num">
                                      <p:cBhvr>
                                        <p:cTn id="14"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5"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37"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14400"/>
          </a:xfrm>
        </p:spPr>
        <p:txBody>
          <a:bodyPr/>
          <a:lstStyle/>
          <a:p>
            <a:pPr>
              <a:defRPr/>
            </a:pPr>
            <a:r>
              <a:rPr lang="ar-SA" b="1" dirty="0" smtClean="0">
                <a:solidFill>
                  <a:srgbClr val="002060"/>
                </a:solidFill>
              </a:rPr>
              <a:t>3- أنو اع الاتصالات:</a:t>
            </a:r>
            <a:endParaRPr lang="en-US" b="1" dirty="0">
              <a:solidFill>
                <a:srgbClr val="002060"/>
              </a:solidFill>
            </a:endParaRPr>
          </a:p>
        </p:txBody>
      </p:sp>
      <p:sp>
        <p:nvSpPr>
          <p:cNvPr id="3" name="Content Placeholder 2"/>
          <p:cNvSpPr>
            <a:spLocks noGrp="1"/>
          </p:cNvSpPr>
          <p:nvPr>
            <p:ph idx="1"/>
          </p:nvPr>
        </p:nvSpPr>
        <p:spPr>
          <a:xfrm>
            <a:off x="381000" y="1371600"/>
            <a:ext cx="8382000" cy="5105400"/>
          </a:xfrm>
          <a:solidFill>
            <a:schemeClr val="accent5">
              <a:lumMod val="20000"/>
              <a:lumOff val="80000"/>
            </a:schemeClr>
          </a:solidFill>
        </p:spPr>
        <p:txBody>
          <a:bodyPr>
            <a:noAutofit/>
          </a:bodyPr>
          <a:lstStyle/>
          <a:p>
            <a:pPr marL="0" indent="0" algn="just">
              <a:buFont typeface="Wingdings 2" pitchFamily="18" charset="2"/>
              <a:buNone/>
              <a:defRPr/>
            </a:pPr>
            <a:r>
              <a:rPr lang="ar-SA" sz="2900" b="1" u="sng" dirty="0" smtClean="0"/>
              <a:t>أولاً:</a:t>
            </a:r>
            <a:r>
              <a:rPr lang="ar-SA" sz="2900" b="1" dirty="0" smtClean="0"/>
              <a:t> الاتصالات الرسمية: </a:t>
            </a:r>
            <a:r>
              <a:rPr lang="ar-SA" sz="2900" dirty="0" smtClean="0">
                <a:solidFill>
                  <a:srgbClr val="00B0F0"/>
                </a:solidFill>
              </a:rPr>
              <a:t>تتم من خلال خطوط السلطة الرسمية </a:t>
            </a:r>
            <a:r>
              <a:rPr lang="ar-SA" sz="2900" dirty="0" smtClean="0"/>
              <a:t>في إطار بناء تنظيمي يحدد قنوات الاتصالات الرسمية وأبعادها.</a:t>
            </a:r>
          </a:p>
          <a:p>
            <a:pPr marL="0" indent="0" algn="just">
              <a:buFont typeface="Wingdings 2" pitchFamily="18" charset="2"/>
              <a:buNone/>
              <a:defRPr/>
            </a:pPr>
            <a:endParaRPr lang="ar-SA" sz="500" dirty="0"/>
          </a:p>
          <a:p>
            <a:pPr marL="0" indent="0" algn="just">
              <a:buFont typeface="Wingdings 2" pitchFamily="18" charset="2"/>
              <a:buNone/>
              <a:defRPr/>
            </a:pPr>
            <a:r>
              <a:rPr lang="ar-SA" sz="2900" b="1" dirty="0" smtClean="0"/>
              <a:t>تتوقف فاعلية الاتصالات الرسمية وسلامتها على عدة عوامل مهمة، أهمها:</a:t>
            </a:r>
          </a:p>
          <a:p>
            <a:pPr marL="0" indent="0" algn="just">
              <a:buFont typeface="Wingdings 2" pitchFamily="18" charset="2"/>
              <a:buNone/>
              <a:defRPr/>
            </a:pPr>
            <a:endParaRPr lang="ar-SA" sz="500" dirty="0" smtClean="0"/>
          </a:p>
          <a:p>
            <a:pPr algn="just">
              <a:buFont typeface="Courier New" pitchFamily="49" charset="0"/>
              <a:buChar char="o"/>
              <a:defRPr/>
            </a:pPr>
            <a:r>
              <a:rPr lang="ar-SA" sz="2900" dirty="0"/>
              <a:t> </a:t>
            </a:r>
            <a:r>
              <a:rPr lang="ar-SA" sz="2900" dirty="0" smtClean="0"/>
              <a:t>وجود </a:t>
            </a:r>
            <a:r>
              <a:rPr lang="ar-SA" sz="2900" dirty="0" smtClean="0">
                <a:solidFill>
                  <a:srgbClr val="00B0F0"/>
                </a:solidFill>
              </a:rPr>
              <a:t>قنوات اتصال </a:t>
            </a:r>
            <a:r>
              <a:rPr lang="ar-SA" sz="2900" dirty="0" smtClean="0"/>
              <a:t>منظّمة وواضحة ومعلومة للجميع.</a:t>
            </a:r>
          </a:p>
          <a:p>
            <a:pPr algn="just">
              <a:buFont typeface="Courier New" pitchFamily="49" charset="0"/>
              <a:buChar char="o"/>
              <a:defRPr/>
            </a:pPr>
            <a:r>
              <a:rPr lang="ar-SA" sz="2900" dirty="0"/>
              <a:t> </a:t>
            </a:r>
            <a:r>
              <a:rPr lang="ar-SA" sz="2900" dirty="0" smtClean="0">
                <a:solidFill>
                  <a:srgbClr val="00B0F0"/>
                </a:solidFill>
              </a:rPr>
              <a:t>صلاحية هذه القنوات للعمل </a:t>
            </a:r>
            <a:r>
              <a:rPr lang="ar-SA" sz="2900" dirty="0" smtClean="0"/>
              <a:t>و فاعليتها في نقل الاتصالات.</a:t>
            </a:r>
          </a:p>
          <a:p>
            <a:pPr algn="just">
              <a:buFont typeface="Courier New" pitchFamily="49" charset="0"/>
              <a:buChar char="o"/>
              <a:defRPr/>
            </a:pPr>
            <a:r>
              <a:rPr lang="ar-SA" sz="2900" dirty="0"/>
              <a:t> </a:t>
            </a:r>
            <a:r>
              <a:rPr lang="ar-SA" sz="2900" dirty="0" smtClean="0">
                <a:solidFill>
                  <a:srgbClr val="00B0F0"/>
                </a:solidFill>
              </a:rPr>
              <a:t>استخدام خط السلطة</a:t>
            </a:r>
            <a:r>
              <a:rPr lang="ar-SA" sz="2900" dirty="0" smtClean="0"/>
              <a:t>. </a:t>
            </a:r>
          </a:p>
          <a:p>
            <a:pPr algn="just">
              <a:buFont typeface="Courier New" pitchFamily="49" charset="0"/>
              <a:buChar char="o"/>
              <a:defRPr/>
            </a:pPr>
            <a:r>
              <a:rPr lang="ar-SA" sz="2900" dirty="0" smtClean="0"/>
              <a:t> </a:t>
            </a:r>
            <a:r>
              <a:rPr lang="ar-SA" sz="2900" dirty="0" smtClean="0">
                <a:solidFill>
                  <a:srgbClr val="00B0F0"/>
                </a:solidFill>
              </a:rPr>
              <a:t>عدم تعطيل أو توقف الاتصال بسبب تغيب</a:t>
            </a:r>
            <a:r>
              <a:rPr lang="ar-SA" sz="2900" dirty="0" smtClean="0"/>
              <a:t> بعض الرؤساء أو خلو المناصب التي يشغلونها.</a:t>
            </a:r>
          </a:p>
          <a:p>
            <a:pPr algn="just">
              <a:buFont typeface="Courier New" pitchFamily="49" charset="0"/>
              <a:buChar char="o"/>
              <a:defRPr/>
            </a:pPr>
            <a:r>
              <a:rPr lang="ar-SA" sz="2900" dirty="0"/>
              <a:t> </a:t>
            </a:r>
            <a:r>
              <a:rPr lang="ar-SA" sz="2900" dirty="0" smtClean="0">
                <a:solidFill>
                  <a:srgbClr val="00B0F0"/>
                </a:solidFill>
              </a:rPr>
              <a:t>أن تتم الاتصالات في إطارها الرسمي، وأن يكون مضمونها في </a:t>
            </a:r>
            <a:r>
              <a:rPr lang="ar-SA" sz="2900" dirty="0">
                <a:solidFill>
                  <a:srgbClr val="00B0F0"/>
                </a:solidFill>
              </a:rPr>
              <a:t>ن</a:t>
            </a:r>
            <a:r>
              <a:rPr lang="ar-SA" sz="2900" dirty="0" smtClean="0">
                <a:solidFill>
                  <a:srgbClr val="00B0F0"/>
                </a:solidFill>
              </a:rPr>
              <a:t>طاق الاختصاص.</a:t>
            </a:r>
            <a:endParaRPr lang="en-US" sz="2900" dirty="0">
              <a:solidFill>
                <a:srgbClr val="00B0F0"/>
              </a:solidFill>
            </a:endParaRPr>
          </a:p>
        </p:txBody>
      </p:sp>
      <p:sp>
        <p:nvSpPr>
          <p:cNvPr id="4" name="Slide Number Placeholder 3"/>
          <p:cNvSpPr>
            <a:spLocks noGrp="1"/>
          </p:cNvSpPr>
          <p:nvPr>
            <p:ph type="sldNum" sz="quarter" idx="12"/>
          </p:nvPr>
        </p:nvSpPr>
        <p:spPr>
          <a:xfrm>
            <a:off x="6553200" y="6489700"/>
            <a:ext cx="2133600" cy="365125"/>
          </a:xfrm>
        </p:spPr>
        <p:txBody>
          <a:bodyPr/>
          <a:lstStyle/>
          <a:p>
            <a:pPr>
              <a:defRPr/>
            </a:pPr>
            <a:fld id="{C72B9479-A217-459C-8771-EB7C1DA24EFC}" type="slidenum">
              <a:rPr lang="en-US" smtClean="0"/>
              <a:pPr>
                <a:defRPr/>
              </a:pPr>
              <a:t>9</a:t>
            </a:fld>
            <a:endParaRPr lang="en-US" dirty="0"/>
          </a:p>
        </p:txBody>
      </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2"/>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2"/>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4" presetClass="entr" presetSubtype="0" fill="hold" grpId="0" nodeType="clickEffect">
                                  <p:stCondLst>
                                    <p:cond delay="0"/>
                                  </p:stCondLst>
                                  <p:childTnLst>
                                    <p:set>
                                      <p:cBhvr>
                                        <p:cTn id="14" dur="1" fill="hold">
                                          <p:stCondLst>
                                            <p:cond delay="0"/>
                                          </p:stCondLst>
                                        </p:cTn>
                                        <p:tgtEl>
                                          <p:spTgt spid="3">
                                            <p:bg/>
                                          </p:spTgt>
                                        </p:tgtEl>
                                        <p:attrNameLst>
                                          <p:attrName>style.visibility</p:attrName>
                                        </p:attrNameLst>
                                      </p:cBhvr>
                                      <p:to>
                                        <p:strVal val="visible"/>
                                      </p:to>
                                    </p:set>
                                    <p:anim from="(-#ppt_w/2)" to="(#ppt_x)" calcmode="lin" valueType="num">
                                      <p:cBhvr>
                                        <p:cTn id="15" dur="600" fill="hold">
                                          <p:stCondLst>
                                            <p:cond delay="0"/>
                                          </p:stCondLst>
                                        </p:cTn>
                                        <p:tgtEl>
                                          <p:spTgt spid="3">
                                            <p:bg/>
                                          </p:spTgt>
                                        </p:tgtEl>
                                        <p:attrNameLst>
                                          <p:attrName>ppt_x</p:attrName>
                                        </p:attrNameLst>
                                      </p:cBhvr>
                                    </p:anim>
                                    <p:anim from="0" to="-1.0" calcmode="lin" valueType="num">
                                      <p:cBhvr>
                                        <p:cTn id="16" dur="200" decel="50000" autoRev="1" fill="hold">
                                          <p:stCondLst>
                                            <p:cond delay="600"/>
                                          </p:stCondLst>
                                        </p:cTn>
                                        <p:tgtEl>
                                          <p:spTgt spid="3">
                                            <p:bg/>
                                          </p:spTgt>
                                        </p:tgtEl>
                                        <p:attrNameLst>
                                          <p:attrName>xshear</p:attrName>
                                        </p:attrNameLst>
                                      </p:cBhvr>
                                    </p:anim>
                                    <p:animScale>
                                      <p:cBhvr>
                                        <p:cTn id="17" dur="200" decel="100000" autoRev="1" fill="hold">
                                          <p:stCondLst>
                                            <p:cond delay="600"/>
                                          </p:stCondLst>
                                        </p:cTn>
                                        <p:tgtEl>
                                          <p:spTgt spid="3">
                                            <p:bg/>
                                          </p:spTgt>
                                        </p:tgtEl>
                                      </p:cBhvr>
                                      <p:from x="100000" y="100000"/>
                                      <p:to x="80000" y="100000"/>
                                    </p:animScale>
                                    <p:anim by="(#ppt_h/3+#ppt_w*0.1)" calcmode="lin" valueType="num">
                                      <p:cBhvr additive="sum">
                                        <p:cTn id="18" dur="200" decel="100000" autoRev="1" fill="hold">
                                          <p:stCondLst>
                                            <p:cond delay="600"/>
                                          </p:stCondLst>
                                        </p:cTn>
                                        <p:tgtEl>
                                          <p:spTgt spid="3">
                                            <p:bg/>
                                          </p:spTgt>
                                        </p:tgtEl>
                                        <p:attrNameLst>
                                          <p:attrName>ppt_x</p:attrName>
                                        </p:attrNameLst>
                                      </p:cBhvr>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4" presetClass="entr" presetSubtype="0" fill="hold" grpId="0" nodeType="clickEffect">
                                  <p:stCondLst>
                                    <p:cond delay="0"/>
                                  </p:stCondLst>
                                  <p:childTnLst>
                                    <p:set>
                                      <p:cBhvr>
                                        <p:cTn id="22" dur="1" fill="hold">
                                          <p:stCondLst>
                                            <p:cond delay="0"/>
                                          </p:stCondLst>
                                        </p:cTn>
                                        <p:tgtEl>
                                          <p:spTgt spid="3">
                                            <p:txEl>
                                              <p:pRg st="0" end="0"/>
                                            </p:txEl>
                                          </p:spTgt>
                                        </p:tgtEl>
                                        <p:attrNameLst>
                                          <p:attrName>style.visibility</p:attrName>
                                        </p:attrNameLst>
                                      </p:cBhvr>
                                      <p:to>
                                        <p:strVal val="visible"/>
                                      </p:to>
                                    </p:set>
                                    <p:anim from="(-#ppt_w/2)" to="(#ppt_x)" calcmode="lin" valueType="num">
                                      <p:cBhvr>
                                        <p:cTn id="23" dur="600" fill="hold">
                                          <p:stCondLst>
                                            <p:cond delay="0"/>
                                          </p:stCondLst>
                                        </p:cTn>
                                        <p:tgtEl>
                                          <p:spTgt spid="3">
                                            <p:txEl>
                                              <p:pRg st="0" end="0"/>
                                            </p:txEl>
                                          </p:spTgt>
                                        </p:tgtEl>
                                        <p:attrNameLst>
                                          <p:attrName>ppt_x</p:attrName>
                                        </p:attrNameLst>
                                      </p:cBhvr>
                                    </p:anim>
                                    <p:anim from="0" to="-1.0" calcmode="lin" valueType="num">
                                      <p:cBhvr>
                                        <p:cTn id="24" dur="200" decel="50000" autoRev="1" fill="hold">
                                          <p:stCondLst>
                                            <p:cond delay="600"/>
                                          </p:stCondLst>
                                        </p:cTn>
                                        <p:tgtEl>
                                          <p:spTgt spid="3">
                                            <p:txEl>
                                              <p:pRg st="0" end="0"/>
                                            </p:txEl>
                                          </p:spTgt>
                                        </p:tgtEl>
                                        <p:attrNameLst>
                                          <p:attrName>xshear</p:attrName>
                                        </p:attrNameLst>
                                      </p:cBhvr>
                                    </p:anim>
                                    <p:animScale>
                                      <p:cBhvr>
                                        <p:cTn id="25" dur="200" decel="100000" autoRev="1" fill="hold">
                                          <p:stCondLst>
                                            <p:cond delay="600"/>
                                          </p:stCondLst>
                                        </p:cTn>
                                        <p:tgtEl>
                                          <p:spTgt spid="3">
                                            <p:txEl>
                                              <p:pRg st="0" end="0"/>
                                            </p:txEl>
                                          </p:spTgt>
                                        </p:tgtEl>
                                      </p:cBhvr>
                                      <p:from x="100000" y="100000"/>
                                      <p:to x="80000" y="100000"/>
                                    </p:animScale>
                                    <p:anim by="(#ppt_h/3+#ppt_w*0.1)" calcmode="lin" valueType="num">
                                      <p:cBhvr additive="sum">
                                        <p:cTn id="26" dur="200" decel="100000" autoRev="1" fill="hold">
                                          <p:stCondLst>
                                            <p:cond delay="600"/>
                                          </p:stCondLst>
                                        </p:cTn>
                                        <p:tgtEl>
                                          <p:spTgt spid="3">
                                            <p:txEl>
                                              <p:pRg st="0" end="0"/>
                                            </p:txEl>
                                          </p:spTgt>
                                        </p:tgtEl>
                                        <p:attrNameLst>
                                          <p:attrName>ppt_x</p:attrName>
                                        </p:attrNameLst>
                                      </p:cBhvr>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34" presetClass="entr" presetSubtype="0"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 from="(-#ppt_w/2)" to="(#ppt_x)" calcmode="lin" valueType="num">
                                      <p:cBhvr>
                                        <p:cTn id="31" dur="600" fill="hold">
                                          <p:stCondLst>
                                            <p:cond delay="0"/>
                                          </p:stCondLst>
                                        </p:cTn>
                                        <p:tgtEl>
                                          <p:spTgt spid="3">
                                            <p:txEl>
                                              <p:pRg st="2" end="2"/>
                                            </p:txEl>
                                          </p:spTgt>
                                        </p:tgtEl>
                                        <p:attrNameLst>
                                          <p:attrName>ppt_x</p:attrName>
                                        </p:attrNameLst>
                                      </p:cBhvr>
                                    </p:anim>
                                    <p:anim from="0" to="-1.0" calcmode="lin" valueType="num">
                                      <p:cBhvr>
                                        <p:cTn id="32" dur="200" decel="50000" autoRev="1" fill="hold">
                                          <p:stCondLst>
                                            <p:cond delay="600"/>
                                          </p:stCondLst>
                                        </p:cTn>
                                        <p:tgtEl>
                                          <p:spTgt spid="3">
                                            <p:txEl>
                                              <p:pRg st="2" end="2"/>
                                            </p:txEl>
                                          </p:spTgt>
                                        </p:tgtEl>
                                        <p:attrNameLst>
                                          <p:attrName>xshear</p:attrName>
                                        </p:attrNameLst>
                                      </p:cBhvr>
                                    </p:anim>
                                    <p:animScale>
                                      <p:cBhvr>
                                        <p:cTn id="33" dur="200" decel="100000" autoRev="1" fill="hold">
                                          <p:stCondLst>
                                            <p:cond delay="600"/>
                                          </p:stCondLst>
                                        </p:cTn>
                                        <p:tgtEl>
                                          <p:spTgt spid="3">
                                            <p:txEl>
                                              <p:pRg st="2" end="2"/>
                                            </p:txEl>
                                          </p:spTgt>
                                        </p:tgtEl>
                                      </p:cBhvr>
                                      <p:from x="100000" y="100000"/>
                                      <p:to x="80000" y="100000"/>
                                    </p:animScale>
                                    <p:anim by="(#ppt_h/3+#ppt_w*0.1)" calcmode="lin" valueType="num">
                                      <p:cBhvr additive="sum">
                                        <p:cTn id="34" dur="200" decel="100000" autoRev="1" fill="hold">
                                          <p:stCondLst>
                                            <p:cond delay="600"/>
                                          </p:stCondLst>
                                        </p:cTn>
                                        <p:tgtEl>
                                          <p:spTgt spid="3">
                                            <p:txEl>
                                              <p:pRg st="2" end="2"/>
                                            </p:txEl>
                                          </p:spTgt>
                                        </p:tgtEl>
                                        <p:attrNameLst>
                                          <p:attrName>ppt_x</p:attrName>
                                        </p:attrNameLst>
                                      </p:cBhvr>
                                    </p:anim>
                                  </p:childTnLst>
                                </p:cTn>
                              </p:par>
                            </p:childTnLst>
                          </p:cTn>
                        </p:par>
                      </p:childTnLst>
                    </p:cTn>
                  </p:par>
                  <p:par>
                    <p:cTn id="35" fill="hold" nodeType="clickPar">
                      <p:stCondLst>
                        <p:cond delay="indefinite"/>
                      </p:stCondLst>
                      <p:childTnLst>
                        <p:par>
                          <p:cTn id="36" fill="hold" nodeType="withGroup">
                            <p:stCondLst>
                              <p:cond delay="0"/>
                            </p:stCondLst>
                            <p:childTnLst>
                              <p:par>
                                <p:cTn id="37" presetID="34" presetClass="entr" presetSubtype="0" fill="hold" grpId="0" nodeType="click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anim from="(-#ppt_w/2)" to="(#ppt_x)" calcmode="lin" valueType="num">
                                      <p:cBhvr>
                                        <p:cTn id="39" dur="600" fill="hold">
                                          <p:stCondLst>
                                            <p:cond delay="0"/>
                                          </p:stCondLst>
                                        </p:cTn>
                                        <p:tgtEl>
                                          <p:spTgt spid="3">
                                            <p:txEl>
                                              <p:pRg st="4" end="4"/>
                                            </p:txEl>
                                          </p:spTgt>
                                        </p:tgtEl>
                                        <p:attrNameLst>
                                          <p:attrName>ppt_x</p:attrName>
                                        </p:attrNameLst>
                                      </p:cBhvr>
                                    </p:anim>
                                    <p:anim from="0" to="-1.0" calcmode="lin" valueType="num">
                                      <p:cBhvr>
                                        <p:cTn id="40" dur="200" decel="50000" autoRev="1" fill="hold">
                                          <p:stCondLst>
                                            <p:cond delay="600"/>
                                          </p:stCondLst>
                                        </p:cTn>
                                        <p:tgtEl>
                                          <p:spTgt spid="3">
                                            <p:txEl>
                                              <p:pRg st="4" end="4"/>
                                            </p:txEl>
                                          </p:spTgt>
                                        </p:tgtEl>
                                        <p:attrNameLst>
                                          <p:attrName>xshear</p:attrName>
                                        </p:attrNameLst>
                                      </p:cBhvr>
                                    </p:anim>
                                    <p:animScale>
                                      <p:cBhvr>
                                        <p:cTn id="41" dur="200" decel="100000" autoRev="1" fill="hold">
                                          <p:stCondLst>
                                            <p:cond delay="600"/>
                                          </p:stCondLst>
                                        </p:cTn>
                                        <p:tgtEl>
                                          <p:spTgt spid="3">
                                            <p:txEl>
                                              <p:pRg st="4" end="4"/>
                                            </p:txEl>
                                          </p:spTgt>
                                        </p:tgtEl>
                                      </p:cBhvr>
                                      <p:from x="100000" y="100000"/>
                                      <p:to x="80000" y="100000"/>
                                    </p:animScale>
                                    <p:anim by="(#ppt_h/3+#ppt_w*0.1)" calcmode="lin" valueType="num">
                                      <p:cBhvr additive="sum">
                                        <p:cTn id="42" dur="200" decel="100000" autoRev="1" fill="hold">
                                          <p:stCondLst>
                                            <p:cond delay="600"/>
                                          </p:stCondLst>
                                        </p:cTn>
                                        <p:tgtEl>
                                          <p:spTgt spid="3">
                                            <p:txEl>
                                              <p:pRg st="4" end="4"/>
                                            </p:txEl>
                                          </p:spTgt>
                                        </p:tgtEl>
                                        <p:attrNameLst>
                                          <p:attrName>ppt_x</p:attrName>
                                        </p:attrNameLst>
                                      </p:cBhvr>
                                    </p:anim>
                                  </p:childTnLst>
                                </p:cTn>
                              </p:par>
                            </p:childTnLst>
                          </p:cTn>
                        </p:par>
                      </p:childTnLst>
                    </p:cTn>
                  </p:par>
                  <p:par>
                    <p:cTn id="43" fill="hold" nodeType="clickPar">
                      <p:stCondLst>
                        <p:cond delay="indefinite"/>
                      </p:stCondLst>
                      <p:childTnLst>
                        <p:par>
                          <p:cTn id="44" fill="hold" nodeType="withGroup">
                            <p:stCondLst>
                              <p:cond delay="0"/>
                            </p:stCondLst>
                            <p:childTnLst>
                              <p:par>
                                <p:cTn id="45" presetID="34" presetClass="entr" presetSubtype="0" fill="hold" grpId="0" nodeType="clickEffect">
                                  <p:stCondLst>
                                    <p:cond delay="0"/>
                                  </p:stCondLst>
                                  <p:childTnLst>
                                    <p:set>
                                      <p:cBhvr>
                                        <p:cTn id="46" dur="1" fill="hold">
                                          <p:stCondLst>
                                            <p:cond delay="0"/>
                                          </p:stCondLst>
                                        </p:cTn>
                                        <p:tgtEl>
                                          <p:spTgt spid="3">
                                            <p:txEl>
                                              <p:pRg st="5" end="5"/>
                                            </p:txEl>
                                          </p:spTgt>
                                        </p:tgtEl>
                                        <p:attrNameLst>
                                          <p:attrName>style.visibility</p:attrName>
                                        </p:attrNameLst>
                                      </p:cBhvr>
                                      <p:to>
                                        <p:strVal val="visible"/>
                                      </p:to>
                                    </p:set>
                                    <p:anim from="(-#ppt_w/2)" to="(#ppt_x)" calcmode="lin" valueType="num">
                                      <p:cBhvr>
                                        <p:cTn id="47" dur="600" fill="hold">
                                          <p:stCondLst>
                                            <p:cond delay="0"/>
                                          </p:stCondLst>
                                        </p:cTn>
                                        <p:tgtEl>
                                          <p:spTgt spid="3">
                                            <p:txEl>
                                              <p:pRg st="5" end="5"/>
                                            </p:txEl>
                                          </p:spTgt>
                                        </p:tgtEl>
                                        <p:attrNameLst>
                                          <p:attrName>ppt_x</p:attrName>
                                        </p:attrNameLst>
                                      </p:cBhvr>
                                    </p:anim>
                                    <p:anim from="0" to="-1.0" calcmode="lin" valueType="num">
                                      <p:cBhvr>
                                        <p:cTn id="48" dur="200" decel="50000" autoRev="1" fill="hold">
                                          <p:stCondLst>
                                            <p:cond delay="600"/>
                                          </p:stCondLst>
                                        </p:cTn>
                                        <p:tgtEl>
                                          <p:spTgt spid="3">
                                            <p:txEl>
                                              <p:pRg st="5" end="5"/>
                                            </p:txEl>
                                          </p:spTgt>
                                        </p:tgtEl>
                                        <p:attrNameLst>
                                          <p:attrName>xshear</p:attrName>
                                        </p:attrNameLst>
                                      </p:cBhvr>
                                    </p:anim>
                                    <p:animScale>
                                      <p:cBhvr>
                                        <p:cTn id="49" dur="200" decel="100000" autoRev="1" fill="hold">
                                          <p:stCondLst>
                                            <p:cond delay="600"/>
                                          </p:stCondLst>
                                        </p:cTn>
                                        <p:tgtEl>
                                          <p:spTgt spid="3">
                                            <p:txEl>
                                              <p:pRg st="5" end="5"/>
                                            </p:txEl>
                                          </p:spTgt>
                                        </p:tgtEl>
                                      </p:cBhvr>
                                      <p:from x="100000" y="100000"/>
                                      <p:to x="80000" y="100000"/>
                                    </p:animScale>
                                    <p:anim by="(#ppt_h/3+#ppt_w*0.1)" calcmode="lin" valueType="num">
                                      <p:cBhvr additive="sum">
                                        <p:cTn id="50" dur="200" decel="100000" autoRev="1" fill="hold">
                                          <p:stCondLst>
                                            <p:cond delay="600"/>
                                          </p:stCondLst>
                                        </p:cTn>
                                        <p:tgtEl>
                                          <p:spTgt spid="3">
                                            <p:txEl>
                                              <p:pRg st="5" end="5"/>
                                            </p:txEl>
                                          </p:spTgt>
                                        </p:tgtEl>
                                        <p:attrNameLst>
                                          <p:attrName>ppt_x</p:attrName>
                                        </p:attrNameLst>
                                      </p:cBhvr>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34" presetClass="entr" presetSubtype="0" fill="hold" grpId="0" nodeType="clickEffect">
                                  <p:stCondLst>
                                    <p:cond delay="0"/>
                                  </p:stCondLst>
                                  <p:childTnLst>
                                    <p:set>
                                      <p:cBhvr>
                                        <p:cTn id="54" dur="1" fill="hold">
                                          <p:stCondLst>
                                            <p:cond delay="0"/>
                                          </p:stCondLst>
                                        </p:cTn>
                                        <p:tgtEl>
                                          <p:spTgt spid="3">
                                            <p:txEl>
                                              <p:pRg st="6" end="6"/>
                                            </p:txEl>
                                          </p:spTgt>
                                        </p:tgtEl>
                                        <p:attrNameLst>
                                          <p:attrName>style.visibility</p:attrName>
                                        </p:attrNameLst>
                                      </p:cBhvr>
                                      <p:to>
                                        <p:strVal val="visible"/>
                                      </p:to>
                                    </p:set>
                                    <p:anim from="(-#ppt_w/2)" to="(#ppt_x)" calcmode="lin" valueType="num">
                                      <p:cBhvr>
                                        <p:cTn id="55" dur="600" fill="hold">
                                          <p:stCondLst>
                                            <p:cond delay="0"/>
                                          </p:stCondLst>
                                        </p:cTn>
                                        <p:tgtEl>
                                          <p:spTgt spid="3">
                                            <p:txEl>
                                              <p:pRg st="6" end="6"/>
                                            </p:txEl>
                                          </p:spTgt>
                                        </p:tgtEl>
                                        <p:attrNameLst>
                                          <p:attrName>ppt_x</p:attrName>
                                        </p:attrNameLst>
                                      </p:cBhvr>
                                    </p:anim>
                                    <p:anim from="0" to="-1.0" calcmode="lin" valueType="num">
                                      <p:cBhvr>
                                        <p:cTn id="56" dur="200" decel="50000" autoRev="1" fill="hold">
                                          <p:stCondLst>
                                            <p:cond delay="600"/>
                                          </p:stCondLst>
                                        </p:cTn>
                                        <p:tgtEl>
                                          <p:spTgt spid="3">
                                            <p:txEl>
                                              <p:pRg st="6" end="6"/>
                                            </p:txEl>
                                          </p:spTgt>
                                        </p:tgtEl>
                                        <p:attrNameLst>
                                          <p:attrName>xshear</p:attrName>
                                        </p:attrNameLst>
                                      </p:cBhvr>
                                    </p:anim>
                                    <p:animScale>
                                      <p:cBhvr>
                                        <p:cTn id="57" dur="200" decel="100000" autoRev="1" fill="hold">
                                          <p:stCondLst>
                                            <p:cond delay="600"/>
                                          </p:stCondLst>
                                        </p:cTn>
                                        <p:tgtEl>
                                          <p:spTgt spid="3">
                                            <p:txEl>
                                              <p:pRg st="6" end="6"/>
                                            </p:txEl>
                                          </p:spTgt>
                                        </p:tgtEl>
                                      </p:cBhvr>
                                      <p:from x="100000" y="100000"/>
                                      <p:to x="80000" y="100000"/>
                                    </p:animScale>
                                    <p:anim by="(#ppt_h/3+#ppt_w*0.1)" calcmode="lin" valueType="num">
                                      <p:cBhvr additive="sum">
                                        <p:cTn id="58" dur="200" decel="100000" autoRev="1" fill="hold">
                                          <p:stCondLst>
                                            <p:cond delay="600"/>
                                          </p:stCondLst>
                                        </p:cTn>
                                        <p:tgtEl>
                                          <p:spTgt spid="3">
                                            <p:txEl>
                                              <p:pRg st="6" end="6"/>
                                            </p:txEl>
                                          </p:spTgt>
                                        </p:tgtEl>
                                        <p:attrNameLst>
                                          <p:attrName>ppt_x</p:attrName>
                                        </p:attrNameLst>
                                      </p:cBhvr>
                                    </p:anim>
                                  </p:childTnLst>
                                </p:cTn>
                              </p:par>
                            </p:childTnLst>
                          </p:cTn>
                        </p:par>
                      </p:childTnLst>
                    </p:cTn>
                  </p:par>
                  <p:par>
                    <p:cTn id="59" fill="hold" nodeType="clickPar">
                      <p:stCondLst>
                        <p:cond delay="indefinite"/>
                      </p:stCondLst>
                      <p:childTnLst>
                        <p:par>
                          <p:cTn id="60" fill="hold" nodeType="withGroup">
                            <p:stCondLst>
                              <p:cond delay="0"/>
                            </p:stCondLst>
                            <p:childTnLst>
                              <p:par>
                                <p:cTn id="61" presetID="34" presetClass="entr" presetSubtype="0" fill="hold" grpId="0" nodeType="clickEffect">
                                  <p:stCondLst>
                                    <p:cond delay="0"/>
                                  </p:stCondLst>
                                  <p:childTnLst>
                                    <p:set>
                                      <p:cBhvr>
                                        <p:cTn id="62" dur="1" fill="hold">
                                          <p:stCondLst>
                                            <p:cond delay="0"/>
                                          </p:stCondLst>
                                        </p:cTn>
                                        <p:tgtEl>
                                          <p:spTgt spid="3">
                                            <p:txEl>
                                              <p:pRg st="7" end="7"/>
                                            </p:txEl>
                                          </p:spTgt>
                                        </p:tgtEl>
                                        <p:attrNameLst>
                                          <p:attrName>style.visibility</p:attrName>
                                        </p:attrNameLst>
                                      </p:cBhvr>
                                      <p:to>
                                        <p:strVal val="visible"/>
                                      </p:to>
                                    </p:set>
                                    <p:anim from="(-#ppt_w/2)" to="(#ppt_x)" calcmode="lin" valueType="num">
                                      <p:cBhvr>
                                        <p:cTn id="63" dur="600" fill="hold">
                                          <p:stCondLst>
                                            <p:cond delay="0"/>
                                          </p:stCondLst>
                                        </p:cTn>
                                        <p:tgtEl>
                                          <p:spTgt spid="3">
                                            <p:txEl>
                                              <p:pRg st="7" end="7"/>
                                            </p:txEl>
                                          </p:spTgt>
                                        </p:tgtEl>
                                        <p:attrNameLst>
                                          <p:attrName>ppt_x</p:attrName>
                                        </p:attrNameLst>
                                      </p:cBhvr>
                                    </p:anim>
                                    <p:anim from="0" to="-1.0" calcmode="lin" valueType="num">
                                      <p:cBhvr>
                                        <p:cTn id="64" dur="200" decel="50000" autoRev="1" fill="hold">
                                          <p:stCondLst>
                                            <p:cond delay="600"/>
                                          </p:stCondLst>
                                        </p:cTn>
                                        <p:tgtEl>
                                          <p:spTgt spid="3">
                                            <p:txEl>
                                              <p:pRg st="7" end="7"/>
                                            </p:txEl>
                                          </p:spTgt>
                                        </p:tgtEl>
                                        <p:attrNameLst>
                                          <p:attrName>xshear</p:attrName>
                                        </p:attrNameLst>
                                      </p:cBhvr>
                                    </p:anim>
                                    <p:animScale>
                                      <p:cBhvr>
                                        <p:cTn id="65" dur="200" decel="100000" autoRev="1" fill="hold">
                                          <p:stCondLst>
                                            <p:cond delay="600"/>
                                          </p:stCondLst>
                                        </p:cTn>
                                        <p:tgtEl>
                                          <p:spTgt spid="3">
                                            <p:txEl>
                                              <p:pRg st="7" end="7"/>
                                            </p:txEl>
                                          </p:spTgt>
                                        </p:tgtEl>
                                      </p:cBhvr>
                                      <p:from x="100000" y="100000"/>
                                      <p:to x="80000" y="100000"/>
                                    </p:animScale>
                                    <p:anim by="(#ppt_h/3+#ppt_w*0.1)" calcmode="lin" valueType="num">
                                      <p:cBhvr additive="sum">
                                        <p:cTn id="66" dur="200" decel="100000" autoRev="1" fill="hold">
                                          <p:stCondLst>
                                            <p:cond delay="600"/>
                                          </p:stCondLst>
                                        </p:cTn>
                                        <p:tgtEl>
                                          <p:spTgt spid="3">
                                            <p:txEl>
                                              <p:pRg st="7" end="7"/>
                                            </p:txEl>
                                          </p:spTgt>
                                        </p:tgtEl>
                                        <p:attrNameLst>
                                          <p:attrName>ppt_x</p:attrName>
                                        </p:attrNameLst>
                                      </p:cBhvr>
                                    </p:anim>
                                  </p:childTnLst>
                                </p:cTn>
                              </p:par>
                            </p:childTnLst>
                          </p:cTn>
                        </p:par>
                      </p:childTnLst>
                    </p:cTn>
                  </p:par>
                  <p:par>
                    <p:cTn id="67" fill="hold" nodeType="clickPar">
                      <p:stCondLst>
                        <p:cond delay="indefinite"/>
                      </p:stCondLst>
                      <p:childTnLst>
                        <p:par>
                          <p:cTn id="68" fill="hold" nodeType="withGroup">
                            <p:stCondLst>
                              <p:cond delay="0"/>
                            </p:stCondLst>
                            <p:childTnLst>
                              <p:par>
                                <p:cTn id="69" presetID="34" presetClass="entr" presetSubtype="0" fill="hold" grpId="0" nodeType="clickEffect">
                                  <p:stCondLst>
                                    <p:cond delay="0"/>
                                  </p:stCondLst>
                                  <p:childTnLst>
                                    <p:set>
                                      <p:cBhvr>
                                        <p:cTn id="70" dur="1" fill="hold">
                                          <p:stCondLst>
                                            <p:cond delay="0"/>
                                          </p:stCondLst>
                                        </p:cTn>
                                        <p:tgtEl>
                                          <p:spTgt spid="3">
                                            <p:txEl>
                                              <p:pRg st="8" end="8"/>
                                            </p:txEl>
                                          </p:spTgt>
                                        </p:tgtEl>
                                        <p:attrNameLst>
                                          <p:attrName>style.visibility</p:attrName>
                                        </p:attrNameLst>
                                      </p:cBhvr>
                                      <p:to>
                                        <p:strVal val="visible"/>
                                      </p:to>
                                    </p:set>
                                    <p:anim from="(-#ppt_w/2)" to="(#ppt_x)" calcmode="lin" valueType="num">
                                      <p:cBhvr>
                                        <p:cTn id="71" dur="600" fill="hold">
                                          <p:stCondLst>
                                            <p:cond delay="0"/>
                                          </p:stCondLst>
                                        </p:cTn>
                                        <p:tgtEl>
                                          <p:spTgt spid="3">
                                            <p:txEl>
                                              <p:pRg st="8" end="8"/>
                                            </p:txEl>
                                          </p:spTgt>
                                        </p:tgtEl>
                                        <p:attrNameLst>
                                          <p:attrName>ppt_x</p:attrName>
                                        </p:attrNameLst>
                                      </p:cBhvr>
                                    </p:anim>
                                    <p:anim from="0" to="-1.0" calcmode="lin" valueType="num">
                                      <p:cBhvr>
                                        <p:cTn id="72" dur="200" decel="50000" autoRev="1" fill="hold">
                                          <p:stCondLst>
                                            <p:cond delay="600"/>
                                          </p:stCondLst>
                                        </p:cTn>
                                        <p:tgtEl>
                                          <p:spTgt spid="3">
                                            <p:txEl>
                                              <p:pRg st="8" end="8"/>
                                            </p:txEl>
                                          </p:spTgt>
                                        </p:tgtEl>
                                        <p:attrNameLst>
                                          <p:attrName>xshear</p:attrName>
                                        </p:attrNameLst>
                                      </p:cBhvr>
                                    </p:anim>
                                    <p:animScale>
                                      <p:cBhvr>
                                        <p:cTn id="73" dur="200" decel="100000" autoRev="1" fill="hold">
                                          <p:stCondLst>
                                            <p:cond delay="600"/>
                                          </p:stCondLst>
                                        </p:cTn>
                                        <p:tgtEl>
                                          <p:spTgt spid="3">
                                            <p:txEl>
                                              <p:pRg st="8" end="8"/>
                                            </p:txEl>
                                          </p:spTgt>
                                        </p:tgtEl>
                                      </p:cBhvr>
                                      <p:from x="100000" y="100000"/>
                                      <p:to x="80000" y="100000"/>
                                    </p:animScale>
                                    <p:anim by="(#ppt_h/3+#ppt_w*0.1)" calcmode="lin" valueType="num">
                                      <p:cBhvr additive="sum">
                                        <p:cTn id="74" dur="200" decel="100000" autoRev="1" fill="hold">
                                          <p:stCondLst>
                                            <p:cond delay="600"/>
                                          </p:stCondLst>
                                        </p:cTn>
                                        <p:tgtEl>
                                          <p:spTgt spid="3">
                                            <p:txEl>
                                              <p:pRg st="8" end="8"/>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undry">
  <a:themeElements>
    <a:clrScheme name="ذروة">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Foundry">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843</TotalTime>
  <Words>776</Words>
  <Application>Microsoft Office PowerPoint</Application>
  <PresentationFormat>عرض على الشاشة (3:4)‏</PresentationFormat>
  <Paragraphs>108</Paragraphs>
  <Slides>13</Slides>
  <Notes>7</Notes>
  <HiddenSlides>0</HiddenSlides>
  <MMClips>0</MMClips>
  <ScaleCrop>false</ScaleCrop>
  <HeadingPairs>
    <vt:vector size="4" baseType="variant">
      <vt:variant>
        <vt:lpstr>سمة</vt:lpstr>
      </vt:variant>
      <vt:variant>
        <vt:i4>1</vt:i4>
      </vt:variant>
      <vt:variant>
        <vt:lpstr>عناوين الشرائح</vt:lpstr>
      </vt:variant>
      <vt:variant>
        <vt:i4>13</vt:i4>
      </vt:variant>
    </vt:vector>
  </HeadingPairs>
  <TitlesOfParts>
    <vt:vector size="14" baseType="lpstr">
      <vt:lpstr>Foundry</vt:lpstr>
      <vt:lpstr>الشريحة 1</vt:lpstr>
      <vt:lpstr>تقنية المعلومات والاتصالات  1</vt:lpstr>
      <vt:lpstr>الشريحة 3</vt:lpstr>
      <vt:lpstr>مقدمة:</vt:lpstr>
      <vt:lpstr>(تابع) المقدمة:</vt:lpstr>
      <vt:lpstr>1- مفهوم الاتصالات الإدارية</vt:lpstr>
      <vt:lpstr>2- عناصر الاتصال:</vt:lpstr>
      <vt:lpstr>(تابع) عناصر الاتصال:</vt:lpstr>
      <vt:lpstr>3- أنو اع الاتصالات:</vt:lpstr>
      <vt:lpstr>(تابع) أنو اع الاتصالات:</vt:lpstr>
      <vt:lpstr>(تابع) أنو اع الاتصالات:</vt:lpstr>
      <vt:lpstr>(تابع) أنو اع الاتصالات:</vt:lpstr>
      <vt:lpstr>الشريحة 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Admin</dc:creator>
  <cp:lastModifiedBy>adminuser</cp:lastModifiedBy>
  <cp:revision>76</cp:revision>
  <cp:lastPrinted>2012-04-30T10:49:16Z</cp:lastPrinted>
  <dcterms:created xsi:type="dcterms:W3CDTF">2011-05-16T19:01:18Z</dcterms:created>
  <dcterms:modified xsi:type="dcterms:W3CDTF">2012-11-22T11:11:08Z</dcterms:modified>
</cp:coreProperties>
</file>