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ظهور بند جديد في جانب مصادر الأموال وهو حساب رأس المال بمبلغ 600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pPr algn="ctr"/>
          <a:r>
            <a:rPr lang="ar-SA" sz="2000" dirty="0" smtClean="0">
              <a:solidFill>
                <a:schemeClr val="tx1"/>
              </a:solidFill>
            </a:rPr>
            <a:t>ظهور بند جديد في جانب استخدامات الأموال وهو </a:t>
          </a:r>
          <a:r>
            <a:rPr lang="ar-SA" sz="2000" b="0" dirty="0" smtClean="0">
              <a:solidFill>
                <a:schemeClr val="tx1"/>
              </a:solidFill>
            </a:rPr>
            <a:t>حساب جاري  بنك الرياض بمبلغ 600 ألف ريال</a:t>
          </a:r>
          <a:endParaRPr lang="en-GB" sz="2000" b="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Y="599914" custLinFactNeighborX="3732" custLinFactNeighborY="-36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488E58BA-1007-4F72-B899-2F2FCB4F6E25}" type="presOf" srcId="{3541CC7D-EC17-4945-B19F-4EE040871B8F}" destId="{549A9472-CEF8-410D-B806-EA471E1E19D3}" srcOrd="0" destOrd="0" presId="urn:microsoft.com/office/officeart/2005/8/layout/orgChart1"/>
    <dgm:cxn modelId="{18564F35-E6D7-433E-90F9-CC4DFC3BC098}" type="presOf" srcId="{FACA5C1E-AACB-4ED8-9C50-BFE553CAE440}" destId="{ACDE0E0B-418B-425D-BA8D-7F47CF2E6399}" srcOrd="1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5B12737E-9159-4FFD-8C8D-ED03C4CBEE40}" type="presOf" srcId="{1F76C4BB-51DE-45B8-8394-0A0F020EEC9D}" destId="{341059F2-4045-43E1-B5F4-43DDB1FC98CF}" srcOrd="0" destOrd="0" presId="urn:microsoft.com/office/officeart/2005/8/layout/orgChart1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1655B961-9274-4F54-A728-64A354A4805E}" type="presOf" srcId="{E5D44F09-13C4-448D-9B12-353D09C94712}" destId="{EBE6141B-EECB-406F-8CF9-5D7A7DE4EAC5}" srcOrd="0" destOrd="0" presId="urn:microsoft.com/office/officeart/2005/8/layout/orgChart1"/>
    <dgm:cxn modelId="{3C123A20-AF51-4259-BAD4-F304F5738D07}" type="presOf" srcId="{8AA1D6ED-50C0-4FC4-B942-582428E2E097}" destId="{C2E5BC77-8AAE-442F-A03B-21F9716795C4}" srcOrd="1" destOrd="0" presId="urn:microsoft.com/office/officeart/2005/8/layout/orgChart1"/>
    <dgm:cxn modelId="{25ADB44A-A21C-4E34-97CB-0367045C8D91}" type="presOf" srcId="{3541CC7D-EC17-4945-B19F-4EE040871B8F}" destId="{F5D8F0AC-AB89-41B2-A025-8D8ADA98CA02}" srcOrd="1" destOrd="0" presId="urn:microsoft.com/office/officeart/2005/8/layout/orgChart1"/>
    <dgm:cxn modelId="{48A8400D-0C9B-4151-8A65-2BD725404432}" type="presOf" srcId="{8AA1D6ED-50C0-4FC4-B942-582428E2E097}" destId="{73E42993-6A8C-4DEC-947A-CE689BCB0C69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85B2850D-89A9-4A71-BD56-DC453ED2683B}" type="presOf" srcId="{FACA5C1E-AACB-4ED8-9C50-BFE553CAE440}" destId="{CE62D83F-A450-47AF-B53A-6E8AD00EAA48}" srcOrd="0" destOrd="0" presId="urn:microsoft.com/office/officeart/2005/8/layout/orgChart1"/>
    <dgm:cxn modelId="{D6F0474B-8F81-432C-8B98-A16B896DB543}" type="presOf" srcId="{94EB7EF2-F8AD-48CC-9095-F662C730554C}" destId="{4C879745-EA2D-4ECD-A062-78A944E62366}" srcOrd="0" destOrd="0" presId="urn:microsoft.com/office/officeart/2005/8/layout/orgChart1"/>
    <dgm:cxn modelId="{B186E6CF-B1B3-4774-946F-EEDAB68DEDCE}" type="presParOf" srcId="{EBE6141B-EECB-406F-8CF9-5D7A7DE4EAC5}" destId="{D6CD46A3-2965-41F2-A139-6BFB0EDD3827}" srcOrd="0" destOrd="0" presId="urn:microsoft.com/office/officeart/2005/8/layout/orgChart1"/>
    <dgm:cxn modelId="{A6E1C367-984F-459D-A362-60CC31389F23}" type="presParOf" srcId="{D6CD46A3-2965-41F2-A139-6BFB0EDD3827}" destId="{B5262786-F85C-4D32-ADE7-B7A222368651}" srcOrd="0" destOrd="0" presId="urn:microsoft.com/office/officeart/2005/8/layout/orgChart1"/>
    <dgm:cxn modelId="{F3E42FAA-312A-43E1-B85A-7700F8FEA5D3}" type="presParOf" srcId="{B5262786-F85C-4D32-ADE7-B7A222368651}" destId="{73E42993-6A8C-4DEC-947A-CE689BCB0C69}" srcOrd="0" destOrd="0" presId="urn:microsoft.com/office/officeart/2005/8/layout/orgChart1"/>
    <dgm:cxn modelId="{78955160-5758-47CB-987A-8942C3D68265}" type="presParOf" srcId="{B5262786-F85C-4D32-ADE7-B7A222368651}" destId="{C2E5BC77-8AAE-442F-A03B-21F9716795C4}" srcOrd="1" destOrd="0" presId="urn:microsoft.com/office/officeart/2005/8/layout/orgChart1"/>
    <dgm:cxn modelId="{F7B59036-42EA-48A5-BD8D-48DBD04A4935}" type="presParOf" srcId="{D6CD46A3-2965-41F2-A139-6BFB0EDD3827}" destId="{A5A7BC98-A96E-49B9-9D29-74EF91E81B27}" srcOrd="1" destOrd="0" presId="urn:microsoft.com/office/officeart/2005/8/layout/orgChart1"/>
    <dgm:cxn modelId="{D4C8ABEA-7873-4E6F-93DA-F1EEEFFEEA74}" type="presParOf" srcId="{A5A7BC98-A96E-49B9-9D29-74EF91E81B27}" destId="{341059F2-4045-43E1-B5F4-43DDB1FC98CF}" srcOrd="0" destOrd="0" presId="urn:microsoft.com/office/officeart/2005/8/layout/orgChart1"/>
    <dgm:cxn modelId="{B87D30E2-AD68-4FEC-AA38-B3C6494F1662}" type="presParOf" srcId="{A5A7BC98-A96E-49B9-9D29-74EF91E81B27}" destId="{08F72A3E-4DDB-49C8-A39A-5025CAB4BEC3}" srcOrd="1" destOrd="0" presId="urn:microsoft.com/office/officeart/2005/8/layout/orgChart1"/>
    <dgm:cxn modelId="{71096138-9A62-46BE-BC84-90028B46486C}" type="presParOf" srcId="{08F72A3E-4DDB-49C8-A39A-5025CAB4BEC3}" destId="{1FB44A53-37DD-44B1-9548-C427AFB0180F}" srcOrd="0" destOrd="0" presId="urn:microsoft.com/office/officeart/2005/8/layout/orgChart1"/>
    <dgm:cxn modelId="{996BD536-1710-4478-A934-E8422DF3A015}" type="presParOf" srcId="{1FB44A53-37DD-44B1-9548-C427AFB0180F}" destId="{CE62D83F-A450-47AF-B53A-6E8AD00EAA48}" srcOrd="0" destOrd="0" presId="urn:microsoft.com/office/officeart/2005/8/layout/orgChart1"/>
    <dgm:cxn modelId="{92A172D1-CBCF-42DA-8179-D417D26E7098}" type="presParOf" srcId="{1FB44A53-37DD-44B1-9548-C427AFB0180F}" destId="{ACDE0E0B-418B-425D-BA8D-7F47CF2E6399}" srcOrd="1" destOrd="0" presId="urn:microsoft.com/office/officeart/2005/8/layout/orgChart1"/>
    <dgm:cxn modelId="{CC0163B3-225D-4B19-B00B-1DCBB5826A12}" type="presParOf" srcId="{08F72A3E-4DDB-49C8-A39A-5025CAB4BEC3}" destId="{AEACD3EA-A6D9-4A9E-A9F0-D9ABFE5E873D}" srcOrd="1" destOrd="0" presId="urn:microsoft.com/office/officeart/2005/8/layout/orgChart1"/>
    <dgm:cxn modelId="{C5DC2759-E9C4-4160-A49A-DED85D67795B}" type="presParOf" srcId="{08F72A3E-4DDB-49C8-A39A-5025CAB4BEC3}" destId="{F24B981E-3E6E-45BD-A5AE-7194E1B6F41F}" srcOrd="2" destOrd="0" presId="urn:microsoft.com/office/officeart/2005/8/layout/orgChart1"/>
    <dgm:cxn modelId="{3289C038-2411-4DB1-8421-3E62A67E57C7}" type="presParOf" srcId="{A5A7BC98-A96E-49B9-9D29-74EF91E81B27}" destId="{4C879745-EA2D-4ECD-A062-78A944E62366}" srcOrd="2" destOrd="0" presId="urn:microsoft.com/office/officeart/2005/8/layout/orgChart1"/>
    <dgm:cxn modelId="{FD9F1185-9A4C-4338-86ED-652096AA45B5}" type="presParOf" srcId="{A5A7BC98-A96E-49B9-9D29-74EF91E81B27}" destId="{DEA912C8-A03E-45C0-B56C-E4A1D3FB7301}" srcOrd="3" destOrd="0" presId="urn:microsoft.com/office/officeart/2005/8/layout/orgChart1"/>
    <dgm:cxn modelId="{6584F02E-5540-4F70-84DD-42F2F29A075F}" type="presParOf" srcId="{DEA912C8-A03E-45C0-B56C-E4A1D3FB7301}" destId="{43A87811-EC26-45A6-85E6-6C26354E794A}" srcOrd="0" destOrd="0" presId="urn:microsoft.com/office/officeart/2005/8/layout/orgChart1"/>
    <dgm:cxn modelId="{A9EE7A52-9608-4DC2-95D9-8689D9480FC0}" type="presParOf" srcId="{43A87811-EC26-45A6-85E6-6C26354E794A}" destId="{549A9472-CEF8-410D-B806-EA471E1E19D3}" srcOrd="0" destOrd="0" presId="urn:microsoft.com/office/officeart/2005/8/layout/orgChart1"/>
    <dgm:cxn modelId="{5AD199CD-F78B-43C6-A692-18B046A4EFF5}" type="presParOf" srcId="{43A87811-EC26-45A6-85E6-6C26354E794A}" destId="{F5D8F0AC-AB89-41B2-A025-8D8ADA98CA02}" srcOrd="1" destOrd="0" presId="urn:microsoft.com/office/officeart/2005/8/layout/orgChart1"/>
    <dgm:cxn modelId="{7EFB6BE9-02A9-418F-A4A7-5D12A921E18D}" type="presParOf" srcId="{DEA912C8-A03E-45C0-B56C-E4A1D3FB7301}" destId="{7A9ACF45-A754-4769-8510-5B416CFBDBFE}" srcOrd="1" destOrd="0" presId="urn:microsoft.com/office/officeart/2005/8/layout/orgChart1"/>
    <dgm:cxn modelId="{597E0363-0F1C-4869-BDC9-73AB2932BA51}" type="presParOf" srcId="{DEA912C8-A03E-45C0-B56C-E4A1D3FB7301}" destId="{B440DB50-09C2-45A9-8238-17B1D0DE101C}" srcOrd="2" destOrd="0" presId="urn:microsoft.com/office/officeart/2005/8/layout/orgChart1"/>
    <dgm:cxn modelId="{D5D35950-18F3-4439-98DF-D0A4C4813C44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ظهور بند جديد في جانب مصادر  الأموال ضمن الخصوم وهو الدائنون بمبلغ 125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904AEDEB-8149-439F-9CFC-7C473CECE20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تخفيض حساب البنك في جانب استخدامات الأموال بمبلغ 125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82BBD5B0-471F-4E20-8370-6C8693165063}" type="parTrans" cxnId="{B8B2CD41-860C-4DB2-B93A-1F711C1CB5D5}">
      <dgm:prSet/>
      <dgm:spPr/>
      <dgm:t>
        <a:bodyPr/>
        <a:lstStyle/>
        <a:p>
          <a:endParaRPr lang="en-GB"/>
        </a:p>
      </dgm:t>
    </dgm:pt>
    <dgm:pt modelId="{59410769-4AEE-46F3-B508-5B5A35903E12}" type="sibTrans" cxnId="{B8B2CD41-860C-4DB2-B93A-1F711C1CB5D5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ظهور بند جديد في جانب استخدامات الأموال وهو </a:t>
          </a:r>
          <a:r>
            <a:rPr lang="ar-SA" sz="2000" b="0" dirty="0" smtClean="0">
              <a:solidFill>
                <a:schemeClr val="tx1"/>
              </a:solidFill>
            </a:rPr>
            <a:t>المبنى بمبلغ 250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3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3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AC409670-32ED-4576-8295-EF50FC32B8C4}" type="pres">
      <dgm:prSet presAssocID="{82BBD5B0-471F-4E20-8370-6C8693165063}" presName="Name37" presStyleLbl="parChTrans1D2" presStyleIdx="1" presStyleCnt="3"/>
      <dgm:spPr/>
      <dgm:t>
        <a:bodyPr/>
        <a:lstStyle/>
        <a:p>
          <a:endParaRPr lang="en-GB"/>
        </a:p>
      </dgm:t>
    </dgm:pt>
    <dgm:pt modelId="{AD3EEF58-E852-418F-AC74-28FB7379E40A}" type="pres">
      <dgm:prSet presAssocID="{904AEDEB-8149-439F-9CFC-7C473CECE20A}" presName="hierRoot2" presStyleCnt="0">
        <dgm:presLayoutVars>
          <dgm:hierBranch val="init"/>
        </dgm:presLayoutVars>
      </dgm:prSet>
      <dgm:spPr/>
    </dgm:pt>
    <dgm:pt modelId="{E3C8F7D7-72A4-4F64-85D4-7CF6B0A50A65}" type="pres">
      <dgm:prSet presAssocID="{904AEDEB-8149-439F-9CFC-7C473CECE20A}" presName="rootComposite" presStyleCnt="0"/>
      <dgm:spPr/>
    </dgm:pt>
    <dgm:pt modelId="{1EB464F3-587A-4B7D-B431-303211C4D597}" type="pres">
      <dgm:prSet presAssocID="{904AEDEB-8149-439F-9CFC-7C473CECE20A}" presName="rootText" presStyleLbl="node2" presStyleIdx="1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424572B-5851-4328-8FFC-B1EA9B7450ED}" type="pres">
      <dgm:prSet presAssocID="{904AEDEB-8149-439F-9CFC-7C473CECE20A}" presName="rootConnector" presStyleLbl="node2" presStyleIdx="1" presStyleCnt="3"/>
      <dgm:spPr/>
      <dgm:t>
        <a:bodyPr/>
        <a:lstStyle/>
        <a:p>
          <a:endParaRPr lang="en-GB"/>
        </a:p>
      </dgm:t>
    </dgm:pt>
    <dgm:pt modelId="{545C8141-DE8B-4049-AE2A-3F916E55DE1D}" type="pres">
      <dgm:prSet presAssocID="{904AEDEB-8149-439F-9CFC-7C473CECE20A}" presName="hierChild4" presStyleCnt="0"/>
      <dgm:spPr/>
    </dgm:pt>
    <dgm:pt modelId="{70E13C40-AA4A-4E63-A5BC-48E1A2942EE1}" type="pres">
      <dgm:prSet presAssocID="{904AEDEB-8149-439F-9CFC-7C473CECE20A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2" presStyleCnt="3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2" presStyleCnt="3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2" presStyleCnt="3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AA66329B-8CAD-418D-A6DF-E3CE4BD6AA6A}" type="presOf" srcId="{3541CC7D-EC17-4945-B19F-4EE040871B8F}" destId="{F5D8F0AC-AB89-41B2-A025-8D8ADA98CA02}" srcOrd="1" destOrd="0" presId="urn:microsoft.com/office/officeart/2005/8/layout/orgChart1"/>
    <dgm:cxn modelId="{1E330E72-BA1E-4B59-8182-95F78541C393}" srcId="{8AA1D6ED-50C0-4FC4-B942-582428E2E097}" destId="{3541CC7D-EC17-4945-B19F-4EE040871B8F}" srcOrd="2" destOrd="0" parTransId="{94EB7EF2-F8AD-48CC-9095-F662C730554C}" sibTransId="{A2151CE8-62D9-4A53-A150-A554C3900697}"/>
    <dgm:cxn modelId="{806812B2-4404-4F49-8D8C-61E18B4B9154}" type="presOf" srcId="{94EB7EF2-F8AD-48CC-9095-F662C730554C}" destId="{4C879745-EA2D-4ECD-A062-78A944E62366}" srcOrd="0" destOrd="0" presId="urn:microsoft.com/office/officeart/2005/8/layout/orgChart1"/>
    <dgm:cxn modelId="{43A912A3-673A-4FF4-A11C-F5CF13A9A4E1}" type="presOf" srcId="{FACA5C1E-AACB-4ED8-9C50-BFE553CAE440}" destId="{ACDE0E0B-418B-425D-BA8D-7F47CF2E6399}" srcOrd="1" destOrd="0" presId="urn:microsoft.com/office/officeart/2005/8/layout/orgChart1"/>
    <dgm:cxn modelId="{D29AB9F0-2438-4823-9BDC-18970EF1300A}" type="presOf" srcId="{3541CC7D-EC17-4945-B19F-4EE040871B8F}" destId="{549A9472-CEF8-410D-B806-EA471E1E19D3}" srcOrd="0" destOrd="0" presId="urn:microsoft.com/office/officeart/2005/8/layout/orgChart1"/>
    <dgm:cxn modelId="{B8B2CD41-860C-4DB2-B93A-1F711C1CB5D5}" srcId="{8AA1D6ED-50C0-4FC4-B942-582428E2E097}" destId="{904AEDEB-8149-439F-9CFC-7C473CECE20A}" srcOrd="1" destOrd="0" parTransId="{82BBD5B0-471F-4E20-8370-6C8693165063}" sibTransId="{59410769-4AEE-46F3-B508-5B5A35903E12}"/>
    <dgm:cxn modelId="{E6D892A3-D655-4331-A4FE-DF97A3D99DF2}" type="presOf" srcId="{904AEDEB-8149-439F-9CFC-7C473CECE20A}" destId="{1EB464F3-587A-4B7D-B431-303211C4D597}" srcOrd="0" destOrd="0" presId="urn:microsoft.com/office/officeart/2005/8/layout/orgChart1"/>
    <dgm:cxn modelId="{095F889A-F49D-4AA9-B4FD-DA661CB8B634}" type="presOf" srcId="{82BBD5B0-471F-4E20-8370-6C8693165063}" destId="{AC409670-32ED-4576-8295-EF50FC32B8C4}" srcOrd="0" destOrd="0" presId="urn:microsoft.com/office/officeart/2005/8/layout/orgChart1"/>
    <dgm:cxn modelId="{05E2EA60-BDB5-43B8-BF67-B824F8C967DA}" type="presOf" srcId="{904AEDEB-8149-439F-9CFC-7C473CECE20A}" destId="{7424572B-5851-4328-8FFC-B1EA9B7450ED}" srcOrd="1" destOrd="0" presId="urn:microsoft.com/office/officeart/2005/8/layout/orgChart1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7C37D260-F62C-4C4D-9D86-2D2EFF9DF278}" type="presOf" srcId="{E5D44F09-13C4-448D-9B12-353D09C94712}" destId="{EBE6141B-EECB-406F-8CF9-5D7A7DE4EAC5}" srcOrd="0" destOrd="0" presId="urn:microsoft.com/office/officeart/2005/8/layout/orgChart1"/>
    <dgm:cxn modelId="{65927AED-FFFF-482C-A4EC-0C180A54D2CB}" type="presOf" srcId="{1F76C4BB-51DE-45B8-8394-0A0F020EEC9D}" destId="{341059F2-4045-43E1-B5F4-43DDB1FC98CF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3D65BD41-D1F7-42C2-86DC-71825D5F11CA}" type="presOf" srcId="{8AA1D6ED-50C0-4FC4-B942-582428E2E097}" destId="{73E42993-6A8C-4DEC-947A-CE689BCB0C69}" srcOrd="0" destOrd="0" presId="urn:microsoft.com/office/officeart/2005/8/layout/orgChart1"/>
    <dgm:cxn modelId="{46E22596-FB1C-4545-90AF-A14AE9993E76}" type="presOf" srcId="{8AA1D6ED-50C0-4FC4-B942-582428E2E097}" destId="{C2E5BC77-8AAE-442F-A03B-21F9716795C4}" srcOrd="1" destOrd="0" presId="urn:microsoft.com/office/officeart/2005/8/layout/orgChart1"/>
    <dgm:cxn modelId="{725CD40F-F766-4F9D-95FD-1BFC2C252651}" type="presOf" srcId="{FACA5C1E-AACB-4ED8-9C50-BFE553CAE440}" destId="{CE62D83F-A450-47AF-B53A-6E8AD00EAA48}" srcOrd="0" destOrd="0" presId="urn:microsoft.com/office/officeart/2005/8/layout/orgChart1"/>
    <dgm:cxn modelId="{2BB58CCA-B7B8-4800-9082-F8C524B66B72}" type="presParOf" srcId="{EBE6141B-EECB-406F-8CF9-5D7A7DE4EAC5}" destId="{D6CD46A3-2965-41F2-A139-6BFB0EDD3827}" srcOrd="0" destOrd="0" presId="urn:microsoft.com/office/officeart/2005/8/layout/orgChart1"/>
    <dgm:cxn modelId="{D290B496-1265-47A9-9F98-8F96B96EFD7A}" type="presParOf" srcId="{D6CD46A3-2965-41F2-A139-6BFB0EDD3827}" destId="{B5262786-F85C-4D32-ADE7-B7A222368651}" srcOrd="0" destOrd="0" presId="urn:microsoft.com/office/officeart/2005/8/layout/orgChart1"/>
    <dgm:cxn modelId="{51E31E23-BDEB-4864-87ED-D18588559E97}" type="presParOf" srcId="{B5262786-F85C-4D32-ADE7-B7A222368651}" destId="{73E42993-6A8C-4DEC-947A-CE689BCB0C69}" srcOrd="0" destOrd="0" presId="urn:microsoft.com/office/officeart/2005/8/layout/orgChart1"/>
    <dgm:cxn modelId="{0BCC073B-66CB-4E05-BAD0-F53F920B0DD6}" type="presParOf" srcId="{B5262786-F85C-4D32-ADE7-B7A222368651}" destId="{C2E5BC77-8AAE-442F-A03B-21F9716795C4}" srcOrd="1" destOrd="0" presId="urn:microsoft.com/office/officeart/2005/8/layout/orgChart1"/>
    <dgm:cxn modelId="{E20D21BC-7CC5-4B41-8287-878244E8D196}" type="presParOf" srcId="{D6CD46A3-2965-41F2-A139-6BFB0EDD3827}" destId="{A5A7BC98-A96E-49B9-9D29-74EF91E81B27}" srcOrd="1" destOrd="0" presId="urn:microsoft.com/office/officeart/2005/8/layout/orgChart1"/>
    <dgm:cxn modelId="{D0073C47-CBEA-4FA5-A96E-E2DB7A2E7773}" type="presParOf" srcId="{A5A7BC98-A96E-49B9-9D29-74EF91E81B27}" destId="{341059F2-4045-43E1-B5F4-43DDB1FC98CF}" srcOrd="0" destOrd="0" presId="urn:microsoft.com/office/officeart/2005/8/layout/orgChart1"/>
    <dgm:cxn modelId="{E3407FDC-354D-4022-A96A-74222F8C313B}" type="presParOf" srcId="{A5A7BC98-A96E-49B9-9D29-74EF91E81B27}" destId="{08F72A3E-4DDB-49C8-A39A-5025CAB4BEC3}" srcOrd="1" destOrd="0" presId="urn:microsoft.com/office/officeart/2005/8/layout/orgChart1"/>
    <dgm:cxn modelId="{6E6E0F8B-79FF-4D0A-9C0C-B122C9CA5C49}" type="presParOf" srcId="{08F72A3E-4DDB-49C8-A39A-5025CAB4BEC3}" destId="{1FB44A53-37DD-44B1-9548-C427AFB0180F}" srcOrd="0" destOrd="0" presId="urn:microsoft.com/office/officeart/2005/8/layout/orgChart1"/>
    <dgm:cxn modelId="{C9F4009C-EE97-4BD9-B2FF-237368DF75C9}" type="presParOf" srcId="{1FB44A53-37DD-44B1-9548-C427AFB0180F}" destId="{CE62D83F-A450-47AF-B53A-6E8AD00EAA48}" srcOrd="0" destOrd="0" presId="urn:microsoft.com/office/officeart/2005/8/layout/orgChart1"/>
    <dgm:cxn modelId="{A5FA315F-9BBF-4A97-9CF6-47728177CBAB}" type="presParOf" srcId="{1FB44A53-37DD-44B1-9548-C427AFB0180F}" destId="{ACDE0E0B-418B-425D-BA8D-7F47CF2E6399}" srcOrd="1" destOrd="0" presId="urn:microsoft.com/office/officeart/2005/8/layout/orgChart1"/>
    <dgm:cxn modelId="{D5F8B3CC-BAD1-45B5-876C-6756D44C4329}" type="presParOf" srcId="{08F72A3E-4DDB-49C8-A39A-5025CAB4BEC3}" destId="{AEACD3EA-A6D9-4A9E-A9F0-D9ABFE5E873D}" srcOrd="1" destOrd="0" presId="urn:microsoft.com/office/officeart/2005/8/layout/orgChart1"/>
    <dgm:cxn modelId="{0BF2E614-626A-4F34-B6F3-7A792B210BDF}" type="presParOf" srcId="{08F72A3E-4DDB-49C8-A39A-5025CAB4BEC3}" destId="{F24B981E-3E6E-45BD-A5AE-7194E1B6F41F}" srcOrd="2" destOrd="0" presId="urn:microsoft.com/office/officeart/2005/8/layout/orgChart1"/>
    <dgm:cxn modelId="{33BCB44B-A107-41D8-A904-CF08C60F99F5}" type="presParOf" srcId="{A5A7BC98-A96E-49B9-9D29-74EF91E81B27}" destId="{AC409670-32ED-4576-8295-EF50FC32B8C4}" srcOrd="2" destOrd="0" presId="urn:microsoft.com/office/officeart/2005/8/layout/orgChart1"/>
    <dgm:cxn modelId="{C8E3FA31-89C3-47F3-A1E8-3D25067C5C37}" type="presParOf" srcId="{A5A7BC98-A96E-49B9-9D29-74EF91E81B27}" destId="{AD3EEF58-E852-418F-AC74-28FB7379E40A}" srcOrd="3" destOrd="0" presId="urn:microsoft.com/office/officeart/2005/8/layout/orgChart1"/>
    <dgm:cxn modelId="{69EC4584-BF61-4E29-86C7-CF5EC88B6D5D}" type="presParOf" srcId="{AD3EEF58-E852-418F-AC74-28FB7379E40A}" destId="{E3C8F7D7-72A4-4F64-85D4-7CF6B0A50A65}" srcOrd="0" destOrd="0" presId="urn:microsoft.com/office/officeart/2005/8/layout/orgChart1"/>
    <dgm:cxn modelId="{ED835B51-C2D7-4E62-B9A1-71E6F91A5DFB}" type="presParOf" srcId="{E3C8F7D7-72A4-4F64-85D4-7CF6B0A50A65}" destId="{1EB464F3-587A-4B7D-B431-303211C4D597}" srcOrd="0" destOrd="0" presId="urn:microsoft.com/office/officeart/2005/8/layout/orgChart1"/>
    <dgm:cxn modelId="{52841D9D-A381-4DD9-9B7E-0CAFC50B0707}" type="presParOf" srcId="{E3C8F7D7-72A4-4F64-85D4-7CF6B0A50A65}" destId="{7424572B-5851-4328-8FFC-B1EA9B7450ED}" srcOrd="1" destOrd="0" presId="urn:microsoft.com/office/officeart/2005/8/layout/orgChart1"/>
    <dgm:cxn modelId="{824686C2-DDC1-405D-AE56-DB33FCFE4249}" type="presParOf" srcId="{AD3EEF58-E852-418F-AC74-28FB7379E40A}" destId="{545C8141-DE8B-4049-AE2A-3F916E55DE1D}" srcOrd="1" destOrd="0" presId="urn:microsoft.com/office/officeart/2005/8/layout/orgChart1"/>
    <dgm:cxn modelId="{0306B46D-E237-48DA-AA88-DC95FCC6D4A9}" type="presParOf" srcId="{AD3EEF58-E852-418F-AC74-28FB7379E40A}" destId="{70E13C40-AA4A-4E63-A5BC-48E1A2942EE1}" srcOrd="2" destOrd="0" presId="urn:microsoft.com/office/officeart/2005/8/layout/orgChart1"/>
    <dgm:cxn modelId="{A147A1C6-97E2-4F80-8F89-9AB831D5E05E}" type="presParOf" srcId="{A5A7BC98-A96E-49B9-9D29-74EF91E81B27}" destId="{4C879745-EA2D-4ECD-A062-78A944E62366}" srcOrd="4" destOrd="0" presId="urn:microsoft.com/office/officeart/2005/8/layout/orgChart1"/>
    <dgm:cxn modelId="{826A6B55-62A6-4A69-BB17-D034C07FDE03}" type="presParOf" srcId="{A5A7BC98-A96E-49B9-9D29-74EF91E81B27}" destId="{DEA912C8-A03E-45C0-B56C-E4A1D3FB7301}" srcOrd="5" destOrd="0" presId="urn:microsoft.com/office/officeart/2005/8/layout/orgChart1"/>
    <dgm:cxn modelId="{E66AF792-C0B3-450A-A750-7771127CEE71}" type="presParOf" srcId="{DEA912C8-A03E-45C0-B56C-E4A1D3FB7301}" destId="{43A87811-EC26-45A6-85E6-6C26354E794A}" srcOrd="0" destOrd="0" presId="urn:microsoft.com/office/officeart/2005/8/layout/orgChart1"/>
    <dgm:cxn modelId="{1F7CBCD6-D5D5-450F-801F-C9065695AF11}" type="presParOf" srcId="{43A87811-EC26-45A6-85E6-6C26354E794A}" destId="{549A9472-CEF8-410D-B806-EA471E1E19D3}" srcOrd="0" destOrd="0" presId="urn:microsoft.com/office/officeart/2005/8/layout/orgChart1"/>
    <dgm:cxn modelId="{80C06DF4-7567-4A20-B25B-4BD1FAC0FC46}" type="presParOf" srcId="{43A87811-EC26-45A6-85E6-6C26354E794A}" destId="{F5D8F0AC-AB89-41B2-A025-8D8ADA98CA02}" srcOrd="1" destOrd="0" presId="urn:microsoft.com/office/officeart/2005/8/layout/orgChart1"/>
    <dgm:cxn modelId="{35195E51-FEB6-4C06-A8A1-1FBE5593D6D4}" type="presParOf" srcId="{DEA912C8-A03E-45C0-B56C-E4A1D3FB7301}" destId="{7A9ACF45-A754-4769-8510-5B416CFBDBFE}" srcOrd="1" destOrd="0" presId="urn:microsoft.com/office/officeart/2005/8/layout/orgChart1"/>
    <dgm:cxn modelId="{3928EF2D-BDA0-480D-A6C0-740A76E3E7C7}" type="presParOf" srcId="{DEA912C8-A03E-45C0-B56C-E4A1D3FB7301}" destId="{B440DB50-09C2-45A9-8238-17B1D0DE101C}" srcOrd="2" destOrd="0" presId="urn:microsoft.com/office/officeart/2005/8/layout/orgChart1"/>
    <dgm:cxn modelId="{FB3682AF-E73A-4CFB-A5F6-43CED278A350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ظهور بند جديد في جانب مصادر  الأموال ضمن الخصوم وهو القرض بمبلغ 300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زيادة رصيد حساب المنشأة بالبنك بمبلغ 300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A40D2557-6692-4B17-8169-49A050A18E5A}" type="presOf" srcId="{1F76C4BB-51DE-45B8-8394-0A0F020EEC9D}" destId="{341059F2-4045-43E1-B5F4-43DDB1FC98CF}" srcOrd="0" destOrd="0" presId="urn:microsoft.com/office/officeart/2005/8/layout/orgChart1"/>
    <dgm:cxn modelId="{D579BDB3-94A1-40CE-ADBA-85264ACF72D7}" type="presOf" srcId="{94EB7EF2-F8AD-48CC-9095-F662C730554C}" destId="{4C879745-EA2D-4ECD-A062-78A944E62366}" srcOrd="0" destOrd="0" presId="urn:microsoft.com/office/officeart/2005/8/layout/orgChart1"/>
    <dgm:cxn modelId="{D3C582DB-13F6-42D7-8D4F-9EDA7016B4E4}" type="presOf" srcId="{3541CC7D-EC17-4945-B19F-4EE040871B8F}" destId="{549A9472-CEF8-410D-B806-EA471E1E19D3}" srcOrd="0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E4BF8BC4-B3F5-486E-930E-B47649DA5120}" type="presOf" srcId="{E5D44F09-13C4-448D-9B12-353D09C94712}" destId="{EBE6141B-EECB-406F-8CF9-5D7A7DE4EAC5}" srcOrd="0" destOrd="0" presId="urn:microsoft.com/office/officeart/2005/8/layout/orgChart1"/>
    <dgm:cxn modelId="{C1418291-6AB8-48A8-95DE-4442CFF84237}" type="presOf" srcId="{FACA5C1E-AACB-4ED8-9C50-BFE553CAE440}" destId="{CE62D83F-A450-47AF-B53A-6E8AD00EAA48}" srcOrd="0" destOrd="0" presId="urn:microsoft.com/office/officeart/2005/8/layout/orgChart1"/>
    <dgm:cxn modelId="{8E232FD1-24C4-4B45-B7EF-D31197E72E2A}" type="presOf" srcId="{8AA1D6ED-50C0-4FC4-B942-582428E2E097}" destId="{C2E5BC77-8AAE-442F-A03B-21F9716795C4}" srcOrd="1" destOrd="0" presId="urn:microsoft.com/office/officeart/2005/8/layout/orgChart1"/>
    <dgm:cxn modelId="{79E8A052-084D-4B0A-A30A-3A47D5C37693}" type="presOf" srcId="{FACA5C1E-AACB-4ED8-9C50-BFE553CAE440}" destId="{ACDE0E0B-418B-425D-BA8D-7F47CF2E6399}" srcOrd="1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B36515F3-F387-48A6-B7AC-A13CFE82FF31}" type="presOf" srcId="{3541CC7D-EC17-4945-B19F-4EE040871B8F}" destId="{F5D8F0AC-AB89-41B2-A025-8D8ADA98CA02}" srcOrd="1" destOrd="0" presId="urn:microsoft.com/office/officeart/2005/8/layout/orgChart1"/>
    <dgm:cxn modelId="{6312189F-E497-4395-8969-D26D67BC7651}" type="presOf" srcId="{8AA1D6ED-50C0-4FC4-B942-582428E2E097}" destId="{73E42993-6A8C-4DEC-947A-CE689BCB0C69}" srcOrd="0" destOrd="0" presId="urn:microsoft.com/office/officeart/2005/8/layout/orgChart1"/>
    <dgm:cxn modelId="{89ACF65D-ED44-45B3-8C3A-CE14E6AF9F73}" type="presParOf" srcId="{EBE6141B-EECB-406F-8CF9-5D7A7DE4EAC5}" destId="{D6CD46A3-2965-41F2-A139-6BFB0EDD3827}" srcOrd="0" destOrd="0" presId="urn:microsoft.com/office/officeart/2005/8/layout/orgChart1"/>
    <dgm:cxn modelId="{DD9EABFC-9A7B-449E-8123-C6EBB06D10C8}" type="presParOf" srcId="{D6CD46A3-2965-41F2-A139-6BFB0EDD3827}" destId="{B5262786-F85C-4D32-ADE7-B7A222368651}" srcOrd="0" destOrd="0" presId="urn:microsoft.com/office/officeart/2005/8/layout/orgChart1"/>
    <dgm:cxn modelId="{7048BDA6-7D9F-493B-9FB6-74EF86A46DA8}" type="presParOf" srcId="{B5262786-F85C-4D32-ADE7-B7A222368651}" destId="{73E42993-6A8C-4DEC-947A-CE689BCB0C69}" srcOrd="0" destOrd="0" presId="urn:microsoft.com/office/officeart/2005/8/layout/orgChart1"/>
    <dgm:cxn modelId="{BC6376E0-49A5-48E4-A25F-226D5E89826C}" type="presParOf" srcId="{B5262786-F85C-4D32-ADE7-B7A222368651}" destId="{C2E5BC77-8AAE-442F-A03B-21F9716795C4}" srcOrd="1" destOrd="0" presId="urn:microsoft.com/office/officeart/2005/8/layout/orgChart1"/>
    <dgm:cxn modelId="{51A15D0E-454F-4740-A788-C559FA6C488B}" type="presParOf" srcId="{D6CD46A3-2965-41F2-A139-6BFB0EDD3827}" destId="{A5A7BC98-A96E-49B9-9D29-74EF91E81B27}" srcOrd="1" destOrd="0" presId="urn:microsoft.com/office/officeart/2005/8/layout/orgChart1"/>
    <dgm:cxn modelId="{A77916CE-9438-48D1-B16E-0EF5E13F5D9E}" type="presParOf" srcId="{A5A7BC98-A96E-49B9-9D29-74EF91E81B27}" destId="{341059F2-4045-43E1-B5F4-43DDB1FC98CF}" srcOrd="0" destOrd="0" presId="urn:microsoft.com/office/officeart/2005/8/layout/orgChart1"/>
    <dgm:cxn modelId="{7EC37A10-5004-4944-A962-3FC47C51FB48}" type="presParOf" srcId="{A5A7BC98-A96E-49B9-9D29-74EF91E81B27}" destId="{08F72A3E-4DDB-49C8-A39A-5025CAB4BEC3}" srcOrd="1" destOrd="0" presId="urn:microsoft.com/office/officeart/2005/8/layout/orgChart1"/>
    <dgm:cxn modelId="{94E80EC7-1A1A-4866-BDA0-6AD188F89BA1}" type="presParOf" srcId="{08F72A3E-4DDB-49C8-A39A-5025CAB4BEC3}" destId="{1FB44A53-37DD-44B1-9548-C427AFB0180F}" srcOrd="0" destOrd="0" presId="urn:microsoft.com/office/officeart/2005/8/layout/orgChart1"/>
    <dgm:cxn modelId="{7D6C718D-3866-4F09-8123-D2A6F7BA7B18}" type="presParOf" srcId="{1FB44A53-37DD-44B1-9548-C427AFB0180F}" destId="{CE62D83F-A450-47AF-B53A-6E8AD00EAA48}" srcOrd="0" destOrd="0" presId="urn:microsoft.com/office/officeart/2005/8/layout/orgChart1"/>
    <dgm:cxn modelId="{6C180C3E-16F0-457A-BF4E-704331A4C876}" type="presParOf" srcId="{1FB44A53-37DD-44B1-9548-C427AFB0180F}" destId="{ACDE0E0B-418B-425D-BA8D-7F47CF2E6399}" srcOrd="1" destOrd="0" presId="urn:microsoft.com/office/officeart/2005/8/layout/orgChart1"/>
    <dgm:cxn modelId="{972B06E8-FFDB-451B-A31B-33093A597B49}" type="presParOf" srcId="{08F72A3E-4DDB-49C8-A39A-5025CAB4BEC3}" destId="{AEACD3EA-A6D9-4A9E-A9F0-D9ABFE5E873D}" srcOrd="1" destOrd="0" presId="urn:microsoft.com/office/officeart/2005/8/layout/orgChart1"/>
    <dgm:cxn modelId="{70B04231-BE92-4D1B-BD7A-95BAF352502E}" type="presParOf" srcId="{08F72A3E-4DDB-49C8-A39A-5025CAB4BEC3}" destId="{F24B981E-3E6E-45BD-A5AE-7194E1B6F41F}" srcOrd="2" destOrd="0" presId="urn:microsoft.com/office/officeart/2005/8/layout/orgChart1"/>
    <dgm:cxn modelId="{3B0D1590-8EF9-41BA-91FB-F9EF4C1B0569}" type="presParOf" srcId="{A5A7BC98-A96E-49B9-9D29-74EF91E81B27}" destId="{4C879745-EA2D-4ECD-A062-78A944E62366}" srcOrd="2" destOrd="0" presId="urn:microsoft.com/office/officeart/2005/8/layout/orgChart1"/>
    <dgm:cxn modelId="{4AB0B8CC-E998-44FC-A9F5-5FE3ED305F50}" type="presParOf" srcId="{A5A7BC98-A96E-49B9-9D29-74EF91E81B27}" destId="{DEA912C8-A03E-45C0-B56C-E4A1D3FB7301}" srcOrd="3" destOrd="0" presId="urn:microsoft.com/office/officeart/2005/8/layout/orgChart1"/>
    <dgm:cxn modelId="{7C39ADFE-808F-4F34-B0F7-DB17C5C346E9}" type="presParOf" srcId="{DEA912C8-A03E-45C0-B56C-E4A1D3FB7301}" destId="{43A87811-EC26-45A6-85E6-6C26354E794A}" srcOrd="0" destOrd="0" presId="urn:microsoft.com/office/officeart/2005/8/layout/orgChart1"/>
    <dgm:cxn modelId="{BD8F6635-FAA8-4C0B-B66A-F7CA82FF66B4}" type="presParOf" srcId="{43A87811-EC26-45A6-85E6-6C26354E794A}" destId="{549A9472-CEF8-410D-B806-EA471E1E19D3}" srcOrd="0" destOrd="0" presId="urn:microsoft.com/office/officeart/2005/8/layout/orgChart1"/>
    <dgm:cxn modelId="{B7725A51-B8A8-4E9F-B01D-39CE2ED45C0A}" type="presParOf" srcId="{43A87811-EC26-45A6-85E6-6C26354E794A}" destId="{F5D8F0AC-AB89-41B2-A025-8D8ADA98CA02}" srcOrd="1" destOrd="0" presId="urn:microsoft.com/office/officeart/2005/8/layout/orgChart1"/>
    <dgm:cxn modelId="{6FA91385-74C9-4342-9860-1CE56910B57F}" type="presParOf" srcId="{DEA912C8-A03E-45C0-B56C-E4A1D3FB7301}" destId="{7A9ACF45-A754-4769-8510-5B416CFBDBFE}" srcOrd="1" destOrd="0" presId="urn:microsoft.com/office/officeart/2005/8/layout/orgChart1"/>
    <dgm:cxn modelId="{9F88820F-0FDE-400C-B348-9A04EA21C383}" type="presParOf" srcId="{DEA912C8-A03E-45C0-B56C-E4A1D3FB7301}" destId="{B440DB50-09C2-45A9-8238-17B1D0DE101C}" srcOrd="2" destOrd="0" presId="urn:microsoft.com/office/officeart/2005/8/layout/orgChart1"/>
    <dgm:cxn modelId="{C5791DFF-D6B2-414B-B744-A516704D3D7B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زيادة رصيد بند الدائنين ضمن الخصوم في جانب مصادر  الأموال بمبلغ 300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ظهور بند جديد في جانب استخدامات الأموال وهو </a:t>
          </a:r>
          <a:r>
            <a:rPr lang="ar-SA" sz="2000" b="0" dirty="0" smtClean="0">
              <a:solidFill>
                <a:schemeClr val="tx1"/>
              </a:solidFill>
            </a:rPr>
            <a:t>السيارات بمبلغ 300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ACAA7F07-BBB2-4DC6-A3B5-F6BF86841A02}" type="presOf" srcId="{1F76C4BB-51DE-45B8-8394-0A0F020EEC9D}" destId="{341059F2-4045-43E1-B5F4-43DDB1FC98CF}" srcOrd="0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D80F3368-56F0-4994-B76A-14CAC074E306}" type="presOf" srcId="{FACA5C1E-AACB-4ED8-9C50-BFE553CAE440}" destId="{ACDE0E0B-418B-425D-BA8D-7F47CF2E6399}" srcOrd="1" destOrd="0" presId="urn:microsoft.com/office/officeart/2005/8/layout/orgChart1"/>
    <dgm:cxn modelId="{322C2407-E308-4DE9-B45F-A17985288B79}" type="presOf" srcId="{FACA5C1E-AACB-4ED8-9C50-BFE553CAE440}" destId="{CE62D83F-A450-47AF-B53A-6E8AD00EAA48}" srcOrd="0" destOrd="0" presId="urn:microsoft.com/office/officeart/2005/8/layout/orgChart1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AE8EC525-96BA-4540-AD8E-AEF0974A40AA}" type="presOf" srcId="{3541CC7D-EC17-4945-B19F-4EE040871B8F}" destId="{549A9472-CEF8-410D-B806-EA471E1E19D3}" srcOrd="0" destOrd="0" presId="urn:microsoft.com/office/officeart/2005/8/layout/orgChart1"/>
    <dgm:cxn modelId="{63939FCA-6A90-40E2-8438-33CF83260BE6}" type="presOf" srcId="{94EB7EF2-F8AD-48CC-9095-F662C730554C}" destId="{4C879745-EA2D-4ECD-A062-78A944E62366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A9886CC3-AAE5-4041-9B01-9C56735A3D57}" type="presOf" srcId="{8AA1D6ED-50C0-4FC4-B942-582428E2E097}" destId="{73E42993-6A8C-4DEC-947A-CE689BCB0C69}" srcOrd="0" destOrd="0" presId="urn:microsoft.com/office/officeart/2005/8/layout/orgChart1"/>
    <dgm:cxn modelId="{AF2118BA-736F-4712-AA1A-BE679EABB37E}" type="presOf" srcId="{8AA1D6ED-50C0-4FC4-B942-582428E2E097}" destId="{C2E5BC77-8AAE-442F-A03B-21F9716795C4}" srcOrd="1" destOrd="0" presId="urn:microsoft.com/office/officeart/2005/8/layout/orgChart1"/>
    <dgm:cxn modelId="{5AD9F549-5694-4369-959E-6BEAC2BBC119}" type="presOf" srcId="{3541CC7D-EC17-4945-B19F-4EE040871B8F}" destId="{F5D8F0AC-AB89-41B2-A025-8D8ADA98CA02}" srcOrd="1" destOrd="0" presId="urn:microsoft.com/office/officeart/2005/8/layout/orgChart1"/>
    <dgm:cxn modelId="{671F5155-D12D-44C8-BA3F-5DFEB0FF9935}" type="presOf" srcId="{E5D44F09-13C4-448D-9B12-353D09C94712}" destId="{EBE6141B-EECB-406F-8CF9-5D7A7DE4EAC5}" srcOrd="0" destOrd="0" presId="urn:microsoft.com/office/officeart/2005/8/layout/orgChart1"/>
    <dgm:cxn modelId="{EB824C01-48C0-48F9-901E-41FE7F8EA013}" type="presParOf" srcId="{EBE6141B-EECB-406F-8CF9-5D7A7DE4EAC5}" destId="{D6CD46A3-2965-41F2-A139-6BFB0EDD3827}" srcOrd="0" destOrd="0" presId="urn:microsoft.com/office/officeart/2005/8/layout/orgChart1"/>
    <dgm:cxn modelId="{2FBD63F0-401B-464E-B007-0E22320197B9}" type="presParOf" srcId="{D6CD46A3-2965-41F2-A139-6BFB0EDD3827}" destId="{B5262786-F85C-4D32-ADE7-B7A222368651}" srcOrd="0" destOrd="0" presId="urn:microsoft.com/office/officeart/2005/8/layout/orgChart1"/>
    <dgm:cxn modelId="{CAF3DFA2-10CA-4198-B529-D4C78C372F4D}" type="presParOf" srcId="{B5262786-F85C-4D32-ADE7-B7A222368651}" destId="{73E42993-6A8C-4DEC-947A-CE689BCB0C69}" srcOrd="0" destOrd="0" presId="urn:microsoft.com/office/officeart/2005/8/layout/orgChart1"/>
    <dgm:cxn modelId="{1AD46BDD-47FB-4FE6-8E8B-B9DA01ED8090}" type="presParOf" srcId="{B5262786-F85C-4D32-ADE7-B7A222368651}" destId="{C2E5BC77-8AAE-442F-A03B-21F9716795C4}" srcOrd="1" destOrd="0" presId="urn:microsoft.com/office/officeart/2005/8/layout/orgChart1"/>
    <dgm:cxn modelId="{4A59540C-ECBC-4889-8D06-16C706AF62EE}" type="presParOf" srcId="{D6CD46A3-2965-41F2-A139-6BFB0EDD3827}" destId="{A5A7BC98-A96E-49B9-9D29-74EF91E81B27}" srcOrd="1" destOrd="0" presId="urn:microsoft.com/office/officeart/2005/8/layout/orgChart1"/>
    <dgm:cxn modelId="{451488D4-4922-4CED-B616-6BCB11DD1498}" type="presParOf" srcId="{A5A7BC98-A96E-49B9-9D29-74EF91E81B27}" destId="{341059F2-4045-43E1-B5F4-43DDB1FC98CF}" srcOrd="0" destOrd="0" presId="urn:microsoft.com/office/officeart/2005/8/layout/orgChart1"/>
    <dgm:cxn modelId="{41F1EF98-4D8D-4000-A64F-3FBF38878109}" type="presParOf" srcId="{A5A7BC98-A96E-49B9-9D29-74EF91E81B27}" destId="{08F72A3E-4DDB-49C8-A39A-5025CAB4BEC3}" srcOrd="1" destOrd="0" presId="urn:microsoft.com/office/officeart/2005/8/layout/orgChart1"/>
    <dgm:cxn modelId="{5797CB5A-8215-4746-B531-258100305188}" type="presParOf" srcId="{08F72A3E-4DDB-49C8-A39A-5025CAB4BEC3}" destId="{1FB44A53-37DD-44B1-9548-C427AFB0180F}" srcOrd="0" destOrd="0" presId="urn:microsoft.com/office/officeart/2005/8/layout/orgChart1"/>
    <dgm:cxn modelId="{3D74DB59-1865-471A-84EB-C8947C5661EB}" type="presParOf" srcId="{1FB44A53-37DD-44B1-9548-C427AFB0180F}" destId="{CE62D83F-A450-47AF-B53A-6E8AD00EAA48}" srcOrd="0" destOrd="0" presId="urn:microsoft.com/office/officeart/2005/8/layout/orgChart1"/>
    <dgm:cxn modelId="{91179E1E-1424-4A68-8060-44A247F51831}" type="presParOf" srcId="{1FB44A53-37DD-44B1-9548-C427AFB0180F}" destId="{ACDE0E0B-418B-425D-BA8D-7F47CF2E6399}" srcOrd="1" destOrd="0" presId="urn:microsoft.com/office/officeart/2005/8/layout/orgChart1"/>
    <dgm:cxn modelId="{4F31EC04-D0DB-46BE-A761-20BCB7DFBE60}" type="presParOf" srcId="{08F72A3E-4DDB-49C8-A39A-5025CAB4BEC3}" destId="{AEACD3EA-A6D9-4A9E-A9F0-D9ABFE5E873D}" srcOrd="1" destOrd="0" presId="urn:microsoft.com/office/officeart/2005/8/layout/orgChart1"/>
    <dgm:cxn modelId="{8E6FFD2A-A422-4F15-9E9E-6F587E45AC26}" type="presParOf" srcId="{08F72A3E-4DDB-49C8-A39A-5025CAB4BEC3}" destId="{F24B981E-3E6E-45BD-A5AE-7194E1B6F41F}" srcOrd="2" destOrd="0" presId="urn:microsoft.com/office/officeart/2005/8/layout/orgChart1"/>
    <dgm:cxn modelId="{D1C0C85F-BE30-4CB4-9367-D2C39AF7E4CE}" type="presParOf" srcId="{A5A7BC98-A96E-49B9-9D29-74EF91E81B27}" destId="{4C879745-EA2D-4ECD-A062-78A944E62366}" srcOrd="2" destOrd="0" presId="urn:microsoft.com/office/officeart/2005/8/layout/orgChart1"/>
    <dgm:cxn modelId="{03C95553-97A8-49D3-89ED-681527A333FD}" type="presParOf" srcId="{A5A7BC98-A96E-49B9-9D29-74EF91E81B27}" destId="{DEA912C8-A03E-45C0-B56C-E4A1D3FB7301}" srcOrd="3" destOrd="0" presId="urn:microsoft.com/office/officeart/2005/8/layout/orgChart1"/>
    <dgm:cxn modelId="{9963E7B9-AB40-496D-B986-2A760CF7A265}" type="presParOf" srcId="{DEA912C8-A03E-45C0-B56C-E4A1D3FB7301}" destId="{43A87811-EC26-45A6-85E6-6C26354E794A}" srcOrd="0" destOrd="0" presId="urn:microsoft.com/office/officeart/2005/8/layout/orgChart1"/>
    <dgm:cxn modelId="{EDCAE8B3-0B88-43A0-AEB2-AF9E4549B70C}" type="presParOf" srcId="{43A87811-EC26-45A6-85E6-6C26354E794A}" destId="{549A9472-CEF8-410D-B806-EA471E1E19D3}" srcOrd="0" destOrd="0" presId="urn:microsoft.com/office/officeart/2005/8/layout/orgChart1"/>
    <dgm:cxn modelId="{65101FF0-073F-4A72-B941-F8EAB422A4D8}" type="presParOf" srcId="{43A87811-EC26-45A6-85E6-6C26354E794A}" destId="{F5D8F0AC-AB89-41B2-A025-8D8ADA98CA02}" srcOrd="1" destOrd="0" presId="urn:microsoft.com/office/officeart/2005/8/layout/orgChart1"/>
    <dgm:cxn modelId="{D1F62A38-2245-4743-8061-237A516621AA}" type="presParOf" srcId="{DEA912C8-A03E-45C0-B56C-E4A1D3FB7301}" destId="{7A9ACF45-A754-4769-8510-5B416CFBDBFE}" srcOrd="1" destOrd="0" presId="urn:microsoft.com/office/officeart/2005/8/layout/orgChart1"/>
    <dgm:cxn modelId="{84C79488-25ED-44E9-80E1-20487993014D}" type="presParOf" srcId="{DEA912C8-A03E-45C0-B56C-E4A1D3FB7301}" destId="{B440DB50-09C2-45A9-8238-17B1D0DE101C}" srcOrd="2" destOrd="0" presId="urn:microsoft.com/office/officeart/2005/8/layout/orgChart1"/>
    <dgm:cxn modelId="{5FC05245-F445-4A8A-BE37-9587A7B7C196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عدم تأثر جانب مصادر الأموال</a:t>
          </a:r>
          <a:endParaRPr lang="en-GB" sz="2000" dirty="0">
            <a:solidFill>
              <a:schemeClr val="tx1"/>
            </a:solidFill>
          </a:endParaRPr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904AEDEB-8149-439F-9CFC-7C473CECE20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ظهور بند جديد لاستخدامات الأموال وهو الصندوق بمبلغ 50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82BBD5B0-471F-4E20-8370-6C8693165063}" type="parTrans" cxnId="{B8B2CD41-860C-4DB2-B93A-1F711C1CB5D5}">
      <dgm:prSet/>
      <dgm:spPr/>
      <dgm:t>
        <a:bodyPr/>
        <a:lstStyle/>
        <a:p>
          <a:endParaRPr lang="en-GB"/>
        </a:p>
      </dgm:t>
    </dgm:pt>
    <dgm:pt modelId="{59410769-4AEE-46F3-B508-5B5A35903E12}" type="sibTrans" cxnId="{B8B2CD41-860C-4DB2-B93A-1F711C1CB5D5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تخفيض رصيد حساب المنشأة بالبنك بمبلغ 50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3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3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AC409670-32ED-4576-8295-EF50FC32B8C4}" type="pres">
      <dgm:prSet presAssocID="{82BBD5B0-471F-4E20-8370-6C8693165063}" presName="Name37" presStyleLbl="parChTrans1D2" presStyleIdx="1" presStyleCnt="3"/>
      <dgm:spPr/>
      <dgm:t>
        <a:bodyPr/>
        <a:lstStyle/>
        <a:p>
          <a:endParaRPr lang="en-GB"/>
        </a:p>
      </dgm:t>
    </dgm:pt>
    <dgm:pt modelId="{AD3EEF58-E852-418F-AC74-28FB7379E40A}" type="pres">
      <dgm:prSet presAssocID="{904AEDEB-8149-439F-9CFC-7C473CECE20A}" presName="hierRoot2" presStyleCnt="0">
        <dgm:presLayoutVars>
          <dgm:hierBranch val="init"/>
        </dgm:presLayoutVars>
      </dgm:prSet>
      <dgm:spPr/>
    </dgm:pt>
    <dgm:pt modelId="{E3C8F7D7-72A4-4F64-85D4-7CF6B0A50A65}" type="pres">
      <dgm:prSet presAssocID="{904AEDEB-8149-439F-9CFC-7C473CECE20A}" presName="rootComposite" presStyleCnt="0"/>
      <dgm:spPr/>
    </dgm:pt>
    <dgm:pt modelId="{1EB464F3-587A-4B7D-B431-303211C4D597}" type="pres">
      <dgm:prSet presAssocID="{904AEDEB-8149-439F-9CFC-7C473CECE20A}" presName="rootText" presStyleLbl="node2" presStyleIdx="1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424572B-5851-4328-8FFC-B1EA9B7450ED}" type="pres">
      <dgm:prSet presAssocID="{904AEDEB-8149-439F-9CFC-7C473CECE20A}" presName="rootConnector" presStyleLbl="node2" presStyleIdx="1" presStyleCnt="3"/>
      <dgm:spPr/>
      <dgm:t>
        <a:bodyPr/>
        <a:lstStyle/>
        <a:p>
          <a:endParaRPr lang="en-GB"/>
        </a:p>
      </dgm:t>
    </dgm:pt>
    <dgm:pt modelId="{545C8141-DE8B-4049-AE2A-3F916E55DE1D}" type="pres">
      <dgm:prSet presAssocID="{904AEDEB-8149-439F-9CFC-7C473CECE20A}" presName="hierChild4" presStyleCnt="0"/>
      <dgm:spPr/>
    </dgm:pt>
    <dgm:pt modelId="{70E13C40-AA4A-4E63-A5BC-48E1A2942EE1}" type="pres">
      <dgm:prSet presAssocID="{904AEDEB-8149-439F-9CFC-7C473CECE20A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2" presStyleCnt="3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2" presStyleCnt="3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2" presStyleCnt="3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9C5C15D2-1687-4342-9885-71B6D48417C2}" type="presOf" srcId="{3541CC7D-EC17-4945-B19F-4EE040871B8F}" destId="{F5D8F0AC-AB89-41B2-A025-8D8ADA98CA02}" srcOrd="1" destOrd="0" presId="urn:microsoft.com/office/officeart/2005/8/layout/orgChart1"/>
    <dgm:cxn modelId="{3F383E76-57B1-4C7F-BC8F-F87934BCFF96}" type="presOf" srcId="{1F76C4BB-51DE-45B8-8394-0A0F020EEC9D}" destId="{341059F2-4045-43E1-B5F4-43DDB1FC98CF}" srcOrd="0" destOrd="0" presId="urn:microsoft.com/office/officeart/2005/8/layout/orgChart1"/>
    <dgm:cxn modelId="{FBA5C26E-2E41-4016-994F-9E5D7F316886}" type="presOf" srcId="{8AA1D6ED-50C0-4FC4-B942-582428E2E097}" destId="{C2E5BC77-8AAE-442F-A03B-21F9716795C4}" srcOrd="1" destOrd="0" presId="urn:microsoft.com/office/officeart/2005/8/layout/orgChart1"/>
    <dgm:cxn modelId="{8619E96A-9B22-4D0D-ABE4-064D55B15881}" type="presOf" srcId="{FACA5C1E-AACB-4ED8-9C50-BFE553CAE440}" destId="{CE62D83F-A450-47AF-B53A-6E8AD00EAA48}" srcOrd="0" destOrd="0" presId="urn:microsoft.com/office/officeart/2005/8/layout/orgChart1"/>
    <dgm:cxn modelId="{4DE05DF6-5A93-4261-9917-AA2D8AA8D1B6}" type="presOf" srcId="{94EB7EF2-F8AD-48CC-9095-F662C730554C}" destId="{4C879745-EA2D-4ECD-A062-78A944E62366}" srcOrd="0" destOrd="0" presId="urn:microsoft.com/office/officeart/2005/8/layout/orgChart1"/>
    <dgm:cxn modelId="{6A4F0E7C-E4AA-4368-A631-051E85EE942D}" type="presOf" srcId="{904AEDEB-8149-439F-9CFC-7C473CECE20A}" destId="{1EB464F3-587A-4B7D-B431-303211C4D597}" srcOrd="0" destOrd="0" presId="urn:microsoft.com/office/officeart/2005/8/layout/orgChart1"/>
    <dgm:cxn modelId="{FCB2076E-21D8-4E2B-91BD-4554C836E37E}" type="presOf" srcId="{904AEDEB-8149-439F-9CFC-7C473CECE20A}" destId="{7424572B-5851-4328-8FFC-B1EA9B7450ED}" srcOrd="1" destOrd="0" presId="urn:microsoft.com/office/officeart/2005/8/layout/orgChart1"/>
    <dgm:cxn modelId="{CC23B5AE-C38E-4B8F-B32C-0A395568D017}" type="presOf" srcId="{3541CC7D-EC17-4945-B19F-4EE040871B8F}" destId="{549A9472-CEF8-410D-B806-EA471E1E19D3}" srcOrd="0" destOrd="0" presId="urn:microsoft.com/office/officeart/2005/8/layout/orgChart1"/>
    <dgm:cxn modelId="{40927116-CE42-40B1-8796-349B5BF81EA2}" type="presOf" srcId="{E5D44F09-13C4-448D-9B12-353D09C94712}" destId="{EBE6141B-EECB-406F-8CF9-5D7A7DE4EAC5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74487085-A19B-44ED-98CE-A9D4B03AEF5F}" type="presOf" srcId="{FACA5C1E-AACB-4ED8-9C50-BFE553CAE440}" destId="{ACDE0E0B-418B-425D-BA8D-7F47CF2E6399}" srcOrd="1" destOrd="0" presId="urn:microsoft.com/office/officeart/2005/8/layout/orgChart1"/>
    <dgm:cxn modelId="{F88922BE-2881-4595-B48A-042EB1D9B897}" type="presOf" srcId="{82BBD5B0-471F-4E20-8370-6C8693165063}" destId="{AC409670-32ED-4576-8295-EF50FC32B8C4}" srcOrd="0" destOrd="0" presId="urn:microsoft.com/office/officeart/2005/8/layout/orgChart1"/>
    <dgm:cxn modelId="{1E330E72-BA1E-4B59-8182-95F78541C393}" srcId="{8AA1D6ED-50C0-4FC4-B942-582428E2E097}" destId="{3541CC7D-EC17-4945-B19F-4EE040871B8F}" srcOrd="2" destOrd="0" parTransId="{94EB7EF2-F8AD-48CC-9095-F662C730554C}" sibTransId="{A2151CE8-62D9-4A53-A150-A554C3900697}"/>
    <dgm:cxn modelId="{5CFF0806-9D04-4AED-B8DD-0B3300664668}" type="presOf" srcId="{8AA1D6ED-50C0-4FC4-B942-582428E2E097}" destId="{73E42993-6A8C-4DEC-947A-CE689BCB0C69}" srcOrd="0" destOrd="0" presId="urn:microsoft.com/office/officeart/2005/8/layout/orgChart1"/>
    <dgm:cxn modelId="{B8B2CD41-860C-4DB2-B93A-1F711C1CB5D5}" srcId="{8AA1D6ED-50C0-4FC4-B942-582428E2E097}" destId="{904AEDEB-8149-439F-9CFC-7C473CECE20A}" srcOrd="1" destOrd="0" parTransId="{82BBD5B0-471F-4E20-8370-6C8693165063}" sibTransId="{59410769-4AEE-46F3-B508-5B5A35903E12}"/>
    <dgm:cxn modelId="{8CEFCA3E-D873-4964-BCB1-5570D6691221}" type="presParOf" srcId="{EBE6141B-EECB-406F-8CF9-5D7A7DE4EAC5}" destId="{D6CD46A3-2965-41F2-A139-6BFB0EDD3827}" srcOrd="0" destOrd="0" presId="urn:microsoft.com/office/officeart/2005/8/layout/orgChart1"/>
    <dgm:cxn modelId="{22EB353D-B177-4C26-AD3F-3DB4F0D8DD61}" type="presParOf" srcId="{D6CD46A3-2965-41F2-A139-6BFB0EDD3827}" destId="{B5262786-F85C-4D32-ADE7-B7A222368651}" srcOrd="0" destOrd="0" presId="urn:microsoft.com/office/officeart/2005/8/layout/orgChart1"/>
    <dgm:cxn modelId="{FE5EDA7F-32B0-4D42-91CE-7116710576F4}" type="presParOf" srcId="{B5262786-F85C-4D32-ADE7-B7A222368651}" destId="{73E42993-6A8C-4DEC-947A-CE689BCB0C69}" srcOrd="0" destOrd="0" presId="urn:microsoft.com/office/officeart/2005/8/layout/orgChart1"/>
    <dgm:cxn modelId="{4A25A76A-4388-4E06-A82E-8D50080E02D3}" type="presParOf" srcId="{B5262786-F85C-4D32-ADE7-B7A222368651}" destId="{C2E5BC77-8AAE-442F-A03B-21F9716795C4}" srcOrd="1" destOrd="0" presId="urn:microsoft.com/office/officeart/2005/8/layout/orgChart1"/>
    <dgm:cxn modelId="{241F626B-67C2-465E-9B32-24958FE991AF}" type="presParOf" srcId="{D6CD46A3-2965-41F2-A139-6BFB0EDD3827}" destId="{A5A7BC98-A96E-49B9-9D29-74EF91E81B27}" srcOrd="1" destOrd="0" presId="urn:microsoft.com/office/officeart/2005/8/layout/orgChart1"/>
    <dgm:cxn modelId="{0D6A9C42-C60D-4932-96E3-9E3AAB94AD68}" type="presParOf" srcId="{A5A7BC98-A96E-49B9-9D29-74EF91E81B27}" destId="{341059F2-4045-43E1-B5F4-43DDB1FC98CF}" srcOrd="0" destOrd="0" presId="urn:microsoft.com/office/officeart/2005/8/layout/orgChart1"/>
    <dgm:cxn modelId="{97D76E42-74AF-4D1F-A82E-5C7C81927CC7}" type="presParOf" srcId="{A5A7BC98-A96E-49B9-9D29-74EF91E81B27}" destId="{08F72A3E-4DDB-49C8-A39A-5025CAB4BEC3}" srcOrd="1" destOrd="0" presId="urn:microsoft.com/office/officeart/2005/8/layout/orgChart1"/>
    <dgm:cxn modelId="{E914F597-BB1E-41C0-B9DF-620F8885FCE6}" type="presParOf" srcId="{08F72A3E-4DDB-49C8-A39A-5025CAB4BEC3}" destId="{1FB44A53-37DD-44B1-9548-C427AFB0180F}" srcOrd="0" destOrd="0" presId="urn:microsoft.com/office/officeart/2005/8/layout/orgChart1"/>
    <dgm:cxn modelId="{B3933A68-B62C-4A6A-B53C-02321A0DA6D0}" type="presParOf" srcId="{1FB44A53-37DD-44B1-9548-C427AFB0180F}" destId="{CE62D83F-A450-47AF-B53A-6E8AD00EAA48}" srcOrd="0" destOrd="0" presId="urn:microsoft.com/office/officeart/2005/8/layout/orgChart1"/>
    <dgm:cxn modelId="{CF385984-E504-4D73-BAB3-16E248A51F0F}" type="presParOf" srcId="{1FB44A53-37DD-44B1-9548-C427AFB0180F}" destId="{ACDE0E0B-418B-425D-BA8D-7F47CF2E6399}" srcOrd="1" destOrd="0" presId="urn:microsoft.com/office/officeart/2005/8/layout/orgChart1"/>
    <dgm:cxn modelId="{CE20DAE5-C63E-4953-B7A2-DAD14AD25DBB}" type="presParOf" srcId="{08F72A3E-4DDB-49C8-A39A-5025CAB4BEC3}" destId="{AEACD3EA-A6D9-4A9E-A9F0-D9ABFE5E873D}" srcOrd="1" destOrd="0" presId="urn:microsoft.com/office/officeart/2005/8/layout/orgChart1"/>
    <dgm:cxn modelId="{18B61611-B452-4855-8124-137E54DC4D96}" type="presParOf" srcId="{08F72A3E-4DDB-49C8-A39A-5025CAB4BEC3}" destId="{F24B981E-3E6E-45BD-A5AE-7194E1B6F41F}" srcOrd="2" destOrd="0" presId="urn:microsoft.com/office/officeart/2005/8/layout/orgChart1"/>
    <dgm:cxn modelId="{6D73A529-050A-4D61-865F-C8438FB97FFC}" type="presParOf" srcId="{A5A7BC98-A96E-49B9-9D29-74EF91E81B27}" destId="{AC409670-32ED-4576-8295-EF50FC32B8C4}" srcOrd="2" destOrd="0" presId="urn:microsoft.com/office/officeart/2005/8/layout/orgChart1"/>
    <dgm:cxn modelId="{8FA3E9D0-5944-4817-92FA-855370EDD852}" type="presParOf" srcId="{A5A7BC98-A96E-49B9-9D29-74EF91E81B27}" destId="{AD3EEF58-E852-418F-AC74-28FB7379E40A}" srcOrd="3" destOrd="0" presId="urn:microsoft.com/office/officeart/2005/8/layout/orgChart1"/>
    <dgm:cxn modelId="{4175C300-C9B0-402C-9F7A-DFA2BAEA66B9}" type="presParOf" srcId="{AD3EEF58-E852-418F-AC74-28FB7379E40A}" destId="{E3C8F7D7-72A4-4F64-85D4-7CF6B0A50A65}" srcOrd="0" destOrd="0" presId="urn:microsoft.com/office/officeart/2005/8/layout/orgChart1"/>
    <dgm:cxn modelId="{E24FD50E-4F53-46B0-B5E2-0FB078AC8E18}" type="presParOf" srcId="{E3C8F7D7-72A4-4F64-85D4-7CF6B0A50A65}" destId="{1EB464F3-587A-4B7D-B431-303211C4D597}" srcOrd="0" destOrd="0" presId="urn:microsoft.com/office/officeart/2005/8/layout/orgChart1"/>
    <dgm:cxn modelId="{A059F4F5-1674-4A84-A58B-EAD5D702578A}" type="presParOf" srcId="{E3C8F7D7-72A4-4F64-85D4-7CF6B0A50A65}" destId="{7424572B-5851-4328-8FFC-B1EA9B7450ED}" srcOrd="1" destOrd="0" presId="urn:microsoft.com/office/officeart/2005/8/layout/orgChart1"/>
    <dgm:cxn modelId="{A986D8F8-2A56-453D-A665-001B42DDE18A}" type="presParOf" srcId="{AD3EEF58-E852-418F-AC74-28FB7379E40A}" destId="{545C8141-DE8B-4049-AE2A-3F916E55DE1D}" srcOrd="1" destOrd="0" presId="urn:microsoft.com/office/officeart/2005/8/layout/orgChart1"/>
    <dgm:cxn modelId="{1C890DA4-47A1-4152-93BC-90B8F45F9617}" type="presParOf" srcId="{AD3EEF58-E852-418F-AC74-28FB7379E40A}" destId="{70E13C40-AA4A-4E63-A5BC-48E1A2942EE1}" srcOrd="2" destOrd="0" presId="urn:microsoft.com/office/officeart/2005/8/layout/orgChart1"/>
    <dgm:cxn modelId="{A2DD9983-1922-44A8-8C99-784B43A2511B}" type="presParOf" srcId="{A5A7BC98-A96E-49B9-9D29-74EF91E81B27}" destId="{4C879745-EA2D-4ECD-A062-78A944E62366}" srcOrd="4" destOrd="0" presId="urn:microsoft.com/office/officeart/2005/8/layout/orgChart1"/>
    <dgm:cxn modelId="{57C571A0-8A33-40E1-9D85-F1CAE55DB8EA}" type="presParOf" srcId="{A5A7BC98-A96E-49B9-9D29-74EF91E81B27}" destId="{DEA912C8-A03E-45C0-B56C-E4A1D3FB7301}" srcOrd="5" destOrd="0" presId="urn:microsoft.com/office/officeart/2005/8/layout/orgChart1"/>
    <dgm:cxn modelId="{391B6EC2-E6D3-4265-A166-B458F1E04EBF}" type="presParOf" srcId="{DEA912C8-A03E-45C0-B56C-E4A1D3FB7301}" destId="{43A87811-EC26-45A6-85E6-6C26354E794A}" srcOrd="0" destOrd="0" presId="urn:microsoft.com/office/officeart/2005/8/layout/orgChart1"/>
    <dgm:cxn modelId="{17017553-E72F-402D-996E-AC16EE705084}" type="presParOf" srcId="{43A87811-EC26-45A6-85E6-6C26354E794A}" destId="{549A9472-CEF8-410D-B806-EA471E1E19D3}" srcOrd="0" destOrd="0" presId="urn:microsoft.com/office/officeart/2005/8/layout/orgChart1"/>
    <dgm:cxn modelId="{AED8C95E-6D13-4D96-A011-0245FD554A8B}" type="presParOf" srcId="{43A87811-EC26-45A6-85E6-6C26354E794A}" destId="{F5D8F0AC-AB89-41B2-A025-8D8ADA98CA02}" srcOrd="1" destOrd="0" presId="urn:microsoft.com/office/officeart/2005/8/layout/orgChart1"/>
    <dgm:cxn modelId="{30DFEDF2-1D49-417C-9BAE-34465686A59B}" type="presParOf" srcId="{DEA912C8-A03E-45C0-B56C-E4A1D3FB7301}" destId="{7A9ACF45-A754-4769-8510-5B416CFBDBFE}" srcOrd="1" destOrd="0" presId="urn:microsoft.com/office/officeart/2005/8/layout/orgChart1"/>
    <dgm:cxn modelId="{A01FBE4B-A7A4-4F36-AC5A-EEC4EC709DFB}" type="presParOf" srcId="{DEA912C8-A03E-45C0-B56C-E4A1D3FB7301}" destId="{B440DB50-09C2-45A9-8238-17B1D0DE101C}" srcOrd="2" destOrd="0" presId="urn:microsoft.com/office/officeart/2005/8/layout/orgChart1"/>
    <dgm:cxn modelId="{B0B157EC-3965-448B-B80A-B985DE085712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زيادة رصيد الدائنين في جانب مصادر الأموال بمبلغ 100 ألف ريال </a:t>
          </a:r>
          <a:endParaRPr lang="en-GB" sz="2000" dirty="0">
            <a:solidFill>
              <a:schemeClr val="tx1"/>
            </a:solidFill>
          </a:endParaRPr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904AEDEB-8149-439F-9CFC-7C473CECE20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تخفيض رصيد حساب المنشأة بالبنك في جانب استخدامات الأموال بمبلغ 50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82BBD5B0-471F-4E20-8370-6C8693165063}" type="parTrans" cxnId="{B8B2CD41-860C-4DB2-B93A-1F711C1CB5D5}">
      <dgm:prSet/>
      <dgm:spPr/>
      <dgm:t>
        <a:bodyPr/>
        <a:lstStyle/>
        <a:p>
          <a:endParaRPr lang="en-GB"/>
        </a:p>
      </dgm:t>
    </dgm:pt>
    <dgm:pt modelId="{59410769-4AEE-46F3-B508-5B5A35903E12}" type="sibTrans" cxnId="{B8B2CD41-860C-4DB2-B93A-1F711C1CB5D5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ظهور بند جديد لاستخدامات الأموال وهو العدد والمهمات بمبلغ 150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3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3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AC409670-32ED-4576-8295-EF50FC32B8C4}" type="pres">
      <dgm:prSet presAssocID="{82BBD5B0-471F-4E20-8370-6C8693165063}" presName="Name37" presStyleLbl="parChTrans1D2" presStyleIdx="1" presStyleCnt="3"/>
      <dgm:spPr/>
      <dgm:t>
        <a:bodyPr/>
        <a:lstStyle/>
        <a:p>
          <a:endParaRPr lang="en-GB"/>
        </a:p>
      </dgm:t>
    </dgm:pt>
    <dgm:pt modelId="{AD3EEF58-E852-418F-AC74-28FB7379E40A}" type="pres">
      <dgm:prSet presAssocID="{904AEDEB-8149-439F-9CFC-7C473CECE20A}" presName="hierRoot2" presStyleCnt="0">
        <dgm:presLayoutVars>
          <dgm:hierBranch val="init"/>
        </dgm:presLayoutVars>
      </dgm:prSet>
      <dgm:spPr/>
    </dgm:pt>
    <dgm:pt modelId="{E3C8F7D7-72A4-4F64-85D4-7CF6B0A50A65}" type="pres">
      <dgm:prSet presAssocID="{904AEDEB-8149-439F-9CFC-7C473CECE20A}" presName="rootComposite" presStyleCnt="0"/>
      <dgm:spPr/>
    </dgm:pt>
    <dgm:pt modelId="{1EB464F3-587A-4B7D-B431-303211C4D597}" type="pres">
      <dgm:prSet presAssocID="{904AEDEB-8149-439F-9CFC-7C473CECE20A}" presName="rootText" presStyleLbl="node2" presStyleIdx="1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424572B-5851-4328-8FFC-B1EA9B7450ED}" type="pres">
      <dgm:prSet presAssocID="{904AEDEB-8149-439F-9CFC-7C473CECE20A}" presName="rootConnector" presStyleLbl="node2" presStyleIdx="1" presStyleCnt="3"/>
      <dgm:spPr/>
      <dgm:t>
        <a:bodyPr/>
        <a:lstStyle/>
        <a:p>
          <a:endParaRPr lang="en-GB"/>
        </a:p>
      </dgm:t>
    </dgm:pt>
    <dgm:pt modelId="{545C8141-DE8B-4049-AE2A-3F916E55DE1D}" type="pres">
      <dgm:prSet presAssocID="{904AEDEB-8149-439F-9CFC-7C473CECE20A}" presName="hierChild4" presStyleCnt="0"/>
      <dgm:spPr/>
    </dgm:pt>
    <dgm:pt modelId="{70E13C40-AA4A-4E63-A5BC-48E1A2942EE1}" type="pres">
      <dgm:prSet presAssocID="{904AEDEB-8149-439F-9CFC-7C473CECE20A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2" presStyleCnt="3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2" presStyleCnt="3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2" presStyleCnt="3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CE2C4D01-1E65-4227-8085-227003A60A7F}" type="presOf" srcId="{FACA5C1E-AACB-4ED8-9C50-BFE553CAE440}" destId="{CE62D83F-A450-47AF-B53A-6E8AD00EAA48}" srcOrd="0" destOrd="0" presId="urn:microsoft.com/office/officeart/2005/8/layout/orgChart1"/>
    <dgm:cxn modelId="{96BF9240-02A5-4B24-91CF-328E3FE6E7DF}" type="presOf" srcId="{904AEDEB-8149-439F-9CFC-7C473CECE20A}" destId="{1EB464F3-587A-4B7D-B431-303211C4D597}" srcOrd="0" destOrd="0" presId="urn:microsoft.com/office/officeart/2005/8/layout/orgChart1"/>
    <dgm:cxn modelId="{82A458CD-C804-4846-9786-5C188A5A016B}" type="presOf" srcId="{904AEDEB-8149-439F-9CFC-7C473CECE20A}" destId="{7424572B-5851-4328-8FFC-B1EA9B7450ED}" srcOrd="1" destOrd="0" presId="urn:microsoft.com/office/officeart/2005/8/layout/orgChart1"/>
    <dgm:cxn modelId="{5D644FD7-0FAC-402F-9186-AC8487B192C3}" type="presOf" srcId="{3541CC7D-EC17-4945-B19F-4EE040871B8F}" destId="{549A9472-CEF8-410D-B806-EA471E1E19D3}" srcOrd="0" destOrd="0" presId="urn:microsoft.com/office/officeart/2005/8/layout/orgChart1"/>
    <dgm:cxn modelId="{C9521C23-AEA1-4A94-9F03-8053875B9986}" type="presOf" srcId="{E5D44F09-13C4-448D-9B12-353D09C94712}" destId="{EBE6141B-EECB-406F-8CF9-5D7A7DE4EAC5}" srcOrd="0" destOrd="0" presId="urn:microsoft.com/office/officeart/2005/8/layout/orgChart1"/>
    <dgm:cxn modelId="{27C562C1-CC5D-44A0-9E96-372F182C414D}" type="presOf" srcId="{3541CC7D-EC17-4945-B19F-4EE040871B8F}" destId="{F5D8F0AC-AB89-41B2-A025-8D8ADA98CA02}" srcOrd="1" destOrd="0" presId="urn:microsoft.com/office/officeart/2005/8/layout/orgChart1"/>
    <dgm:cxn modelId="{04A33B9E-FA6E-4A57-8686-36915AE874C8}" type="presOf" srcId="{8AA1D6ED-50C0-4FC4-B942-582428E2E097}" destId="{73E42993-6A8C-4DEC-947A-CE689BCB0C69}" srcOrd="0" destOrd="0" presId="urn:microsoft.com/office/officeart/2005/8/layout/orgChart1"/>
    <dgm:cxn modelId="{53AA3A68-18EE-4D4F-93AD-501490818BC4}" type="presOf" srcId="{82BBD5B0-471F-4E20-8370-6C8693165063}" destId="{AC409670-32ED-4576-8295-EF50FC32B8C4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1E330E72-BA1E-4B59-8182-95F78541C393}" srcId="{8AA1D6ED-50C0-4FC4-B942-582428E2E097}" destId="{3541CC7D-EC17-4945-B19F-4EE040871B8F}" srcOrd="2" destOrd="0" parTransId="{94EB7EF2-F8AD-48CC-9095-F662C730554C}" sibTransId="{A2151CE8-62D9-4A53-A150-A554C3900697}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6E0B5EB7-210A-404C-BAB4-836AAF3050C6}" type="presOf" srcId="{FACA5C1E-AACB-4ED8-9C50-BFE553CAE440}" destId="{ACDE0E0B-418B-425D-BA8D-7F47CF2E6399}" srcOrd="1" destOrd="0" presId="urn:microsoft.com/office/officeart/2005/8/layout/orgChart1"/>
    <dgm:cxn modelId="{23815A48-D473-41D5-99D2-AAB82AF57A98}" type="presOf" srcId="{94EB7EF2-F8AD-48CC-9095-F662C730554C}" destId="{4C879745-EA2D-4ECD-A062-78A944E62366}" srcOrd="0" destOrd="0" presId="urn:microsoft.com/office/officeart/2005/8/layout/orgChart1"/>
    <dgm:cxn modelId="{982EC070-9B74-41BF-B40D-4BBD628DCC04}" type="presOf" srcId="{1F76C4BB-51DE-45B8-8394-0A0F020EEC9D}" destId="{341059F2-4045-43E1-B5F4-43DDB1FC98CF}" srcOrd="0" destOrd="0" presId="urn:microsoft.com/office/officeart/2005/8/layout/orgChart1"/>
    <dgm:cxn modelId="{B8B2CD41-860C-4DB2-B93A-1F711C1CB5D5}" srcId="{8AA1D6ED-50C0-4FC4-B942-582428E2E097}" destId="{904AEDEB-8149-439F-9CFC-7C473CECE20A}" srcOrd="1" destOrd="0" parTransId="{82BBD5B0-471F-4E20-8370-6C8693165063}" sibTransId="{59410769-4AEE-46F3-B508-5B5A35903E12}"/>
    <dgm:cxn modelId="{63B9658E-5121-49E5-9C55-04E256863C68}" type="presOf" srcId="{8AA1D6ED-50C0-4FC4-B942-582428E2E097}" destId="{C2E5BC77-8AAE-442F-A03B-21F9716795C4}" srcOrd="1" destOrd="0" presId="urn:microsoft.com/office/officeart/2005/8/layout/orgChart1"/>
    <dgm:cxn modelId="{6265E34E-3D49-4EAC-8F38-E6FA758739A8}" type="presParOf" srcId="{EBE6141B-EECB-406F-8CF9-5D7A7DE4EAC5}" destId="{D6CD46A3-2965-41F2-A139-6BFB0EDD3827}" srcOrd="0" destOrd="0" presId="urn:microsoft.com/office/officeart/2005/8/layout/orgChart1"/>
    <dgm:cxn modelId="{A299A5BB-79C1-4864-B02B-C3EFBF3A6755}" type="presParOf" srcId="{D6CD46A3-2965-41F2-A139-6BFB0EDD3827}" destId="{B5262786-F85C-4D32-ADE7-B7A222368651}" srcOrd="0" destOrd="0" presId="urn:microsoft.com/office/officeart/2005/8/layout/orgChart1"/>
    <dgm:cxn modelId="{B110F652-7CCC-4056-811E-9E922EE3D48C}" type="presParOf" srcId="{B5262786-F85C-4D32-ADE7-B7A222368651}" destId="{73E42993-6A8C-4DEC-947A-CE689BCB0C69}" srcOrd="0" destOrd="0" presId="urn:microsoft.com/office/officeart/2005/8/layout/orgChart1"/>
    <dgm:cxn modelId="{AB6D347D-73B8-4793-A264-2062FD137E0E}" type="presParOf" srcId="{B5262786-F85C-4D32-ADE7-B7A222368651}" destId="{C2E5BC77-8AAE-442F-A03B-21F9716795C4}" srcOrd="1" destOrd="0" presId="urn:microsoft.com/office/officeart/2005/8/layout/orgChart1"/>
    <dgm:cxn modelId="{A3CB068C-B90C-4B6F-90B4-490E5E4D3D42}" type="presParOf" srcId="{D6CD46A3-2965-41F2-A139-6BFB0EDD3827}" destId="{A5A7BC98-A96E-49B9-9D29-74EF91E81B27}" srcOrd="1" destOrd="0" presId="urn:microsoft.com/office/officeart/2005/8/layout/orgChart1"/>
    <dgm:cxn modelId="{00F5F59A-09C5-4A15-BD16-1F5A06023E11}" type="presParOf" srcId="{A5A7BC98-A96E-49B9-9D29-74EF91E81B27}" destId="{341059F2-4045-43E1-B5F4-43DDB1FC98CF}" srcOrd="0" destOrd="0" presId="urn:microsoft.com/office/officeart/2005/8/layout/orgChart1"/>
    <dgm:cxn modelId="{C6692DAA-3ED2-4939-B2DC-DE296DC40B23}" type="presParOf" srcId="{A5A7BC98-A96E-49B9-9D29-74EF91E81B27}" destId="{08F72A3E-4DDB-49C8-A39A-5025CAB4BEC3}" srcOrd="1" destOrd="0" presId="urn:microsoft.com/office/officeart/2005/8/layout/orgChart1"/>
    <dgm:cxn modelId="{9CB29C65-9692-4668-BB0C-C9EFD24387AE}" type="presParOf" srcId="{08F72A3E-4DDB-49C8-A39A-5025CAB4BEC3}" destId="{1FB44A53-37DD-44B1-9548-C427AFB0180F}" srcOrd="0" destOrd="0" presId="urn:microsoft.com/office/officeart/2005/8/layout/orgChart1"/>
    <dgm:cxn modelId="{0012BD1A-F23B-42DB-8061-FFD578BB3234}" type="presParOf" srcId="{1FB44A53-37DD-44B1-9548-C427AFB0180F}" destId="{CE62D83F-A450-47AF-B53A-6E8AD00EAA48}" srcOrd="0" destOrd="0" presId="urn:microsoft.com/office/officeart/2005/8/layout/orgChart1"/>
    <dgm:cxn modelId="{02AF7ED3-0483-4153-95A6-6536AA53F91E}" type="presParOf" srcId="{1FB44A53-37DD-44B1-9548-C427AFB0180F}" destId="{ACDE0E0B-418B-425D-BA8D-7F47CF2E6399}" srcOrd="1" destOrd="0" presId="urn:microsoft.com/office/officeart/2005/8/layout/orgChart1"/>
    <dgm:cxn modelId="{9D17A032-7F17-4689-9C07-A0D0A63BBF0D}" type="presParOf" srcId="{08F72A3E-4DDB-49C8-A39A-5025CAB4BEC3}" destId="{AEACD3EA-A6D9-4A9E-A9F0-D9ABFE5E873D}" srcOrd="1" destOrd="0" presId="urn:microsoft.com/office/officeart/2005/8/layout/orgChart1"/>
    <dgm:cxn modelId="{54F227D7-3242-4807-9F60-9EF339B94FDC}" type="presParOf" srcId="{08F72A3E-4DDB-49C8-A39A-5025CAB4BEC3}" destId="{F24B981E-3E6E-45BD-A5AE-7194E1B6F41F}" srcOrd="2" destOrd="0" presId="urn:microsoft.com/office/officeart/2005/8/layout/orgChart1"/>
    <dgm:cxn modelId="{AB534056-128B-4474-A7D1-E5BF38027632}" type="presParOf" srcId="{A5A7BC98-A96E-49B9-9D29-74EF91E81B27}" destId="{AC409670-32ED-4576-8295-EF50FC32B8C4}" srcOrd="2" destOrd="0" presId="urn:microsoft.com/office/officeart/2005/8/layout/orgChart1"/>
    <dgm:cxn modelId="{D33C6527-8E18-493B-A3A7-3BCC37A4CD96}" type="presParOf" srcId="{A5A7BC98-A96E-49B9-9D29-74EF91E81B27}" destId="{AD3EEF58-E852-418F-AC74-28FB7379E40A}" srcOrd="3" destOrd="0" presId="urn:microsoft.com/office/officeart/2005/8/layout/orgChart1"/>
    <dgm:cxn modelId="{034805DE-A17A-461A-B295-9779A3EE1312}" type="presParOf" srcId="{AD3EEF58-E852-418F-AC74-28FB7379E40A}" destId="{E3C8F7D7-72A4-4F64-85D4-7CF6B0A50A65}" srcOrd="0" destOrd="0" presId="urn:microsoft.com/office/officeart/2005/8/layout/orgChart1"/>
    <dgm:cxn modelId="{7B9813D7-F5F3-4EEA-8B7B-017704E68968}" type="presParOf" srcId="{E3C8F7D7-72A4-4F64-85D4-7CF6B0A50A65}" destId="{1EB464F3-587A-4B7D-B431-303211C4D597}" srcOrd="0" destOrd="0" presId="urn:microsoft.com/office/officeart/2005/8/layout/orgChart1"/>
    <dgm:cxn modelId="{E3E289A9-F53E-453B-815C-2864D0A363C3}" type="presParOf" srcId="{E3C8F7D7-72A4-4F64-85D4-7CF6B0A50A65}" destId="{7424572B-5851-4328-8FFC-B1EA9B7450ED}" srcOrd="1" destOrd="0" presId="urn:microsoft.com/office/officeart/2005/8/layout/orgChart1"/>
    <dgm:cxn modelId="{E684145F-04C3-4DA7-A298-72D469678587}" type="presParOf" srcId="{AD3EEF58-E852-418F-AC74-28FB7379E40A}" destId="{545C8141-DE8B-4049-AE2A-3F916E55DE1D}" srcOrd="1" destOrd="0" presId="urn:microsoft.com/office/officeart/2005/8/layout/orgChart1"/>
    <dgm:cxn modelId="{CFE40C55-8F49-40B3-86E0-95205D34ECA5}" type="presParOf" srcId="{AD3EEF58-E852-418F-AC74-28FB7379E40A}" destId="{70E13C40-AA4A-4E63-A5BC-48E1A2942EE1}" srcOrd="2" destOrd="0" presId="urn:microsoft.com/office/officeart/2005/8/layout/orgChart1"/>
    <dgm:cxn modelId="{0E7C2DAA-EAEA-4C83-80B2-69C0FF1BDF31}" type="presParOf" srcId="{A5A7BC98-A96E-49B9-9D29-74EF91E81B27}" destId="{4C879745-EA2D-4ECD-A062-78A944E62366}" srcOrd="4" destOrd="0" presId="urn:microsoft.com/office/officeart/2005/8/layout/orgChart1"/>
    <dgm:cxn modelId="{A439F001-E190-4839-A661-D9C14B458022}" type="presParOf" srcId="{A5A7BC98-A96E-49B9-9D29-74EF91E81B27}" destId="{DEA912C8-A03E-45C0-B56C-E4A1D3FB7301}" srcOrd="5" destOrd="0" presId="urn:microsoft.com/office/officeart/2005/8/layout/orgChart1"/>
    <dgm:cxn modelId="{E6B0E935-DC68-4560-BFDF-627EB875E56E}" type="presParOf" srcId="{DEA912C8-A03E-45C0-B56C-E4A1D3FB7301}" destId="{43A87811-EC26-45A6-85E6-6C26354E794A}" srcOrd="0" destOrd="0" presId="urn:microsoft.com/office/officeart/2005/8/layout/orgChart1"/>
    <dgm:cxn modelId="{F18F360D-498D-45AF-88BE-D2C07E983693}" type="presParOf" srcId="{43A87811-EC26-45A6-85E6-6C26354E794A}" destId="{549A9472-CEF8-410D-B806-EA471E1E19D3}" srcOrd="0" destOrd="0" presId="urn:microsoft.com/office/officeart/2005/8/layout/orgChart1"/>
    <dgm:cxn modelId="{C5DFB330-7AD5-4E88-BDA3-357DEE0EB6B0}" type="presParOf" srcId="{43A87811-EC26-45A6-85E6-6C26354E794A}" destId="{F5D8F0AC-AB89-41B2-A025-8D8ADA98CA02}" srcOrd="1" destOrd="0" presId="urn:microsoft.com/office/officeart/2005/8/layout/orgChart1"/>
    <dgm:cxn modelId="{65509CCA-C1CB-4656-86BF-8794657620A3}" type="presParOf" srcId="{DEA912C8-A03E-45C0-B56C-E4A1D3FB7301}" destId="{7A9ACF45-A754-4769-8510-5B416CFBDBFE}" srcOrd="1" destOrd="0" presId="urn:microsoft.com/office/officeart/2005/8/layout/orgChart1"/>
    <dgm:cxn modelId="{848EA90E-925A-4AAB-AB35-5FF26A347DEB}" type="presParOf" srcId="{DEA912C8-A03E-45C0-B56C-E4A1D3FB7301}" destId="{B440DB50-09C2-45A9-8238-17B1D0DE101C}" srcOrd="2" destOrd="0" presId="urn:microsoft.com/office/officeart/2005/8/layout/orgChart1"/>
    <dgm:cxn modelId="{7154A114-F347-4901-BD7D-C481F29CAE82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عدم تأثر جانب مصادر الأموال</a:t>
          </a:r>
          <a:endParaRPr lang="en-GB" sz="2000" dirty="0">
            <a:solidFill>
              <a:schemeClr val="tx1"/>
            </a:solidFill>
          </a:endParaRPr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904AEDEB-8149-439F-9CFC-7C473CECE20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تخفيض رصيد حساب المنشأة بالبنك بمبلغ 20 ألف ريال،  وكذلك تخفيض بند الصندوق بمبلغ 20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82BBD5B0-471F-4E20-8370-6C8693165063}" type="parTrans" cxnId="{B8B2CD41-860C-4DB2-B93A-1F711C1CB5D5}">
      <dgm:prSet/>
      <dgm:spPr/>
      <dgm:t>
        <a:bodyPr/>
        <a:lstStyle/>
        <a:p>
          <a:endParaRPr lang="en-GB"/>
        </a:p>
      </dgm:t>
    </dgm:pt>
    <dgm:pt modelId="{59410769-4AEE-46F3-B508-5B5A35903E12}" type="sibTrans" cxnId="{B8B2CD41-860C-4DB2-B93A-1F711C1CB5D5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ظهور بند جديد لاستخدامات الأموال وهو الأثاث والتجهيزات بمبلغ 40 ألف ريال</a:t>
          </a: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3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3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AC409670-32ED-4576-8295-EF50FC32B8C4}" type="pres">
      <dgm:prSet presAssocID="{82BBD5B0-471F-4E20-8370-6C8693165063}" presName="Name37" presStyleLbl="parChTrans1D2" presStyleIdx="1" presStyleCnt="3"/>
      <dgm:spPr/>
      <dgm:t>
        <a:bodyPr/>
        <a:lstStyle/>
        <a:p>
          <a:endParaRPr lang="en-GB"/>
        </a:p>
      </dgm:t>
    </dgm:pt>
    <dgm:pt modelId="{AD3EEF58-E852-418F-AC74-28FB7379E40A}" type="pres">
      <dgm:prSet presAssocID="{904AEDEB-8149-439F-9CFC-7C473CECE20A}" presName="hierRoot2" presStyleCnt="0">
        <dgm:presLayoutVars>
          <dgm:hierBranch val="init"/>
        </dgm:presLayoutVars>
      </dgm:prSet>
      <dgm:spPr/>
    </dgm:pt>
    <dgm:pt modelId="{E3C8F7D7-72A4-4F64-85D4-7CF6B0A50A65}" type="pres">
      <dgm:prSet presAssocID="{904AEDEB-8149-439F-9CFC-7C473CECE20A}" presName="rootComposite" presStyleCnt="0"/>
      <dgm:spPr/>
    </dgm:pt>
    <dgm:pt modelId="{1EB464F3-587A-4B7D-B431-303211C4D597}" type="pres">
      <dgm:prSet presAssocID="{904AEDEB-8149-439F-9CFC-7C473CECE20A}" presName="rootText" presStyleLbl="node2" presStyleIdx="1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424572B-5851-4328-8FFC-B1EA9B7450ED}" type="pres">
      <dgm:prSet presAssocID="{904AEDEB-8149-439F-9CFC-7C473CECE20A}" presName="rootConnector" presStyleLbl="node2" presStyleIdx="1" presStyleCnt="3"/>
      <dgm:spPr/>
      <dgm:t>
        <a:bodyPr/>
        <a:lstStyle/>
        <a:p>
          <a:endParaRPr lang="en-GB"/>
        </a:p>
      </dgm:t>
    </dgm:pt>
    <dgm:pt modelId="{545C8141-DE8B-4049-AE2A-3F916E55DE1D}" type="pres">
      <dgm:prSet presAssocID="{904AEDEB-8149-439F-9CFC-7C473CECE20A}" presName="hierChild4" presStyleCnt="0"/>
      <dgm:spPr/>
    </dgm:pt>
    <dgm:pt modelId="{70E13C40-AA4A-4E63-A5BC-48E1A2942EE1}" type="pres">
      <dgm:prSet presAssocID="{904AEDEB-8149-439F-9CFC-7C473CECE20A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2" presStyleCnt="3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2" presStyleCnt="3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2" presStyleCnt="3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46B857AB-9752-45D8-A5BB-3CDFA6CA895E}" type="presOf" srcId="{8AA1D6ED-50C0-4FC4-B942-582428E2E097}" destId="{C2E5BC77-8AAE-442F-A03B-21F9716795C4}" srcOrd="1" destOrd="0" presId="urn:microsoft.com/office/officeart/2005/8/layout/orgChart1"/>
    <dgm:cxn modelId="{DBFD51AF-BB0E-4953-B615-22438DEF33F7}" type="presOf" srcId="{904AEDEB-8149-439F-9CFC-7C473CECE20A}" destId="{1EB464F3-587A-4B7D-B431-303211C4D597}" srcOrd="0" destOrd="0" presId="urn:microsoft.com/office/officeart/2005/8/layout/orgChart1"/>
    <dgm:cxn modelId="{6015A9D2-9849-46D9-93F5-29E27AF2A040}" type="presOf" srcId="{3541CC7D-EC17-4945-B19F-4EE040871B8F}" destId="{F5D8F0AC-AB89-41B2-A025-8D8ADA98CA02}" srcOrd="1" destOrd="0" presId="urn:microsoft.com/office/officeart/2005/8/layout/orgChart1"/>
    <dgm:cxn modelId="{1E330E72-BA1E-4B59-8182-95F78541C393}" srcId="{8AA1D6ED-50C0-4FC4-B942-582428E2E097}" destId="{3541CC7D-EC17-4945-B19F-4EE040871B8F}" srcOrd="2" destOrd="0" parTransId="{94EB7EF2-F8AD-48CC-9095-F662C730554C}" sibTransId="{A2151CE8-62D9-4A53-A150-A554C3900697}"/>
    <dgm:cxn modelId="{0381AAA0-E567-4927-B6CA-4F8C55E5FFC5}" type="presOf" srcId="{1F76C4BB-51DE-45B8-8394-0A0F020EEC9D}" destId="{341059F2-4045-43E1-B5F4-43DDB1FC98CF}" srcOrd="0" destOrd="0" presId="urn:microsoft.com/office/officeart/2005/8/layout/orgChart1"/>
    <dgm:cxn modelId="{596901DC-4F49-4DDB-9234-0589A2C33D9E}" type="presOf" srcId="{904AEDEB-8149-439F-9CFC-7C473CECE20A}" destId="{7424572B-5851-4328-8FFC-B1EA9B7450ED}" srcOrd="1" destOrd="0" presId="urn:microsoft.com/office/officeart/2005/8/layout/orgChart1"/>
    <dgm:cxn modelId="{B8B2CD41-860C-4DB2-B93A-1F711C1CB5D5}" srcId="{8AA1D6ED-50C0-4FC4-B942-582428E2E097}" destId="{904AEDEB-8149-439F-9CFC-7C473CECE20A}" srcOrd="1" destOrd="0" parTransId="{82BBD5B0-471F-4E20-8370-6C8693165063}" sibTransId="{59410769-4AEE-46F3-B508-5B5A35903E12}"/>
    <dgm:cxn modelId="{053E1239-3FED-4375-8A28-05D4F44766B2}" type="presOf" srcId="{FACA5C1E-AACB-4ED8-9C50-BFE553CAE440}" destId="{CE62D83F-A450-47AF-B53A-6E8AD00EAA48}" srcOrd="0" destOrd="0" presId="urn:microsoft.com/office/officeart/2005/8/layout/orgChart1"/>
    <dgm:cxn modelId="{8C01F16F-699E-47BB-9DD2-5799AB1D8F52}" type="presOf" srcId="{8AA1D6ED-50C0-4FC4-B942-582428E2E097}" destId="{73E42993-6A8C-4DEC-947A-CE689BCB0C69}" srcOrd="0" destOrd="0" presId="urn:microsoft.com/office/officeart/2005/8/layout/orgChart1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4F4C17B4-8DEB-4227-8C17-1C184F060120}" type="presOf" srcId="{FACA5C1E-AACB-4ED8-9C50-BFE553CAE440}" destId="{ACDE0E0B-418B-425D-BA8D-7F47CF2E6399}" srcOrd="1" destOrd="0" presId="urn:microsoft.com/office/officeart/2005/8/layout/orgChart1"/>
    <dgm:cxn modelId="{4C73DDE4-671D-4535-833E-1957B8FDB643}" type="presOf" srcId="{3541CC7D-EC17-4945-B19F-4EE040871B8F}" destId="{549A9472-CEF8-410D-B806-EA471E1E19D3}" srcOrd="0" destOrd="0" presId="urn:microsoft.com/office/officeart/2005/8/layout/orgChart1"/>
    <dgm:cxn modelId="{77421E2C-B4CC-475D-BFB3-B1AECF5CD7C5}" type="presOf" srcId="{E5D44F09-13C4-448D-9B12-353D09C94712}" destId="{EBE6141B-EECB-406F-8CF9-5D7A7DE4EAC5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466746C4-3DA3-4EDD-B4ED-DA8AA7E1F352}" type="presOf" srcId="{94EB7EF2-F8AD-48CC-9095-F662C730554C}" destId="{4C879745-EA2D-4ECD-A062-78A944E62366}" srcOrd="0" destOrd="0" presId="urn:microsoft.com/office/officeart/2005/8/layout/orgChart1"/>
    <dgm:cxn modelId="{868F4D87-5879-4D08-8363-C5A19B251C95}" type="presOf" srcId="{82BBD5B0-471F-4E20-8370-6C8693165063}" destId="{AC409670-32ED-4576-8295-EF50FC32B8C4}" srcOrd="0" destOrd="0" presId="urn:microsoft.com/office/officeart/2005/8/layout/orgChart1"/>
    <dgm:cxn modelId="{7FD903FC-D666-4890-B6A2-E60338B7B564}" type="presParOf" srcId="{EBE6141B-EECB-406F-8CF9-5D7A7DE4EAC5}" destId="{D6CD46A3-2965-41F2-A139-6BFB0EDD3827}" srcOrd="0" destOrd="0" presId="urn:microsoft.com/office/officeart/2005/8/layout/orgChart1"/>
    <dgm:cxn modelId="{1363A8A5-BC9C-4490-8EAE-A689835BBF5F}" type="presParOf" srcId="{D6CD46A3-2965-41F2-A139-6BFB0EDD3827}" destId="{B5262786-F85C-4D32-ADE7-B7A222368651}" srcOrd="0" destOrd="0" presId="urn:microsoft.com/office/officeart/2005/8/layout/orgChart1"/>
    <dgm:cxn modelId="{D7041210-771B-4817-AAE5-C0381FEDECA3}" type="presParOf" srcId="{B5262786-F85C-4D32-ADE7-B7A222368651}" destId="{73E42993-6A8C-4DEC-947A-CE689BCB0C69}" srcOrd="0" destOrd="0" presId="urn:microsoft.com/office/officeart/2005/8/layout/orgChart1"/>
    <dgm:cxn modelId="{87700D74-4462-43C4-89DE-103502768610}" type="presParOf" srcId="{B5262786-F85C-4D32-ADE7-B7A222368651}" destId="{C2E5BC77-8AAE-442F-A03B-21F9716795C4}" srcOrd="1" destOrd="0" presId="urn:microsoft.com/office/officeart/2005/8/layout/orgChart1"/>
    <dgm:cxn modelId="{6E261926-8ACC-4AC8-B120-A5ECB7A83A89}" type="presParOf" srcId="{D6CD46A3-2965-41F2-A139-6BFB0EDD3827}" destId="{A5A7BC98-A96E-49B9-9D29-74EF91E81B27}" srcOrd="1" destOrd="0" presId="urn:microsoft.com/office/officeart/2005/8/layout/orgChart1"/>
    <dgm:cxn modelId="{87761301-5A0C-4DAC-8567-6CA3320972FC}" type="presParOf" srcId="{A5A7BC98-A96E-49B9-9D29-74EF91E81B27}" destId="{341059F2-4045-43E1-B5F4-43DDB1FC98CF}" srcOrd="0" destOrd="0" presId="urn:microsoft.com/office/officeart/2005/8/layout/orgChart1"/>
    <dgm:cxn modelId="{6EFE4325-8CEB-4864-ADFE-EE0FD9A587F9}" type="presParOf" srcId="{A5A7BC98-A96E-49B9-9D29-74EF91E81B27}" destId="{08F72A3E-4DDB-49C8-A39A-5025CAB4BEC3}" srcOrd="1" destOrd="0" presId="urn:microsoft.com/office/officeart/2005/8/layout/orgChart1"/>
    <dgm:cxn modelId="{3593EDDA-ECDB-4D3C-BB7D-724E211F207E}" type="presParOf" srcId="{08F72A3E-4DDB-49C8-A39A-5025CAB4BEC3}" destId="{1FB44A53-37DD-44B1-9548-C427AFB0180F}" srcOrd="0" destOrd="0" presId="urn:microsoft.com/office/officeart/2005/8/layout/orgChart1"/>
    <dgm:cxn modelId="{D9262874-00EE-4FCE-B43B-B1C7A168FB4E}" type="presParOf" srcId="{1FB44A53-37DD-44B1-9548-C427AFB0180F}" destId="{CE62D83F-A450-47AF-B53A-6E8AD00EAA48}" srcOrd="0" destOrd="0" presId="urn:microsoft.com/office/officeart/2005/8/layout/orgChart1"/>
    <dgm:cxn modelId="{2F6D8877-B5D2-4CA5-B9B3-32BBBCB27130}" type="presParOf" srcId="{1FB44A53-37DD-44B1-9548-C427AFB0180F}" destId="{ACDE0E0B-418B-425D-BA8D-7F47CF2E6399}" srcOrd="1" destOrd="0" presId="urn:microsoft.com/office/officeart/2005/8/layout/orgChart1"/>
    <dgm:cxn modelId="{8AE0E9B8-792E-4A2A-A0DC-5403C80C41E4}" type="presParOf" srcId="{08F72A3E-4DDB-49C8-A39A-5025CAB4BEC3}" destId="{AEACD3EA-A6D9-4A9E-A9F0-D9ABFE5E873D}" srcOrd="1" destOrd="0" presId="urn:microsoft.com/office/officeart/2005/8/layout/orgChart1"/>
    <dgm:cxn modelId="{2769A16E-240E-4C4E-A6C1-E08756F50FC2}" type="presParOf" srcId="{08F72A3E-4DDB-49C8-A39A-5025CAB4BEC3}" destId="{F24B981E-3E6E-45BD-A5AE-7194E1B6F41F}" srcOrd="2" destOrd="0" presId="urn:microsoft.com/office/officeart/2005/8/layout/orgChart1"/>
    <dgm:cxn modelId="{96E2BD6D-7DA1-4C02-9216-26AE019AB73A}" type="presParOf" srcId="{A5A7BC98-A96E-49B9-9D29-74EF91E81B27}" destId="{AC409670-32ED-4576-8295-EF50FC32B8C4}" srcOrd="2" destOrd="0" presId="urn:microsoft.com/office/officeart/2005/8/layout/orgChart1"/>
    <dgm:cxn modelId="{393D89B3-797D-47B4-BD0D-EFCDB7DEFF4D}" type="presParOf" srcId="{A5A7BC98-A96E-49B9-9D29-74EF91E81B27}" destId="{AD3EEF58-E852-418F-AC74-28FB7379E40A}" srcOrd="3" destOrd="0" presId="urn:microsoft.com/office/officeart/2005/8/layout/orgChart1"/>
    <dgm:cxn modelId="{338CF3AD-ABC6-4AB8-B9CA-0BA1158F05BA}" type="presParOf" srcId="{AD3EEF58-E852-418F-AC74-28FB7379E40A}" destId="{E3C8F7D7-72A4-4F64-85D4-7CF6B0A50A65}" srcOrd="0" destOrd="0" presId="urn:microsoft.com/office/officeart/2005/8/layout/orgChart1"/>
    <dgm:cxn modelId="{B9356BE4-3720-46A0-8E4E-1DBDCD131389}" type="presParOf" srcId="{E3C8F7D7-72A4-4F64-85D4-7CF6B0A50A65}" destId="{1EB464F3-587A-4B7D-B431-303211C4D597}" srcOrd="0" destOrd="0" presId="urn:microsoft.com/office/officeart/2005/8/layout/orgChart1"/>
    <dgm:cxn modelId="{801CD5C5-27DE-4C9B-AD35-091A8DBF3F35}" type="presParOf" srcId="{E3C8F7D7-72A4-4F64-85D4-7CF6B0A50A65}" destId="{7424572B-5851-4328-8FFC-B1EA9B7450ED}" srcOrd="1" destOrd="0" presId="urn:microsoft.com/office/officeart/2005/8/layout/orgChart1"/>
    <dgm:cxn modelId="{3EF7C6CC-D713-4A74-A9C5-2CF7012BECB8}" type="presParOf" srcId="{AD3EEF58-E852-418F-AC74-28FB7379E40A}" destId="{545C8141-DE8B-4049-AE2A-3F916E55DE1D}" srcOrd="1" destOrd="0" presId="urn:microsoft.com/office/officeart/2005/8/layout/orgChart1"/>
    <dgm:cxn modelId="{F7C7884A-98E4-4ADE-AD1F-35C03E377FC8}" type="presParOf" srcId="{AD3EEF58-E852-418F-AC74-28FB7379E40A}" destId="{70E13C40-AA4A-4E63-A5BC-48E1A2942EE1}" srcOrd="2" destOrd="0" presId="urn:microsoft.com/office/officeart/2005/8/layout/orgChart1"/>
    <dgm:cxn modelId="{5CF4D947-544A-4636-BDA9-5D9BCAF98CC2}" type="presParOf" srcId="{A5A7BC98-A96E-49B9-9D29-74EF91E81B27}" destId="{4C879745-EA2D-4ECD-A062-78A944E62366}" srcOrd="4" destOrd="0" presId="urn:microsoft.com/office/officeart/2005/8/layout/orgChart1"/>
    <dgm:cxn modelId="{EF3D2AC9-B0D2-43F1-8A52-1D463953807C}" type="presParOf" srcId="{A5A7BC98-A96E-49B9-9D29-74EF91E81B27}" destId="{DEA912C8-A03E-45C0-B56C-E4A1D3FB7301}" srcOrd="5" destOrd="0" presId="urn:microsoft.com/office/officeart/2005/8/layout/orgChart1"/>
    <dgm:cxn modelId="{06A1B22D-A26A-47BA-A6C2-1FF9FDDFF3AD}" type="presParOf" srcId="{DEA912C8-A03E-45C0-B56C-E4A1D3FB7301}" destId="{43A87811-EC26-45A6-85E6-6C26354E794A}" srcOrd="0" destOrd="0" presId="urn:microsoft.com/office/officeart/2005/8/layout/orgChart1"/>
    <dgm:cxn modelId="{C9ED12ED-088F-4FC1-B2F1-C1B3567ACD6F}" type="presParOf" srcId="{43A87811-EC26-45A6-85E6-6C26354E794A}" destId="{549A9472-CEF8-410D-B806-EA471E1E19D3}" srcOrd="0" destOrd="0" presId="urn:microsoft.com/office/officeart/2005/8/layout/orgChart1"/>
    <dgm:cxn modelId="{402F1E70-9FFD-4C7E-BB26-219C3B97B016}" type="presParOf" srcId="{43A87811-EC26-45A6-85E6-6C26354E794A}" destId="{F5D8F0AC-AB89-41B2-A025-8D8ADA98CA02}" srcOrd="1" destOrd="0" presId="urn:microsoft.com/office/officeart/2005/8/layout/orgChart1"/>
    <dgm:cxn modelId="{9610CE2D-F8BD-4187-ABC0-97C64A98FFFB}" type="presParOf" srcId="{DEA912C8-A03E-45C0-B56C-E4A1D3FB7301}" destId="{7A9ACF45-A754-4769-8510-5B416CFBDBFE}" srcOrd="1" destOrd="0" presId="urn:microsoft.com/office/officeart/2005/8/layout/orgChart1"/>
    <dgm:cxn modelId="{E70440E8-7991-4073-B6F9-D75C88C967C4}" type="presParOf" srcId="{DEA912C8-A03E-45C0-B56C-E4A1D3FB7301}" destId="{B440DB50-09C2-45A9-8238-17B1D0DE101C}" srcOrd="2" destOrd="0" presId="urn:microsoft.com/office/officeart/2005/8/layout/orgChart1"/>
    <dgm:cxn modelId="{22735454-31E5-48DF-974E-847925292923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عدم تأثر جانب مصادر الأموال</a:t>
          </a:r>
          <a:endParaRPr lang="en-GB" sz="2000" dirty="0">
            <a:solidFill>
              <a:schemeClr val="tx1"/>
            </a:solidFill>
          </a:endParaRPr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عدم تأثر جانب استخدامات الأموال</a:t>
          </a:r>
          <a:endParaRPr lang="en-GB" sz="200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A2D4CF30-E15E-4AC2-8145-E99CF843C349}" type="presOf" srcId="{E5D44F09-13C4-448D-9B12-353D09C94712}" destId="{EBE6141B-EECB-406F-8CF9-5D7A7DE4EAC5}" srcOrd="0" destOrd="0" presId="urn:microsoft.com/office/officeart/2005/8/layout/orgChart1"/>
    <dgm:cxn modelId="{39F3812F-CCD6-4F77-964A-D71B02816364}" type="presOf" srcId="{94EB7EF2-F8AD-48CC-9095-F662C730554C}" destId="{4C879745-EA2D-4ECD-A062-78A944E62366}" srcOrd="0" destOrd="0" presId="urn:microsoft.com/office/officeart/2005/8/layout/orgChart1"/>
    <dgm:cxn modelId="{A3F9008E-C53F-4665-A832-F132D349C9EA}" type="presOf" srcId="{1F76C4BB-51DE-45B8-8394-0A0F020EEC9D}" destId="{341059F2-4045-43E1-B5F4-43DDB1FC98CF}" srcOrd="0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520E9EEE-9143-4060-A33D-73A098CC4B2B}" type="presOf" srcId="{8AA1D6ED-50C0-4FC4-B942-582428E2E097}" destId="{C2E5BC77-8AAE-442F-A03B-21F9716795C4}" srcOrd="1" destOrd="0" presId="urn:microsoft.com/office/officeart/2005/8/layout/orgChart1"/>
    <dgm:cxn modelId="{5390F01A-9DB8-4AC0-8E17-7CD019BC1DEC}" type="presOf" srcId="{3541CC7D-EC17-4945-B19F-4EE040871B8F}" destId="{549A9472-CEF8-410D-B806-EA471E1E19D3}" srcOrd="0" destOrd="0" presId="urn:microsoft.com/office/officeart/2005/8/layout/orgChart1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D6C10ED5-CBA0-4BF2-B49C-09C098AC6B27}" type="presOf" srcId="{8AA1D6ED-50C0-4FC4-B942-582428E2E097}" destId="{73E42993-6A8C-4DEC-947A-CE689BCB0C69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F9EA01BC-2C8E-46B6-8BA8-1F37AFA6F45D}" type="presOf" srcId="{FACA5C1E-AACB-4ED8-9C50-BFE553CAE440}" destId="{ACDE0E0B-418B-425D-BA8D-7F47CF2E6399}" srcOrd="1" destOrd="0" presId="urn:microsoft.com/office/officeart/2005/8/layout/orgChart1"/>
    <dgm:cxn modelId="{DF041801-2193-4604-9D5D-36C974880640}" type="presOf" srcId="{FACA5C1E-AACB-4ED8-9C50-BFE553CAE440}" destId="{CE62D83F-A450-47AF-B53A-6E8AD00EAA48}" srcOrd="0" destOrd="0" presId="urn:microsoft.com/office/officeart/2005/8/layout/orgChart1"/>
    <dgm:cxn modelId="{CCC67DE5-34B0-40CB-BF5C-121A4564C095}" type="presOf" srcId="{3541CC7D-EC17-4945-B19F-4EE040871B8F}" destId="{F5D8F0AC-AB89-41B2-A025-8D8ADA98CA02}" srcOrd="1" destOrd="0" presId="urn:microsoft.com/office/officeart/2005/8/layout/orgChart1"/>
    <dgm:cxn modelId="{A5BD6E0B-68D9-42B7-AF8E-C5F357F7B2F0}" type="presParOf" srcId="{EBE6141B-EECB-406F-8CF9-5D7A7DE4EAC5}" destId="{D6CD46A3-2965-41F2-A139-6BFB0EDD3827}" srcOrd="0" destOrd="0" presId="urn:microsoft.com/office/officeart/2005/8/layout/orgChart1"/>
    <dgm:cxn modelId="{C357973A-20D9-41E4-9B12-9EDDCBD03487}" type="presParOf" srcId="{D6CD46A3-2965-41F2-A139-6BFB0EDD3827}" destId="{B5262786-F85C-4D32-ADE7-B7A222368651}" srcOrd="0" destOrd="0" presId="urn:microsoft.com/office/officeart/2005/8/layout/orgChart1"/>
    <dgm:cxn modelId="{DF550DC1-911E-49F9-8A38-BF420B4D8B29}" type="presParOf" srcId="{B5262786-F85C-4D32-ADE7-B7A222368651}" destId="{73E42993-6A8C-4DEC-947A-CE689BCB0C69}" srcOrd="0" destOrd="0" presId="urn:microsoft.com/office/officeart/2005/8/layout/orgChart1"/>
    <dgm:cxn modelId="{E9EDF8A7-FDC5-438E-B3F8-D5C1FE8E9E29}" type="presParOf" srcId="{B5262786-F85C-4D32-ADE7-B7A222368651}" destId="{C2E5BC77-8AAE-442F-A03B-21F9716795C4}" srcOrd="1" destOrd="0" presId="urn:microsoft.com/office/officeart/2005/8/layout/orgChart1"/>
    <dgm:cxn modelId="{E9A51B11-6C8F-4993-BD8C-AB6F277DD580}" type="presParOf" srcId="{D6CD46A3-2965-41F2-A139-6BFB0EDD3827}" destId="{A5A7BC98-A96E-49B9-9D29-74EF91E81B27}" srcOrd="1" destOrd="0" presId="urn:microsoft.com/office/officeart/2005/8/layout/orgChart1"/>
    <dgm:cxn modelId="{2FA93F77-8650-4764-9BB5-3CD47225EC08}" type="presParOf" srcId="{A5A7BC98-A96E-49B9-9D29-74EF91E81B27}" destId="{341059F2-4045-43E1-B5F4-43DDB1FC98CF}" srcOrd="0" destOrd="0" presId="urn:microsoft.com/office/officeart/2005/8/layout/orgChart1"/>
    <dgm:cxn modelId="{E8CBBD83-E076-407C-A980-45EEA9C65B89}" type="presParOf" srcId="{A5A7BC98-A96E-49B9-9D29-74EF91E81B27}" destId="{08F72A3E-4DDB-49C8-A39A-5025CAB4BEC3}" srcOrd="1" destOrd="0" presId="urn:microsoft.com/office/officeart/2005/8/layout/orgChart1"/>
    <dgm:cxn modelId="{BBED6670-7D88-4B52-BEC4-7B5DE1D9ED14}" type="presParOf" srcId="{08F72A3E-4DDB-49C8-A39A-5025CAB4BEC3}" destId="{1FB44A53-37DD-44B1-9548-C427AFB0180F}" srcOrd="0" destOrd="0" presId="urn:microsoft.com/office/officeart/2005/8/layout/orgChart1"/>
    <dgm:cxn modelId="{E2B227D1-9F9E-4107-892A-579A7A2D51D4}" type="presParOf" srcId="{1FB44A53-37DD-44B1-9548-C427AFB0180F}" destId="{CE62D83F-A450-47AF-B53A-6E8AD00EAA48}" srcOrd="0" destOrd="0" presId="urn:microsoft.com/office/officeart/2005/8/layout/orgChart1"/>
    <dgm:cxn modelId="{1704631E-0275-42E2-A96B-A35182718C9F}" type="presParOf" srcId="{1FB44A53-37DD-44B1-9548-C427AFB0180F}" destId="{ACDE0E0B-418B-425D-BA8D-7F47CF2E6399}" srcOrd="1" destOrd="0" presId="urn:microsoft.com/office/officeart/2005/8/layout/orgChart1"/>
    <dgm:cxn modelId="{A992D595-FCAF-4362-91DA-F425A26F099A}" type="presParOf" srcId="{08F72A3E-4DDB-49C8-A39A-5025CAB4BEC3}" destId="{AEACD3EA-A6D9-4A9E-A9F0-D9ABFE5E873D}" srcOrd="1" destOrd="0" presId="urn:microsoft.com/office/officeart/2005/8/layout/orgChart1"/>
    <dgm:cxn modelId="{01488FED-9A69-4DE9-8D31-A7D6BD36CA9B}" type="presParOf" srcId="{08F72A3E-4DDB-49C8-A39A-5025CAB4BEC3}" destId="{F24B981E-3E6E-45BD-A5AE-7194E1B6F41F}" srcOrd="2" destOrd="0" presId="urn:microsoft.com/office/officeart/2005/8/layout/orgChart1"/>
    <dgm:cxn modelId="{578B1C36-11E4-493B-B9F8-BE9FE7CF959E}" type="presParOf" srcId="{A5A7BC98-A96E-49B9-9D29-74EF91E81B27}" destId="{4C879745-EA2D-4ECD-A062-78A944E62366}" srcOrd="2" destOrd="0" presId="urn:microsoft.com/office/officeart/2005/8/layout/orgChart1"/>
    <dgm:cxn modelId="{8744C37E-EE5E-4CAF-AC73-A24EE648A484}" type="presParOf" srcId="{A5A7BC98-A96E-49B9-9D29-74EF91E81B27}" destId="{DEA912C8-A03E-45C0-B56C-E4A1D3FB7301}" srcOrd="3" destOrd="0" presId="urn:microsoft.com/office/officeart/2005/8/layout/orgChart1"/>
    <dgm:cxn modelId="{91B45858-1ADD-4F05-84DB-077A8D2D099D}" type="presParOf" srcId="{DEA912C8-A03E-45C0-B56C-E4A1D3FB7301}" destId="{43A87811-EC26-45A6-85E6-6C26354E794A}" srcOrd="0" destOrd="0" presId="urn:microsoft.com/office/officeart/2005/8/layout/orgChart1"/>
    <dgm:cxn modelId="{E226657C-F7A6-4440-B602-0472744AE747}" type="presParOf" srcId="{43A87811-EC26-45A6-85E6-6C26354E794A}" destId="{549A9472-CEF8-410D-B806-EA471E1E19D3}" srcOrd="0" destOrd="0" presId="urn:microsoft.com/office/officeart/2005/8/layout/orgChart1"/>
    <dgm:cxn modelId="{BEEA7C10-013C-45A2-B012-075499D84D1C}" type="presParOf" srcId="{43A87811-EC26-45A6-85E6-6C26354E794A}" destId="{F5D8F0AC-AB89-41B2-A025-8D8ADA98CA02}" srcOrd="1" destOrd="0" presId="urn:microsoft.com/office/officeart/2005/8/layout/orgChart1"/>
    <dgm:cxn modelId="{943012C4-53BC-44A5-8331-8C62F7AD5609}" type="presParOf" srcId="{DEA912C8-A03E-45C0-B56C-E4A1D3FB7301}" destId="{7A9ACF45-A754-4769-8510-5B416CFBDBFE}" srcOrd="1" destOrd="0" presId="urn:microsoft.com/office/officeart/2005/8/layout/orgChart1"/>
    <dgm:cxn modelId="{D10F92F5-C4F8-418F-86B1-0436974B89C9}" type="presParOf" srcId="{DEA912C8-A03E-45C0-B56C-E4A1D3FB7301}" destId="{B440DB50-09C2-45A9-8238-17B1D0DE101C}" srcOrd="2" destOrd="0" presId="urn:microsoft.com/office/officeart/2005/8/layout/orgChart1"/>
    <dgm:cxn modelId="{E317B406-8696-40AD-909A-1984C90E5C4E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ظهور بند جديد في جانب مصادر  الأموال ضمن حقوق الملكية وهو الإيرادات بمبلغ 80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904AEDEB-8149-439F-9CFC-7C473CECE20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زيادة رصيد بند النقدية في جانب استخدامات الأموال بمبلغ 40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82BBD5B0-471F-4E20-8370-6C8693165063}" type="parTrans" cxnId="{B8B2CD41-860C-4DB2-B93A-1F711C1CB5D5}">
      <dgm:prSet/>
      <dgm:spPr/>
      <dgm:t>
        <a:bodyPr/>
        <a:lstStyle/>
        <a:p>
          <a:endParaRPr lang="en-GB"/>
        </a:p>
      </dgm:t>
    </dgm:pt>
    <dgm:pt modelId="{59410769-4AEE-46F3-B508-5B5A35903E12}" type="sibTrans" cxnId="{B8B2CD41-860C-4DB2-B93A-1F711C1CB5D5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ظهور بند جديد لاستخدامات الأموال وهو المدينون بمبلغ 40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3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3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AC409670-32ED-4576-8295-EF50FC32B8C4}" type="pres">
      <dgm:prSet presAssocID="{82BBD5B0-471F-4E20-8370-6C8693165063}" presName="Name37" presStyleLbl="parChTrans1D2" presStyleIdx="1" presStyleCnt="3"/>
      <dgm:spPr/>
      <dgm:t>
        <a:bodyPr/>
        <a:lstStyle/>
        <a:p>
          <a:endParaRPr lang="en-GB"/>
        </a:p>
      </dgm:t>
    </dgm:pt>
    <dgm:pt modelId="{AD3EEF58-E852-418F-AC74-28FB7379E40A}" type="pres">
      <dgm:prSet presAssocID="{904AEDEB-8149-439F-9CFC-7C473CECE20A}" presName="hierRoot2" presStyleCnt="0">
        <dgm:presLayoutVars>
          <dgm:hierBranch val="init"/>
        </dgm:presLayoutVars>
      </dgm:prSet>
      <dgm:spPr/>
    </dgm:pt>
    <dgm:pt modelId="{E3C8F7D7-72A4-4F64-85D4-7CF6B0A50A65}" type="pres">
      <dgm:prSet presAssocID="{904AEDEB-8149-439F-9CFC-7C473CECE20A}" presName="rootComposite" presStyleCnt="0"/>
      <dgm:spPr/>
    </dgm:pt>
    <dgm:pt modelId="{1EB464F3-587A-4B7D-B431-303211C4D597}" type="pres">
      <dgm:prSet presAssocID="{904AEDEB-8149-439F-9CFC-7C473CECE20A}" presName="rootText" presStyleLbl="node2" presStyleIdx="1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424572B-5851-4328-8FFC-B1EA9B7450ED}" type="pres">
      <dgm:prSet presAssocID="{904AEDEB-8149-439F-9CFC-7C473CECE20A}" presName="rootConnector" presStyleLbl="node2" presStyleIdx="1" presStyleCnt="3"/>
      <dgm:spPr/>
      <dgm:t>
        <a:bodyPr/>
        <a:lstStyle/>
        <a:p>
          <a:endParaRPr lang="en-GB"/>
        </a:p>
      </dgm:t>
    </dgm:pt>
    <dgm:pt modelId="{545C8141-DE8B-4049-AE2A-3F916E55DE1D}" type="pres">
      <dgm:prSet presAssocID="{904AEDEB-8149-439F-9CFC-7C473CECE20A}" presName="hierChild4" presStyleCnt="0"/>
      <dgm:spPr/>
    </dgm:pt>
    <dgm:pt modelId="{70E13C40-AA4A-4E63-A5BC-48E1A2942EE1}" type="pres">
      <dgm:prSet presAssocID="{904AEDEB-8149-439F-9CFC-7C473CECE20A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2" presStyleCnt="3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2" presStyleCnt="3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2" presStyleCnt="3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62FBDB7B-3BF7-4DB3-9C3D-A351F4C6C951}" type="presOf" srcId="{904AEDEB-8149-439F-9CFC-7C473CECE20A}" destId="{7424572B-5851-4328-8FFC-B1EA9B7450ED}" srcOrd="1" destOrd="0" presId="urn:microsoft.com/office/officeart/2005/8/layout/orgChart1"/>
    <dgm:cxn modelId="{B39B133B-8CF4-4F3D-80E5-5A272F5792A4}" type="presOf" srcId="{904AEDEB-8149-439F-9CFC-7C473CECE20A}" destId="{1EB464F3-587A-4B7D-B431-303211C4D597}" srcOrd="0" destOrd="0" presId="urn:microsoft.com/office/officeart/2005/8/layout/orgChart1"/>
    <dgm:cxn modelId="{5A2A069D-0C2B-4EAD-BDDF-7E6F238061C1}" type="presOf" srcId="{FACA5C1E-AACB-4ED8-9C50-BFE553CAE440}" destId="{CE62D83F-A450-47AF-B53A-6E8AD00EAA48}" srcOrd="0" destOrd="0" presId="urn:microsoft.com/office/officeart/2005/8/layout/orgChart1"/>
    <dgm:cxn modelId="{D456B8D6-6F10-41EC-BF13-3D9DB85F2C8B}" type="presOf" srcId="{3541CC7D-EC17-4945-B19F-4EE040871B8F}" destId="{549A9472-CEF8-410D-B806-EA471E1E19D3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61371DEA-E1BC-40B7-851E-DF7AC29CFF17}" type="presOf" srcId="{FACA5C1E-AACB-4ED8-9C50-BFE553CAE440}" destId="{ACDE0E0B-418B-425D-BA8D-7F47CF2E6399}" srcOrd="1" destOrd="0" presId="urn:microsoft.com/office/officeart/2005/8/layout/orgChart1"/>
    <dgm:cxn modelId="{4ACBAFF5-6918-4065-A7C9-5BDF2FF7E70B}" type="presOf" srcId="{8AA1D6ED-50C0-4FC4-B942-582428E2E097}" destId="{73E42993-6A8C-4DEC-947A-CE689BCB0C69}" srcOrd="0" destOrd="0" presId="urn:microsoft.com/office/officeart/2005/8/layout/orgChart1"/>
    <dgm:cxn modelId="{6E8331AC-E335-4B70-AFCF-724DEE56AF1B}" type="presOf" srcId="{3541CC7D-EC17-4945-B19F-4EE040871B8F}" destId="{F5D8F0AC-AB89-41B2-A025-8D8ADA98CA02}" srcOrd="1" destOrd="0" presId="urn:microsoft.com/office/officeart/2005/8/layout/orgChart1"/>
    <dgm:cxn modelId="{7D83B512-3017-40D9-A743-2CA5C08419D7}" type="presOf" srcId="{1F76C4BB-51DE-45B8-8394-0A0F020EEC9D}" destId="{341059F2-4045-43E1-B5F4-43DDB1FC98CF}" srcOrd="0" destOrd="0" presId="urn:microsoft.com/office/officeart/2005/8/layout/orgChart1"/>
    <dgm:cxn modelId="{06887818-68ED-474E-BB49-B48C61339BB3}" type="presOf" srcId="{8AA1D6ED-50C0-4FC4-B942-582428E2E097}" destId="{C2E5BC77-8AAE-442F-A03B-21F9716795C4}" srcOrd="1" destOrd="0" presId="urn:microsoft.com/office/officeart/2005/8/layout/orgChart1"/>
    <dgm:cxn modelId="{1E330E72-BA1E-4B59-8182-95F78541C393}" srcId="{8AA1D6ED-50C0-4FC4-B942-582428E2E097}" destId="{3541CC7D-EC17-4945-B19F-4EE040871B8F}" srcOrd="2" destOrd="0" parTransId="{94EB7EF2-F8AD-48CC-9095-F662C730554C}" sibTransId="{A2151CE8-62D9-4A53-A150-A554C3900697}"/>
    <dgm:cxn modelId="{B8B2CD41-860C-4DB2-B93A-1F711C1CB5D5}" srcId="{8AA1D6ED-50C0-4FC4-B942-582428E2E097}" destId="{904AEDEB-8149-439F-9CFC-7C473CECE20A}" srcOrd="1" destOrd="0" parTransId="{82BBD5B0-471F-4E20-8370-6C8693165063}" sibTransId="{59410769-4AEE-46F3-B508-5B5A35903E12}"/>
    <dgm:cxn modelId="{79666F26-97BA-487E-9DC5-27EAB3E305DB}" type="presOf" srcId="{94EB7EF2-F8AD-48CC-9095-F662C730554C}" destId="{4C879745-EA2D-4ECD-A062-78A944E62366}" srcOrd="0" destOrd="0" presId="urn:microsoft.com/office/officeart/2005/8/layout/orgChart1"/>
    <dgm:cxn modelId="{0B9CD798-0338-4633-874D-4586A55C9084}" type="presOf" srcId="{82BBD5B0-471F-4E20-8370-6C8693165063}" destId="{AC409670-32ED-4576-8295-EF50FC32B8C4}" srcOrd="0" destOrd="0" presId="urn:microsoft.com/office/officeart/2005/8/layout/orgChart1"/>
    <dgm:cxn modelId="{BCFA05C7-9CBB-41CD-8887-F3D974B52B4B}" type="presOf" srcId="{E5D44F09-13C4-448D-9B12-353D09C94712}" destId="{EBE6141B-EECB-406F-8CF9-5D7A7DE4EAC5}" srcOrd="0" destOrd="0" presId="urn:microsoft.com/office/officeart/2005/8/layout/orgChart1"/>
    <dgm:cxn modelId="{152CB44A-8E60-4F73-8599-686C3DAE3589}" type="presParOf" srcId="{EBE6141B-EECB-406F-8CF9-5D7A7DE4EAC5}" destId="{D6CD46A3-2965-41F2-A139-6BFB0EDD3827}" srcOrd="0" destOrd="0" presId="urn:microsoft.com/office/officeart/2005/8/layout/orgChart1"/>
    <dgm:cxn modelId="{12E13359-A2F3-4EDB-8437-BE8943973722}" type="presParOf" srcId="{D6CD46A3-2965-41F2-A139-6BFB0EDD3827}" destId="{B5262786-F85C-4D32-ADE7-B7A222368651}" srcOrd="0" destOrd="0" presId="urn:microsoft.com/office/officeart/2005/8/layout/orgChart1"/>
    <dgm:cxn modelId="{9D19DB9F-8F72-4167-AD65-1109FF6425D4}" type="presParOf" srcId="{B5262786-F85C-4D32-ADE7-B7A222368651}" destId="{73E42993-6A8C-4DEC-947A-CE689BCB0C69}" srcOrd="0" destOrd="0" presId="urn:microsoft.com/office/officeart/2005/8/layout/orgChart1"/>
    <dgm:cxn modelId="{C2B0CA65-0C0F-44CC-9CB0-A5DF604244A7}" type="presParOf" srcId="{B5262786-F85C-4D32-ADE7-B7A222368651}" destId="{C2E5BC77-8AAE-442F-A03B-21F9716795C4}" srcOrd="1" destOrd="0" presId="urn:microsoft.com/office/officeart/2005/8/layout/orgChart1"/>
    <dgm:cxn modelId="{EEBC6FCA-A837-4396-8060-D5F3EE844EFC}" type="presParOf" srcId="{D6CD46A3-2965-41F2-A139-6BFB0EDD3827}" destId="{A5A7BC98-A96E-49B9-9D29-74EF91E81B27}" srcOrd="1" destOrd="0" presId="urn:microsoft.com/office/officeart/2005/8/layout/orgChart1"/>
    <dgm:cxn modelId="{721CBF6E-D2EB-4586-8D4E-5770A0FE760C}" type="presParOf" srcId="{A5A7BC98-A96E-49B9-9D29-74EF91E81B27}" destId="{341059F2-4045-43E1-B5F4-43DDB1FC98CF}" srcOrd="0" destOrd="0" presId="urn:microsoft.com/office/officeart/2005/8/layout/orgChart1"/>
    <dgm:cxn modelId="{336062EB-5E52-4FB5-AE67-4A50C886BB02}" type="presParOf" srcId="{A5A7BC98-A96E-49B9-9D29-74EF91E81B27}" destId="{08F72A3E-4DDB-49C8-A39A-5025CAB4BEC3}" srcOrd="1" destOrd="0" presId="urn:microsoft.com/office/officeart/2005/8/layout/orgChart1"/>
    <dgm:cxn modelId="{FCC21D41-0426-44CD-A463-D5773C9C7C58}" type="presParOf" srcId="{08F72A3E-4DDB-49C8-A39A-5025CAB4BEC3}" destId="{1FB44A53-37DD-44B1-9548-C427AFB0180F}" srcOrd="0" destOrd="0" presId="urn:microsoft.com/office/officeart/2005/8/layout/orgChart1"/>
    <dgm:cxn modelId="{6142E244-CDB3-482B-A5C3-E192049FDEAE}" type="presParOf" srcId="{1FB44A53-37DD-44B1-9548-C427AFB0180F}" destId="{CE62D83F-A450-47AF-B53A-6E8AD00EAA48}" srcOrd="0" destOrd="0" presId="urn:microsoft.com/office/officeart/2005/8/layout/orgChart1"/>
    <dgm:cxn modelId="{59A2C671-5F65-41FE-BDE0-BFC9E7AB1B26}" type="presParOf" srcId="{1FB44A53-37DD-44B1-9548-C427AFB0180F}" destId="{ACDE0E0B-418B-425D-BA8D-7F47CF2E6399}" srcOrd="1" destOrd="0" presId="urn:microsoft.com/office/officeart/2005/8/layout/orgChart1"/>
    <dgm:cxn modelId="{148C01B6-EA2E-4179-B29C-694E4ABB8C32}" type="presParOf" srcId="{08F72A3E-4DDB-49C8-A39A-5025CAB4BEC3}" destId="{AEACD3EA-A6D9-4A9E-A9F0-D9ABFE5E873D}" srcOrd="1" destOrd="0" presId="urn:microsoft.com/office/officeart/2005/8/layout/orgChart1"/>
    <dgm:cxn modelId="{89219286-FC76-4DDF-B5FD-92785BB9DAFB}" type="presParOf" srcId="{08F72A3E-4DDB-49C8-A39A-5025CAB4BEC3}" destId="{F24B981E-3E6E-45BD-A5AE-7194E1B6F41F}" srcOrd="2" destOrd="0" presId="urn:microsoft.com/office/officeart/2005/8/layout/orgChart1"/>
    <dgm:cxn modelId="{24056602-AC92-4F0A-9040-2FB06D0D2716}" type="presParOf" srcId="{A5A7BC98-A96E-49B9-9D29-74EF91E81B27}" destId="{AC409670-32ED-4576-8295-EF50FC32B8C4}" srcOrd="2" destOrd="0" presId="urn:microsoft.com/office/officeart/2005/8/layout/orgChart1"/>
    <dgm:cxn modelId="{F078C4E5-E39F-4A1F-8A3D-694552994941}" type="presParOf" srcId="{A5A7BC98-A96E-49B9-9D29-74EF91E81B27}" destId="{AD3EEF58-E852-418F-AC74-28FB7379E40A}" srcOrd="3" destOrd="0" presId="urn:microsoft.com/office/officeart/2005/8/layout/orgChart1"/>
    <dgm:cxn modelId="{9A89BD04-91DC-4296-9055-A70EA6240D4D}" type="presParOf" srcId="{AD3EEF58-E852-418F-AC74-28FB7379E40A}" destId="{E3C8F7D7-72A4-4F64-85D4-7CF6B0A50A65}" srcOrd="0" destOrd="0" presId="urn:microsoft.com/office/officeart/2005/8/layout/orgChart1"/>
    <dgm:cxn modelId="{4B869580-FD09-482E-85E2-543CE8FFDFD1}" type="presParOf" srcId="{E3C8F7D7-72A4-4F64-85D4-7CF6B0A50A65}" destId="{1EB464F3-587A-4B7D-B431-303211C4D597}" srcOrd="0" destOrd="0" presId="urn:microsoft.com/office/officeart/2005/8/layout/orgChart1"/>
    <dgm:cxn modelId="{2DA62B4F-C027-4CA1-8C86-16D146AD1BB9}" type="presParOf" srcId="{E3C8F7D7-72A4-4F64-85D4-7CF6B0A50A65}" destId="{7424572B-5851-4328-8FFC-B1EA9B7450ED}" srcOrd="1" destOrd="0" presId="urn:microsoft.com/office/officeart/2005/8/layout/orgChart1"/>
    <dgm:cxn modelId="{7C389F8C-3BA6-4B24-99F7-21D8D13E89E6}" type="presParOf" srcId="{AD3EEF58-E852-418F-AC74-28FB7379E40A}" destId="{545C8141-DE8B-4049-AE2A-3F916E55DE1D}" srcOrd="1" destOrd="0" presId="urn:microsoft.com/office/officeart/2005/8/layout/orgChart1"/>
    <dgm:cxn modelId="{D96389F9-1A3D-414C-98E1-9E78200D5136}" type="presParOf" srcId="{AD3EEF58-E852-418F-AC74-28FB7379E40A}" destId="{70E13C40-AA4A-4E63-A5BC-48E1A2942EE1}" srcOrd="2" destOrd="0" presId="urn:microsoft.com/office/officeart/2005/8/layout/orgChart1"/>
    <dgm:cxn modelId="{8E7F2677-D144-44E3-8E54-B82D8C5DD5CA}" type="presParOf" srcId="{A5A7BC98-A96E-49B9-9D29-74EF91E81B27}" destId="{4C879745-EA2D-4ECD-A062-78A944E62366}" srcOrd="4" destOrd="0" presId="urn:microsoft.com/office/officeart/2005/8/layout/orgChart1"/>
    <dgm:cxn modelId="{80382F3A-3F63-4B3D-A183-EB6BB6C617DA}" type="presParOf" srcId="{A5A7BC98-A96E-49B9-9D29-74EF91E81B27}" destId="{DEA912C8-A03E-45C0-B56C-E4A1D3FB7301}" srcOrd="5" destOrd="0" presId="urn:microsoft.com/office/officeart/2005/8/layout/orgChart1"/>
    <dgm:cxn modelId="{57F90785-4B6D-482D-9377-A9DA01EDFEA8}" type="presParOf" srcId="{DEA912C8-A03E-45C0-B56C-E4A1D3FB7301}" destId="{43A87811-EC26-45A6-85E6-6C26354E794A}" srcOrd="0" destOrd="0" presId="urn:microsoft.com/office/officeart/2005/8/layout/orgChart1"/>
    <dgm:cxn modelId="{2BFB3F41-3E81-4DAF-90BD-4F993A1C5816}" type="presParOf" srcId="{43A87811-EC26-45A6-85E6-6C26354E794A}" destId="{549A9472-CEF8-410D-B806-EA471E1E19D3}" srcOrd="0" destOrd="0" presId="urn:microsoft.com/office/officeart/2005/8/layout/orgChart1"/>
    <dgm:cxn modelId="{2B21CE5D-583E-437F-BD19-C52B6B0098AA}" type="presParOf" srcId="{43A87811-EC26-45A6-85E6-6C26354E794A}" destId="{F5D8F0AC-AB89-41B2-A025-8D8ADA98CA02}" srcOrd="1" destOrd="0" presId="urn:microsoft.com/office/officeart/2005/8/layout/orgChart1"/>
    <dgm:cxn modelId="{95B46C62-5865-49AA-9E1E-E5D1A6029334}" type="presParOf" srcId="{DEA912C8-A03E-45C0-B56C-E4A1D3FB7301}" destId="{7A9ACF45-A754-4769-8510-5B416CFBDBFE}" srcOrd="1" destOrd="0" presId="urn:microsoft.com/office/officeart/2005/8/layout/orgChart1"/>
    <dgm:cxn modelId="{43294DD0-AB0D-44CE-9BD3-5B2F16D3658C}" type="presParOf" srcId="{DEA912C8-A03E-45C0-B56C-E4A1D3FB7301}" destId="{B440DB50-09C2-45A9-8238-17B1D0DE101C}" srcOrd="2" destOrd="0" presId="urn:microsoft.com/office/officeart/2005/8/layout/orgChart1"/>
    <dgm:cxn modelId="{56B8D7C3-1619-4202-96EE-34A16F1A1D1D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ظهور بند جديد في جانب مصادر  الأموال وهو المسحوبات والذي يخفض من قيمة حقوق الملكية بمبلغ 2000 ريال</a:t>
          </a:r>
          <a:endParaRPr lang="en-GB" sz="2000" dirty="0">
            <a:solidFill>
              <a:schemeClr val="tx1"/>
            </a:solidFill>
          </a:endParaRPr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A" sz="2000" b="0" dirty="0" smtClean="0">
              <a:solidFill>
                <a:schemeClr val="tx1"/>
              </a:solidFill>
            </a:rPr>
            <a:t>تخفيض رصيد الصندوق في جانب استخدامات الأموال بمبلغ 2000 ريال</a:t>
          </a:r>
          <a:endParaRPr lang="en-GB" sz="2000" b="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A481AD6E-ADAA-46D2-8066-AD4FB53BD8AB}" type="presOf" srcId="{8AA1D6ED-50C0-4FC4-B942-582428E2E097}" destId="{C2E5BC77-8AAE-442F-A03B-21F9716795C4}" srcOrd="1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63CA74B7-C6C1-4E92-B35E-48178D1477FB}" type="presOf" srcId="{3541CC7D-EC17-4945-B19F-4EE040871B8F}" destId="{549A9472-CEF8-410D-B806-EA471E1E19D3}" srcOrd="0" destOrd="0" presId="urn:microsoft.com/office/officeart/2005/8/layout/orgChart1"/>
    <dgm:cxn modelId="{36B1B562-E74C-409A-AB4F-2CF7ADC4E8BD}" type="presOf" srcId="{E5D44F09-13C4-448D-9B12-353D09C94712}" destId="{EBE6141B-EECB-406F-8CF9-5D7A7DE4EAC5}" srcOrd="0" destOrd="0" presId="urn:microsoft.com/office/officeart/2005/8/layout/orgChart1"/>
    <dgm:cxn modelId="{734F5F7C-9568-45F2-8E2A-F9AF8216267B}" type="presOf" srcId="{FACA5C1E-AACB-4ED8-9C50-BFE553CAE440}" destId="{ACDE0E0B-418B-425D-BA8D-7F47CF2E6399}" srcOrd="1" destOrd="0" presId="urn:microsoft.com/office/officeart/2005/8/layout/orgChart1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5A27969D-82CA-4FE6-B38B-52828F48B98F}" type="presOf" srcId="{1F76C4BB-51DE-45B8-8394-0A0F020EEC9D}" destId="{341059F2-4045-43E1-B5F4-43DDB1FC98CF}" srcOrd="0" destOrd="0" presId="urn:microsoft.com/office/officeart/2005/8/layout/orgChart1"/>
    <dgm:cxn modelId="{1B712A04-CC9F-4FEC-95E1-2439651E96C6}" type="presOf" srcId="{FACA5C1E-AACB-4ED8-9C50-BFE553CAE440}" destId="{CE62D83F-A450-47AF-B53A-6E8AD00EAA48}" srcOrd="0" destOrd="0" presId="urn:microsoft.com/office/officeart/2005/8/layout/orgChart1"/>
    <dgm:cxn modelId="{D88244D5-159B-4EC3-8817-A0BCC3E5B9B6}" type="presOf" srcId="{8AA1D6ED-50C0-4FC4-B942-582428E2E097}" destId="{73E42993-6A8C-4DEC-947A-CE689BCB0C69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1A3E99D5-CD54-4959-94BD-1A355D277248}" type="presOf" srcId="{94EB7EF2-F8AD-48CC-9095-F662C730554C}" destId="{4C879745-EA2D-4ECD-A062-78A944E62366}" srcOrd="0" destOrd="0" presId="urn:microsoft.com/office/officeart/2005/8/layout/orgChart1"/>
    <dgm:cxn modelId="{F28F30A4-D0C3-4D39-9FA7-F05635DF55D6}" type="presOf" srcId="{3541CC7D-EC17-4945-B19F-4EE040871B8F}" destId="{F5D8F0AC-AB89-41B2-A025-8D8ADA98CA02}" srcOrd="1" destOrd="0" presId="urn:microsoft.com/office/officeart/2005/8/layout/orgChart1"/>
    <dgm:cxn modelId="{8CDC4EAE-A63E-439D-9360-03CE3CBA6B49}" type="presParOf" srcId="{EBE6141B-EECB-406F-8CF9-5D7A7DE4EAC5}" destId="{D6CD46A3-2965-41F2-A139-6BFB0EDD3827}" srcOrd="0" destOrd="0" presId="urn:microsoft.com/office/officeart/2005/8/layout/orgChart1"/>
    <dgm:cxn modelId="{69BADD8D-990F-476C-B1A8-C5FB65AB86F4}" type="presParOf" srcId="{D6CD46A3-2965-41F2-A139-6BFB0EDD3827}" destId="{B5262786-F85C-4D32-ADE7-B7A222368651}" srcOrd="0" destOrd="0" presId="urn:microsoft.com/office/officeart/2005/8/layout/orgChart1"/>
    <dgm:cxn modelId="{181326F2-3E9B-433B-B118-4A37B9E57DFA}" type="presParOf" srcId="{B5262786-F85C-4D32-ADE7-B7A222368651}" destId="{73E42993-6A8C-4DEC-947A-CE689BCB0C69}" srcOrd="0" destOrd="0" presId="urn:microsoft.com/office/officeart/2005/8/layout/orgChart1"/>
    <dgm:cxn modelId="{D63DD42F-D8C6-4C0B-913D-306AD64777CA}" type="presParOf" srcId="{B5262786-F85C-4D32-ADE7-B7A222368651}" destId="{C2E5BC77-8AAE-442F-A03B-21F9716795C4}" srcOrd="1" destOrd="0" presId="urn:microsoft.com/office/officeart/2005/8/layout/orgChart1"/>
    <dgm:cxn modelId="{256E8D67-3D4F-4D0F-87FC-9EE4ED8EC48D}" type="presParOf" srcId="{D6CD46A3-2965-41F2-A139-6BFB0EDD3827}" destId="{A5A7BC98-A96E-49B9-9D29-74EF91E81B27}" srcOrd="1" destOrd="0" presId="urn:microsoft.com/office/officeart/2005/8/layout/orgChart1"/>
    <dgm:cxn modelId="{4B0A1B87-4071-4F08-9A19-90BD096822BD}" type="presParOf" srcId="{A5A7BC98-A96E-49B9-9D29-74EF91E81B27}" destId="{341059F2-4045-43E1-B5F4-43DDB1FC98CF}" srcOrd="0" destOrd="0" presId="urn:microsoft.com/office/officeart/2005/8/layout/orgChart1"/>
    <dgm:cxn modelId="{20630593-910F-45AB-B570-A9F6EA106463}" type="presParOf" srcId="{A5A7BC98-A96E-49B9-9D29-74EF91E81B27}" destId="{08F72A3E-4DDB-49C8-A39A-5025CAB4BEC3}" srcOrd="1" destOrd="0" presId="urn:microsoft.com/office/officeart/2005/8/layout/orgChart1"/>
    <dgm:cxn modelId="{01A8DC68-93E8-470E-8863-596253E44570}" type="presParOf" srcId="{08F72A3E-4DDB-49C8-A39A-5025CAB4BEC3}" destId="{1FB44A53-37DD-44B1-9548-C427AFB0180F}" srcOrd="0" destOrd="0" presId="urn:microsoft.com/office/officeart/2005/8/layout/orgChart1"/>
    <dgm:cxn modelId="{BF3B4AFC-F0D1-42FC-943D-94EDDBF2F46E}" type="presParOf" srcId="{1FB44A53-37DD-44B1-9548-C427AFB0180F}" destId="{CE62D83F-A450-47AF-B53A-6E8AD00EAA48}" srcOrd="0" destOrd="0" presId="urn:microsoft.com/office/officeart/2005/8/layout/orgChart1"/>
    <dgm:cxn modelId="{A5B79AF9-0F84-4248-B989-B76B76B5EF04}" type="presParOf" srcId="{1FB44A53-37DD-44B1-9548-C427AFB0180F}" destId="{ACDE0E0B-418B-425D-BA8D-7F47CF2E6399}" srcOrd="1" destOrd="0" presId="urn:microsoft.com/office/officeart/2005/8/layout/orgChart1"/>
    <dgm:cxn modelId="{097C370B-349A-44F7-94F3-F3B960A82869}" type="presParOf" srcId="{08F72A3E-4DDB-49C8-A39A-5025CAB4BEC3}" destId="{AEACD3EA-A6D9-4A9E-A9F0-D9ABFE5E873D}" srcOrd="1" destOrd="0" presId="urn:microsoft.com/office/officeart/2005/8/layout/orgChart1"/>
    <dgm:cxn modelId="{B2CDB335-E701-444A-9373-82B41CEA6044}" type="presParOf" srcId="{08F72A3E-4DDB-49C8-A39A-5025CAB4BEC3}" destId="{F24B981E-3E6E-45BD-A5AE-7194E1B6F41F}" srcOrd="2" destOrd="0" presId="urn:microsoft.com/office/officeart/2005/8/layout/orgChart1"/>
    <dgm:cxn modelId="{9EEA3283-E75C-4DDF-9C2A-967DB239B1C5}" type="presParOf" srcId="{A5A7BC98-A96E-49B9-9D29-74EF91E81B27}" destId="{4C879745-EA2D-4ECD-A062-78A944E62366}" srcOrd="2" destOrd="0" presId="urn:microsoft.com/office/officeart/2005/8/layout/orgChart1"/>
    <dgm:cxn modelId="{939B0933-4985-469A-997D-2B0BFF2EE17D}" type="presParOf" srcId="{A5A7BC98-A96E-49B9-9D29-74EF91E81B27}" destId="{DEA912C8-A03E-45C0-B56C-E4A1D3FB7301}" srcOrd="3" destOrd="0" presId="urn:microsoft.com/office/officeart/2005/8/layout/orgChart1"/>
    <dgm:cxn modelId="{3C819419-0F6B-47DB-83F3-0CB776E77E26}" type="presParOf" srcId="{DEA912C8-A03E-45C0-B56C-E4A1D3FB7301}" destId="{43A87811-EC26-45A6-85E6-6C26354E794A}" srcOrd="0" destOrd="0" presId="urn:microsoft.com/office/officeart/2005/8/layout/orgChart1"/>
    <dgm:cxn modelId="{8E4F5AA8-0273-45D8-95EE-BF5D3E3A769C}" type="presParOf" srcId="{43A87811-EC26-45A6-85E6-6C26354E794A}" destId="{549A9472-CEF8-410D-B806-EA471E1E19D3}" srcOrd="0" destOrd="0" presId="urn:microsoft.com/office/officeart/2005/8/layout/orgChart1"/>
    <dgm:cxn modelId="{77DA15BB-3076-4288-B319-E4E7385C893B}" type="presParOf" srcId="{43A87811-EC26-45A6-85E6-6C26354E794A}" destId="{F5D8F0AC-AB89-41B2-A025-8D8ADA98CA02}" srcOrd="1" destOrd="0" presId="urn:microsoft.com/office/officeart/2005/8/layout/orgChart1"/>
    <dgm:cxn modelId="{37E09C68-FB37-4329-B390-DE31C3145FA1}" type="presParOf" srcId="{DEA912C8-A03E-45C0-B56C-E4A1D3FB7301}" destId="{7A9ACF45-A754-4769-8510-5B416CFBDBFE}" srcOrd="1" destOrd="0" presId="urn:microsoft.com/office/officeart/2005/8/layout/orgChart1"/>
    <dgm:cxn modelId="{9A8823A2-DFA1-4B93-AF72-78B2404B6EFD}" type="presParOf" srcId="{DEA912C8-A03E-45C0-B56C-E4A1D3FB7301}" destId="{B440DB50-09C2-45A9-8238-17B1D0DE101C}" srcOrd="2" destOrd="0" presId="urn:microsoft.com/office/officeart/2005/8/layout/orgChart1"/>
    <dgm:cxn modelId="{5BDEBCB3-DD17-4E96-8145-60E305964212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904AEDEB-8149-439F-9CFC-7C473CECE20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تخفيض رصيد بند المدينين في جانب  استخدامات الأموال بمبلغ 40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82BBD5B0-471F-4E20-8370-6C8693165063}" type="parTrans" cxnId="{B8B2CD41-860C-4DB2-B93A-1F711C1CB5D5}">
      <dgm:prSet/>
      <dgm:spPr/>
      <dgm:t>
        <a:bodyPr/>
        <a:lstStyle/>
        <a:p>
          <a:endParaRPr lang="en-GB"/>
        </a:p>
      </dgm:t>
    </dgm:pt>
    <dgm:pt modelId="{59410769-4AEE-46F3-B508-5B5A35903E12}" type="sibTrans" cxnId="{B8B2CD41-860C-4DB2-B93A-1F711C1CB5D5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زيادة رصيد حساب المنشأة بالبنك في جانب استخدامات الأموال بمبلغ 40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عدم تأثر جانب مصادر الأموال</a:t>
          </a:r>
          <a:endParaRPr lang="en-GB" sz="2000" dirty="0">
            <a:solidFill>
              <a:schemeClr val="tx1"/>
            </a:solidFill>
          </a:endParaRPr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3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3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AC409670-32ED-4576-8295-EF50FC32B8C4}" type="pres">
      <dgm:prSet presAssocID="{82BBD5B0-471F-4E20-8370-6C8693165063}" presName="Name37" presStyleLbl="parChTrans1D2" presStyleIdx="1" presStyleCnt="3"/>
      <dgm:spPr/>
      <dgm:t>
        <a:bodyPr/>
        <a:lstStyle/>
        <a:p>
          <a:endParaRPr lang="en-GB"/>
        </a:p>
      </dgm:t>
    </dgm:pt>
    <dgm:pt modelId="{AD3EEF58-E852-418F-AC74-28FB7379E40A}" type="pres">
      <dgm:prSet presAssocID="{904AEDEB-8149-439F-9CFC-7C473CECE20A}" presName="hierRoot2" presStyleCnt="0">
        <dgm:presLayoutVars>
          <dgm:hierBranch val="init"/>
        </dgm:presLayoutVars>
      </dgm:prSet>
      <dgm:spPr/>
    </dgm:pt>
    <dgm:pt modelId="{E3C8F7D7-72A4-4F64-85D4-7CF6B0A50A65}" type="pres">
      <dgm:prSet presAssocID="{904AEDEB-8149-439F-9CFC-7C473CECE20A}" presName="rootComposite" presStyleCnt="0"/>
      <dgm:spPr/>
    </dgm:pt>
    <dgm:pt modelId="{1EB464F3-587A-4B7D-B431-303211C4D597}" type="pres">
      <dgm:prSet presAssocID="{904AEDEB-8149-439F-9CFC-7C473CECE20A}" presName="rootText" presStyleLbl="node2" presStyleIdx="1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424572B-5851-4328-8FFC-B1EA9B7450ED}" type="pres">
      <dgm:prSet presAssocID="{904AEDEB-8149-439F-9CFC-7C473CECE20A}" presName="rootConnector" presStyleLbl="node2" presStyleIdx="1" presStyleCnt="3"/>
      <dgm:spPr/>
      <dgm:t>
        <a:bodyPr/>
        <a:lstStyle/>
        <a:p>
          <a:endParaRPr lang="en-GB"/>
        </a:p>
      </dgm:t>
    </dgm:pt>
    <dgm:pt modelId="{545C8141-DE8B-4049-AE2A-3F916E55DE1D}" type="pres">
      <dgm:prSet presAssocID="{904AEDEB-8149-439F-9CFC-7C473CECE20A}" presName="hierChild4" presStyleCnt="0"/>
      <dgm:spPr/>
    </dgm:pt>
    <dgm:pt modelId="{70E13C40-AA4A-4E63-A5BC-48E1A2942EE1}" type="pres">
      <dgm:prSet presAssocID="{904AEDEB-8149-439F-9CFC-7C473CECE20A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2" presStyleCnt="3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2" presStyleCnt="3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2" presStyleCnt="3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805A68B8-FD28-46E2-89CA-76D78780AC8A}" type="presOf" srcId="{E5D44F09-13C4-448D-9B12-353D09C94712}" destId="{EBE6141B-EECB-406F-8CF9-5D7A7DE4EAC5}" srcOrd="0" destOrd="0" presId="urn:microsoft.com/office/officeart/2005/8/layout/orgChart1"/>
    <dgm:cxn modelId="{3C7AE090-8FFC-4294-8D55-81EEA75FF9CC}" type="presOf" srcId="{82BBD5B0-471F-4E20-8370-6C8693165063}" destId="{AC409670-32ED-4576-8295-EF50FC32B8C4}" srcOrd="0" destOrd="0" presId="urn:microsoft.com/office/officeart/2005/8/layout/orgChart1"/>
    <dgm:cxn modelId="{1E330E72-BA1E-4B59-8182-95F78541C393}" srcId="{8AA1D6ED-50C0-4FC4-B942-582428E2E097}" destId="{3541CC7D-EC17-4945-B19F-4EE040871B8F}" srcOrd="2" destOrd="0" parTransId="{94EB7EF2-F8AD-48CC-9095-F662C730554C}" sibTransId="{A2151CE8-62D9-4A53-A150-A554C3900697}"/>
    <dgm:cxn modelId="{71908886-73B0-48DF-806A-BA13C8A79762}" type="presOf" srcId="{1F76C4BB-51DE-45B8-8394-0A0F020EEC9D}" destId="{341059F2-4045-43E1-B5F4-43DDB1FC98CF}" srcOrd="0" destOrd="0" presId="urn:microsoft.com/office/officeart/2005/8/layout/orgChart1"/>
    <dgm:cxn modelId="{6D9E941E-852C-45EA-A487-31692BA3DBDA}" type="presOf" srcId="{94EB7EF2-F8AD-48CC-9095-F662C730554C}" destId="{4C879745-EA2D-4ECD-A062-78A944E62366}" srcOrd="0" destOrd="0" presId="urn:microsoft.com/office/officeart/2005/8/layout/orgChart1"/>
    <dgm:cxn modelId="{DF15EB74-B8C6-4B93-9815-3CADF020E6DC}" type="presOf" srcId="{FACA5C1E-AACB-4ED8-9C50-BFE553CAE440}" destId="{CE62D83F-A450-47AF-B53A-6E8AD00EAA48}" srcOrd="0" destOrd="0" presId="urn:microsoft.com/office/officeart/2005/8/layout/orgChart1"/>
    <dgm:cxn modelId="{EA96F58B-59DD-415D-8256-6075A1E828A6}" type="presOf" srcId="{8AA1D6ED-50C0-4FC4-B942-582428E2E097}" destId="{73E42993-6A8C-4DEC-947A-CE689BCB0C69}" srcOrd="0" destOrd="0" presId="urn:microsoft.com/office/officeart/2005/8/layout/orgChart1"/>
    <dgm:cxn modelId="{B8B2CD41-860C-4DB2-B93A-1F711C1CB5D5}" srcId="{8AA1D6ED-50C0-4FC4-B942-582428E2E097}" destId="{904AEDEB-8149-439F-9CFC-7C473CECE20A}" srcOrd="1" destOrd="0" parTransId="{82BBD5B0-471F-4E20-8370-6C8693165063}" sibTransId="{59410769-4AEE-46F3-B508-5B5A35903E12}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408A1F54-CFE5-4A72-8A72-5CB05A7BD168}" type="presOf" srcId="{3541CC7D-EC17-4945-B19F-4EE040871B8F}" destId="{549A9472-CEF8-410D-B806-EA471E1E19D3}" srcOrd="0" destOrd="0" presId="urn:microsoft.com/office/officeart/2005/8/layout/orgChart1"/>
    <dgm:cxn modelId="{C1B747CB-D2F2-4BC4-BFE5-1FC3EEC06CEE}" type="presOf" srcId="{904AEDEB-8149-439F-9CFC-7C473CECE20A}" destId="{1EB464F3-587A-4B7D-B431-303211C4D597}" srcOrd="0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6FDA50D0-A071-4E0A-B1FE-542D6DCAD992}" type="presOf" srcId="{904AEDEB-8149-439F-9CFC-7C473CECE20A}" destId="{7424572B-5851-4328-8FFC-B1EA9B7450ED}" srcOrd="1" destOrd="0" presId="urn:microsoft.com/office/officeart/2005/8/layout/orgChart1"/>
    <dgm:cxn modelId="{BB0F53D9-BE96-48F5-9366-8162C4363160}" type="presOf" srcId="{FACA5C1E-AACB-4ED8-9C50-BFE553CAE440}" destId="{ACDE0E0B-418B-425D-BA8D-7F47CF2E6399}" srcOrd="1" destOrd="0" presId="urn:microsoft.com/office/officeart/2005/8/layout/orgChart1"/>
    <dgm:cxn modelId="{664F268A-E34B-415C-BB07-1DF23FA1AECD}" type="presOf" srcId="{8AA1D6ED-50C0-4FC4-B942-582428E2E097}" destId="{C2E5BC77-8AAE-442F-A03B-21F9716795C4}" srcOrd="1" destOrd="0" presId="urn:microsoft.com/office/officeart/2005/8/layout/orgChart1"/>
    <dgm:cxn modelId="{5E2A5E25-86F1-4310-8833-452BCDE20813}" type="presOf" srcId="{3541CC7D-EC17-4945-B19F-4EE040871B8F}" destId="{F5D8F0AC-AB89-41B2-A025-8D8ADA98CA02}" srcOrd="1" destOrd="0" presId="urn:microsoft.com/office/officeart/2005/8/layout/orgChart1"/>
    <dgm:cxn modelId="{B3BA3E46-3D41-425F-949B-65045351CF84}" type="presParOf" srcId="{EBE6141B-EECB-406F-8CF9-5D7A7DE4EAC5}" destId="{D6CD46A3-2965-41F2-A139-6BFB0EDD3827}" srcOrd="0" destOrd="0" presId="urn:microsoft.com/office/officeart/2005/8/layout/orgChart1"/>
    <dgm:cxn modelId="{85B9CE9A-736F-43F2-9053-14A6BA424D34}" type="presParOf" srcId="{D6CD46A3-2965-41F2-A139-6BFB0EDD3827}" destId="{B5262786-F85C-4D32-ADE7-B7A222368651}" srcOrd="0" destOrd="0" presId="urn:microsoft.com/office/officeart/2005/8/layout/orgChart1"/>
    <dgm:cxn modelId="{DE77387E-330C-45C9-91D0-0467BFAE41CB}" type="presParOf" srcId="{B5262786-F85C-4D32-ADE7-B7A222368651}" destId="{73E42993-6A8C-4DEC-947A-CE689BCB0C69}" srcOrd="0" destOrd="0" presId="urn:microsoft.com/office/officeart/2005/8/layout/orgChart1"/>
    <dgm:cxn modelId="{96C19143-219A-4FE9-85CF-0C4DB47426FE}" type="presParOf" srcId="{B5262786-F85C-4D32-ADE7-B7A222368651}" destId="{C2E5BC77-8AAE-442F-A03B-21F9716795C4}" srcOrd="1" destOrd="0" presId="urn:microsoft.com/office/officeart/2005/8/layout/orgChart1"/>
    <dgm:cxn modelId="{5705AA7B-ED58-4023-9FA8-E9E77AE94A83}" type="presParOf" srcId="{D6CD46A3-2965-41F2-A139-6BFB0EDD3827}" destId="{A5A7BC98-A96E-49B9-9D29-74EF91E81B27}" srcOrd="1" destOrd="0" presId="urn:microsoft.com/office/officeart/2005/8/layout/orgChart1"/>
    <dgm:cxn modelId="{BDBDA115-1771-4FC0-A46C-8AC5E6BD4582}" type="presParOf" srcId="{A5A7BC98-A96E-49B9-9D29-74EF91E81B27}" destId="{341059F2-4045-43E1-B5F4-43DDB1FC98CF}" srcOrd="0" destOrd="0" presId="urn:microsoft.com/office/officeart/2005/8/layout/orgChart1"/>
    <dgm:cxn modelId="{DA0A9138-9DB8-4861-A91F-48094BE8AB1E}" type="presParOf" srcId="{A5A7BC98-A96E-49B9-9D29-74EF91E81B27}" destId="{08F72A3E-4DDB-49C8-A39A-5025CAB4BEC3}" srcOrd="1" destOrd="0" presId="urn:microsoft.com/office/officeart/2005/8/layout/orgChart1"/>
    <dgm:cxn modelId="{69559BDF-753E-48D2-BA4B-E6F25E16E15C}" type="presParOf" srcId="{08F72A3E-4DDB-49C8-A39A-5025CAB4BEC3}" destId="{1FB44A53-37DD-44B1-9548-C427AFB0180F}" srcOrd="0" destOrd="0" presId="urn:microsoft.com/office/officeart/2005/8/layout/orgChart1"/>
    <dgm:cxn modelId="{98477F4D-9A7C-45B7-BB7E-EC26E0536E80}" type="presParOf" srcId="{1FB44A53-37DD-44B1-9548-C427AFB0180F}" destId="{CE62D83F-A450-47AF-B53A-6E8AD00EAA48}" srcOrd="0" destOrd="0" presId="urn:microsoft.com/office/officeart/2005/8/layout/orgChart1"/>
    <dgm:cxn modelId="{E1D6ED28-B252-4506-B22A-19ED6E977207}" type="presParOf" srcId="{1FB44A53-37DD-44B1-9548-C427AFB0180F}" destId="{ACDE0E0B-418B-425D-BA8D-7F47CF2E6399}" srcOrd="1" destOrd="0" presId="urn:microsoft.com/office/officeart/2005/8/layout/orgChart1"/>
    <dgm:cxn modelId="{A8A548C1-074C-4694-BA5E-D271FC0E32A9}" type="presParOf" srcId="{08F72A3E-4DDB-49C8-A39A-5025CAB4BEC3}" destId="{AEACD3EA-A6D9-4A9E-A9F0-D9ABFE5E873D}" srcOrd="1" destOrd="0" presId="urn:microsoft.com/office/officeart/2005/8/layout/orgChart1"/>
    <dgm:cxn modelId="{882A8CBE-71DF-4F84-A867-D9D444A53B9D}" type="presParOf" srcId="{08F72A3E-4DDB-49C8-A39A-5025CAB4BEC3}" destId="{F24B981E-3E6E-45BD-A5AE-7194E1B6F41F}" srcOrd="2" destOrd="0" presId="urn:microsoft.com/office/officeart/2005/8/layout/orgChart1"/>
    <dgm:cxn modelId="{E20338FD-33DE-406B-BCA3-0B1707C1D2D0}" type="presParOf" srcId="{A5A7BC98-A96E-49B9-9D29-74EF91E81B27}" destId="{AC409670-32ED-4576-8295-EF50FC32B8C4}" srcOrd="2" destOrd="0" presId="urn:microsoft.com/office/officeart/2005/8/layout/orgChart1"/>
    <dgm:cxn modelId="{C1F15ED1-C1F8-462C-9FB2-B2CB0A2A8D10}" type="presParOf" srcId="{A5A7BC98-A96E-49B9-9D29-74EF91E81B27}" destId="{AD3EEF58-E852-418F-AC74-28FB7379E40A}" srcOrd="3" destOrd="0" presId="urn:microsoft.com/office/officeart/2005/8/layout/orgChart1"/>
    <dgm:cxn modelId="{771B3B77-C2D5-4194-8104-041934DDB202}" type="presParOf" srcId="{AD3EEF58-E852-418F-AC74-28FB7379E40A}" destId="{E3C8F7D7-72A4-4F64-85D4-7CF6B0A50A65}" srcOrd="0" destOrd="0" presId="urn:microsoft.com/office/officeart/2005/8/layout/orgChart1"/>
    <dgm:cxn modelId="{F2B8D645-26E2-431E-8815-39085DDCACB8}" type="presParOf" srcId="{E3C8F7D7-72A4-4F64-85D4-7CF6B0A50A65}" destId="{1EB464F3-587A-4B7D-B431-303211C4D597}" srcOrd="0" destOrd="0" presId="urn:microsoft.com/office/officeart/2005/8/layout/orgChart1"/>
    <dgm:cxn modelId="{241EEC39-EA04-466E-80DC-AFF024F467CD}" type="presParOf" srcId="{E3C8F7D7-72A4-4F64-85D4-7CF6B0A50A65}" destId="{7424572B-5851-4328-8FFC-B1EA9B7450ED}" srcOrd="1" destOrd="0" presId="urn:microsoft.com/office/officeart/2005/8/layout/orgChart1"/>
    <dgm:cxn modelId="{87282F86-3CF9-4E69-8E8D-3F1FB02BD2C3}" type="presParOf" srcId="{AD3EEF58-E852-418F-AC74-28FB7379E40A}" destId="{545C8141-DE8B-4049-AE2A-3F916E55DE1D}" srcOrd="1" destOrd="0" presId="urn:microsoft.com/office/officeart/2005/8/layout/orgChart1"/>
    <dgm:cxn modelId="{5BBD299F-F0C9-49BA-B5AC-E4998930846B}" type="presParOf" srcId="{AD3EEF58-E852-418F-AC74-28FB7379E40A}" destId="{70E13C40-AA4A-4E63-A5BC-48E1A2942EE1}" srcOrd="2" destOrd="0" presId="urn:microsoft.com/office/officeart/2005/8/layout/orgChart1"/>
    <dgm:cxn modelId="{AC2021F7-A428-4EB4-8CE2-F8F55581BEB6}" type="presParOf" srcId="{A5A7BC98-A96E-49B9-9D29-74EF91E81B27}" destId="{4C879745-EA2D-4ECD-A062-78A944E62366}" srcOrd="4" destOrd="0" presId="urn:microsoft.com/office/officeart/2005/8/layout/orgChart1"/>
    <dgm:cxn modelId="{EEEC5609-6E37-4DA4-9CA6-9F21CD3C1D8F}" type="presParOf" srcId="{A5A7BC98-A96E-49B9-9D29-74EF91E81B27}" destId="{DEA912C8-A03E-45C0-B56C-E4A1D3FB7301}" srcOrd="5" destOrd="0" presId="urn:microsoft.com/office/officeart/2005/8/layout/orgChart1"/>
    <dgm:cxn modelId="{373CB9CE-D96C-4548-A7DE-537274E50458}" type="presParOf" srcId="{DEA912C8-A03E-45C0-B56C-E4A1D3FB7301}" destId="{43A87811-EC26-45A6-85E6-6C26354E794A}" srcOrd="0" destOrd="0" presId="urn:microsoft.com/office/officeart/2005/8/layout/orgChart1"/>
    <dgm:cxn modelId="{975EE1BB-A6CF-462A-A28A-86CE79F7AA79}" type="presParOf" srcId="{43A87811-EC26-45A6-85E6-6C26354E794A}" destId="{549A9472-CEF8-410D-B806-EA471E1E19D3}" srcOrd="0" destOrd="0" presId="urn:microsoft.com/office/officeart/2005/8/layout/orgChart1"/>
    <dgm:cxn modelId="{41838DFF-87AB-4324-8F33-1C3A31109EE0}" type="presParOf" srcId="{43A87811-EC26-45A6-85E6-6C26354E794A}" destId="{F5D8F0AC-AB89-41B2-A025-8D8ADA98CA02}" srcOrd="1" destOrd="0" presId="urn:microsoft.com/office/officeart/2005/8/layout/orgChart1"/>
    <dgm:cxn modelId="{86E40513-34DA-41AB-B844-1AEFF40941E5}" type="presParOf" srcId="{DEA912C8-A03E-45C0-B56C-E4A1D3FB7301}" destId="{7A9ACF45-A754-4769-8510-5B416CFBDBFE}" srcOrd="1" destOrd="0" presId="urn:microsoft.com/office/officeart/2005/8/layout/orgChart1"/>
    <dgm:cxn modelId="{7222ECF9-46AA-403D-B1C7-9C8E5AFDFC77}" type="presParOf" srcId="{DEA912C8-A03E-45C0-B56C-E4A1D3FB7301}" destId="{B440DB50-09C2-45A9-8238-17B1D0DE101C}" srcOrd="2" destOrd="0" presId="urn:microsoft.com/office/officeart/2005/8/layout/orgChart1"/>
    <dgm:cxn modelId="{C1AD8720-B1E4-44B6-9B7A-C0424D1B5ADC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تخفيض رصيد بند الدائنين في جانب مصادر الأموال بمبلغ 60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تخفيض رصيد حساب المنشأة بالبنك في جانب استخدامات الأموال بمبلغ 60 ألف ريال</a:t>
          </a:r>
          <a:endParaRPr lang="en-GB" sz="200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4E1012DA-8DB7-42A7-8531-BD55BC29535E}" type="presOf" srcId="{1F76C4BB-51DE-45B8-8394-0A0F020EEC9D}" destId="{341059F2-4045-43E1-B5F4-43DDB1FC98CF}" srcOrd="0" destOrd="0" presId="urn:microsoft.com/office/officeart/2005/8/layout/orgChart1"/>
    <dgm:cxn modelId="{95626EAD-FDD5-4A74-B41A-6A0D437986FE}" type="presOf" srcId="{94EB7EF2-F8AD-48CC-9095-F662C730554C}" destId="{4C879745-EA2D-4ECD-A062-78A944E62366}" srcOrd="0" destOrd="0" presId="urn:microsoft.com/office/officeart/2005/8/layout/orgChart1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771A6903-815A-4553-905A-9A60F9D2620A}" type="presOf" srcId="{3541CC7D-EC17-4945-B19F-4EE040871B8F}" destId="{549A9472-CEF8-410D-B806-EA471E1E19D3}" srcOrd="0" destOrd="0" presId="urn:microsoft.com/office/officeart/2005/8/layout/orgChart1"/>
    <dgm:cxn modelId="{247E7022-53F0-4AC7-8689-739CB767443B}" type="presOf" srcId="{E5D44F09-13C4-448D-9B12-353D09C94712}" destId="{EBE6141B-EECB-406F-8CF9-5D7A7DE4EAC5}" srcOrd="0" destOrd="0" presId="urn:microsoft.com/office/officeart/2005/8/layout/orgChart1"/>
    <dgm:cxn modelId="{F1AF8108-3BCC-4BF5-93DD-3A2D7CC444A9}" type="presOf" srcId="{8AA1D6ED-50C0-4FC4-B942-582428E2E097}" destId="{C2E5BC77-8AAE-442F-A03B-21F9716795C4}" srcOrd="1" destOrd="0" presId="urn:microsoft.com/office/officeart/2005/8/layout/orgChart1"/>
    <dgm:cxn modelId="{87C3406F-30E2-460B-9255-3115100EB248}" type="presOf" srcId="{3541CC7D-EC17-4945-B19F-4EE040871B8F}" destId="{F5D8F0AC-AB89-41B2-A025-8D8ADA98CA02}" srcOrd="1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8921EE3A-0C1F-4CE4-B23E-990D40F92C54}" type="presOf" srcId="{8AA1D6ED-50C0-4FC4-B942-582428E2E097}" destId="{73E42993-6A8C-4DEC-947A-CE689BCB0C69}" srcOrd="0" destOrd="0" presId="urn:microsoft.com/office/officeart/2005/8/layout/orgChart1"/>
    <dgm:cxn modelId="{A0199306-F319-4789-9BE6-B233983583BB}" type="presOf" srcId="{FACA5C1E-AACB-4ED8-9C50-BFE553CAE440}" destId="{ACDE0E0B-418B-425D-BA8D-7F47CF2E6399}" srcOrd="1" destOrd="0" presId="urn:microsoft.com/office/officeart/2005/8/layout/orgChart1"/>
    <dgm:cxn modelId="{CD0A063F-5F07-438A-8402-4F1277B35255}" type="presOf" srcId="{FACA5C1E-AACB-4ED8-9C50-BFE553CAE440}" destId="{CE62D83F-A450-47AF-B53A-6E8AD00EAA48}" srcOrd="0" destOrd="0" presId="urn:microsoft.com/office/officeart/2005/8/layout/orgChart1"/>
    <dgm:cxn modelId="{EC6C227F-A410-49A4-BC9F-FFAEA39C8AED}" type="presParOf" srcId="{EBE6141B-EECB-406F-8CF9-5D7A7DE4EAC5}" destId="{D6CD46A3-2965-41F2-A139-6BFB0EDD3827}" srcOrd="0" destOrd="0" presId="urn:microsoft.com/office/officeart/2005/8/layout/orgChart1"/>
    <dgm:cxn modelId="{78244C7A-5058-4E01-A314-08D20C0723CE}" type="presParOf" srcId="{D6CD46A3-2965-41F2-A139-6BFB0EDD3827}" destId="{B5262786-F85C-4D32-ADE7-B7A222368651}" srcOrd="0" destOrd="0" presId="urn:microsoft.com/office/officeart/2005/8/layout/orgChart1"/>
    <dgm:cxn modelId="{BC622F68-3BC6-4768-AF6B-27E854815820}" type="presParOf" srcId="{B5262786-F85C-4D32-ADE7-B7A222368651}" destId="{73E42993-6A8C-4DEC-947A-CE689BCB0C69}" srcOrd="0" destOrd="0" presId="urn:microsoft.com/office/officeart/2005/8/layout/orgChart1"/>
    <dgm:cxn modelId="{09A48568-1ADC-4042-A95C-87F3136394CC}" type="presParOf" srcId="{B5262786-F85C-4D32-ADE7-B7A222368651}" destId="{C2E5BC77-8AAE-442F-A03B-21F9716795C4}" srcOrd="1" destOrd="0" presId="urn:microsoft.com/office/officeart/2005/8/layout/orgChart1"/>
    <dgm:cxn modelId="{73045C35-1CD5-40C5-9695-425815C8D387}" type="presParOf" srcId="{D6CD46A3-2965-41F2-A139-6BFB0EDD3827}" destId="{A5A7BC98-A96E-49B9-9D29-74EF91E81B27}" srcOrd="1" destOrd="0" presId="urn:microsoft.com/office/officeart/2005/8/layout/orgChart1"/>
    <dgm:cxn modelId="{96B849FB-C084-4D96-AA22-853167F3D3D9}" type="presParOf" srcId="{A5A7BC98-A96E-49B9-9D29-74EF91E81B27}" destId="{341059F2-4045-43E1-B5F4-43DDB1FC98CF}" srcOrd="0" destOrd="0" presId="urn:microsoft.com/office/officeart/2005/8/layout/orgChart1"/>
    <dgm:cxn modelId="{F540C9C7-84C7-4C12-BDBB-0DBD5659C5A4}" type="presParOf" srcId="{A5A7BC98-A96E-49B9-9D29-74EF91E81B27}" destId="{08F72A3E-4DDB-49C8-A39A-5025CAB4BEC3}" srcOrd="1" destOrd="0" presId="urn:microsoft.com/office/officeart/2005/8/layout/orgChart1"/>
    <dgm:cxn modelId="{8D15DA42-9433-4EC5-B495-D6396C42090D}" type="presParOf" srcId="{08F72A3E-4DDB-49C8-A39A-5025CAB4BEC3}" destId="{1FB44A53-37DD-44B1-9548-C427AFB0180F}" srcOrd="0" destOrd="0" presId="urn:microsoft.com/office/officeart/2005/8/layout/orgChart1"/>
    <dgm:cxn modelId="{269DEA84-3DFE-47FC-A041-7806E7B3B50F}" type="presParOf" srcId="{1FB44A53-37DD-44B1-9548-C427AFB0180F}" destId="{CE62D83F-A450-47AF-B53A-6E8AD00EAA48}" srcOrd="0" destOrd="0" presId="urn:microsoft.com/office/officeart/2005/8/layout/orgChart1"/>
    <dgm:cxn modelId="{0BA92516-05D3-4736-A6DC-4F871EBAB66D}" type="presParOf" srcId="{1FB44A53-37DD-44B1-9548-C427AFB0180F}" destId="{ACDE0E0B-418B-425D-BA8D-7F47CF2E6399}" srcOrd="1" destOrd="0" presId="urn:microsoft.com/office/officeart/2005/8/layout/orgChart1"/>
    <dgm:cxn modelId="{60C610D3-1603-43CB-B878-7913A8B25E31}" type="presParOf" srcId="{08F72A3E-4DDB-49C8-A39A-5025CAB4BEC3}" destId="{AEACD3EA-A6D9-4A9E-A9F0-D9ABFE5E873D}" srcOrd="1" destOrd="0" presId="urn:microsoft.com/office/officeart/2005/8/layout/orgChart1"/>
    <dgm:cxn modelId="{AFF85BAC-9DCF-4B92-BB10-A899624B5284}" type="presParOf" srcId="{08F72A3E-4DDB-49C8-A39A-5025CAB4BEC3}" destId="{F24B981E-3E6E-45BD-A5AE-7194E1B6F41F}" srcOrd="2" destOrd="0" presId="urn:microsoft.com/office/officeart/2005/8/layout/orgChart1"/>
    <dgm:cxn modelId="{6C3BAEDE-7091-4C94-9766-C8458636B668}" type="presParOf" srcId="{A5A7BC98-A96E-49B9-9D29-74EF91E81B27}" destId="{4C879745-EA2D-4ECD-A062-78A944E62366}" srcOrd="2" destOrd="0" presId="urn:microsoft.com/office/officeart/2005/8/layout/orgChart1"/>
    <dgm:cxn modelId="{40765B4D-9B89-4691-94CD-CB158B33ABA3}" type="presParOf" srcId="{A5A7BC98-A96E-49B9-9D29-74EF91E81B27}" destId="{DEA912C8-A03E-45C0-B56C-E4A1D3FB7301}" srcOrd="3" destOrd="0" presId="urn:microsoft.com/office/officeart/2005/8/layout/orgChart1"/>
    <dgm:cxn modelId="{F0C560FE-EAB3-493D-8E38-6440FA244486}" type="presParOf" srcId="{DEA912C8-A03E-45C0-B56C-E4A1D3FB7301}" destId="{43A87811-EC26-45A6-85E6-6C26354E794A}" srcOrd="0" destOrd="0" presId="urn:microsoft.com/office/officeart/2005/8/layout/orgChart1"/>
    <dgm:cxn modelId="{21902B54-6342-43BD-93D0-10E8DDFD2878}" type="presParOf" srcId="{43A87811-EC26-45A6-85E6-6C26354E794A}" destId="{549A9472-CEF8-410D-B806-EA471E1E19D3}" srcOrd="0" destOrd="0" presId="urn:microsoft.com/office/officeart/2005/8/layout/orgChart1"/>
    <dgm:cxn modelId="{DFC47D59-28B9-46F5-A5AF-47C6B6F3E470}" type="presParOf" srcId="{43A87811-EC26-45A6-85E6-6C26354E794A}" destId="{F5D8F0AC-AB89-41B2-A025-8D8ADA98CA02}" srcOrd="1" destOrd="0" presId="urn:microsoft.com/office/officeart/2005/8/layout/orgChart1"/>
    <dgm:cxn modelId="{63C89E34-8B1D-4201-8296-73A6F4C9E2D5}" type="presParOf" srcId="{DEA912C8-A03E-45C0-B56C-E4A1D3FB7301}" destId="{7A9ACF45-A754-4769-8510-5B416CFBDBFE}" srcOrd="1" destOrd="0" presId="urn:microsoft.com/office/officeart/2005/8/layout/orgChart1"/>
    <dgm:cxn modelId="{7B4A175C-D3C9-411E-8E39-48D26A875B8C}" type="presParOf" srcId="{DEA912C8-A03E-45C0-B56C-E4A1D3FB7301}" destId="{B440DB50-09C2-45A9-8238-17B1D0DE101C}" srcOrd="2" destOrd="0" presId="urn:microsoft.com/office/officeart/2005/8/layout/orgChart1"/>
    <dgm:cxn modelId="{5C0AC320-AC54-450F-B8BD-D6275D00F179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ظهور بند جديد في جانب مصادر  الأموال وهو المصروفات والذي يخفض من قيمة حقوق الملكية بمبلغ 8000 ريال</a:t>
          </a:r>
          <a:endParaRPr lang="en-GB" sz="2000" dirty="0">
            <a:solidFill>
              <a:schemeClr val="tx1"/>
            </a:solidFill>
          </a:endParaRPr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تخفيض رصيد بند الصندوق في جانب استخدامات الأموال بمبلغ 8000ريال</a:t>
          </a:r>
          <a:endParaRPr lang="en-GB" sz="200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2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2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2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1" presStyleCnt="2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1" presStyleCnt="2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1" presStyleCnt="2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FB3D11FC-FE83-40BB-93C3-8648104FED96}" type="presOf" srcId="{8AA1D6ED-50C0-4FC4-B942-582428E2E097}" destId="{73E42993-6A8C-4DEC-947A-CE689BCB0C69}" srcOrd="0" destOrd="0" presId="urn:microsoft.com/office/officeart/2005/8/layout/orgChart1"/>
    <dgm:cxn modelId="{1E330E72-BA1E-4B59-8182-95F78541C393}" srcId="{8AA1D6ED-50C0-4FC4-B942-582428E2E097}" destId="{3541CC7D-EC17-4945-B19F-4EE040871B8F}" srcOrd="1" destOrd="0" parTransId="{94EB7EF2-F8AD-48CC-9095-F662C730554C}" sibTransId="{A2151CE8-62D9-4A53-A150-A554C3900697}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62652A8E-ADA7-4816-9623-D17E303C755F}" type="presOf" srcId="{E5D44F09-13C4-448D-9B12-353D09C94712}" destId="{EBE6141B-EECB-406F-8CF9-5D7A7DE4EAC5}" srcOrd="0" destOrd="0" presId="urn:microsoft.com/office/officeart/2005/8/layout/orgChart1"/>
    <dgm:cxn modelId="{C62C4311-0569-4C3F-86E3-352AD01FF051}" type="presOf" srcId="{1F76C4BB-51DE-45B8-8394-0A0F020EEC9D}" destId="{341059F2-4045-43E1-B5F4-43DDB1FC98CF}" srcOrd="0" destOrd="0" presId="urn:microsoft.com/office/officeart/2005/8/layout/orgChart1"/>
    <dgm:cxn modelId="{73063F63-CE05-4ECA-BF1E-A60476D7687F}" type="presOf" srcId="{3541CC7D-EC17-4945-B19F-4EE040871B8F}" destId="{549A9472-CEF8-410D-B806-EA471E1E19D3}" srcOrd="0" destOrd="0" presId="urn:microsoft.com/office/officeart/2005/8/layout/orgChart1"/>
    <dgm:cxn modelId="{1A6F1E94-2978-4773-A8C0-E3D705B892AE}" type="presOf" srcId="{8AA1D6ED-50C0-4FC4-B942-582428E2E097}" destId="{C2E5BC77-8AAE-442F-A03B-21F9716795C4}" srcOrd="1" destOrd="0" presId="urn:microsoft.com/office/officeart/2005/8/layout/orgChart1"/>
    <dgm:cxn modelId="{084FDBA9-9526-4CA6-9769-F7365CF3B639}" type="presOf" srcId="{3541CC7D-EC17-4945-B19F-4EE040871B8F}" destId="{F5D8F0AC-AB89-41B2-A025-8D8ADA98CA02}" srcOrd="1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8A6765ED-2FB6-4DB1-8743-671638813487}" type="presOf" srcId="{FACA5C1E-AACB-4ED8-9C50-BFE553CAE440}" destId="{CE62D83F-A450-47AF-B53A-6E8AD00EAA48}" srcOrd="0" destOrd="0" presId="urn:microsoft.com/office/officeart/2005/8/layout/orgChart1"/>
    <dgm:cxn modelId="{9F536FF7-98BE-489E-A47E-370006557D57}" type="presOf" srcId="{FACA5C1E-AACB-4ED8-9C50-BFE553CAE440}" destId="{ACDE0E0B-418B-425D-BA8D-7F47CF2E6399}" srcOrd="1" destOrd="0" presId="urn:microsoft.com/office/officeart/2005/8/layout/orgChart1"/>
    <dgm:cxn modelId="{544FA29B-B62B-4DE1-A9DC-D041C562FDBD}" type="presOf" srcId="{94EB7EF2-F8AD-48CC-9095-F662C730554C}" destId="{4C879745-EA2D-4ECD-A062-78A944E62366}" srcOrd="0" destOrd="0" presId="urn:microsoft.com/office/officeart/2005/8/layout/orgChart1"/>
    <dgm:cxn modelId="{979149D8-E9CC-4A66-8DD1-EFED454EB5EA}" type="presParOf" srcId="{EBE6141B-EECB-406F-8CF9-5D7A7DE4EAC5}" destId="{D6CD46A3-2965-41F2-A139-6BFB0EDD3827}" srcOrd="0" destOrd="0" presId="urn:microsoft.com/office/officeart/2005/8/layout/orgChart1"/>
    <dgm:cxn modelId="{54EFB26C-F22D-496C-BD35-29BD7948C0E9}" type="presParOf" srcId="{D6CD46A3-2965-41F2-A139-6BFB0EDD3827}" destId="{B5262786-F85C-4D32-ADE7-B7A222368651}" srcOrd="0" destOrd="0" presId="urn:microsoft.com/office/officeart/2005/8/layout/orgChart1"/>
    <dgm:cxn modelId="{34480702-6568-4475-A63E-B801EC8F2B3D}" type="presParOf" srcId="{B5262786-F85C-4D32-ADE7-B7A222368651}" destId="{73E42993-6A8C-4DEC-947A-CE689BCB0C69}" srcOrd="0" destOrd="0" presId="urn:microsoft.com/office/officeart/2005/8/layout/orgChart1"/>
    <dgm:cxn modelId="{AB770D42-709A-4BE7-A9B7-44EC38BC7867}" type="presParOf" srcId="{B5262786-F85C-4D32-ADE7-B7A222368651}" destId="{C2E5BC77-8AAE-442F-A03B-21F9716795C4}" srcOrd="1" destOrd="0" presId="urn:microsoft.com/office/officeart/2005/8/layout/orgChart1"/>
    <dgm:cxn modelId="{8279F140-34D0-421B-B1B9-AF03A4E74634}" type="presParOf" srcId="{D6CD46A3-2965-41F2-A139-6BFB0EDD3827}" destId="{A5A7BC98-A96E-49B9-9D29-74EF91E81B27}" srcOrd="1" destOrd="0" presId="urn:microsoft.com/office/officeart/2005/8/layout/orgChart1"/>
    <dgm:cxn modelId="{120B091C-C9B7-4C51-B58B-EB43965EFE58}" type="presParOf" srcId="{A5A7BC98-A96E-49B9-9D29-74EF91E81B27}" destId="{341059F2-4045-43E1-B5F4-43DDB1FC98CF}" srcOrd="0" destOrd="0" presId="urn:microsoft.com/office/officeart/2005/8/layout/orgChart1"/>
    <dgm:cxn modelId="{D560360C-D9AE-403F-9287-EE2C54EBBA39}" type="presParOf" srcId="{A5A7BC98-A96E-49B9-9D29-74EF91E81B27}" destId="{08F72A3E-4DDB-49C8-A39A-5025CAB4BEC3}" srcOrd="1" destOrd="0" presId="urn:microsoft.com/office/officeart/2005/8/layout/orgChart1"/>
    <dgm:cxn modelId="{76A6C37B-E74F-4726-88A0-11840D105823}" type="presParOf" srcId="{08F72A3E-4DDB-49C8-A39A-5025CAB4BEC3}" destId="{1FB44A53-37DD-44B1-9548-C427AFB0180F}" srcOrd="0" destOrd="0" presId="urn:microsoft.com/office/officeart/2005/8/layout/orgChart1"/>
    <dgm:cxn modelId="{C3F3AD89-9FFA-4732-823D-31F36A26D014}" type="presParOf" srcId="{1FB44A53-37DD-44B1-9548-C427AFB0180F}" destId="{CE62D83F-A450-47AF-B53A-6E8AD00EAA48}" srcOrd="0" destOrd="0" presId="urn:microsoft.com/office/officeart/2005/8/layout/orgChart1"/>
    <dgm:cxn modelId="{A287A75C-7469-4999-9455-5C3004486702}" type="presParOf" srcId="{1FB44A53-37DD-44B1-9548-C427AFB0180F}" destId="{ACDE0E0B-418B-425D-BA8D-7F47CF2E6399}" srcOrd="1" destOrd="0" presId="urn:microsoft.com/office/officeart/2005/8/layout/orgChart1"/>
    <dgm:cxn modelId="{118A5170-06B4-4550-9AEF-CDD2EAB67B52}" type="presParOf" srcId="{08F72A3E-4DDB-49C8-A39A-5025CAB4BEC3}" destId="{AEACD3EA-A6D9-4A9E-A9F0-D9ABFE5E873D}" srcOrd="1" destOrd="0" presId="urn:microsoft.com/office/officeart/2005/8/layout/orgChart1"/>
    <dgm:cxn modelId="{98AB5B49-8BE8-45F7-BA9F-C6B38DA15C43}" type="presParOf" srcId="{08F72A3E-4DDB-49C8-A39A-5025CAB4BEC3}" destId="{F24B981E-3E6E-45BD-A5AE-7194E1B6F41F}" srcOrd="2" destOrd="0" presId="urn:microsoft.com/office/officeart/2005/8/layout/orgChart1"/>
    <dgm:cxn modelId="{C2FB5C23-2B8C-493E-B829-2F6FF9AEC329}" type="presParOf" srcId="{A5A7BC98-A96E-49B9-9D29-74EF91E81B27}" destId="{4C879745-EA2D-4ECD-A062-78A944E62366}" srcOrd="2" destOrd="0" presId="urn:microsoft.com/office/officeart/2005/8/layout/orgChart1"/>
    <dgm:cxn modelId="{D515C6A7-2308-4377-ADD2-F26C9AEECFF0}" type="presParOf" srcId="{A5A7BC98-A96E-49B9-9D29-74EF91E81B27}" destId="{DEA912C8-A03E-45C0-B56C-E4A1D3FB7301}" srcOrd="3" destOrd="0" presId="urn:microsoft.com/office/officeart/2005/8/layout/orgChart1"/>
    <dgm:cxn modelId="{E9A469C8-EFCD-4DE5-AC43-5EC3823AFC80}" type="presParOf" srcId="{DEA912C8-A03E-45C0-B56C-E4A1D3FB7301}" destId="{43A87811-EC26-45A6-85E6-6C26354E794A}" srcOrd="0" destOrd="0" presId="urn:microsoft.com/office/officeart/2005/8/layout/orgChart1"/>
    <dgm:cxn modelId="{C8A61791-908E-4FC2-AA6B-94D382350CC1}" type="presParOf" srcId="{43A87811-EC26-45A6-85E6-6C26354E794A}" destId="{549A9472-CEF8-410D-B806-EA471E1E19D3}" srcOrd="0" destOrd="0" presId="urn:microsoft.com/office/officeart/2005/8/layout/orgChart1"/>
    <dgm:cxn modelId="{B771F3AB-A015-4208-9ADB-CB913EFCD699}" type="presParOf" srcId="{43A87811-EC26-45A6-85E6-6C26354E794A}" destId="{F5D8F0AC-AB89-41B2-A025-8D8ADA98CA02}" srcOrd="1" destOrd="0" presId="urn:microsoft.com/office/officeart/2005/8/layout/orgChart1"/>
    <dgm:cxn modelId="{90D82442-9D61-419F-8E0B-C2CBD29902DC}" type="presParOf" srcId="{DEA912C8-A03E-45C0-B56C-E4A1D3FB7301}" destId="{7A9ACF45-A754-4769-8510-5B416CFBDBFE}" srcOrd="1" destOrd="0" presId="urn:microsoft.com/office/officeart/2005/8/layout/orgChart1"/>
    <dgm:cxn modelId="{2C2D38C0-4786-4050-878F-1EFAC9D1A303}" type="presParOf" srcId="{DEA912C8-A03E-45C0-B56C-E4A1D3FB7301}" destId="{B440DB50-09C2-45A9-8238-17B1D0DE101C}" srcOrd="2" destOrd="0" presId="urn:microsoft.com/office/officeart/2005/8/layout/orgChart1"/>
    <dgm:cxn modelId="{6D418962-4EFC-4EC1-A73A-B70E836E63AF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5D44F09-13C4-448D-9B12-353D09C94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AA1D6ED-50C0-4FC4-B942-582428E2E097}">
      <dgm:prSet phldrT="[Text]" custT="1"/>
      <dgm:spPr>
        <a:solidFill>
          <a:srgbClr val="00B050"/>
        </a:solidFill>
      </dgm:spPr>
      <dgm:t>
        <a:bodyPr/>
        <a:lstStyle/>
        <a:p>
          <a:r>
            <a:rPr lang="ar-SA" sz="2000" b="1" dirty="0" smtClean="0"/>
            <a:t>أثر العملية على معادلة الميزانية</a:t>
          </a:r>
          <a:endParaRPr lang="en-GB" sz="2000" b="1" dirty="0"/>
        </a:p>
      </dgm:t>
    </dgm:pt>
    <dgm:pt modelId="{05190E6A-D2BC-4C59-B41B-6BA7A48626DE}" type="parTrans" cxnId="{34F50BD0-A835-4FC8-8E55-42BB38718EE0}">
      <dgm:prSet/>
      <dgm:spPr/>
      <dgm:t>
        <a:bodyPr/>
        <a:lstStyle/>
        <a:p>
          <a:endParaRPr lang="en-GB"/>
        </a:p>
      </dgm:t>
    </dgm:pt>
    <dgm:pt modelId="{D51DE234-53D0-4823-8172-F218996116CF}" type="sibTrans" cxnId="{34F50BD0-A835-4FC8-8E55-42BB38718EE0}">
      <dgm:prSet/>
      <dgm:spPr/>
      <dgm:t>
        <a:bodyPr/>
        <a:lstStyle/>
        <a:p>
          <a:endParaRPr lang="en-GB"/>
        </a:p>
      </dgm:t>
    </dgm:pt>
    <dgm:pt modelId="{FACA5C1E-AACB-4ED8-9C50-BFE553CAE440}">
      <dgm:prSet phldrT="[Text]" custT="1"/>
      <dgm:spPr>
        <a:solidFill>
          <a:srgbClr val="00B0F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زيادة  بند المصروفات في جانب مصادر  الأموال والذي يخفض من قيمة حقوق الملكية بمبلغ 2700 ريال</a:t>
          </a:r>
          <a:endParaRPr lang="en-GB" sz="2000" dirty="0">
            <a:solidFill>
              <a:schemeClr val="tx1"/>
            </a:solidFill>
          </a:endParaRPr>
        </a:p>
      </dgm:t>
    </dgm:pt>
    <dgm:pt modelId="{1F76C4BB-51DE-45B8-8394-0A0F020EEC9D}" type="parTrans" cxnId="{E84F5A4A-AA4F-4930-8059-9CDD1432DC1A}">
      <dgm:prSet/>
      <dgm:spPr/>
      <dgm:t>
        <a:bodyPr/>
        <a:lstStyle/>
        <a:p>
          <a:endParaRPr lang="en-GB"/>
        </a:p>
      </dgm:t>
    </dgm:pt>
    <dgm:pt modelId="{9C11A6EE-C4EB-4FEC-8344-7CADF468BAE5}" type="sibTrans" cxnId="{E84F5A4A-AA4F-4930-8059-9CDD1432DC1A}">
      <dgm:prSet/>
      <dgm:spPr/>
      <dgm:t>
        <a:bodyPr/>
        <a:lstStyle/>
        <a:p>
          <a:endParaRPr lang="en-GB"/>
        </a:p>
      </dgm:t>
    </dgm:pt>
    <dgm:pt modelId="{904AEDEB-8149-439F-9CFC-7C473CECE20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تخفيض حساب المنشأة بالبنك في جانب استخدامات  الأموال بمبلغ 2500 ريال</a:t>
          </a:r>
          <a:endParaRPr lang="en-GB" sz="2000" dirty="0">
            <a:solidFill>
              <a:schemeClr val="tx1"/>
            </a:solidFill>
          </a:endParaRPr>
        </a:p>
      </dgm:t>
    </dgm:pt>
    <dgm:pt modelId="{82BBD5B0-471F-4E20-8370-6C8693165063}" type="parTrans" cxnId="{B8B2CD41-860C-4DB2-B93A-1F711C1CB5D5}">
      <dgm:prSet/>
      <dgm:spPr/>
      <dgm:t>
        <a:bodyPr/>
        <a:lstStyle/>
        <a:p>
          <a:endParaRPr lang="en-GB"/>
        </a:p>
      </dgm:t>
    </dgm:pt>
    <dgm:pt modelId="{59410769-4AEE-46F3-B508-5B5A35903E12}" type="sibTrans" cxnId="{B8B2CD41-860C-4DB2-B93A-1F711C1CB5D5}">
      <dgm:prSet/>
      <dgm:spPr/>
      <dgm:t>
        <a:bodyPr/>
        <a:lstStyle/>
        <a:p>
          <a:endParaRPr lang="en-GB"/>
        </a:p>
      </dgm:t>
    </dgm:pt>
    <dgm:pt modelId="{3541CC7D-EC17-4945-B19F-4EE040871B8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A" sz="2000" dirty="0" smtClean="0">
              <a:solidFill>
                <a:schemeClr val="tx1"/>
              </a:solidFill>
            </a:rPr>
            <a:t>تخفيض بند النقدية في جانب استخدامات  الأموال بمبلغ 200 ريال</a:t>
          </a:r>
          <a:endParaRPr lang="en-GB" sz="2000" dirty="0">
            <a:solidFill>
              <a:schemeClr val="tx1"/>
            </a:solidFill>
          </a:endParaRPr>
        </a:p>
      </dgm:t>
    </dgm:pt>
    <dgm:pt modelId="{94EB7EF2-F8AD-48CC-9095-F662C730554C}" type="parTrans" cxnId="{1E330E72-BA1E-4B59-8182-95F78541C393}">
      <dgm:prSet/>
      <dgm:spPr/>
      <dgm:t>
        <a:bodyPr/>
        <a:lstStyle/>
        <a:p>
          <a:endParaRPr lang="en-GB"/>
        </a:p>
      </dgm:t>
    </dgm:pt>
    <dgm:pt modelId="{A2151CE8-62D9-4A53-A150-A554C3900697}" type="sibTrans" cxnId="{1E330E72-BA1E-4B59-8182-95F78541C393}">
      <dgm:prSet/>
      <dgm:spPr/>
      <dgm:t>
        <a:bodyPr/>
        <a:lstStyle/>
        <a:p>
          <a:endParaRPr lang="en-GB"/>
        </a:p>
      </dgm:t>
    </dgm:pt>
    <dgm:pt modelId="{EBE6141B-EECB-406F-8CF9-5D7A7DE4EAC5}" type="pres">
      <dgm:prSet presAssocID="{E5D44F09-13C4-448D-9B12-353D09C94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6CD46A3-2965-41F2-A139-6BFB0EDD3827}" type="pres">
      <dgm:prSet presAssocID="{8AA1D6ED-50C0-4FC4-B942-582428E2E097}" presName="hierRoot1" presStyleCnt="0">
        <dgm:presLayoutVars>
          <dgm:hierBranch val="init"/>
        </dgm:presLayoutVars>
      </dgm:prSet>
      <dgm:spPr/>
    </dgm:pt>
    <dgm:pt modelId="{B5262786-F85C-4D32-ADE7-B7A222368651}" type="pres">
      <dgm:prSet presAssocID="{8AA1D6ED-50C0-4FC4-B942-582428E2E097}" presName="rootComposite1" presStyleCnt="0"/>
      <dgm:spPr/>
    </dgm:pt>
    <dgm:pt modelId="{73E42993-6A8C-4DEC-947A-CE689BCB0C69}" type="pres">
      <dgm:prSet presAssocID="{8AA1D6ED-50C0-4FC4-B942-582428E2E097}" presName="rootText1" presStyleLbl="node0" presStyleIdx="0" presStyleCnt="1" custAng="0" custFlipVert="0" custScaleX="204208" custScaleY="206105" custLinFactY="-100000" custLinFactNeighborX="2329" custLinFactNeighborY="-14995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2E5BC77-8AAE-442F-A03B-21F9716795C4}" type="pres">
      <dgm:prSet presAssocID="{8AA1D6ED-50C0-4FC4-B942-582428E2E09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A5A7BC98-A96E-49B9-9D29-74EF91E81B27}" type="pres">
      <dgm:prSet presAssocID="{8AA1D6ED-50C0-4FC4-B942-582428E2E097}" presName="hierChild2" presStyleCnt="0"/>
      <dgm:spPr/>
    </dgm:pt>
    <dgm:pt modelId="{341059F2-4045-43E1-B5F4-43DDB1FC98CF}" type="pres">
      <dgm:prSet presAssocID="{1F76C4BB-51DE-45B8-8394-0A0F020EEC9D}" presName="Name37" presStyleLbl="parChTrans1D2" presStyleIdx="0" presStyleCnt="3"/>
      <dgm:spPr/>
      <dgm:t>
        <a:bodyPr/>
        <a:lstStyle/>
        <a:p>
          <a:endParaRPr lang="en-GB"/>
        </a:p>
      </dgm:t>
    </dgm:pt>
    <dgm:pt modelId="{08F72A3E-4DDB-49C8-A39A-5025CAB4BEC3}" type="pres">
      <dgm:prSet presAssocID="{FACA5C1E-AACB-4ED8-9C50-BFE553CAE440}" presName="hierRoot2" presStyleCnt="0">
        <dgm:presLayoutVars>
          <dgm:hierBranch val="init"/>
        </dgm:presLayoutVars>
      </dgm:prSet>
      <dgm:spPr/>
    </dgm:pt>
    <dgm:pt modelId="{1FB44A53-37DD-44B1-9548-C427AFB0180F}" type="pres">
      <dgm:prSet presAssocID="{FACA5C1E-AACB-4ED8-9C50-BFE553CAE440}" presName="rootComposite" presStyleCnt="0"/>
      <dgm:spPr/>
    </dgm:pt>
    <dgm:pt modelId="{CE62D83F-A450-47AF-B53A-6E8AD00EAA48}" type="pres">
      <dgm:prSet presAssocID="{FACA5C1E-AACB-4ED8-9C50-BFE553CAE440}" presName="rootText" presStyleLbl="node2" presStyleIdx="0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E0E0B-418B-425D-BA8D-7F47CF2E6399}" type="pres">
      <dgm:prSet presAssocID="{FACA5C1E-AACB-4ED8-9C50-BFE553CAE440}" presName="rootConnector" presStyleLbl="node2" presStyleIdx="0" presStyleCnt="3"/>
      <dgm:spPr/>
      <dgm:t>
        <a:bodyPr/>
        <a:lstStyle/>
        <a:p>
          <a:endParaRPr lang="en-GB"/>
        </a:p>
      </dgm:t>
    </dgm:pt>
    <dgm:pt modelId="{AEACD3EA-A6D9-4A9E-A9F0-D9ABFE5E873D}" type="pres">
      <dgm:prSet presAssocID="{FACA5C1E-AACB-4ED8-9C50-BFE553CAE440}" presName="hierChild4" presStyleCnt="0"/>
      <dgm:spPr/>
    </dgm:pt>
    <dgm:pt modelId="{F24B981E-3E6E-45BD-A5AE-7194E1B6F41F}" type="pres">
      <dgm:prSet presAssocID="{FACA5C1E-AACB-4ED8-9C50-BFE553CAE440}" presName="hierChild5" presStyleCnt="0"/>
      <dgm:spPr/>
    </dgm:pt>
    <dgm:pt modelId="{AC409670-32ED-4576-8295-EF50FC32B8C4}" type="pres">
      <dgm:prSet presAssocID="{82BBD5B0-471F-4E20-8370-6C8693165063}" presName="Name37" presStyleLbl="parChTrans1D2" presStyleIdx="1" presStyleCnt="3"/>
      <dgm:spPr/>
      <dgm:t>
        <a:bodyPr/>
        <a:lstStyle/>
        <a:p>
          <a:endParaRPr lang="en-GB"/>
        </a:p>
      </dgm:t>
    </dgm:pt>
    <dgm:pt modelId="{AD3EEF58-E852-418F-AC74-28FB7379E40A}" type="pres">
      <dgm:prSet presAssocID="{904AEDEB-8149-439F-9CFC-7C473CECE20A}" presName="hierRoot2" presStyleCnt="0">
        <dgm:presLayoutVars>
          <dgm:hierBranch val="init"/>
        </dgm:presLayoutVars>
      </dgm:prSet>
      <dgm:spPr/>
    </dgm:pt>
    <dgm:pt modelId="{E3C8F7D7-72A4-4F64-85D4-7CF6B0A50A65}" type="pres">
      <dgm:prSet presAssocID="{904AEDEB-8149-439F-9CFC-7C473CECE20A}" presName="rootComposite" presStyleCnt="0"/>
      <dgm:spPr/>
    </dgm:pt>
    <dgm:pt modelId="{1EB464F3-587A-4B7D-B431-303211C4D597}" type="pres">
      <dgm:prSet presAssocID="{904AEDEB-8149-439F-9CFC-7C473CECE20A}" presName="rootText" presStyleLbl="node2" presStyleIdx="1" presStyleCnt="3" custScaleY="599914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424572B-5851-4328-8FFC-B1EA9B7450ED}" type="pres">
      <dgm:prSet presAssocID="{904AEDEB-8149-439F-9CFC-7C473CECE20A}" presName="rootConnector" presStyleLbl="node2" presStyleIdx="1" presStyleCnt="3"/>
      <dgm:spPr/>
      <dgm:t>
        <a:bodyPr/>
        <a:lstStyle/>
        <a:p>
          <a:endParaRPr lang="en-GB"/>
        </a:p>
      </dgm:t>
    </dgm:pt>
    <dgm:pt modelId="{545C8141-DE8B-4049-AE2A-3F916E55DE1D}" type="pres">
      <dgm:prSet presAssocID="{904AEDEB-8149-439F-9CFC-7C473CECE20A}" presName="hierChild4" presStyleCnt="0"/>
      <dgm:spPr/>
    </dgm:pt>
    <dgm:pt modelId="{70E13C40-AA4A-4E63-A5BC-48E1A2942EE1}" type="pres">
      <dgm:prSet presAssocID="{904AEDEB-8149-439F-9CFC-7C473CECE20A}" presName="hierChild5" presStyleCnt="0"/>
      <dgm:spPr/>
    </dgm:pt>
    <dgm:pt modelId="{4C879745-EA2D-4ECD-A062-78A944E62366}" type="pres">
      <dgm:prSet presAssocID="{94EB7EF2-F8AD-48CC-9095-F662C730554C}" presName="Name37" presStyleLbl="parChTrans1D2" presStyleIdx="2" presStyleCnt="3"/>
      <dgm:spPr/>
      <dgm:t>
        <a:bodyPr/>
        <a:lstStyle/>
        <a:p>
          <a:endParaRPr lang="en-GB"/>
        </a:p>
      </dgm:t>
    </dgm:pt>
    <dgm:pt modelId="{DEA912C8-A03E-45C0-B56C-E4A1D3FB7301}" type="pres">
      <dgm:prSet presAssocID="{3541CC7D-EC17-4945-B19F-4EE040871B8F}" presName="hierRoot2" presStyleCnt="0">
        <dgm:presLayoutVars>
          <dgm:hierBranch val="init"/>
        </dgm:presLayoutVars>
      </dgm:prSet>
      <dgm:spPr/>
    </dgm:pt>
    <dgm:pt modelId="{43A87811-EC26-45A6-85E6-6C26354E794A}" type="pres">
      <dgm:prSet presAssocID="{3541CC7D-EC17-4945-B19F-4EE040871B8F}" presName="rootComposite" presStyleCnt="0"/>
      <dgm:spPr/>
    </dgm:pt>
    <dgm:pt modelId="{549A9472-CEF8-410D-B806-EA471E1E19D3}" type="pres">
      <dgm:prSet presAssocID="{3541CC7D-EC17-4945-B19F-4EE040871B8F}" presName="rootText" presStyleLbl="node2" presStyleIdx="2" presStyleCnt="3" custScaleY="595899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5D8F0AC-AB89-41B2-A025-8D8ADA98CA02}" type="pres">
      <dgm:prSet presAssocID="{3541CC7D-EC17-4945-B19F-4EE040871B8F}" presName="rootConnector" presStyleLbl="node2" presStyleIdx="2" presStyleCnt="3"/>
      <dgm:spPr/>
      <dgm:t>
        <a:bodyPr/>
        <a:lstStyle/>
        <a:p>
          <a:endParaRPr lang="en-GB"/>
        </a:p>
      </dgm:t>
    </dgm:pt>
    <dgm:pt modelId="{7A9ACF45-A754-4769-8510-5B416CFBDBFE}" type="pres">
      <dgm:prSet presAssocID="{3541CC7D-EC17-4945-B19F-4EE040871B8F}" presName="hierChild4" presStyleCnt="0"/>
      <dgm:spPr/>
    </dgm:pt>
    <dgm:pt modelId="{B440DB50-09C2-45A9-8238-17B1D0DE101C}" type="pres">
      <dgm:prSet presAssocID="{3541CC7D-EC17-4945-B19F-4EE040871B8F}" presName="hierChild5" presStyleCnt="0"/>
      <dgm:spPr/>
    </dgm:pt>
    <dgm:pt modelId="{B60C4072-3D3D-4D49-A6FD-3D04A1CBE534}" type="pres">
      <dgm:prSet presAssocID="{8AA1D6ED-50C0-4FC4-B942-582428E2E097}" presName="hierChild3" presStyleCnt="0"/>
      <dgm:spPr/>
    </dgm:pt>
  </dgm:ptLst>
  <dgm:cxnLst>
    <dgm:cxn modelId="{C90A9135-E514-4E49-8B05-B97C07EA0713}" type="presOf" srcId="{8AA1D6ED-50C0-4FC4-B942-582428E2E097}" destId="{73E42993-6A8C-4DEC-947A-CE689BCB0C69}" srcOrd="0" destOrd="0" presId="urn:microsoft.com/office/officeart/2005/8/layout/orgChart1"/>
    <dgm:cxn modelId="{EBA75408-5749-496C-9A03-4139E0F988FA}" type="presOf" srcId="{94EB7EF2-F8AD-48CC-9095-F662C730554C}" destId="{4C879745-EA2D-4ECD-A062-78A944E62366}" srcOrd="0" destOrd="0" presId="urn:microsoft.com/office/officeart/2005/8/layout/orgChart1"/>
    <dgm:cxn modelId="{1E330E72-BA1E-4B59-8182-95F78541C393}" srcId="{8AA1D6ED-50C0-4FC4-B942-582428E2E097}" destId="{3541CC7D-EC17-4945-B19F-4EE040871B8F}" srcOrd="2" destOrd="0" parTransId="{94EB7EF2-F8AD-48CC-9095-F662C730554C}" sibTransId="{A2151CE8-62D9-4A53-A150-A554C3900697}"/>
    <dgm:cxn modelId="{63FFECFB-76E4-4C05-A93A-3F73A84DEF48}" type="presOf" srcId="{904AEDEB-8149-439F-9CFC-7C473CECE20A}" destId="{1EB464F3-587A-4B7D-B431-303211C4D597}" srcOrd="0" destOrd="0" presId="urn:microsoft.com/office/officeart/2005/8/layout/orgChart1"/>
    <dgm:cxn modelId="{1339BC5E-941F-4257-BFB9-C3E62489E3B5}" type="presOf" srcId="{E5D44F09-13C4-448D-9B12-353D09C94712}" destId="{EBE6141B-EECB-406F-8CF9-5D7A7DE4EAC5}" srcOrd="0" destOrd="0" presId="urn:microsoft.com/office/officeart/2005/8/layout/orgChart1"/>
    <dgm:cxn modelId="{29CDAE27-1C53-4584-A786-0DD6519EE58A}" type="presOf" srcId="{1F76C4BB-51DE-45B8-8394-0A0F020EEC9D}" destId="{341059F2-4045-43E1-B5F4-43DDB1FC98CF}" srcOrd="0" destOrd="0" presId="urn:microsoft.com/office/officeart/2005/8/layout/orgChart1"/>
    <dgm:cxn modelId="{B8B2CD41-860C-4DB2-B93A-1F711C1CB5D5}" srcId="{8AA1D6ED-50C0-4FC4-B942-582428E2E097}" destId="{904AEDEB-8149-439F-9CFC-7C473CECE20A}" srcOrd="1" destOrd="0" parTransId="{82BBD5B0-471F-4E20-8370-6C8693165063}" sibTransId="{59410769-4AEE-46F3-B508-5B5A35903E12}"/>
    <dgm:cxn modelId="{A1E59BB6-97AC-4D9E-A8DA-C6A28EF54ECD}" type="presOf" srcId="{8AA1D6ED-50C0-4FC4-B942-582428E2E097}" destId="{C2E5BC77-8AAE-442F-A03B-21F9716795C4}" srcOrd="1" destOrd="0" presId="urn:microsoft.com/office/officeart/2005/8/layout/orgChart1"/>
    <dgm:cxn modelId="{E982ED74-22C1-4757-86B4-2491EB5894AA}" type="presOf" srcId="{FACA5C1E-AACB-4ED8-9C50-BFE553CAE440}" destId="{ACDE0E0B-418B-425D-BA8D-7F47CF2E6399}" srcOrd="1" destOrd="0" presId="urn:microsoft.com/office/officeart/2005/8/layout/orgChart1"/>
    <dgm:cxn modelId="{34F50BD0-A835-4FC8-8E55-42BB38718EE0}" srcId="{E5D44F09-13C4-448D-9B12-353D09C94712}" destId="{8AA1D6ED-50C0-4FC4-B942-582428E2E097}" srcOrd="0" destOrd="0" parTransId="{05190E6A-D2BC-4C59-B41B-6BA7A48626DE}" sibTransId="{D51DE234-53D0-4823-8172-F218996116CF}"/>
    <dgm:cxn modelId="{0DCE5FB6-B157-468A-8EDB-25487D3B5056}" type="presOf" srcId="{3541CC7D-EC17-4945-B19F-4EE040871B8F}" destId="{F5D8F0AC-AB89-41B2-A025-8D8ADA98CA02}" srcOrd="1" destOrd="0" presId="urn:microsoft.com/office/officeart/2005/8/layout/orgChart1"/>
    <dgm:cxn modelId="{B6571B72-DD0A-45C4-B20E-544B812B207A}" type="presOf" srcId="{FACA5C1E-AACB-4ED8-9C50-BFE553CAE440}" destId="{CE62D83F-A450-47AF-B53A-6E8AD00EAA48}" srcOrd="0" destOrd="0" presId="urn:microsoft.com/office/officeart/2005/8/layout/orgChart1"/>
    <dgm:cxn modelId="{C11C11CD-26FD-49D0-BCDA-D8B21325F3BE}" type="presOf" srcId="{904AEDEB-8149-439F-9CFC-7C473CECE20A}" destId="{7424572B-5851-4328-8FFC-B1EA9B7450ED}" srcOrd="1" destOrd="0" presId="urn:microsoft.com/office/officeart/2005/8/layout/orgChart1"/>
    <dgm:cxn modelId="{E84F5A4A-AA4F-4930-8059-9CDD1432DC1A}" srcId="{8AA1D6ED-50C0-4FC4-B942-582428E2E097}" destId="{FACA5C1E-AACB-4ED8-9C50-BFE553CAE440}" srcOrd="0" destOrd="0" parTransId="{1F76C4BB-51DE-45B8-8394-0A0F020EEC9D}" sibTransId="{9C11A6EE-C4EB-4FEC-8344-7CADF468BAE5}"/>
    <dgm:cxn modelId="{35240F54-4DDC-4D8C-828E-8B03549C0671}" type="presOf" srcId="{82BBD5B0-471F-4E20-8370-6C8693165063}" destId="{AC409670-32ED-4576-8295-EF50FC32B8C4}" srcOrd="0" destOrd="0" presId="urn:microsoft.com/office/officeart/2005/8/layout/orgChart1"/>
    <dgm:cxn modelId="{F513CCB5-8DF1-42D6-BE61-C4A839D84724}" type="presOf" srcId="{3541CC7D-EC17-4945-B19F-4EE040871B8F}" destId="{549A9472-CEF8-410D-B806-EA471E1E19D3}" srcOrd="0" destOrd="0" presId="urn:microsoft.com/office/officeart/2005/8/layout/orgChart1"/>
    <dgm:cxn modelId="{DE19BE2A-EF4B-4DBD-99E7-0761FB278BAC}" type="presParOf" srcId="{EBE6141B-EECB-406F-8CF9-5D7A7DE4EAC5}" destId="{D6CD46A3-2965-41F2-A139-6BFB0EDD3827}" srcOrd="0" destOrd="0" presId="urn:microsoft.com/office/officeart/2005/8/layout/orgChart1"/>
    <dgm:cxn modelId="{90280EA0-40C8-478A-927C-F6409BFE7CE3}" type="presParOf" srcId="{D6CD46A3-2965-41F2-A139-6BFB0EDD3827}" destId="{B5262786-F85C-4D32-ADE7-B7A222368651}" srcOrd="0" destOrd="0" presId="urn:microsoft.com/office/officeart/2005/8/layout/orgChart1"/>
    <dgm:cxn modelId="{95FE767F-FD69-4316-BF83-B6CBA1017FE6}" type="presParOf" srcId="{B5262786-F85C-4D32-ADE7-B7A222368651}" destId="{73E42993-6A8C-4DEC-947A-CE689BCB0C69}" srcOrd="0" destOrd="0" presId="urn:microsoft.com/office/officeart/2005/8/layout/orgChart1"/>
    <dgm:cxn modelId="{3F532608-0213-4CAE-B983-20502FE57F9F}" type="presParOf" srcId="{B5262786-F85C-4D32-ADE7-B7A222368651}" destId="{C2E5BC77-8AAE-442F-A03B-21F9716795C4}" srcOrd="1" destOrd="0" presId="urn:microsoft.com/office/officeart/2005/8/layout/orgChart1"/>
    <dgm:cxn modelId="{A6CE5B42-0624-4059-A55D-3D2594A76D95}" type="presParOf" srcId="{D6CD46A3-2965-41F2-A139-6BFB0EDD3827}" destId="{A5A7BC98-A96E-49B9-9D29-74EF91E81B27}" srcOrd="1" destOrd="0" presId="urn:microsoft.com/office/officeart/2005/8/layout/orgChart1"/>
    <dgm:cxn modelId="{9FE6D317-4663-49E2-978B-AF9A7754DB02}" type="presParOf" srcId="{A5A7BC98-A96E-49B9-9D29-74EF91E81B27}" destId="{341059F2-4045-43E1-B5F4-43DDB1FC98CF}" srcOrd="0" destOrd="0" presId="urn:microsoft.com/office/officeart/2005/8/layout/orgChart1"/>
    <dgm:cxn modelId="{8F7FE866-7900-4C1A-AC1E-8BBA798F7221}" type="presParOf" srcId="{A5A7BC98-A96E-49B9-9D29-74EF91E81B27}" destId="{08F72A3E-4DDB-49C8-A39A-5025CAB4BEC3}" srcOrd="1" destOrd="0" presId="urn:microsoft.com/office/officeart/2005/8/layout/orgChart1"/>
    <dgm:cxn modelId="{C6EBC910-3425-488E-86F0-E96A9C83B702}" type="presParOf" srcId="{08F72A3E-4DDB-49C8-A39A-5025CAB4BEC3}" destId="{1FB44A53-37DD-44B1-9548-C427AFB0180F}" srcOrd="0" destOrd="0" presId="urn:microsoft.com/office/officeart/2005/8/layout/orgChart1"/>
    <dgm:cxn modelId="{13FE204F-ED4B-4004-9A8C-D6F594A9DED8}" type="presParOf" srcId="{1FB44A53-37DD-44B1-9548-C427AFB0180F}" destId="{CE62D83F-A450-47AF-B53A-6E8AD00EAA48}" srcOrd="0" destOrd="0" presId="urn:microsoft.com/office/officeart/2005/8/layout/orgChart1"/>
    <dgm:cxn modelId="{F3E52C8F-AC22-4C10-91A0-4BC4B0713735}" type="presParOf" srcId="{1FB44A53-37DD-44B1-9548-C427AFB0180F}" destId="{ACDE0E0B-418B-425D-BA8D-7F47CF2E6399}" srcOrd="1" destOrd="0" presId="urn:microsoft.com/office/officeart/2005/8/layout/orgChart1"/>
    <dgm:cxn modelId="{9F0489B4-CFA3-4CC5-8E30-A231135E2B7A}" type="presParOf" srcId="{08F72A3E-4DDB-49C8-A39A-5025CAB4BEC3}" destId="{AEACD3EA-A6D9-4A9E-A9F0-D9ABFE5E873D}" srcOrd="1" destOrd="0" presId="urn:microsoft.com/office/officeart/2005/8/layout/orgChart1"/>
    <dgm:cxn modelId="{95758C7C-FBC6-456E-8861-4443C267346A}" type="presParOf" srcId="{08F72A3E-4DDB-49C8-A39A-5025CAB4BEC3}" destId="{F24B981E-3E6E-45BD-A5AE-7194E1B6F41F}" srcOrd="2" destOrd="0" presId="urn:microsoft.com/office/officeart/2005/8/layout/orgChart1"/>
    <dgm:cxn modelId="{7230429F-82B4-4ADE-9DAE-5071FF4C1D9D}" type="presParOf" srcId="{A5A7BC98-A96E-49B9-9D29-74EF91E81B27}" destId="{AC409670-32ED-4576-8295-EF50FC32B8C4}" srcOrd="2" destOrd="0" presId="urn:microsoft.com/office/officeart/2005/8/layout/orgChart1"/>
    <dgm:cxn modelId="{1AC67E93-CFA6-4D2A-93C9-99D904002956}" type="presParOf" srcId="{A5A7BC98-A96E-49B9-9D29-74EF91E81B27}" destId="{AD3EEF58-E852-418F-AC74-28FB7379E40A}" srcOrd="3" destOrd="0" presId="urn:microsoft.com/office/officeart/2005/8/layout/orgChart1"/>
    <dgm:cxn modelId="{B4DB5C19-D09C-4493-9961-855E93B97A1F}" type="presParOf" srcId="{AD3EEF58-E852-418F-AC74-28FB7379E40A}" destId="{E3C8F7D7-72A4-4F64-85D4-7CF6B0A50A65}" srcOrd="0" destOrd="0" presId="urn:microsoft.com/office/officeart/2005/8/layout/orgChart1"/>
    <dgm:cxn modelId="{EE01A99E-FD1B-454D-BEE3-20E64F7685BE}" type="presParOf" srcId="{E3C8F7D7-72A4-4F64-85D4-7CF6B0A50A65}" destId="{1EB464F3-587A-4B7D-B431-303211C4D597}" srcOrd="0" destOrd="0" presId="urn:microsoft.com/office/officeart/2005/8/layout/orgChart1"/>
    <dgm:cxn modelId="{AA73B0E1-6988-42B3-8852-BF4B279A82F3}" type="presParOf" srcId="{E3C8F7D7-72A4-4F64-85D4-7CF6B0A50A65}" destId="{7424572B-5851-4328-8FFC-B1EA9B7450ED}" srcOrd="1" destOrd="0" presId="urn:microsoft.com/office/officeart/2005/8/layout/orgChart1"/>
    <dgm:cxn modelId="{D64EC428-1E71-433C-88A6-762B121486CB}" type="presParOf" srcId="{AD3EEF58-E852-418F-AC74-28FB7379E40A}" destId="{545C8141-DE8B-4049-AE2A-3F916E55DE1D}" srcOrd="1" destOrd="0" presId="urn:microsoft.com/office/officeart/2005/8/layout/orgChart1"/>
    <dgm:cxn modelId="{9539FA87-34C8-4AFC-9D4E-A061DE6284CB}" type="presParOf" srcId="{AD3EEF58-E852-418F-AC74-28FB7379E40A}" destId="{70E13C40-AA4A-4E63-A5BC-48E1A2942EE1}" srcOrd="2" destOrd="0" presId="urn:microsoft.com/office/officeart/2005/8/layout/orgChart1"/>
    <dgm:cxn modelId="{1E03E38B-37F1-47A4-AFC2-D7107089D421}" type="presParOf" srcId="{A5A7BC98-A96E-49B9-9D29-74EF91E81B27}" destId="{4C879745-EA2D-4ECD-A062-78A944E62366}" srcOrd="4" destOrd="0" presId="urn:microsoft.com/office/officeart/2005/8/layout/orgChart1"/>
    <dgm:cxn modelId="{7BFC21D4-F3ED-4EE5-8068-986772B2BFA7}" type="presParOf" srcId="{A5A7BC98-A96E-49B9-9D29-74EF91E81B27}" destId="{DEA912C8-A03E-45C0-B56C-E4A1D3FB7301}" srcOrd="5" destOrd="0" presId="urn:microsoft.com/office/officeart/2005/8/layout/orgChart1"/>
    <dgm:cxn modelId="{0951F597-FA5D-487A-ADBD-311E734C08E9}" type="presParOf" srcId="{DEA912C8-A03E-45C0-B56C-E4A1D3FB7301}" destId="{43A87811-EC26-45A6-85E6-6C26354E794A}" srcOrd="0" destOrd="0" presId="urn:microsoft.com/office/officeart/2005/8/layout/orgChart1"/>
    <dgm:cxn modelId="{63FA80C5-8BF6-40F1-9A1C-7F5128CBF0D6}" type="presParOf" srcId="{43A87811-EC26-45A6-85E6-6C26354E794A}" destId="{549A9472-CEF8-410D-B806-EA471E1E19D3}" srcOrd="0" destOrd="0" presId="urn:microsoft.com/office/officeart/2005/8/layout/orgChart1"/>
    <dgm:cxn modelId="{A2E36194-6FD9-4C45-8F42-55DCE18F28E4}" type="presParOf" srcId="{43A87811-EC26-45A6-85E6-6C26354E794A}" destId="{F5D8F0AC-AB89-41B2-A025-8D8ADA98CA02}" srcOrd="1" destOrd="0" presId="urn:microsoft.com/office/officeart/2005/8/layout/orgChart1"/>
    <dgm:cxn modelId="{1D2BEE79-8F48-4CCA-83C1-B47FE24DA56E}" type="presParOf" srcId="{DEA912C8-A03E-45C0-B56C-E4A1D3FB7301}" destId="{7A9ACF45-A754-4769-8510-5B416CFBDBFE}" srcOrd="1" destOrd="0" presId="urn:microsoft.com/office/officeart/2005/8/layout/orgChart1"/>
    <dgm:cxn modelId="{EF48C859-0478-4035-ADB2-549EB0E01796}" type="presParOf" srcId="{DEA912C8-A03E-45C0-B56C-E4A1D3FB7301}" destId="{B440DB50-09C2-45A9-8238-17B1D0DE101C}" srcOrd="2" destOrd="0" presId="urn:microsoft.com/office/officeart/2005/8/layout/orgChart1"/>
    <dgm:cxn modelId="{BE5C754E-6BDB-4877-A8D3-B73A05752055}" type="presParOf" srcId="{D6CD46A3-2965-41F2-A139-6BFB0EDD3827}" destId="{B60C4072-3D3D-4D49-A6FD-3D04A1CBE5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902021" y="1202824"/>
          <a:ext cx="678969" cy="247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44"/>
              </a:lnTo>
              <a:lnTo>
                <a:pt x="678969" y="124544"/>
              </a:lnTo>
              <a:lnTo>
                <a:pt x="678969" y="2470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1212243" y="1202824"/>
          <a:ext cx="689777" cy="244975"/>
        </a:xfrm>
        <a:custGeom>
          <a:avLst/>
          <a:gdLst/>
          <a:ahLst/>
          <a:cxnLst/>
          <a:rect l="0" t="0" r="0" b="0"/>
          <a:pathLst>
            <a:path>
              <a:moveTo>
                <a:pt x="689777" y="0"/>
              </a:moveTo>
              <a:lnTo>
                <a:pt x="689777" y="122419"/>
              </a:lnTo>
              <a:lnTo>
                <a:pt x="0" y="122419"/>
              </a:lnTo>
              <a:lnTo>
                <a:pt x="0" y="2449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710267" y="0"/>
          <a:ext cx="2383508" cy="1202824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710267" y="0"/>
        <a:ext cx="2383508" cy="1202824"/>
      </dsp:txXfrm>
    </dsp:sp>
    <dsp:sp modelId="{CE62D83F-A450-47AF-B53A-6E8AD00EAA48}">
      <dsp:nvSpPr>
        <dsp:cNvPr id="0" name=""/>
        <dsp:cNvSpPr/>
      </dsp:nvSpPr>
      <dsp:spPr>
        <a:xfrm>
          <a:off x="628645" y="1447800"/>
          <a:ext cx="1167196" cy="3501086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ظهور بند جديد في جانب مصادر الأموال وهو حساب رأس المال بمبلغ 600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628645" y="1447800"/>
        <a:ext cx="1167196" cy="3501086"/>
      </dsp:txXfrm>
    </dsp:sp>
    <dsp:sp modelId="{549A9472-CEF8-410D-B806-EA471E1E19D3}">
      <dsp:nvSpPr>
        <dsp:cNvPr id="0" name=""/>
        <dsp:cNvSpPr/>
      </dsp:nvSpPr>
      <dsp:spPr>
        <a:xfrm>
          <a:off x="1997393" y="1449924"/>
          <a:ext cx="1167196" cy="3477655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ظهور بند جديد في جانب استخدامات الأموال وهو </a:t>
          </a:r>
          <a:r>
            <a:rPr lang="ar-SA" sz="2000" b="0" kern="1200" dirty="0" smtClean="0">
              <a:solidFill>
                <a:schemeClr val="tx1"/>
              </a:solidFill>
            </a:rPr>
            <a:t>حساب جاري  بنك الرياض بمبلغ 600 ألف ريال</a:t>
          </a:r>
          <a:endParaRPr lang="en-GB" sz="2000" b="0" kern="1200" dirty="0">
            <a:solidFill>
              <a:schemeClr val="tx1"/>
            </a:solidFill>
          </a:endParaRPr>
        </a:p>
      </dsp:txBody>
      <dsp:txXfrm>
        <a:off x="1997393" y="1449924"/>
        <a:ext cx="1167196" cy="34776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900369" y="1129711"/>
          <a:ext cx="1300929" cy="268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206"/>
              </a:lnTo>
              <a:lnTo>
                <a:pt x="1300929" y="153206"/>
              </a:lnTo>
              <a:lnTo>
                <a:pt x="1300929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09670-32ED-4576-8295-EF50FC32B8C4}">
      <dsp:nvSpPr>
        <dsp:cNvPr id="0" name=""/>
        <dsp:cNvSpPr/>
      </dsp:nvSpPr>
      <dsp:spPr>
        <a:xfrm>
          <a:off x="1829117" y="1129711"/>
          <a:ext cx="91440" cy="268312"/>
        </a:xfrm>
        <a:custGeom>
          <a:avLst/>
          <a:gdLst/>
          <a:ahLst/>
          <a:cxnLst/>
          <a:rect l="0" t="0" r="0" b="0"/>
          <a:pathLst>
            <a:path>
              <a:moveTo>
                <a:pt x="71251" y="0"/>
              </a:moveTo>
              <a:lnTo>
                <a:pt x="71251" y="153206"/>
              </a:lnTo>
              <a:lnTo>
                <a:pt x="45720" y="153206"/>
              </a:lnTo>
              <a:lnTo>
                <a:pt x="45720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548376" y="1129711"/>
          <a:ext cx="1351992" cy="268312"/>
        </a:xfrm>
        <a:custGeom>
          <a:avLst/>
          <a:gdLst/>
          <a:ahLst/>
          <a:cxnLst/>
          <a:rect l="0" t="0" r="0" b="0"/>
          <a:pathLst>
            <a:path>
              <a:moveTo>
                <a:pt x="1351992" y="0"/>
              </a:moveTo>
              <a:lnTo>
                <a:pt x="1351992" y="153206"/>
              </a:lnTo>
              <a:lnTo>
                <a:pt x="0" y="153206"/>
              </a:lnTo>
              <a:lnTo>
                <a:pt x="0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781055" y="0"/>
          <a:ext cx="2238628" cy="1129711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781055" y="0"/>
        <a:ext cx="2238628" cy="1129711"/>
      </dsp:txXfrm>
    </dsp:sp>
    <dsp:sp modelId="{CE62D83F-A450-47AF-B53A-6E8AD00EAA48}">
      <dsp:nvSpPr>
        <dsp:cNvPr id="0" name=""/>
        <dsp:cNvSpPr/>
      </dsp:nvSpPr>
      <dsp:spPr>
        <a:xfrm>
          <a:off x="251" y="1398024"/>
          <a:ext cx="1096248" cy="3288275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ظهور بند جديد في جانب مصادر  الأموال ضمن الخصوم وهو الدائنون بمبلغ 125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51" y="1398024"/>
        <a:ext cx="1096248" cy="3288275"/>
      </dsp:txXfrm>
    </dsp:sp>
    <dsp:sp modelId="{1EB464F3-587A-4B7D-B431-303211C4D597}">
      <dsp:nvSpPr>
        <dsp:cNvPr id="0" name=""/>
        <dsp:cNvSpPr/>
      </dsp:nvSpPr>
      <dsp:spPr>
        <a:xfrm>
          <a:off x="1326713" y="1398024"/>
          <a:ext cx="1096248" cy="3288275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تخفيض حساب البنك في جانب استخدامات الأموال بمبلغ 125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326713" y="1398024"/>
        <a:ext cx="1096248" cy="3288275"/>
      </dsp:txXfrm>
    </dsp:sp>
    <dsp:sp modelId="{549A9472-CEF8-410D-B806-EA471E1E19D3}">
      <dsp:nvSpPr>
        <dsp:cNvPr id="0" name=""/>
        <dsp:cNvSpPr/>
      </dsp:nvSpPr>
      <dsp:spPr>
        <a:xfrm>
          <a:off x="2653174" y="1398024"/>
          <a:ext cx="1096248" cy="3266268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ظهور بند جديد في جانب استخدامات الأموال وهو </a:t>
          </a:r>
          <a:r>
            <a:rPr lang="ar-SA" sz="2000" b="0" kern="1200" dirty="0" smtClean="0">
              <a:solidFill>
                <a:schemeClr val="tx1"/>
              </a:solidFill>
            </a:rPr>
            <a:t>المبنى بمبلغ 250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653174" y="1398024"/>
        <a:ext cx="1096248" cy="32662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902021" y="1202824"/>
          <a:ext cx="678969" cy="247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44"/>
              </a:lnTo>
              <a:lnTo>
                <a:pt x="678969" y="124544"/>
              </a:lnTo>
              <a:lnTo>
                <a:pt x="678969" y="2470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1168683" y="1202824"/>
          <a:ext cx="733337" cy="247099"/>
        </a:xfrm>
        <a:custGeom>
          <a:avLst/>
          <a:gdLst/>
          <a:ahLst/>
          <a:cxnLst/>
          <a:rect l="0" t="0" r="0" b="0"/>
          <a:pathLst>
            <a:path>
              <a:moveTo>
                <a:pt x="733337" y="0"/>
              </a:moveTo>
              <a:lnTo>
                <a:pt x="733337" y="124544"/>
              </a:lnTo>
              <a:lnTo>
                <a:pt x="0" y="124544"/>
              </a:lnTo>
              <a:lnTo>
                <a:pt x="0" y="2470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710267" y="0"/>
          <a:ext cx="2383508" cy="1202824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710267" y="0"/>
        <a:ext cx="2383508" cy="1202824"/>
      </dsp:txXfrm>
    </dsp:sp>
    <dsp:sp modelId="{CE62D83F-A450-47AF-B53A-6E8AD00EAA48}">
      <dsp:nvSpPr>
        <dsp:cNvPr id="0" name=""/>
        <dsp:cNvSpPr/>
      </dsp:nvSpPr>
      <dsp:spPr>
        <a:xfrm>
          <a:off x="585085" y="1449924"/>
          <a:ext cx="1167196" cy="3501086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ظهور بند جديد في جانب مصادر  الأموال ضمن الخصوم وهو القرض بمبلغ 300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585085" y="1449924"/>
        <a:ext cx="1167196" cy="3501086"/>
      </dsp:txXfrm>
    </dsp:sp>
    <dsp:sp modelId="{549A9472-CEF8-410D-B806-EA471E1E19D3}">
      <dsp:nvSpPr>
        <dsp:cNvPr id="0" name=""/>
        <dsp:cNvSpPr/>
      </dsp:nvSpPr>
      <dsp:spPr>
        <a:xfrm>
          <a:off x="1997393" y="1449924"/>
          <a:ext cx="1167196" cy="3477655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زيادة رصيد حساب المنشأة بالبنك بمبلغ 300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997393" y="1449924"/>
        <a:ext cx="1167196" cy="34776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902021" y="1202824"/>
          <a:ext cx="678969" cy="247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44"/>
              </a:lnTo>
              <a:lnTo>
                <a:pt x="678969" y="124544"/>
              </a:lnTo>
              <a:lnTo>
                <a:pt x="678969" y="2470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1168683" y="1202824"/>
          <a:ext cx="733337" cy="247099"/>
        </a:xfrm>
        <a:custGeom>
          <a:avLst/>
          <a:gdLst/>
          <a:ahLst/>
          <a:cxnLst/>
          <a:rect l="0" t="0" r="0" b="0"/>
          <a:pathLst>
            <a:path>
              <a:moveTo>
                <a:pt x="733337" y="0"/>
              </a:moveTo>
              <a:lnTo>
                <a:pt x="733337" y="124544"/>
              </a:lnTo>
              <a:lnTo>
                <a:pt x="0" y="124544"/>
              </a:lnTo>
              <a:lnTo>
                <a:pt x="0" y="2470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710267" y="0"/>
          <a:ext cx="2383508" cy="1202824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710267" y="0"/>
        <a:ext cx="2383508" cy="1202824"/>
      </dsp:txXfrm>
    </dsp:sp>
    <dsp:sp modelId="{CE62D83F-A450-47AF-B53A-6E8AD00EAA48}">
      <dsp:nvSpPr>
        <dsp:cNvPr id="0" name=""/>
        <dsp:cNvSpPr/>
      </dsp:nvSpPr>
      <dsp:spPr>
        <a:xfrm>
          <a:off x="585085" y="1449924"/>
          <a:ext cx="1167196" cy="3501086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زيادة رصيد بند الدائنين ضمن الخصوم في جانب مصادر  الأموال بمبلغ 300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585085" y="1449924"/>
        <a:ext cx="1167196" cy="3501086"/>
      </dsp:txXfrm>
    </dsp:sp>
    <dsp:sp modelId="{549A9472-CEF8-410D-B806-EA471E1E19D3}">
      <dsp:nvSpPr>
        <dsp:cNvPr id="0" name=""/>
        <dsp:cNvSpPr/>
      </dsp:nvSpPr>
      <dsp:spPr>
        <a:xfrm>
          <a:off x="1997393" y="1449924"/>
          <a:ext cx="1167196" cy="3477655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ظهور بند جديد في جانب استخدامات الأموال وهو </a:t>
          </a:r>
          <a:r>
            <a:rPr lang="ar-SA" sz="2000" b="0" kern="1200" dirty="0" smtClean="0">
              <a:solidFill>
                <a:schemeClr val="tx1"/>
              </a:solidFill>
            </a:rPr>
            <a:t>السيارات بمبلغ 300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997393" y="1449924"/>
        <a:ext cx="1167196" cy="34776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900369" y="1129711"/>
          <a:ext cx="1300929" cy="2302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106"/>
              </a:lnTo>
              <a:lnTo>
                <a:pt x="1300929" y="115106"/>
              </a:lnTo>
              <a:lnTo>
                <a:pt x="1300929" y="2302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09670-32ED-4576-8295-EF50FC32B8C4}">
      <dsp:nvSpPr>
        <dsp:cNvPr id="0" name=""/>
        <dsp:cNvSpPr/>
      </dsp:nvSpPr>
      <dsp:spPr>
        <a:xfrm>
          <a:off x="1829117" y="1129711"/>
          <a:ext cx="91440" cy="230212"/>
        </a:xfrm>
        <a:custGeom>
          <a:avLst/>
          <a:gdLst/>
          <a:ahLst/>
          <a:cxnLst/>
          <a:rect l="0" t="0" r="0" b="0"/>
          <a:pathLst>
            <a:path>
              <a:moveTo>
                <a:pt x="71251" y="0"/>
              </a:moveTo>
              <a:lnTo>
                <a:pt x="71251" y="115106"/>
              </a:lnTo>
              <a:lnTo>
                <a:pt x="45720" y="115106"/>
              </a:lnTo>
              <a:lnTo>
                <a:pt x="45720" y="2302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548376" y="1129711"/>
          <a:ext cx="1351992" cy="230212"/>
        </a:xfrm>
        <a:custGeom>
          <a:avLst/>
          <a:gdLst/>
          <a:ahLst/>
          <a:cxnLst/>
          <a:rect l="0" t="0" r="0" b="0"/>
          <a:pathLst>
            <a:path>
              <a:moveTo>
                <a:pt x="1351992" y="0"/>
              </a:moveTo>
              <a:lnTo>
                <a:pt x="1351992" y="115106"/>
              </a:lnTo>
              <a:lnTo>
                <a:pt x="0" y="115106"/>
              </a:lnTo>
              <a:lnTo>
                <a:pt x="0" y="2302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781055" y="0"/>
          <a:ext cx="2238628" cy="1129711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781055" y="0"/>
        <a:ext cx="2238628" cy="1129711"/>
      </dsp:txXfrm>
    </dsp:sp>
    <dsp:sp modelId="{CE62D83F-A450-47AF-B53A-6E8AD00EAA48}">
      <dsp:nvSpPr>
        <dsp:cNvPr id="0" name=""/>
        <dsp:cNvSpPr/>
      </dsp:nvSpPr>
      <dsp:spPr>
        <a:xfrm>
          <a:off x="251" y="1359924"/>
          <a:ext cx="1096248" cy="3288275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عدم تأثر جانب مصادر الأموال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51" y="1359924"/>
        <a:ext cx="1096248" cy="3288275"/>
      </dsp:txXfrm>
    </dsp:sp>
    <dsp:sp modelId="{1EB464F3-587A-4B7D-B431-303211C4D597}">
      <dsp:nvSpPr>
        <dsp:cNvPr id="0" name=""/>
        <dsp:cNvSpPr/>
      </dsp:nvSpPr>
      <dsp:spPr>
        <a:xfrm>
          <a:off x="1326713" y="1359924"/>
          <a:ext cx="1096248" cy="3288275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ظهور بند جديد لاستخدامات الأموال وهو الصندوق بمبلغ 50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326713" y="1359924"/>
        <a:ext cx="1096248" cy="3288275"/>
      </dsp:txXfrm>
    </dsp:sp>
    <dsp:sp modelId="{549A9472-CEF8-410D-B806-EA471E1E19D3}">
      <dsp:nvSpPr>
        <dsp:cNvPr id="0" name=""/>
        <dsp:cNvSpPr/>
      </dsp:nvSpPr>
      <dsp:spPr>
        <a:xfrm>
          <a:off x="2653174" y="1359924"/>
          <a:ext cx="1096248" cy="3266268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تخفيض رصيد حساب المنشأة بالبنك بمبلغ 50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653174" y="1359924"/>
        <a:ext cx="1096248" cy="32662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900369" y="1129711"/>
          <a:ext cx="1300929" cy="2302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106"/>
              </a:lnTo>
              <a:lnTo>
                <a:pt x="1300929" y="115106"/>
              </a:lnTo>
              <a:lnTo>
                <a:pt x="1300929" y="2302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09670-32ED-4576-8295-EF50FC32B8C4}">
      <dsp:nvSpPr>
        <dsp:cNvPr id="0" name=""/>
        <dsp:cNvSpPr/>
      </dsp:nvSpPr>
      <dsp:spPr>
        <a:xfrm>
          <a:off x="1829117" y="1129711"/>
          <a:ext cx="91440" cy="230212"/>
        </a:xfrm>
        <a:custGeom>
          <a:avLst/>
          <a:gdLst/>
          <a:ahLst/>
          <a:cxnLst/>
          <a:rect l="0" t="0" r="0" b="0"/>
          <a:pathLst>
            <a:path>
              <a:moveTo>
                <a:pt x="71251" y="0"/>
              </a:moveTo>
              <a:lnTo>
                <a:pt x="71251" y="115106"/>
              </a:lnTo>
              <a:lnTo>
                <a:pt x="45720" y="115106"/>
              </a:lnTo>
              <a:lnTo>
                <a:pt x="45720" y="2302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548376" y="1129711"/>
          <a:ext cx="1351992" cy="230212"/>
        </a:xfrm>
        <a:custGeom>
          <a:avLst/>
          <a:gdLst/>
          <a:ahLst/>
          <a:cxnLst/>
          <a:rect l="0" t="0" r="0" b="0"/>
          <a:pathLst>
            <a:path>
              <a:moveTo>
                <a:pt x="1351992" y="0"/>
              </a:moveTo>
              <a:lnTo>
                <a:pt x="1351992" y="115106"/>
              </a:lnTo>
              <a:lnTo>
                <a:pt x="0" y="115106"/>
              </a:lnTo>
              <a:lnTo>
                <a:pt x="0" y="2302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781055" y="0"/>
          <a:ext cx="2238628" cy="1129711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781055" y="0"/>
        <a:ext cx="2238628" cy="1129711"/>
      </dsp:txXfrm>
    </dsp:sp>
    <dsp:sp modelId="{CE62D83F-A450-47AF-B53A-6E8AD00EAA48}">
      <dsp:nvSpPr>
        <dsp:cNvPr id="0" name=""/>
        <dsp:cNvSpPr/>
      </dsp:nvSpPr>
      <dsp:spPr>
        <a:xfrm>
          <a:off x="251" y="1359924"/>
          <a:ext cx="1096248" cy="3288275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زيادة رصيد الدائنين في جانب مصادر الأموال بمبلغ 100 ألف ريال 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51" y="1359924"/>
        <a:ext cx="1096248" cy="3288275"/>
      </dsp:txXfrm>
    </dsp:sp>
    <dsp:sp modelId="{1EB464F3-587A-4B7D-B431-303211C4D597}">
      <dsp:nvSpPr>
        <dsp:cNvPr id="0" name=""/>
        <dsp:cNvSpPr/>
      </dsp:nvSpPr>
      <dsp:spPr>
        <a:xfrm>
          <a:off x="1326713" y="1359924"/>
          <a:ext cx="1096248" cy="3288275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تخفيض رصيد حساب المنشأة بالبنك في جانب استخدامات الأموال بمبلغ 50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326713" y="1359924"/>
        <a:ext cx="1096248" cy="3288275"/>
      </dsp:txXfrm>
    </dsp:sp>
    <dsp:sp modelId="{549A9472-CEF8-410D-B806-EA471E1E19D3}">
      <dsp:nvSpPr>
        <dsp:cNvPr id="0" name=""/>
        <dsp:cNvSpPr/>
      </dsp:nvSpPr>
      <dsp:spPr>
        <a:xfrm>
          <a:off x="2653174" y="1359924"/>
          <a:ext cx="1096248" cy="3266268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ظهور بند جديد لاستخدامات الأموال وهو العدد والمهمات بمبلغ 150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653174" y="1359924"/>
        <a:ext cx="1096248" cy="32662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900369" y="1129711"/>
          <a:ext cx="1300929" cy="268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206"/>
              </a:lnTo>
              <a:lnTo>
                <a:pt x="1300929" y="153206"/>
              </a:lnTo>
              <a:lnTo>
                <a:pt x="1300929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09670-32ED-4576-8295-EF50FC32B8C4}">
      <dsp:nvSpPr>
        <dsp:cNvPr id="0" name=""/>
        <dsp:cNvSpPr/>
      </dsp:nvSpPr>
      <dsp:spPr>
        <a:xfrm>
          <a:off x="1829117" y="1129711"/>
          <a:ext cx="91440" cy="268312"/>
        </a:xfrm>
        <a:custGeom>
          <a:avLst/>
          <a:gdLst/>
          <a:ahLst/>
          <a:cxnLst/>
          <a:rect l="0" t="0" r="0" b="0"/>
          <a:pathLst>
            <a:path>
              <a:moveTo>
                <a:pt x="71251" y="0"/>
              </a:moveTo>
              <a:lnTo>
                <a:pt x="71251" y="153206"/>
              </a:lnTo>
              <a:lnTo>
                <a:pt x="45720" y="153206"/>
              </a:lnTo>
              <a:lnTo>
                <a:pt x="45720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548376" y="1129711"/>
          <a:ext cx="1351992" cy="268312"/>
        </a:xfrm>
        <a:custGeom>
          <a:avLst/>
          <a:gdLst/>
          <a:ahLst/>
          <a:cxnLst/>
          <a:rect l="0" t="0" r="0" b="0"/>
          <a:pathLst>
            <a:path>
              <a:moveTo>
                <a:pt x="1351992" y="0"/>
              </a:moveTo>
              <a:lnTo>
                <a:pt x="1351992" y="153206"/>
              </a:lnTo>
              <a:lnTo>
                <a:pt x="0" y="153206"/>
              </a:lnTo>
              <a:lnTo>
                <a:pt x="0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781055" y="0"/>
          <a:ext cx="2238628" cy="1129711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781055" y="0"/>
        <a:ext cx="2238628" cy="1129711"/>
      </dsp:txXfrm>
    </dsp:sp>
    <dsp:sp modelId="{CE62D83F-A450-47AF-B53A-6E8AD00EAA48}">
      <dsp:nvSpPr>
        <dsp:cNvPr id="0" name=""/>
        <dsp:cNvSpPr/>
      </dsp:nvSpPr>
      <dsp:spPr>
        <a:xfrm>
          <a:off x="251" y="1398024"/>
          <a:ext cx="1096248" cy="3288275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عدم تأثر جانب مصادر الأموال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51" y="1398024"/>
        <a:ext cx="1096248" cy="3288275"/>
      </dsp:txXfrm>
    </dsp:sp>
    <dsp:sp modelId="{1EB464F3-587A-4B7D-B431-303211C4D597}">
      <dsp:nvSpPr>
        <dsp:cNvPr id="0" name=""/>
        <dsp:cNvSpPr/>
      </dsp:nvSpPr>
      <dsp:spPr>
        <a:xfrm>
          <a:off x="1326713" y="1398024"/>
          <a:ext cx="1096248" cy="3288275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تخفيض رصيد حساب المنشأة بالبنك بمبلغ 20 ألف ريال،  وكذلك تخفيض بند الصندوق بمبلغ 20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326713" y="1398024"/>
        <a:ext cx="1096248" cy="3288275"/>
      </dsp:txXfrm>
    </dsp:sp>
    <dsp:sp modelId="{549A9472-CEF8-410D-B806-EA471E1E19D3}">
      <dsp:nvSpPr>
        <dsp:cNvPr id="0" name=""/>
        <dsp:cNvSpPr/>
      </dsp:nvSpPr>
      <dsp:spPr>
        <a:xfrm>
          <a:off x="2653174" y="1398024"/>
          <a:ext cx="1096248" cy="3266268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ظهور بند جديد لاستخدامات الأموال وهو الأثاث والتجهيزات بمبلغ 40 ألف ريال</a:t>
          </a:r>
        </a:p>
      </dsp:txBody>
      <dsp:txXfrm>
        <a:off x="2653174" y="1398024"/>
        <a:ext cx="1096248" cy="326626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493435" y="1202613"/>
          <a:ext cx="678850" cy="247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957"/>
              </a:lnTo>
              <a:lnTo>
                <a:pt x="678850" y="124957"/>
              </a:lnTo>
              <a:lnTo>
                <a:pt x="678850" y="2474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760226" y="1202613"/>
          <a:ext cx="733208" cy="247492"/>
        </a:xfrm>
        <a:custGeom>
          <a:avLst/>
          <a:gdLst/>
          <a:ahLst/>
          <a:cxnLst/>
          <a:rect l="0" t="0" r="0" b="0"/>
          <a:pathLst>
            <a:path>
              <a:moveTo>
                <a:pt x="733208" y="0"/>
              </a:moveTo>
              <a:lnTo>
                <a:pt x="733208" y="124957"/>
              </a:lnTo>
              <a:lnTo>
                <a:pt x="0" y="124957"/>
              </a:lnTo>
              <a:lnTo>
                <a:pt x="0" y="2474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301890" y="0"/>
          <a:ext cx="2383088" cy="1202613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301890" y="0"/>
        <a:ext cx="2383088" cy="1202613"/>
      </dsp:txXfrm>
    </dsp:sp>
    <dsp:sp modelId="{CE62D83F-A450-47AF-B53A-6E8AD00EAA48}">
      <dsp:nvSpPr>
        <dsp:cNvPr id="0" name=""/>
        <dsp:cNvSpPr/>
      </dsp:nvSpPr>
      <dsp:spPr>
        <a:xfrm>
          <a:off x="176731" y="1450105"/>
          <a:ext cx="1166990" cy="350047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عدم تأثر جانب مصادر الأموال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76731" y="1450105"/>
        <a:ext cx="1166990" cy="3500470"/>
      </dsp:txXfrm>
    </dsp:sp>
    <dsp:sp modelId="{549A9472-CEF8-410D-B806-EA471E1E19D3}">
      <dsp:nvSpPr>
        <dsp:cNvPr id="0" name=""/>
        <dsp:cNvSpPr/>
      </dsp:nvSpPr>
      <dsp:spPr>
        <a:xfrm>
          <a:off x="1588790" y="1450105"/>
          <a:ext cx="1166990" cy="3477043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عدم تأثر جانب استخدامات الأموال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588790" y="1450105"/>
        <a:ext cx="1166990" cy="347704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900369" y="1129711"/>
          <a:ext cx="1300929" cy="268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206"/>
              </a:lnTo>
              <a:lnTo>
                <a:pt x="1300929" y="153206"/>
              </a:lnTo>
              <a:lnTo>
                <a:pt x="1300929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09670-32ED-4576-8295-EF50FC32B8C4}">
      <dsp:nvSpPr>
        <dsp:cNvPr id="0" name=""/>
        <dsp:cNvSpPr/>
      </dsp:nvSpPr>
      <dsp:spPr>
        <a:xfrm>
          <a:off x="1829117" y="1129711"/>
          <a:ext cx="91440" cy="268312"/>
        </a:xfrm>
        <a:custGeom>
          <a:avLst/>
          <a:gdLst/>
          <a:ahLst/>
          <a:cxnLst/>
          <a:rect l="0" t="0" r="0" b="0"/>
          <a:pathLst>
            <a:path>
              <a:moveTo>
                <a:pt x="71251" y="0"/>
              </a:moveTo>
              <a:lnTo>
                <a:pt x="71251" y="153206"/>
              </a:lnTo>
              <a:lnTo>
                <a:pt x="45720" y="153206"/>
              </a:lnTo>
              <a:lnTo>
                <a:pt x="45720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548376" y="1129711"/>
          <a:ext cx="1351992" cy="268312"/>
        </a:xfrm>
        <a:custGeom>
          <a:avLst/>
          <a:gdLst/>
          <a:ahLst/>
          <a:cxnLst/>
          <a:rect l="0" t="0" r="0" b="0"/>
          <a:pathLst>
            <a:path>
              <a:moveTo>
                <a:pt x="1351992" y="0"/>
              </a:moveTo>
              <a:lnTo>
                <a:pt x="1351992" y="153206"/>
              </a:lnTo>
              <a:lnTo>
                <a:pt x="0" y="153206"/>
              </a:lnTo>
              <a:lnTo>
                <a:pt x="0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781055" y="0"/>
          <a:ext cx="2238628" cy="1129711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781055" y="0"/>
        <a:ext cx="2238628" cy="1129711"/>
      </dsp:txXfrm>
    </dsp:sp>
    <dsp:sp modelId="{CE62D83F-A450-47AF-B53A-6E8AD00EAA48}">
      <dsp:nvSpPr>
        <dsp:cNvPr id="0" name=""/>
        <dsp:cNvSpPr/>
      </dsp:nvSpPr>
      <dsp:spPr>
        <a:xfrm>
          <a:off x="251" y="1398024"/>
          <a:ext cx="1096248" cy="3288275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ظهور بند جديد في جانب مصادر  الأموال ضمن حقوق الملكية وهو الإيرادات بمبلغ 80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51" y="1398024"/>
        <a:ext cx="1096248" cy="3288275"/>
      </dsp:txXfrm>
    </dsp:sp>
    <dsp:sp modelId="{1EB464F3-587A-4B7D-B431-303211C4D597}">
      <dsp:nvSpPr>
        <dsp:cNvPr id="0" name=""/>
        <dsp:cNvSpPr/>
      </dsp:nvSpPr>
      <dsp:spPr>
        <a:xfrm>
          <a:off x="1326713" y="1398024"/>
          <a:ext cx="1096248" cy="3288275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زيادة رصيد بند النقدية في جانب استخدامات الأموال بمبلغ 40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326713" y="1398024"/>
        <a:ext cx="1096248" cy="3288275"/>
      </dsp:txXfrm>
    </dsp:sp>
    <dsp:sp modelId="{549A9472-CEF8-410D-B806-EA471E1E19D3}">
      <dsp:nvSpPr>
        <dsp:cNvPr id="0" name=""/>
        <dsp:cNvSpPr/>
      </dsp:nvSpPr>
      <dsp:spPr>
        <a:xfrm>
          <a:off x="2653174" y="1398024"/>
          <a:ext cx="1096248" cy="3266268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ظهور بند جديد لاستخدامات الأموال وهو المدينون بمبلغ 40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653174" y="1398024"/>
        <a:ext cx="1096248" cy="32662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814621" y="1128696"/>
          <a:ext cx="637125" cy="232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091"/>
              </a:lnTo>
              <a:lnTo>
                <a:pt x="637125" y="117091"/>
              </a:lnTo>
              <a:lnTo>
                <a:pt x="637125" y="2320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1126478" y="1128696"/>
          <a:ext cx="688143" cy="232094"/>
        </a:xfrm>
        <a:custGeom>
          <a:avLst/>
          <a:gdLst/>
          <a:ahLst/>
          <a:cxnLst/>
          <a:rect l="0" t="0" r="0" b="0"/>
          <a:pathLst>
            <a:path>
              <a:moveTo>
                <a:pt x="688143" y="0"/>
              </a:moveTo>
              <a:lnTo>
                <a:pt x="688143" y="117091"/>
              </a:lnTo>
              <a:lnTo>
                <a:pt x="0" y="117091"/>
              </a:lnTo>
              <a:lnTo>
                <a:pt x="0" y="2320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696313" y="0"/>
          <a:ext cx="2236615" cy="1128696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696313" y="0"/>
        <a:ext cx="2236615" cy="1128696"/>
      </dsp:txXfrm>
    </dsp:sp>
    <dsp:sp modelId="{CE62D83F-A450-47AF-B53A-6E8AD00EAA48}">
      <dsp:nvSpPr>
        <dsp:cNvPr id="0" name=""/>
        <dsp:cNvSpPr/>
      </dsp:nvSpPr>
      <dsp:spPr>
        <a:xfrm>
          <a:off x="578846" y="1360791"/>
          <a:ext cx="1095263" cy="3285319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ظهور بند جديد في جانب مصادر  الأموال وهو المسحوبات والذي يخفض من قيمة حقوق الملكية بمبلغ 2000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578846" y="1360791"/>
        <a:ext cx="1095263" cy="3285319"/>
      </dsp:txXfrm>
    </dsp:sp>
    <dsp:sp modelId="{549A9472-CEF8-410D-B806-EA471E1E19D3}">
      <dsp:nvSpPr>
        <dsp:cNvPr id="0" name=""/>
        <dsp:cNvSpPr/>
      </dsp:nvSpPr>
      <dsp:spPr>
        <a:xfrm>
          <a:off x="1904115" y="1360791"/>
          <a:ext cx="1095263" cy="3263332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</a:rPr>
            <a:t>تخفيض رصيد الصندوق في جانب استخدامات الأموال بمبلغ 2000 ريال</a:t>
          </a:r>
          <a:endParaRPr lang="en-GB" sz="2000" b="0" kern="1200" dirty="0">
            <a:solidFill>
              <a:schemeClr val="tx1"/>
            </a:solidFill>
          </a:endParaRPr>
        </a:p>
      </dsp:txBody>
      <dsp:txXfrm>
        <a:off x="1904115" y="1360791"/>
        <a:ext cx="1095263" cy="326333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900369" y="1129711"/>
          <a:ext cx="1300929" cy="268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206"/>
              </a:lnTo>
              <a:lnTo>
                <a:pt x="1300929" y="153206"/>
              </a:lnTo>
              <a:lnTo>
                <a:pt x="1300929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09670-32ED-4576-8295-EF50FC32B8C4}">
      <dsp:nvSpPr>
        <dsp:cNvPr id="0" name=""/>
        <dsp:cNvSpPr/>
      </dsp:nvSpPr>
      <dsp:spPr>
        <a:xfrm>
          <a:off x="1829117" y="1129711"/>
          <a:ext cx="91440" cy="268312"/>
        </a:xfrm>
        <a:custGeom>
          <a:avLst/>
          <a:gdLst/>
          <a:ahLst/>
          <a:cxnLst/>
          <a:rect l="0" t="0" r="0" b="0"/>
          <a:pathLst>
            <a:path>
              <a:moveTo>
                <a:pt x="71251" y="0"/>
              </a:moveTo>
              <a:lnTo>
                <a:pt x="71251" y="153206"/>
              </a:lnTo>
              <a:lnTo>
                <a:pt x="45720" y="153206"/>
              </a:lnTo>
              <a:lnTo>
                <a:pt x="45720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548376" y="1129711"/>
          <a:ext cx="1351992" cy="268312"/>
        </a:xfrm>
        <a:custGeom>
          <a:avLst/>
          <a:gdLst/>
          <a:ahLst/>
          <a:cxnLst/>
          <a:rect l="0" t="0" r="0" b="0"/>
          <a:pathLst>
            <a:path>
              <a:moveTo>
                <a:pt x="1351992" y="0"/>
              </a:moveTo>
              <a:lnTo>
                <a:pt x="1351992" y="153206"/>
              </a:lnTo>
              <a:lnTo>
                <a:pt x="0" y="153206"/>
              </a:lnTo>
              <a:lnTo>
                <a:pt x="0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781055" y="0"/>
          <a:ext cx="2238628" cy="1129711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781055" y="0"/>
        <a:ext cx="2238628" cy="1129711"/>
      </dsp:txXfrm>
    </dsp:sp>
    <dsp:sp modelId="{CE62D83F-A450-47AF-B53A-6E8AD00EAA48}">
      <dsp:nvSpPr>
        <dsp:cNvPr id="0" name=""/>
        <dsp:cNvSpPr/>
      </dsp:nvSpPr>
      <dsp:spPr>
        <a:xfrm>
          <a:off x="251" y="1398024"/>
          <a:ext cx="1096248" cy="3288275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عدم تأثر جانب مصادر الأموال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51" y="1398024"/>
        <a:ext cx="1096248" cy="3288275"/>
      </dsp:txXfrm>
    </dsp:sp>
    <dsp:sp modelId="{1EB464F3-587A-4B7D-B431-303211C4D597}">
      <dsp:nvSpPr>
        <dsp:cNvPr id="0" name=""/>
        <dsp:cNvSpPr/>
      </dsp:nvSpPr>
      <dsp:spPr>
        <a:xfrm>
          <a:off x="1326713" y="1398024"/>
          <a:ext cx="1096248" cy="3288275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تخفيض رصيد بند المدينين في جانب  استخدامات الأموال بمبلغ 40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326713" y="1398024"/>
        <a:ext cx="1096248" cy="3288275"/>
      </dsp:txXfrm>
    </dsp:sp>
    <dsp:sp modelId="{549A9472-CEF8-410D-B806-EA471E1E19D3}">
      <dsp:nvSpPr>
        <dsp:cNvPr id="0" name=""/>
        <dsp:cNvSpPr/>
      </dsp:nvSpPr>
      <dsp:spPr>
        <a:xfrm>
          <a:off x="2653174" y="1398024"/>
          <a:ext cx="1096248" cy="3266268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زيادة رصيد حساب المنشأة بالبنك في جانب استخدامات الأموال بمبلغ 40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653174" y="1398024"/>
        <a:ext cx="1096248" cy="326626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902021" y="1202824"/>
          <a:ext cx="678969" cy="247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44"/>
              </a:lnTo>
              <a:lnTo>
                <a:pt x="678969" y="124544"/>
              </a:lnTo>
              <a:lnTo>
                <a:pt x="678969" y="2470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1168683" y="1202824"/>
          <a:ext cx="733337" cy="247099"/>
        </a:xfrm>
        <a:custGeom>
          <a:avLst/>
          <a:gdLst/>
          <a:ahLst/>
          <a:cxnLst/>
          <a:rect l="0" t="0" r="0" b="0"/>
          <a:pathLst>
            <a:path>
              <a:moveTo>
                <a:pt x="733337" y="0"/>
              </a:moveTo>
              <a:lnTo>
                <a:pt x="733337" y="124544"/>
              </a:lnTo>
              <a:lnTo>
                <a:pt x="0" y="124544"/>
              </a:lnTo>
              <a:lnTo>
                <a:pt x="0" y="2470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710267" y="0"/>
          <a:ext cx="2383508" cy="1202824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710267" y="0"/>
        <a:ext cx="2383508" cy="1202824"/>
      </dsp:txXfrm>
    </dsp:sp>
    <dsp:sp modelId="{CE62D83F-A450-47AF-B53A-6E8AD00EAA48}">
      <dsp:nvSpPr>
        <dsp:cNvPr id="0" name=""/>
        <dsp:cNvSpPr/>
      </dsp:nvSpPr>
      <dsp:spPr>
        <a:xfrm>
          <a:off x="585085" y="1449924"/>
          <a:ext cx="1167196" cy="3501086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تخفيض رصيد بند الدائنين في جانب مصادر الأموال بمبلغ 60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585085" y="1449924"/>
        <a:ext cx="1167196" cy="3501086"/>
      </dsp:txXfrm>
    </dsp:sp>
    <dsp:sp modelId="{549A9472-CEF8-410D-B806-EA471E1E19D3}">
      <dsp:nvSpPr>
        <dsp:cNvPr id="0" name=""/>
        <dsp:cNvSpPr/>
      </dsp:nvSpPr>
      <dsp:spPr>
        <a:xfrm>
          <a:off x="1997393" y="1449924"/>
          <a:ext cx="1167196" cy="3477655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تخفيض رصيد حساب المنشأة بالبنك في جانب استخدامات الأموال بمبلغ 60 ألف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997393" y="1449924"/>
        <a:ext cx="1167196" cy="347765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902021" y="1202824"/>
          <a:ext cx="678969" cy="247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44"/>
              </a:lnTo>
              <a:lnTo>
                <a:pt x="678969" y="124544"/>
              </a:lnTo>
              <a:lnTo>
                <a:pt x="678969" y="2470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1168683" y="1202824"/>
          <a:ext cx="733337" cy="247099"/>
        </a:xfrm>
        <a:custGeom>
          <a:avLst/>
          <a:gdLst/>
          <a:ahLst/>
          <a:cxnLst/>
          <a:rect l="0" t="0" r="0" b="0"/>
          <a:pathLst>
            <a:path>
              <a:moveTo>
                <a:pt x="733337" y="0"/>
              </a:moveTo>
              <a:lnTo>
                <a:pt x="733337" y="124544"/>
              </a:lnTo>
              <a:lnTo>
                <a:pt x="0" y="124544"/>
              </a:lnTo>
              <a:lnTo>
                <a:pt x="0" y="2470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710267" y="0"/>
          <a:ext cx="2383508" cy="1202824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710267" y="0"/>
        <a:ext cx="2383508" cy="1202824"/>
      </dsp:txXfrm>
    </dsp:sp>
    <dsp:sp modelId="{CE62D83F-A450-47AF-B53A-6E8AD00EAA48}">
      <dsp:nvSpPr>
        <dsp:cNvPr id="0" name=""/>
        <dsp:cNvSpPr/>
      </dsp:nvSpPr>
      <dsp:spPr>
        <a:xfrm>
          <a:off x="585085" y="1449924"/>
          <a:ext cx="1167196" cy="3501086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ظهور بند جديد في جانب مصادر  الأموال وهو المصروفات والذي يخفض من قيمة حقوق الملكية بمبلغ 8000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585085" y="1449924"/>
        <a:ext cx="1167196" cy="3501086"/>
      </dsp:txXfrm>
    </dsp:sp>
    <dsp:sp modelId="{549A9472-CEF8-410D-B806-EA471E1E19D3}">
      <dsp:nvSpPr>
        <dsp:cNvPr id="0" name=""/>
        <dsp:cNvSpPr/>
      </dsp:nvSpPr>
      <dsp:spPr>
        <a:xfrm>
          <a:off x="1997393" y="1449924"/>
          <a:ext cx="1167196" cy="3477655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تخفيض رصيد بند الصندوق في جانب استخدامات الأموال بمبلغ 8000ريال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997393" y="1449924"/>
        <a:ext cx="1167196" cy="347765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9745-EA2D-4ECD-A062-78A944E62366}">
      <dsp:nvSpPr>
        <dsp:cNvPr id="0" name=""/>
        <dsp:cNvSpPr/>
      </dsp:nvSpPr>
      <dsp:spPr>
        <a:xfrm>
          <a:off x="1900369" y="1129711"/>
          <a:ext cx="1300929" cy="268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206"/>
              </a:lnTo>
              <a:lnTo>
                <a:pt x="1300929" y="153206"/>
              </a:lnTo>
              <a:lnTo>
                <a:pt x="1300929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09670-32ED-4576-8295-EF50FC32B8C4}">
      <dsp:nvSpPr>
        <dsp:cNvPr id="0" name=""/>
        <dsp:cNvSpPr/>
      </dsp:nvSpPr>
      <dsp:spPr>
        <a:xfrm>
          <a:off x="1829117" y="1129711"/>
          <a:ext cx="91440" cy="268312"/>
        </a:xfrm>
        <a:custGeom>
          <a:avLst/>
          <a:gdLst/>
          <a:ahLst/>
          <a:cxnLst/>
          <a:rect l="0" t="0" r="0" b="0"/>
          <a:pathLst>
            <a:path>
              <a:moveTo>
                <a:pt x="71251" y="0"/>
              </a:moveTo>
              <a:lnTo>
                <a:pt x="71251" y="153206"/>
              </a:lnTo>
              <a:lnTo>
                <a:pt x="45720" y="153206"/>
              </a:lnTo>
              <a:lnTo>
                <a:pt x="45720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059F2-4045-43E1-B5F4-43DDB1FC98CF}">
      <dsp:nvSpPr>
        <dsp:cNvPr id="0" name=""/>
        <dsp:cNvSpPr/>
      </dsp:nvSpPr>
      <dsp:spPr>
        <a:xfrm>
          <a:off x="548376" y="1129711"/>
          <a:ext cx="1351992" cy="268312"/>
        </a:xfrm>
        <a:custGeom>
          <a:avLst/>
          <a:gdLst/>
          <a:ahLst/>
          <a:cxnLst/>
          <a:rect l="0" t="0" r="0" b="0"/>
          <a:pathLst>
            <a:path>
              <a:moveTo>
                <a:pt x="1351992" y="0"/>
              </a:moveTo>
              <a:lnTo>
                <a:pt x="1351992" y="153206"/>
              </a:lnTo>
              <a:lnTo>
                <a:pt x="0" y="153206"/>
              </a:lnTo>
              <a:lnTo>
                <a:pt x="0" y="26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42993-6A8C-4DEC-947A-CE689BCB0C69}">
      <dsp:nvSpPr>
        <dsp:cNvPr id="0" name=""/>
        <dsp:cNvSpPr/>
      </dsp:nvSpPr>
      <dsp:spPr>
        <a:xfrm>
          <a:off x="781055" y="0"/>
          <a:ext cx="2238628" cy="1129711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أثر العملية على معادلة الميزانية</a:t>
          </a:r>
          <a:endParaRPr lang="en-GB" sz="2000" b="1" kern="1200" dirty="0"/>
        </a:p>
      </dsp:txBody>
      <dsp:txXfrm>
        <a:off x="781055" y="0"/>
        <a:ext cx="2238628" cy="1129711"/>
      </dsp:txXfrm>
    </dsp:sp>
    <dsp:sp modelId="{CE62D83F-A450-47AF-B53A-6E8AD00EAA48}">
      <dsp:nvSpPr>
        <dsp:cNvPr id="0" name=""/>
        <dsp:cNvSpPr/>
      </dsp:nvSpPr>
      <dsp:spPr>
        <a:xfrm>
          <a:off x="251" y="1398024"/>
          <a:ext cx="1096248" cy="3288275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زيادة  بند المصروفات في جانب مصادر  الأموال والذي يخفض من قيمة حقوق الملكية بمبلغ 2700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51" y="1398024"/>
        <a:ext cx="1096248" cy="3288275"/>
      </dsp:txXfrm>
    </dsp:sp>
    <dsp:sp modelId="{1EB464F3-587A-4B7D-B431-303211C4D597}">
      <dsp:nvSpPr>
        <dsp:cNvPr id="0" name=""/>
        <dsp:cNvSpPr/>
      </dsp:nvSpPr>
      <dsp:spPr>
        <a:xfrm>
          <a:off x="1326713" y="1398024"/>
          <a:ext cx="1096248" cy="3288275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تخفيض حساب المنشأة بالبنك في جانب استخدامات  الأموال بمبلغ 2500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1326713" y="1398024"/>
        <a:ext cx="1096248" cy="3288275"/>
      </dsp:txXfrm>
    </dsp:sp>
    <dsp:sp modelId="{549A9472-CEF8-410D-B806-EA471E1E19D3}">
      <dsp:nvSpPr>
        <dsp:cNvPr id="0" name=""/>
        <dsp:cNvSpPr/>
      </dsp:nvSpPr>
      <dsp:spPr>
        <a:xfrm>
          <a:off x="2653174" y="1398024"/>
          <a:ext cx="1096248" cy="3266268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تخفيض بند النقدية في جانب استخدامات  الأموال بمبلغ 200 ريال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653174" y="1398024"/>
        <a:ext cx="1096248" cy="3266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DE2F804-9EA4-4030-A3F4-7D3539BE96E3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A12F2FA-9F3F-4DAD-8A3F-AC2273CFD26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738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A227-551F-405D-8C98-1DA64F36E9EB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F7F39-B6B0-4854-BC33-3A270C1CB74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5558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A227-551F-405D-8C98-1DA64F36E9EB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F7F39-B6B0-4854-BC33-3A270C1CB74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54380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A227-551F-405D-8C98-1DA64F36E9EB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F7F39-B6B0-4854-BC33-3A270C1CB74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25809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A227-551F-405D-8C98-1DA64F36E9EB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F7F39-B6B0-4854-BC33-3A270C1CB74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58242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A227-551F-405D-8C98-1DA64F36E9EB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F7F39-B6B0-4854-BC33-3A270C1CB74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41971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A227-551F-405D-8C98-1DA64F36E9EB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F7F39-B6B0-4854-BC33-3A270C1CB74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90216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A227-551F-405D-8C98-1DA64F36E9EB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F7F39-B6B0-4854-BC33-3A270C1CB74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51540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A227-551F-405D-8C98-1DA64F36E9EB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F7F39-B6B0-4854-BC33-3A270C1CB74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68205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A227-551F-405D-8C98-1DA64F36E9EB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F7F39-B6B0-4854-BC33-3A270C1CB74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15319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A227-551F-405D-8C98-1DA64F36E9EB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F7F39-B6B0-4854-BC33-3A270C1CB74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6233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A227-551F-405D-8C98-1DA64F36E9EB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F7F39-B6B0-4854-BC33-3A270C1CB74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2544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68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837937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3981658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4250762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3900310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76812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501662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465796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780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089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537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75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8A227-551F-405D-8C98-1DA64F36E9EB}" type="datetimeFigureOut">
              <a:rPr lang="ar-SA" smtClean="0"/>
              <a:t>03/12/34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7F39-B6B0-4854-BC33-3A270C1CB74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88450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260123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6508100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>
                <a:solidFill>
                  <a:prstClr val="white"/>
                </a:solidFill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281354" y="5791201"/>
            <a:ext cx="773723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844062" y="6581002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092039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>
                <a:solidFill>
                  <a:prstClr val="white"/>
                </a:solidFill>
              </a:rPr>
              <a:t>عمادة التعليم الإكتروني والتعلم عن بعد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759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375031" y="4648200"/>
            <a:ext cx="3768969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1F497D">
                    <a:lumMod val="75000"/>
                  </a:srgbClr>
                </a:solidFill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1F497D">
                    <a:lumMod val="75000"/>
                  </a:srgbClr>
                </a:solidFill>
              </a:rPr>
              <a:t>عمادة التعلم الإلكتروني والتعليم عن بعد</a:t>
            </a:r>
            <a:endParaRPr lang="en-US" sz="2400" b="1" dirty="0">
              <a:solidFill>
                <a:srgbClr val="1F497D">
                  <a:lumMod val="75000"/>
                </a:srgbClr>
              </a:solidFill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>
                <a:solidFill>
                  <a:srgbClr val="1F497D">
                    <a:lumMod val="75000"/>
                  </a:srgbClr>
                </a:solidFill>
              </a:rPr>
              <a:t>	</a:t>
            </a:r>
            <a:endParaRPr lang="en-US" sz="2400" dirty="0">
              <a:solidFill>
                <a:srgbClr val="1F497D">
                  <a:lumMod val="75000"/>
                </a:srgbClr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1"/>
            <a:ext cx="5205046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>
              <a:defRPr/>
            </a:pPr>
            <a:endParaRPr lang="en-US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 rtl="0">
              <a:defRPr/>
            </a:pPr>
            <a:endParaRPr lang="en-US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4F81BD">
                    <a:lumMod val="50000"/>
                  </a:srgbClr>
                </a:solidFill>
                <a:latin typeface="AYM Wadiy S_U normal."/>
                <a:cs typeface="Times New Roman" pitchFamily="18" charset="0"/>
              </a:rPr>
              <a:t>مبادئ المحاسبة (1)</a:t>
            </a:r>
          </a:p>
          <a:p>
            <a:pPr algn="ctr"/>
            <a:endParaRPr lang="ar-SA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4F81BD">
                    <a:lumMod val="50000"/>
                  </a:srgbClr>
                </a:solidFill>
                <a:latin typeface="AYM Wadiy S_U normal."/>
                <a:cs typeface="Times New Roman" pitchFamily="18" charset="0"/>
              </a:rPr>
              <a:t>المحاضر/ فتحي </a:t>
            </a:r>
            <a:r>
              <a:rPr lang="ar-SA" sz="3700" b="1" dirty="0" err="1">
                <a:solidFill>
                  <a:srgbClr val="4F81BD">
                    <a:lumMod val="50000"/>
                  </a:srgbClr>
                </a:solidFill>
                <a:latin typeface="AYM Wadiy S_U normal."/>
                <a:cs typeface="Times New Roman" pitchFamily="18" charset="0"/>
              </a:rPr>
              <a:t>الميدني</a:t>
            </a:r>
            <a:endParaRPr lang="ar-SA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b="1" dirty="0">
                <a:solidFill>
                  <a:srgbClr val="7F7F7F"/>
                </a:solidFill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cs typeface="Times New Roman" pitchFamily="18" charset="0"/>
              </a:rPr>
            </a:br>
            <a:endParaRPr lang="en-US" sz="1700" b="1" dirty="0">
              <a:solidFill>
                <a:srgbClr val="7F7F7F"/>
              </a:solidFill>
            </a:endParaRPr>
          </a:p>
          <a:p>
            <a:pPr algn="ctr"/>
            <a:endParaRPr lang="en-US" sz="2600" b="1" dirty="0">
              <a:solidFill>
                <a:srgbClr val="7F7F7F"/>
              </a:solidFill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prstClr val="white"/>
                </a:solidFill>
              </a:rPr>
              <a:pPr rtl="0"/>
              <a:t>1</a:t>
            </a:fld>
            <a:endParaRPr lang="en-US" sz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09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7772400" cy="1156990"/>
          </a:xfrm>
          <a:solidFill>
            <a:schemeClr val="accent1"/>
          </a:solidFill>
        </p:spPr>
        <p:txBody>
          <a:bodyPr/>
          <a:lstStyle/>
          <a:p>
            <a:pPr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/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/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</a:rPr>
              <a:t>ثانياً: تحليل العمليات المالية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>حل الحالة التطبيقية رقم (1/2) ص 41 بالكتاب المقرر </a:t>
            </a:r>
            <a:br>
              <a:rPr lang="ar-SA" sz="3200" b="1" dirty="0" smtClean="0">
                <a:solidFill>
                  <a:srgbClr val="FF0000"/>
                </a:solidFill>
              </a:rPr>
            </a:br>
            <a:r>
              <a:rPr lang="ar-SA" sz="3200" b="1" dirty="0" smtClean="0">
                <a:solidFill>
                  <a:srgbClr val="FF0000"/>
                </a:solidFill>
              </a:rPr>
              <a:t/>
            </a:r>
            <a:br>
              <a:rPr lang="ar-SA" sz="3200" b="1" dirty="0" smtClean="0">
                <a:solidFill>
                  <a:srgbClr val="FF0000"/>
                </a:solidFill>
              </a:rPr>
            </a:br>
            <a:endParaRPr lang="en-GB" sz="3200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1"/>
            <a:ext cx="8229600" cy="47545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ar-SA" b="1" smtClean="0">
                <a:cs typeface="Arial" pitchFamily="34" charset="0"/>
              </a:rPr>
              <a:t>فيما يلي العمليات المالية التي تمت بمنشأة الأجنحة العربية لشحن البضائع خلال شهر محرم 1420هـ </a:t>
            </a:r>
          </a:p>
          <a:p>
            <a:pPr>
              <a:lnSpc>
                <a:spcPct val="150000"/>
              </a:lnSpc>
            </a:pPr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المطلوب:</a:t>
            </a:r>
          </a:p>
          <a:p>
            <a:pPr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smtClean="0">
                <a:cs typeface="Arial" pitchFamily="34" charset="0"/>
              </a:rPr>
              <a:t> إظهار أثر تلك العمليات على معادلة المحاسبة (الميزانية)</a:t>
            </a:r>
          </a:p>
          <a:p>
            <a:pPr rtl="1">
              <a:lnSpc>
                <a:spcPct val="150000"/>
              </a:lnSpc>
              <a:buFont typeface="Wingdings" pitchFamily="2" charset="2"/>
              <a:buChar char="v"/>
            </a:pPr>
            <a:r>
              <a:rPr lang="ar-SA" b="1" smtClean="0">
                <a:cs typeface="Arial" pitchFamily="34" charset="0"/>
              </a:rPr>
              <a:t>وإعداد الميزانية بعد كل عملية وفي 1420/1/30هـ</a:t>
            </a:r>
            <a:endParaRPr lang="en-GB" smtClean="0">
              <a:cs typeface="Arial" pitchFamily="34" charset="0"/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2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735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69" y="0"/>
            <a:ext cx="8159262" cy="914400"/>
          </a:xfrm>
          <a:solidFill>
            <a:schemeClr val="accent1"/>
          </a:solidFill>
        </p:spPr>
        <p:txBody>
          <a:bodyPr/>
          <a:lstStyle/>
          <a:p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/>
            </a:r>
            <a:b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ar-SA" sz="2000" b="1" dirty="0" smtClean="0">
                <a:solidFill>
                  <a:srgbClr val="002060"/>
                </a:solidFill>
                <a:cs typeface="Arial" pitchFamily="34" charset="0"/>
              </a:rPr>
              <a:t>العملية (1) في 1/1 أودع صاحب المنشأة 600000 ريال في حساب جاري في بنك الرياض باسم المنشأة</a:t>
            </a:r>
            <a:endParaRPr lang="en-GB" sz="2000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3749920" cy="4953000"/>
          </a:xfrm>
        </p:spPr>
        <p:txBody>
          <a:bodyPr/>
          <a:lstStyle/>
          <a:p>
            <a:pPr fontAlgn="base">
              <a:spcAft>
                <a:spcPct val="0"/>
              </a:spcAft>
              <a:buFont typeface="Wingdings 2" pitchFamily="18" charset="2"/>
              <a:buNone/>
            </a:pPr>
            <a:r>
              <a:rPr lang="ar-SA" smtClean="0">
                <a:cs typeface="Arial" pitchFamily="34" charset="0"/>
              </a:rPr>
              <a:t> </a:t>
            </a:r>
          </a:p>
          <a:p>
            <a:pPr fontAlgn="base">
              <a:spcAft>
                <a:spcPct val="0"/>
              </a:spcAft>
              <a:buFont typeface="Wingdings 2" pitchFamily="18" charset="2"/>
              <a:buNone/>
            </a:pPr>
            <a:endParaRPr lang="en-GB" smtClean="0">
              <a:cs typeface="Arial" pitchFamily="34" charset="0"/>
            </a:endParaRPr>
          </a:p>
        </p:txBody>
      </p:sp>
      <p:graphicFrame>
        <p:nvGraphicFramePr>
          <p:cNvPr id="13" name="Content Placeholder 7"/>
          <p:cNvGraphicFramePr>
            <a:graphicFrameLocks noGrp="1"/>
          </p:cNvGraphicFramePr>
          <p:nvPr>
            <p:ph sz="quarter" idx="4294967295"/>
          </p:nvPr>
        </p:nvGraphicFramePr>
        <p:xfrm>
          <a:off x="4933951" y="1066800"/>
          <a:ext cx="3749675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09600" y="1219200"/>
          <a:ext cx="3886200" cy="4572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021"/>
                <a:gridCol w="607979"/>
                <a:gridCol w="1256490"/>
                <a:gridCol w="724710"/>
              </a:tblGrid>
              <a:tr h="481860">
                <a:tc gridSpan="4">
                  <a:txBody>
                    <a:bodyPr/>
                    <a:lstStyle/>
                    <a:p>
                      <a:pPr algn="ctr"/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(بالألف ريال)</a:t>
                      </a:r>
                      <a:endParaRPr lang="en-GB" sz="140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1860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1860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بنك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/>
                </a:tc>
              </a:tr>
              <a:tr h="481860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</a:tr>
              <a:tr h="481860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</a:tr>
              <a:tr h="775812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</a:tr>
              <a:tr h="481860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رأس</a:t>
                      </a:r>
                      <a:r>
                        <a:rPr lang="ar-SA" sz="1800" b="1" baseline="0" dirty="0" smtClean="0"/>
                        <a:t> المال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</a:tr>
              <a:tr h="481860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</a:tr>
              <a:tr h="423170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3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243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1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smtClean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quarter" idx="1"/>
          </p:nvPr>
        </p:nvGraphicFramePr>
        <p:xfrm>
          <a:off x="914400" y="838201"/>
          <a:ext cx="3886200" cy="5200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021"/>
                <a:gridCol w="607979"/>
                <a:gridCol w="1256490"/>
                <a:gridCol w="724710"/>
              </a:tblGrid>
              <a:tr h="462689">
                <a:tc gridSpan="4">
                  <a:txBody>
                    <a:bodyPr/>
                    <a:lstStyle/>
                    <a:p>
                      <a:pPr algn="ctr"/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(بالألف ريال)</a:t>
                      </a:r>
                      <a:endParaRPr lang="en-GB" sz="1400" u="none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2689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26" marB="4572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26" marB="4572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26" marB="4572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2689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دائنون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125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بنك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475</a:t>
                      </a:r>
                      <a:endParaRPr lang="en-GB" sz="1800" b="1" dirty="0"/>
                    </a:p>
                  </a:txBody>
                  <a:tcPr marT="45726" marB="45726"/>
                </a:tc>
              </a:tr>
              <a:tr h="462689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مبنى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250</a:t>
                      </a:r>
                      <a:endParaRPr lang="en-GB" sz="1800" b="1" dirty="0"/>
                    </a:p>
                  </a:txBody>
                  <a:tcPr marT="45726" marB="45726"/>
                </a:tc>
              </a:tr>
              <a:tr h="462689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</a:tr>
              <a:tr h="462689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</a:tr>
              <a:tr h="462689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</a:tr>
              <a:tr h="670643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</a:tr>
              <a:tr h="462689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رأس</a:t>
                      </a:r>
                      <a:r>
                        <a:rPr lang="ar-SA" sz="1800" b="1" baseline="0" dirty="0" smtClean="0"/>
                        <a:t> المال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</a:tr>
              <a:tr h="462689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</a:tr>
              <a:tr h="365805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26" marB="45726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725</a:t>
                      </a:r>
                      <a:endParaRPr lang="en-GB" sz="1800" b="1" dirty="0"/>
                    </a:p>
                  </a:txBody>
                  <a:tcPr marT="45726" marB="45726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26" marB="45726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725</a:t>
                      </a:r>
                      <a:endParaRPr lang="en-GB" sz="1800" b="1" dirty="0"/>
                    </a:p>
                  </a:txBody>
                  <a:tcPr marT="45726" marB="45726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0302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933950" y="1447800"/>
            <a:ext cx="3749919" cy="4572000"/>
          </a:xfrm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22031" y="0"/>
            <a:ext cx="8229600" cy="762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just" eaLnBrk="0" hangingPunct="0">
              <a:defRPr/>
            </a:pP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العملية (2) </a:t>
            </a:r>
            <a:r>
              <a:rPr lang="ar-SA" sz="2000" b="1" dirty="0"/>
              <a:t>في 1/3 تم شراء مبنى بمبلغ 250000 ريال سدد نصف المبلغ بشيك والباقي على الحساب</a:t>
            </a:r>
            <a:endParaRPr lang="en-GB" sz="2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/>
        </p:nvGraphicFramePr>
        <p:xfrm>
          <a:off x="4933951" y="1066800"/>
          <a:ext cx="3749675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4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9506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smtClean="0"/>
          </a:p>
        </p:txBody>
      </p:sp>
      <p:sp>
        <p:nvSpPr>
          <p:cNvPr id="11267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933950" y="1447800"/>
            <a:ext cx="3749919" cy="4572000"/>
          </a:xfrm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22031" y="0"/>
            <a:ext cx="8229600" cy="914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just" eaLnBrk="0" hangingPunct="0">
              <a:defRPr/>
            </a:pP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العملية (3) </a:t>
            </a:r>
            <a:r>
              <a:rPr lang="ar-SA" sz="2000" b="1" dirty="0"/>
              <a:t>في 1/5 تم الحصول على قرض من صندوق التنمية العقاري بمبلغ 300000 ريال يسدد بعد 3 سنوات وتم إيداع مبلغ  القرض في الحساب الجاري بالبنك </a:t>
            </a:r>
            <a:endParaRPr lang="en-GB" sz="2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914400" y="1066800"/>
            <a:ext cx="374992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None/>
              <a:defRPr/>
            </a:pPr>
            <a:r>
              <a:rPr lang="ar-SA" sz="2600">
                <a:latin typeface="+mn-lt"/>
                <a:cs typeface="+mn-cs"/>
              </a:rPr>
              <a:t> </a:t>
            </a:r>
          </a:p>
          <a:p>
            <a:pPr marL="273050" indent="-273050"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None/>
              <a:defRPr/>
            </a:pPr>
            <a:endParaRPr lang="en-GB" sz="2600" dirty="0">
              <a:latin typeface="+mn-lt"/>
              <a:cs typeface="+mn-cs"/>
            </a:endParaRPr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/>
        </p:nvGraphicFramePr>
        <p:xfrm>
          <a:off x="4933951" y="1066800"/>
          <a:ext cx="3749675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" name="Content Placeholder 16"/>
          <p:cNvGraphicFramePr>
            <a:graphicFrameLocks noGrp="1"/>
          </p:cNvGraphicFramePr>
          <p:nvPr>
            <p:ph sz="quarter" idx="1"/>
          </p:nvPr>
        </p:nvGraphicFramePr>
        <p:xfrm>
          <a:off x="609601" y="1447800"/>
          <a:ext cx="4648200" cy="4687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117"/>
                <a:gridCol w="911413"/>
                <a:gridCol w="1502860"/>
                <a:gridCol w="866810"/>
              </a:tblGrid>
              <a:tr h="405730">
                <a:tc gridSpan="4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(بالألف ريال)</a:t>
                      </a:r>
                      <a:endParaRPr lang="en-GB" sz="140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5730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5730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دائنون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125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بنك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775</a:t>
                      </a:r>
                      <a:endParaRPr lang="en-GB" sz="1800" b="1" dirty="0"/>
                    </a:p>
                  </a:txBody>
                  <a:tcPr/>
                </a:tc>
              </a:tr>
              <a:tr h="405730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قرض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مبنى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250</a:t>
                      </a:r>
                      <a:endParaRPr lang="en-GB" sz="1800" b="1" dirty="0"/>
                    </a:p>
                  </a:txBody>
                  <a:tcPr/>
                </a:tc>
              </a:tr>
              <a:tr h="405730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</a:tr>
              <a:tr h="405730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</a:tr>
              <a:tr h="405730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</a:tr>
              <a:tr h="405730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رأس</a:t>
                      </a:r>
                      <a:r>
                        <a:rPr lang="ar-SA" sz="1800" b="1" baseline="0" dirty="0" smtClean="0"/>
                        <a:t> المال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</a:tr>
              <a:tr h="405730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1025</a:t>
                      </a:r>
                      <a:endParaRPr lang="en-GB" sz="18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1025</a:t>
                      </a:r>
                      <a:endParaRPr lang="en-GB" sz="18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5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1707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smtClean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quarter" idx="1"/>
          </p:nvPr>
        </p:nvGraphicFramePr>
        <p:xfrm>
          <a:off x="533400" y="1133476"/>
          <a:ext cx="4419600" cy="4810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9883"/>
                <a:gridCol w="866588"/>
                <a:gridCol w="1428949"/>
                <a:gridCol w="824180"/>
              </a:tblGrid>
              <a:tr h="430982">
                <a:tc gridSpan="4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(بالألف ريال)</a:t>
                      </a:r>
                      <a:endParaRPr lang="en-GB" sz="140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0982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25" marB="457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25" marB="457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25" marB="457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5" marB="457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0982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دائنون</a:t>
                      </a:r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425</a:t>
                      </a:r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بنك</a:t>
                      </a:r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775</a:t>
                      </a:r>
                      <a:endParaRPr lang="en-GB" sz="1800" b="1" dirty="0"/>
                    </a:p>
                  </a:txBody>
                  <a:tcPr marT="45725" marB="45725"/>
                </a:tc>
              </a:tr>
              <a:tr h="430982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قرض</a:t>
                      </a:r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مبنى</a:t>
                      </a:r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250</a:t>
                      </a:r>
                      <a:endParaRPr lang="en-GB" sz="1800" b="1" dirty="0"/>
                    </a:p>
                  </a:txBody>
                  <a:tcPr marT="45725" marB="45725"/>
                </a:tc>
              </a:tr>
              <a:tr h="430982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سيارات</a:t>
                      </a:r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25" marB="45725"/>
                </a:tc>
              </a:tr>
              <a:tr h="430982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</a:tr>
              <a:tr h="430982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</a:tr>
              <a:tr h="546027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</a:tr>
              <a:tr h="430982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رأس</a:t>
                      </a:r>
                      <a:r>
                        <a:rPr lang="ar-SA" sz="1800" b="1" baseline="0" dirty="0" smtClean="0"/>
                        <a:t> المال</a:t>
                      </a:r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</a:tr>
              <a:tr h="430982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5" marB="45725"/>
                </a:tc>
              </a:tr>
              <a:tr h="385264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1325</a:t>
                      </a:r>
                      <a:endParaRPr lang="en-GB" sz="1800" b="1" dirty="0"/>
                    </a:p>
                  </a:txBody>
                  <a:tcPr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1325</a:t>
                      </a:r>
                      <a:endParaRPr lang="en-GB" sz="1800" b="1" dirty="0"/>
                    </a:p>
                  </a:txBody>
                  <a:tcPr marT="45725" marB="45725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2350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933950" y="1447800"/>
            <a:ext cx="3749919" cy="4572000"/>
          </a:xfrm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22031" y="0"/>
            <a:ext cx="8229600" cy="838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just" eaLnBrk="0" hangingPunct="0">
              <a:defRPr/>
            </a:pP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العملية (4) </a:t>
            </a:r>
            <a:r>
              <a:rPr lang="ar-SA" sz="2000" b="1" dirty="0"/>
              <a:t>في 1/8 تم شراء سيارتين لشحن البضائع من شركة الجميح بمبلغ 150000 ريال للسيارة الواحدة على أن يتم سداد المبلغ الإجمالي على 5 أقساط متساوية </a:t>
            </a:r>
            <a:endParaRPr lang="en-GB" sz="2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/>
        </p:nvGraphicFramePr>
        <p:xfrm>
          <a:off x="4933951" y="1066800"/>
          <a:ext cx="3749675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6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6835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smtClean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quarter" idx="1"/>
          </p:nvPr>
        </p:nvGraphicFramePr>
        <p:xfrm>
          <a:off x="381000" y="1143001"/>
          <a:ext cx="4419601" cy="49656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511"/>
                <a:gridCol w="856961"/>
                <a:gridCol w="1428949"/>
                <a:gridCol w="824180"/>
              </a:tblGrid>
              <a:tr h="406107">
                <a:tc gridSpan="4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(بالألف ريال)</a:t>
                      </a:r>
                      <a:endParaRPr lang="en-GB" sz="140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6107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23" marB="4572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23" marB="4572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23" marB="4572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3" marB="4572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6107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دائنون</a:t>
                      </a:r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425</a:t>
                      </a:r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بنك</a:t>
                      </a:r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725</a:t>
                      </a:r>
                      <a:endParaRPr lang="en-GB" sz="1800" b="1" dirty="0"/>
                    </a:p>
                  </a:txBody>
                  <a:tcPr marT="45723" marB="45723"/>
                </a:tc>
              </a:tr>
              <a:tr h="406107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قرض</a:t>
                      </a:r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صندوق</a:t>
                      </a:r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50</a:t>
                      </a:r>
                      <a:endParaRPr lang="en-GB" sz="1800" b="1" dirty="0"/>
                    </a:p>
                  </a:txBody>
                  <a:tcPr marT="45723" marB="45723"/>
                </a:tc>
              </a:tr>
              <a:tr h="406107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مبنى</a:t>
                      </a:r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250</a:t>
                      </a:r>
                      <a:endParaRPr lang="en-GB" sz="1800" b="1" dirty="0"/>
                    </a:p>
                  </a:txBody>
                  <a:tcPr marT="45723" marB="45723"/>
                </a:tc>
              </a:tr>
              <a:tr h="406107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سيارات</a:t>
                      </a:r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23" marB="45723"/>
                </a:tc>
              </a:tr>
              <a:tr h="406107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</a:tr>
              <a:tr h="670608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</a:tr>
              <a:tr h="406107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رأس</a:t>
                      </a:r>
                      <a:r>
                        <a:rPr lang="ar-SA" sz="1800" b="1" baseline="0" dirty="0" smtClean="0"/>
                        <a:t> المال</a:t>
                      </a:r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</a:tr>
              <a:tr h="406107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3" marB="45723"/>
                </a:tc>
              </a:tr>
              <a:tr h="640126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23" marB="45723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 smtClean="0"/>
                        <a:t>1325</a:t>
                      </a:r>
                      <a:endParaRPr lang="en-GB" sz="1800" b="1" dirty="0" smtClean="0"/>
                    </a:p>
                    <a:p>
                      <a:pPr algn="r"/>
                      <a:endParaRPr lang="en-GB" sz="1800" b="1" dirty="0"/>
                    </a:p>
                  </a:txBody>
                  <a:tcPr marT="45723" marB="45723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23" marB="45723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dirty="0" smtClean="0"/>
                        <a:t>1325</a:t>
                      </a:r>
                      <a:endParaRPr lang="en-GB" sz="1800" b="1" dirty="0" smtClean="0"/>
                    </a:p>
                    <a:p>
                      <a:pPr algn="r"/>
                      <a:endParaRPr lang="en-GB" sz="1800" b="1" dirty="0"/>
                    </a:p>
                  </a:txBody>
                  <a:tcPr marT="45723" marB="45723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337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933950" y="1447800"/>
            <a:ext cx="3749919" cy="4572000"/>
          </a:xfrm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92369" y="0"/>
            <a:ext cx="8088923" cy="914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just" eaLnBrk="0" hangingPunct="0">
              <a:defRPr/>
            </a:pP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العملية (5) </a:t>
            </a:r>
            <a:r>
              <a:rPr lang="ar-SA" sz="2000" b="1" dirty="0"/>
              <a:t>في 1/10 تم تحويل مبلغ 50000 ريال من الحساب الجاري بالبنك إلى صندوق المنشأة</a:t>
            </a:r>
            <a:endParaRPr lang="en-GB" sz="2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/>
        </p:nvGraphicFramePr>
        <p:xfrm>
          <a:off x="4933951" y="1066800"/>
          <a:ext cx="3749675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7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505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3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smtClean="0"/>
          </a:p>
        </p:txBody>
      </p:sp>
      <p:graphicFrame>
        <p:nvGraphicFramePr>
          <p:cNvPr id="16" name="Content Placeholder 15"/>
          <p:cNvGraphicFramePr>
            <a:graphicFrameLocks noGrp="1"/>
          </p:cNvGraphicFramePr>
          <p:nvPr>
            <p:ph sz="quarter" idx="1"/>
          </p:nvPr>
        </p:nvGraphicFramePr>
        <p:xfrm>
          <a:off x="457200" y="990601"/>
          <a:ext cx="4343401" cy="5102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757518"/>
                <a:gridCol w="1404313"/>
                <a:gridCol w="809970"/>
              </a:tblGrid>
              <a:tr h="447832">
                <a:tc gridSpan="4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(بالألف ريال)</a:t>
                      </a:r>
                      <a:endParaRPr lang="en-GB" sz="140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5712" marB="4571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832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12" marB="4571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12" marB="4571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12" marB="4571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2" marB="4571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832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دائنون</a:t>
                      </a:r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525</a:t>
                      </a:r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بنك</a:t>
                      </a:r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675</a:t>
                      </a:r>
                      <a:endParaRPr lang="en-GB" sz="1800" b="1" dirty="0"/>
                    </a:p>
                  </a:txBody>
                  <a:tcPr marT="45712" marB="45712"/>
                </a:tc>
              </a:tr>
              <a:tr h="447832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قرض</a:t>
                      </a:r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صندوق</a:t>
                      </a:r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50</a:t>
                      </a:r>
                      <a:endParaRPr lang="en-GB" sz="1800" b="1" dirty="0"/>
                    </a:p>
                  </a:txBody>
                  <a:tcPr marT="45712" marB="45712"/>
                </a:tc>
              </a:tr>
              <a:tr h="447832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مبنى</a:t>
                      </a:r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250</a:t>
                      </a:r>
                      <a:endParaRPr lang="en-GB" sz="1800" b="1" dirty="0"/>
                    </a:p>
                  </a:txBody>
                  <a:tcPr marT="45712" marB="45712"/>
                </a:tc>
              </a:tr>
              <a:tr h="447832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سيارات</a:t>
                      </a:r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12" marB="45712"/>
                </a:tc>
              </a:tr>
              <a:tr h="447832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عدد ومهمات</a:t>
                      </a:r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150</a:t>
                      </a:r>
                      <a:endParaRPr lang="en-GB" sz="1800" b="1" dirty="0"/>
                    </a:p>
                  </a:txBody>
                  <a:tcPr marT="45712" marB="45712"/>
                </a:tc>
              </a:tr>
              <a:tr h="670544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/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2" marB="45712"/>
                </a:tc>
              </a:tr>
              <a:tr h="447832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رأس</a:t>
                      </a:r>
                      <a:r>
                        <a:rPr lang="ar-SA" sz="1800" b="1" baseline="0" dirty="0" smtClean="0"/>
                        <a:t> المال</a:t>
                      </a:r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2" marB="45712"/>
                </a:tc>
              </a:tr>
              <a:tr h="447832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2" marB="45712"/>
                </a:tc>
              </a:tr>
              <a:tr h="401191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12" marB="45712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1425</a:t>
                      </a:r>
                      <a:endParaRPr lang="en-GB" sz="1800" b="1" dirty="0"/>
                    </a:p>
                  </a:txBody>
                  <a:tcPr marT="45712" marB="45712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12" marB="45712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1425</a:t>
                      </a:r>
                      <a:endParaRPr lang="en-GB" sz="1800" b="1" dirty="0"/>
                    </a:p>
                  </a:txBody>
                  <a:tcPr marT="45712" marB="45712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4398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933950" y="1447800"/>
            <a:ext cx="3749919" cy="4572000"/>
          </a:xfrm>
        </p:spPr>
        <p:txBody>
          <a:bodyPr/>
          <a:lstStyle/>
          <a:p>
            <a:pPr lvl="1"/>
            <a:endParaRPr lang="en-GB" smtClean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22031" y="0"/>
            <a:ext cx="8159262" cy="914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just">
              <a:defRPr/>
            </a:pP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العملية (6) </a:t>
            </a:r>
            <a:r>
              <a:rPr lang="ar-SA" sz="2000" b="1" dirty="0"/>
              <a:t>في 1/12 تم شراء عدد ومهمات شحن البضائع بمبلغ 150000 ريال سدد منها 50000 ريال</a:t>
            </a:r>
            <a:r>
              <a:rPr lang="ar-SA" sz="2000" dirty="0"/>
              <a:t> </a:t>
            </a:r>
            <a:r>
              <a:rPr lang="ar-SA" sz="2000" b="1" dirty="0"/>
              <a:t>بشيك و الباقي على الحساب</a:t>
            </a:r>
            <a:endParaRPr lang="en-GB" sz="2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/>
        </p:nvGraphicFramePr>
        <p:xfrm>
          <a:off x="4933951" y="1066800"/>
          <a:ext cx="3749675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8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5413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smtClean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quarter" idx="1"/>
          </p:nvPr>
        </p:nvGraphicFramePr>
        <p:xfrm>
          <a:off x="381000" y="990600"/>
          <a:ext cx="4419600" cy="5122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9883"/>
                <a:gridCol w="779929"/>
                <a:gridCol w="1515608"/>
                <a:gridCol w="824180"/>
              </a:tblGrid>
              <a:tr h="408657">
                <a:tc gridSpan="4">
                  <a:txBody>
                    <a:bodyPr/>
                    <a:lstStyle/>
                    <a:p>
                      <a:pPr algn="ctr"/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(بالألف ريال)</a:t>
                      </a:r>
                      <a:endParaRPr lang="en-GB" sz="1400" u="none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8657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13" marB="457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13" marB="457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13" marB="457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8657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دائنون</a:t>
                      </a:r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525</a:t>
                      </a:r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بنك</a:t>
                      </a:r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655</a:t>
                      </a:r>
                      <a:endParaRPr lang="en-GB" sz="1800" b="1" dirty="0"/>
                    </a:p>
                  </a:txBody>
                  <a:tcPr marT="45713" marB="45713"/>
                </a:tc>
              </a:tr>
              <a:tr h="408657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قرض</a:t>
                      </a:r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صندوق</a:t>
                      </a:r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</a:t>
                      </a:r>
                      <a:endParaRPr lang="en-GB" sz="1800" b="1" dirty="0"/>
                    </a:p>
                  </a:txBody>
                  <a:tcPr marT="45713" marB="45713"/>
                </a:tc>
              </a:tr>
              <a:tr h="408657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مبنى</a:t>
                      </a:r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250</a:t>
                      </a:r>
                      <a:endParaRPr lang="en-GB" sz="1800" b="1" dirty="0"/>
                    </a:p>
                  </a:txBody>
                  <a:tcPr marT="45713" marB="45713"/>
                </a:tc>
              </a:tr>
              <a:tr h="408657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سيارات</a:t>
                      </a:r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13" marB="45713"/>
                </a:tc>
              </a:tr>
              <a:tr h="408657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عدد ومهمات</a:t>
                      </a:r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150</a:t>
                      </a:r>
                      <a:endParaRPr lang="en-GB" sz="1800" b="1" dirty="0"/>
                    </a:p>
                  </a:txBody>
                  <a:tcPr marT="45713" marB="45713"/>
                </a:tc>
              </a:tr>
              <a:tr h="408657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أثاث وتجهيزات</a:t>
                      </a:r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40</a:t>
                      </a:r>
                      <a:endParaRPr lang="en-GB" sz="1800" b="1" dirty="0"/>
                    </a:p>
                  </a:txBody>
                  <a:tcPr marT="45713" marB="45713"/>
                </a:tc>
              </a:tr>
              <a:tr h="670546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/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3" marB="45713"/>
                </a:tc>
              </a:tr>
              <a:tr h="408657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رأس</a:t>
                      </a:r>
                      <a:r>
                        <a:rPr lang="ar-SA" sz="1800" b="1" baseline="0" dirty="0" smtClean="0"/>
                        <a:t> المال</a:t>
                      </a:r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3" marB="45713"/>
                </a:tc>
              </a:tr>
              <a:tr h="408657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3" marB="45713"/>
                </a:tc>
              </a:tr>
              <a:tr h="365746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13" marB="45713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1425</a:t>
                      </a:r>
                      <a:endParaRPr lang="en-GB" sz="1800" b="1" dirty="0"/>
                    </a:p>
                  </a:txBody>
                  <a:tcPr marT="45713" marB="45713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13" marB="45713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1425</a:t>
                      </a:r>
                      <a:endParaRPr lang="en-GB" sz="1800" b="1" dirty="0"/>
                    </a:p>
                  </a:txBody>
                  <a:tcPr marT="45713" marB="45713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5427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933950" y="1447800"/>
            <a:ext cx="3749919" cy="4572000"/>
          </a:xfrm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22031" y="0"/>
            <a:ext cx="8229600" cy="914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just" eaLnBrk="0" hangingPunct="0">
              <a:defRPr/>
            </a:pP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العملية (7) </a:t>
            </a:r>
            <a:r>
              <a:rPr lang="ar-SA" sz="2000" b="1" dirty="0"/>
              <a:t>في 1/14 تم شراء أثاث وتجهيزات لمقر المنشأة من شركة العامر بمبلغ 40000 ريال سدد نصف قيمتها بشيك والباقي سدد نقدا</a:t>
            </a:r>
            <a:endParaRPr lang="en-GB" sz="2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/>
        </p:nvGraphicFramePr>
        <p:xfrm>
          <a:off x="4933951" y="1066800"/>
          <a:ext cx="3749675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9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4588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87362"/>
          </a:xfrm>
        </p:spPr>
        <p:txBody>
          <a:bodyPr/>
          <a:lstStyle/>
          <a:p>
            <a:pPr>
              <a:defRPr/>
            </a:pPr>
            <a:endParaRPr lang="en-GB" smtClean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quarter" idx="1"/>
          </p:nvPr>
        </p:nvGraphicFramePr>
        <p:xfrm>
          <a:off x="457200" y="1066800"/>
          <a:ext cx="4648200" cy="4991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990"/>
                <a:gridCol w="779257"/>
                <a:gridCol w="1685143"/>
                <a:gridCol w="866810"/>
              </a:tblGrid>
              <a:tr h="396256">
                <a:tc gridSpan="4">
                  <a:txBody>
                    <a:bodyPr/>
                    <a:lstStyle/>
                    <a:p>
                      <a:pPr algn="ctr"/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(بالألف ريال)</a:t>
                      </a:r>
                      <a:endParaRPr lang="en-GB" sz="1400" u="none" dirty="0">
                        <a:solidFill>
                          <a:schemeClr val="tx1"/>
                        </a:solidFill>
                      </a:endParaRPr>
                    </a:p>
                  </a:txBody>
                  <a:tcPr marT="45722" marB="4572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6256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22" marB="4572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22" marB="4572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22" marB="4572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2" marB="4572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5278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دائنون</a:t>
                      </a:r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525</a:t>
                      </a:r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بنك</a:t>
                      </a:r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655</a:t>
                      </a:r>
                      <a:endParaRPr lang="en-GB" sz="1800" b="1" dirty="0"/>
                    </a:p>
                  </a:txBody>
                  <a:tcPr marT="45722" marB="45722"/>
                </a:tc>
              </a:tr>
              <a:tr h="395278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قرض</a:t>
                      </a:r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صندوق</a:t>
                      </a:r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</a:t>
                      </a:r>
                      <a:endParaRPr lang="en-GB" sz="1800" b="1" dirty="0"/>
                    </a:p>
                  </a:txBody>
                  <a:tcPr marT="45722" marB="45722"/>
                </a:tc>
              </a:tr>
              <a:tr h="395278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مبنى</a:t>
                      </a:r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250</a:t>
                      </a:r>
                      <a:endParaRPr lang="en-GB" sz="1800" b="1" dirty="0"/>
                    </a:p>
                  </a:txBody>
                  <a:tcPr marT="45722" marB="45722"/>
                </a:tc>
              </a:tr>
              <a:tr h="395278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سيارات</a:t>
                      </a:r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22" marB="45722"/>
                </a:tc>
              </a:tr>
              <a:tr h="395278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عدد ومهمات</a:t>
                      </a:r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150</a:t>
                      </a:r>
                      <a:endParaRPr lang="en-GB" sz="1800" b="1" dirty="0"/>
                    </a:p>
                  </a:txBody>
                  <a:tcPr marT="45722" marB="45722"/>
                </a:tc>
              </a:tr>
              <a:tr h="395278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أثاث وتجهيزات</a:t>
                      </a:r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40</a:t>
                      </a:r>
                      <a:endParaRPr lang="en-GB" sz="1800" b="1" dirty="0"/>
                    </a:p>
                  </a:txBody>
                  <a:tcPr marT="45722" marB="45722"/>
                </a:tc>
              </a:tr>
              <a:tr h="670587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/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2" marB="45722"/>
                </a:tc>
              </a:tr>
              <a:tr h="395278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رأس</a:t>
                      </a:r>
                      <a:r>
                        <a:rPr lang="ar-SA" sz="1800" b="1" baseline="0" dirty="0" smtClean="0"/>
                        <a:t> المال</a:t>
                      </a:r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2" marB="45722"/>
                </a:tc>
              </a:tr>
              <a:tr h="395278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2" marB="45722"/>
                </a:tc>
              </a:tr>
              <a:tr h="365775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22" marB="45722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1425</a:t>
                      </a:r>
                      <a:endParaRPr lang="en-GB" sz="1800" b="1" dirty="0"/>
                    </a:p>
                  </a:txBody>
                  <a:tcPr marT="45722" marB="45722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22" marB="45722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1425</a:t>
                      </a:r>
                      <a:endParaRPr lang="en-GB" sz="1800" b="1" dirty="0"/>
                    </a:p>
                  </a:txBody>
                  <a:tcPr marT="45722" marB="45722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6451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933950" y="1447800"/>
            <a:ext cx="3749919" cy="4572000"/>
          </a:xfrm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22031" y="228600"/>
            <a:ext cx="8159262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just" eaLnBrk="0" hangingPunct="0">
              <a:defRPr/>
            </a:pP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العملية (8) في 1/20 </a:t>
            </a:r>
            <a:r>
              <a:rPr lang="ar-SA" sz="2000" b="1" dirty="0"/>
              <a:t>تم التعاقد مع شركة المطلق للمفروشات على شحن بضائعها داخل المملكة </a:t>
            </a:r>
            <a:endParaRPr lang="en-GB" sz="2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02253"/>
              </p:ext>
            </p:extLst>
          </p:nvPr>
        </p:nvGraphicFramePr>
        <p:xfrm>
          <a:off x="5508104" y="1066800"/>
          <a:ext cx="2932512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10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6837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3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smtClean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quarter" idx="1"/>
          </p:nvPr>
        </p:nvGraphicFramePr>
        <p:xfrm>
          <a:off x="381000" y="838201"/>
          <a:ext cx="4419600" cy="5453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9883"/>
                <a:gridCol w="779929"/>
                <a:gridCol w="1515608"/>
                <a:gridCol w="824180"/>
              </a:tblGrid>
              <a:tr h="396279">
                <a:tc gridSpan="4">
                  <a:txBody>
                    <a:bodyPr/>
                    <a:lstStyle/>
                    <a:p>
                      <a:pPr algn="ctr"/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(بالألف ريال)</a:t>
                      </a:r>
                      <a:endParaRPr lang="en-GB" sz="1400" u="none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6279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24" marB="4572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24" marB="4572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24" marB="4572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7054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دائنون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525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بنك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655</a:t>
                      </a:r>
                      <a:endParaRPr lang="en-GB" sz="1800" b="1" dirty="0"/>
                    </a:p>
                  </a:txBody>
                  <a:tcPr marT="45724" marB="45724"/>
                </a:tc>
              </a:tr>
              <a:tr h="387054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قرض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صندوق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70</a:t>
                      </a:r>
                      <a:endParaRPr lang="en-GB" sz="1800" b="1" dirty="0"/>
                    </a:p>
                  </a:txBody>
                  <a:tcPr marT="45724" marB="45724"/>
                </a:tc>
              </a:tr>
              <a:tr h="387054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مدينون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40</a:t>
                      </a:r>
                      <a:endParaRPr lang="en-GB" sz="1800" b="1" dirty="0"/>
                    </a:p>
                  </a:txBody>
                  <a:tcPr marT="45724" marB="45724"/>
                </a:tc>
              </a:tr>
              <a:tr h="387054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مبنى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250</a:t>
                      </a:r>
                      <a:endParaRPr lang="en-GB" sz="1800" b="1" dirty="0"/>
                    </a:p>
                  </a:txBody>
                  <a:tcPr marT="45724" marB="45724"/>
                </a:tc>
              </a:tr>
              <a:tr h="387054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سيارات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24" marB="45724"/>
                </a:tc>
              </a:tr>
              <a:tr h="527653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عدد ومهمات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150</a:t>
                      </a:r>
                      <a:endParaRPr lang="en-GB" sz="1800" b="1" dirty="0"/>
                    </a:p>
                  </a:txBody>
                  <a:tcPr marT="45724" marB="45724"/>
                </a:tc>
              </a:tr>
              <a:tr h="387054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أثاث وتجهيزات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40</a:t>
                      </a:r>
                      <a:endParaRPr lang="en-GB" sz="1800" b="1" dirty="0"/>
                    </a:p>
                  </a:txBody>
                  <a:tcPr marT="45724" marB="45724"/>
                </a:tc>
              </a:tr>
              <a:tr h="670626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/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4" marB="45724"/>
                </a:tc>
              </a:tr>
              <a:tr h="387054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رأس</a:t>
                      </a:r>
                      <a:r>
                        <a:rPr lang="ar-SA" sz="1800" b="1" baseline="0" dirty="0" smtClean="0"/>
                        <a:t> المال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4" marB="45724"/>
                </a:tc>
              </a:tr>
              <a:tr h="387054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+ إيرادات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80</a:t>
                      </a:r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4" marB="45724"/>
                </a:tc>
              </a:tr>
              <a:tr h="365796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24" marB="45724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1505</a:t>
                      </a:r>
                      <a:endParaRPr lang="en-GB" sz="1800" b="1" dirty="0"/>
                    </a:p>
                  </a:txBody>
                  <a:tcPr marT="45724" marB="45724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24" marB="45724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1505</a:t>
                      </a:r>
                      <a:endParaRPr lang="en-GB" sz="1800" b="1" dirty="0"/>
                    </a:p>
                  </a:txBody>
                  <a:tcPr marT="45724" marB="45724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7480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933950" y="1447800"/>
            <a:ext cx="3749919" cy="4572000"/>
          </a:xfrm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22031" y="0"/>
            <a:ext cx="8229600" cy="762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just" eaLnBrk="0" hangingPunct="0">
              <a:defRPr/>
            </a:pP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العملية (9) </a:t>
            </a:r>
            <a:r>
              <a:rPr lang="ar-SA" sz="2000" b="1" dirty="0"/>
              <a:t>في 1/25 بلغت إيرادات شحن البضائع مبلغ 80000 ريال حصل نصفها نقدا والباقي يحصل بعد يومين </a:t>
            </a:r>
            <a:endParaRPr lang="en-GB" sz="2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/>
        </p:nvGraphicFramePr>
        <p:xfrm>
          <a:off x="4933951" y="1066800"/>
          <a:ext cx="3749675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11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9879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3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smtClean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quarter" idx="1"/>
          </p:nvPr>
        </p:nvGraphicFramePr>
        <p:xfrm>
          <a:off x="457200" y="762000"/>
          <a:ext cx="43434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5269"/>
                <a:gridCol w="712033"/>
                <a:gridCol w="1326128"/>
                <a:gridCol w="809970"/>
              </a:tblGrid>
              <a:tr h="385234">
                <a:tc gridSpan="4">
                  <a:txBody>
                    <a:bodyPr/>
                    <a:lstStyle/>
                    <a:p>
                      <a:pPr algn="ctr"/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(بالألف ريال)</a:t>
                      </a:r>
                      <a:endParaRPr lang="en-GB" sz="140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5234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دائنون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525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بنك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655</a:t>
                      </a:r>
                      <a:endParaRPr lang="en-GB" b="1" dirty="0"/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قرض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300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صندوق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68</a:t>
                      </a:r>
                      <a:endParaRPr lang="en-GB" b="1" dirty="0"/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مدينون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40</a:t>
                      </a:r>
                      <a:endParaRPr lang="en-GB" b="1" dirty="0"/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مبنى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250</a:t>
                      </a:r>
                      <a:endParaRPr lang="en-GB" b="1" dirty="0"/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سيارات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300</a:t>
                      </a:r>
                      <a:endParaRPr lang="en-GB" b="1" dirty="0"/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عدد ومهمات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150</a:t>
                      </a:r>
                      <a:endParaRPr lang="en-GB" b="1" dirty="0"/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أثاث وتجهيزات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40</a:t>
                      </a:r>
                      <a:endParaRPr lang="en-GB" b="1" dirty="0"/>
                    </a:p>
                  </a:txBody>
                  <a:tcPr/>
                </a:tc>
              </a:tr>
              <a:tr h="651934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رأس</a:t>
                      </a:r>
                      <a:r>
                        <a:rPr lang="ar-SA" b="1" baseline="0" dirty="0" smtClean="0"/>
                        <a:t> المال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600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+ إيرادات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80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- مسحوبات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(2)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المجموع</a:t>
                      </a:r>
                      <a:endParaRPr lang="en-GB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1503</a:t>
                      </a:r>
                      <a:endParaRPr lang="en-GB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المجموع</a:t>
                      </a:r>
                      <a:endParaRPr lang="en-GB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1503</a:t>
                      </a:r>
                      <a:endParaRPr lang="en-GB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8509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933950" y="1447800"/>
            <a:ext cx="3749919" cy="4572000"/>
          </a:xfrm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92369" y="0"/>
            <a:ext cx="8088923" cy="685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just" eaLnBrk="0" hangingPunct="0">
              <a:defRPr/>
            </a:pP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العملية (10) </a:t>
            </a:r>
            <a:r>
              <a:rPr lang="ar-SA" sz="2000" b="1" dirty="0"/>
              <a:t>في 1/26 تم سداد فاتوره الهاتف الخاص بصاحب المنشأة بمبلغ 2000 ريال نقدا </a:t>
            </a:r>
            <a:endParaRPr lang="en-GB" sz="2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/>
        </p:nvGraphicFramePr>
        <p:xfrm>
          <a:off x="5105401" y="1066800"/>
          <a:ext cx="3578225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12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967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3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848600" cy="609600"/>
          </a:xfrm>
        </p:spPr>
        <p:txBody>
          <a:bodyPr/>
          <a:lstStyle/>
          <a:p>
            <a:pPr>
              <a:defRPr/>
            </a:pPr>
            <a:endParaRPr lang="en-GB" smtClean="0"/>
          </a:p>
        </p:txBody>
      </p:sp>
      <p:graphicFrame>
        <p:nvGraphicFramePr>
          <p:cNvPr id="16" name="Content Placeholder 15"/>
          <p:cNvGraphicFramePr>
            <a:graphicFrameLocks noGrp="1"/>
          </p:cNvGraphicFramePr>
          <p:nvPr>
            <p:ph sz="quarter" idx="1"/>
          </p:nvPr>
        </p:nvGraphicFramePr>
        <p:xfrm>
          <a:off x="304801" y="762000"/>
          <a:ext cx="4495799" cy="5121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599"/>
                <a:gridCol w="832224"/>
                <a:gridCol w="1453586"/>
                <a:gridCol w="838390"/>
              </a:tblGrid>
              <a:tr h="396289">
                <a:tc gridSpan="4">
                  <a:txBody>
                    <a:bodyPr/>
                    <a:lstStyle/>
                    <a:p>
                      <a:pPr algn="ctr"/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(بالألف ريال)</a:t>
                      </a:r>
                      <a:endParaRPr lang="en-GB" sz="1400" u="none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6289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26" marB="4572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26" marB="4572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26" marB="4572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5805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دائنون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525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بنك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695</a:t>
                      </a:r>
                      <a:endParaRPr lang="en-GB" sz="1800" b="1" dirty="0"/>
                    </a:p>
                  </a:txBody>
                  <a:tcPr marT="45726" marB="45726"/>
                </a:tc>
              </a:tr>
              <a:tr h="365805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قرض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صندوق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68</a:t>
                      </a:r>
                      <a:endParaRPr lang="en-GB" sz="1800" b="1" dirty="0"/>
                    </a:p>
                  </a:txBody>
                  <a:tcPr marT="45726" marB="45726"/>
                </a:tc>
              </a:tr>
              <a:tr h="365805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مبنى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250</a:t>
                      </a:r>
                      <a:endParaRPr lang="en-GB" sz="1800" b="1" dirty="0"/>
                    </a:p>
                  </a:txBody>
                  <a:tcPr marT="45726" marB="45726"/>
                </a:tc>
              </a:tr>
              <a:tr h="365805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سيارات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26" marB="45726"/>
                </a:tc>
              </a:tr>
              <a:tr h="365805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عدد ومهمات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150</a:t>
                      </a:r>
                      <a:endParaRPr lang="en-GB" sz="1800" b="1" dirty="0"/>
                    </a:p>
                  </a:txBody>
                  <a:tcPr marT="45726" marB="45726"/>
                </a:tc>
              </a:tr>
              <a:tr h="365805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أثاث وتجهيزات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40</a:t>
                      </a:r>
                      <a:endParaRPr lang="en-GB" sz="1800" b="1" dirty="0"/>
                    </a:p>
                  </a:txBody>
                  <a:tcPr marT="45726" marB="45726"/>
                </a:tc>
              </a:tr>
              <a:tr h="670644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</a:tr>
              <a:tr h="365805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رأس</a:t>
                      </a:r>
                      <a:r>
                        <a:rPr lang="ar-SA" sz="1800" b="1" baseline="0" dirty="0" smtClean="0"/>
                        <a:t> المال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</a:tr>
              <a:tr h="365805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+ إيرادات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80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</a:tr>
              <a:tr h="365805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- مسحوبات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(2)</a:t>
                      </a:r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26" marB="45726"/>
                </a:tc>
              </a:tr>
              <a:tr h="365805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26" marB="45726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1503</a:t>
                      </a:r>
                      <a:endParaRPr lang="en-GB" sz="1800" b="1" dirty="0"/>
                    </a:p>
                  </a:txBody>
                  <a:tcPr marT="45726" marB="45726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26" marB="45726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1503</a:t>
                      </a:r>
                      <a:endParaRPr lang="en-GB" sz="1800" b="1" dirty="0"/>
                    </a:p>
                  </a:txBody>
                  <a:tcPr marT="45726" marB="45726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9528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933950" y="1447800"/>
            <a:ext cx="3749919" cy="4572000"/>
          </a:xfrm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351693" y="0"/>
            <a:ext cx="8299938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just" eaLnBrk="0" hangingPunct="0">
              <a:defRPr/>
            </a:pP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العملية (11) في 1/27</a:t>
            </a:r>
            <a:r>
              <a:rPr lang="ar-SA" sz="2000" b="1" dirty="0"/>
              <a:t>تم تحصيل المبلغ المستحق على شركة المطلق بشيك </a:t>
            </a:r>
            <a:endParaRPr lang="en-GB" sz="2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/>
        </p:nvGraphicFramePr>
        <p:xfrm>
          <a:off x="4933951" y="1066800"/>
          <a:ext cx="3749675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13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237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562708" y="304801"/>
            <a:ext cx="7666892" cy="487363"/>
          </a:xfrm>
          <a:solidFill>
            <a:srgbClr val="FFFFCC"/>
          </a:solidFill>
        </p:spPr>
        <p:txBody>
          <a:bodyPr/>
          <a:lstStyle/>
          <a:p>
            <a:pPr>
              <a:defRPr/>
            </a:pPr>
            <a:endParaRPr lang="en-GB" dirty="0" smtClean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quarter" idx="1"/>
          </p:nvPr>
        </p:nvGraphicFramePr>
        <p:xfrm>
          <a:off x="381000" y="914400"/>
          <a:ext cx="4495800" cy="5367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2294"/>
                <a:gridCol w="881530"/>
                <a:gridCol w="1453586"/>
                <a:gridCol w="838390"/>
              </a:tblGrid>
              <a:tr h="399506">
                <a:tc gridSpan="4">
                  <a:txBody>
                    <a:bodyPr/>
                    <a:lstStyle/>
                    <a:p>
                      <a:pPr algn="ctr"/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(بالألف ريال)</a:t>
                      </a:r>
                      <a:endParaRPr lang="en-GB" sz="1400" u="none" dirty="0">
                        <a:solidFill>
                          <a:schemeClr val="tx1"/>
                        </a:solidFill>
                      </a:endParaRPr>
                    </a:p>
                  </a:txBody>
                  <a:tcPr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9506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8774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دائنون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465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بنك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635</a:t>
                      </a:r>
                      <a:endParaRPr lang="en-GB" sz="1800" b="1" dirty="0"/>
                    </a:p>
                  </a:txBody>
                  <a:tcPr marT="45715" marB="45715"/>
                </a:tc>
              </a:tr>
              <a:tr h="368774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قرض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صندوق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68</a:t>
                      </a:r>
                      <a:endParaRPr lang="en-GB" sz="1800" b="1" dirty="0"/>
                    </a:p>
                  </a:txBody>
                  <a:tcPr marT="45715" marB="45715"/>
                </a:tc>
              </a:tr>
              <a:tr h="368774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مبنى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250</a:t>
                      </a:r>
                      <a:endParaRPr lang="en-GB" sz="1800" b="1" dirty="0"/>
                    </a:p>
                  </a:txBody>
                  <a:tcPr marT="45715" marB="45715"/>
                </a:tc>
              </a:tr>
              <a:tr h="368774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سيارات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300</a:t>
                      </a:r>
                      <a:endParaRPr lang="en-GB" sz="1800" b="1" dirty="0"/>
                    </a:p>
                  </a:txBody>
                  <a:tcPr marT="45715" marB="45715"/>
                </a:tc>
              </a:tr>
              <a:tr h="368774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عدد ومهمات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150</a:t>
                      </a:r>
                      <a:endParaRPr lang="en-GB" sz="1800" b="1" dirty="0"/>
                    </a:p>
                  </a:txBody>
                  <a:tcPr marT="45715" marB="45715"/>
                </a:tc>
              </a:tr>
              <a:tr h="573276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أثاث وتجهيزات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40</a:t>
                      </a:r>
                      <a:endParaRPr lang="en-GB" sz="1800" b="1" dirty="0"/>
                    </a:p>
                  </a:txBody>
                  <a:tcPr marT="45715" marB="45715"/>
                </a:tc>
              </a:tr>
              <a:tr h="676086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/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endParaRPr lang="en-GB" sz="1800" b="1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5" marB="45715"/>
                </a:tc>
              </a:tr>
              <a:tr h="368774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رأس</a:t>
                      </a:r>
                      <a:r>
                        <a:rPr lang="ar-SA" sz="1800" b="1" baseline="0" dirty="0" smtClean="0"/>
                        <a:t> المال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600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5" marB="45715"/>
                </a:tc>
              </a:tr>
              <a:tr h="368774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+ إيرادات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80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5" marB="45715"/>
                </a:tc>
              </a:tr>
              <a:tr h="368774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- مسحوبات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(2)</a:t>
                      </a:r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marT="45715" marB="45715"/>
                </a:tc>
              </a:tr>
              <a:tr h="368774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15" marB="4571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1443</a:t>
                      </a:r>
                      <a:endParaRPr lang="en-GB" sz="1800" b="1" dirty="0"/>
                    </a:p>
                  </a:txBody>
                  <a:tcPr marT="45715" marB="4571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 marT="45715" marB="4571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1443</a:t>
                      </a:r>
                      <a:endParaRPr lang="en-GB" sz="1800" b="1" dirty="0"/>
                    </a:p>
                  </a:txBody>
                  <a:tcPr marT="45715" marB="45715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0552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933950" y="1447800"/>
            <a:ext cx="3749919" cy="4572000"/>
          </a:xfrm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22031" y="0"/>
            <a:ext cx="8088923" cy="762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just" eaLnBrk="0" hangingPunct="0">
              <a:defRPr/>
            </a:pP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العملية (12) في 1/28 </a:t>
            </a:r>
            <a:r>
              <a:rPr lang="ar-SA" sz="2000" b="1" dirty="0"/>
              <a:t>تم سداد القسط الأول المستحق لشركة الجميح بشيك </a:t>
            </a:r>
            <a:endParaRPr lang="en-GB" sz="2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/>
        </p:nvGraphicFramePr>
        <p:xfrm>
          <a:off x="4933951" y="1066800"/>
          <a:ext cx="3749675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14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8218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3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92369" y="274638"/>
            <a:ext cx="8088923" cy="411162"/>
          </a:xfrm>
          <a:solidFill>
            <a:srgbClr val="FFFFCC"/>
          </a:solidFill>
        </p:spPr>
        <p:txBody>
          <a:bodyPr/>
          <a:lstStyle/>
          <a:p>
            <a:pPr>
              <a:defRPr/>
            </a:pPr>
            <a:endParaRPr lang="en-GB" dirty="0" smtClean="0"/>
          </a:p>
        </p:txBody>
      </p:sp>
      <p:graphicFrame>
        <p:nvGraphicFramePr>
          <p:cNvPr id="16" name="Content Placeholder 15"/>
          <p:cNvGraphicFramePr>
            <a:graphicFrameLocks noGrp="1"/>
          </p:cNvGraphicFramePr>
          <p:nvPr>
            <p:ph sz="quarter" idx="1"/>
          </p:nvPr>
        </p:nvGraphicFramePr>
        <p:xfrm>
          <a:off x="381000" y="762000"/>
          <a:ext cx="4419599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9882"/>
                <a:gridCol w="779929"/>
                <a:gridCol w="1515608"/>
                <a:gridCol w="824180"/>
              </a:tblGrid>
              <a:tr h="396240">
                <a:tc gridSpan="4">
                  <a:txBody>
                    <a:bodyPr/>
                    <a:lstStyle/>
                    <a:p>
                      <a:pPr algn="ctr"/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(بالألف ريال)</a:t>
                      </a:r>
                      <a:endParaRPr lang="en-GB" sz="140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دائنون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465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بنك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635</a:t>
                      </a:r>
                      <a:endParaRPr lang="en-GB" b="1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قرض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300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صندوق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60</a:t>
                      </a:r>
                      <a:endParaRPr lang="en-GB" b="1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مبنى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250</a:t>
                      </a:r>
                      <a:endParaRPr lang="en-GB" b="1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سيارات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300</a:t>
                      </a:r>
                      <a:endParaRPr lang="en-GB" b="1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عدد ومهمات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150</a:t>
                      </a:r>
                      <a:endParaRPr lang="en-GB" b="1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أثاث وتجهيزات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40</a:t>
                      </a:r>
                      <a:endParaRPr lang="en-GB" b="1" dirty="0"/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رأس</a:t>
                      </a:r>
                      <a:r>
                        <a:rPr lang="ar-SA" b="1" baseline="0" dirty="0" smtClean="0"/>
                        <a:t> المال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600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+ إيرادات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80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- مصروفات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(8)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- مسحوبات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(2)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المجموع</a:t>
                      </a:r>
                      <a:endParaRPr lang="en-GB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1435</a:t>
                      </a:r>
                      <a:endParaRPr lang="en-GB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المجموع</a:t>
                      </a:r>
                      <a:endParaRPr lang="en-GB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 smtClean="0"/>
                        <a:t>1435</a:t>
                      </a:r>
                      <a:endParaRPr lang="en-GB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1581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933950" y="1447800"/>
            <a:ext cx="3749919" cy="4572000"/>
          </a:xfrm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609600" y="0"/>
            <a:ext cx="7924800" cy="685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just" eaLnBrk="0" hangingPunct="0">
              <a:defRPr/>
            </a:pP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العملية (13) </a:t>
            </a:r>
            <a:r>
              <a:rPr lang="ar-SA" sz="2000" b="1" dirty="0"/>
              <a:t>في 1/29 تم سداد أجور العاملين بالمنشأة وقدرها 8000 ريال نقداً</a:t>
            </a:r>
            <a:endParaRPr lang="en-GB" sz="2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/>
        </p:nvGraphicFramePr>
        <p:xfrm>
          <a:off x="4933951" y="1066800"/>
          <a:ext cx="3749675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15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8090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3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smtClean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50718747"/>
              </p:ext>
            </p:extLst>
          </p:nvPr>
        </p:nvGraphicFramePr>
        <p:xfrm>
          <a:off x="161778" y="655958"/>
          <a:ext cx="4648201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262"/>
                <a:gridCol w="996268"/>
                <a:gridCol w="1302870"/>
                <a:gridCol w="1066801"/>
              </a:tblGrid>
              <a:tr h="387127">
                <a:tc gridSpan="4">
                  <a:txBody>
                    <a:bodyPr/>
                    <a:lstStyle/>
                    <a:p>
                      <a:pPr algn="ctr"/>
                      <a:r>
                        <a:rPr lang="ar-SA" sz="2000" u="none" dirty="0" smtClean="0">
                          <a:solidFill>
                            <a:schemeClr val="tx1"/>
                          </a:solidFill>
                        </a:rPr>
                        <a:t>الميزانية في 1420/1/30هـ</a:t>
                      </a:r>
                      <a:r>
                        <a:rPr lang="ar-SA" sz="2000" u="non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400" u="none" dirty="0" smtClean="0">
                          <a:solidFill>
                            <a:schemeClr val="tx1"/>
                          </a:solidFill>
                        </a:rPr>
                        <a:t>(بالريال)</a:t>
                      </a:r>
                      <a:endParaRPr lang="en-GB" sz="140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7127"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الخصوم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الأصــــول </a:t>
                      </a:r>
                      <a:endParaRPr lang="en-GB" sz="2000" b="1" u="sng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7348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دائنون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400" b="1" dirty="0" smtClean="0"/>
                        <a:t>465000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بنك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400" b="1" dirty="0" smtClean="0"/>
                        <a:t>632500</a:t>
                      </a:r>
                      <a:endParaRPr lang="en-GB" sz="1400" b="1" dirty="0"/>
                    </a:p>
                  </a:txBody>
                  <a:tcPr/>
                </a:tc>
              </a:tr>
              <a:tr h="357348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قرض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400" b="1" dirty="0" smtClean="0"/>
                        <a:t>300000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صندوق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400" b="1" dirty="0" smtClean="0"/>
                        <a:t>59800</a:t>
                      </a:r>
                      <a:endParaRPr lang="en-GB" sz="1400" b="1" dirty="0"/>
                    </a:p>
                  </a:txBody>
                  <a:tcPr/>
                </a:tc>
              </a:tr>
              <a:tr h="357348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مبنى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400" b="1" dirty="0" smtClean="0"/>
                        <a:t>250000</a:t>
                      </a:r>
                      <a:endParaRPr lang="en-GB" sz="1400" b="1" dirty="0"/>
                    </a:p>
                  </a:txBody>
                  <a:tcPr/>
                </a:tc>
              </a:tr>
              <a:tr h="357348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سيارات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400" b="1" dirty="0" smtClean="0"/>
                        <a:t>300000</a:t>
                      </a:r>
                      <a:endParaRPr lang="en-GB" sz="1400" b="1" dirty="0"/>
                    </a:p>
                  </a:txBody>
                  <a:tcPr/>
                </a:tc>
              </a:tr>
              <a:tr h="357348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عدد ومهمات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400" b="1" dirty="0" smtClean="0"/>
                        <a:t>150000</a:t>
                      </a:r>
                      <a:endParaRPr lang="en-GB" sz="1400" b="1" dirty="0"/>
                    </a:p>
                  </a:txBody>
                  <a:tcPr/>
                </a:tc>
              </a:tr>
              <a:tr h="616793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أثاث وتجهيزات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400" b="1" dirty="0" smtClean="0"/>
                        <a:t>40000</a:t>
                      </a:r>
                      <a:endParaRPr lang="en-GB" sz="1400" b="1" dirty="0"/>
                    </a:p>
                  </a:txBody>
                  <a:tcPr/>
                </a:tc>
              </a:tr>
              <a:tr h="939875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u="sng" dirty="0" smtClean="0">
                          <a:solidFill>
                            <a:srgbClr val="0070C0"/>
                          </a:solidFill>
                        </a:rPr>
                        <a:t>حقوق الملكية</a:t>
                      </a:r>
                      <a:endParaRPr lang="en-GB" sz="2000" b="1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/>
                    </a:p>
                  </a:txBody>
                  <a:tcPr/>
                </a:tc>
              </a:tr>
              <a:tr h="357348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رأس</a:t>
                      </a:r>
                      <a:r>
                        <a:rPr lang="ar-SA" sz="1800" b="1" baseline="0" dirty="0" smtClean="0"/>
                        <a:t> المال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400" b="1" dirty="0" smtClean="0"/>
                        <a:t>600000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/>
                    </a:p>
                  </a:txBody>
                  <a:tcPr/>
                </a:tc>
              </a:tr>
              <a:tr h="357348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+ إيرادات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400" b="1" dirty="0" smtClean="0"/>
                        <a:t>80000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/>
                    </a:p>
                  </a:txBody>
                  <a:tcPr/>
                </a:tc>
              </a:tr>
              <a:tr h="357348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- مصروفات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400" b="1" dirty="0" smtClean="0"/>
                        <a:t>(10700)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/>
                    </a:p>
                  </a:txBody>
                  <a:tcPr/>
                </a:tc>
              </a:tr>
              <a:tr h="357348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- مسحوبات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400" b="1" dirty="0" smtClean="0"/>
                        <a:t>(2000)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/>
                    </a:p>
                  </a:txBody>
                  <a:tcPr/>
                </a:tc>
              </a:tr>
              <a:tr h="357348"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600" b="1" dirty="0" smtClean="0"/>
                        <a:t>1432300</a:t>
                      </a:r>
                      <a:endParaRPr lang="en-GB" sz="16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800" b="1" dirty="0" smtClean="0"/>
                        <a:t>المجموع</a:t>
                      </a:r>
                      <a:endParaRPr lang="en-GB" sz="18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600" b="1" dirty="0" smtClean="0"/>
                        <a:t>1432300</a:t>
                      </a:r>
                      <a:endParaRPr lang="en-GB" sz="16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2605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933950" y="1447800"/>
            <a:ext cx="3749919" cy="4572000"/>
          </a:xfrm>
        </p:spPr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22031" y="0"/>
            <a:ext cx="8264769" cy="685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algn="just" eaLnBrk="0" hangingPunct="0">
              <a:defRPr/>
            </a:pP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ar-SA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العملية (14) </a:t>
            </a:r>
            <a:r>
              <a:rPr lang="ar-SA" sz="2000" b="1" dirty="0"/>
              <a:t>في 1/30 تم سداد فاتورة الكهرباء الخاصة بالمنشأة بمبلغ 200 ريال نقدا كما سددت فاتورة الهاتف الخاص بالمنشأة بمبلغ 2500 ريال شيك</a:t>
            </a:r>
            <a:endParaRPr lang="en-GB" sz="2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Content Placeholder 7"/>
          <p:cNvGraphicFramePr>
            <a:graphicFrameLocks/>
          </p:cNvGraphicFramePr>
          <p:nvPr/>
        </p:nvGraphicFramePr>
        <p:xfrm>
          <a:off x="4933951" y="1066800"/>
          <a:ext cx="3749675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587241" y="6356353"/>
            <a:ext cx="44547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1D16D93-8795-4AD6-9A1F-54CC01E741BE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 algn="ctr"/>
              <a:t>16</a:t>
            </a:fld>
            <a:endParaRPr lang="en-US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899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13" grpId="0">
        <p:bldAsOne/>
      </p:bldGraphic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1035</Words>
  <Application>Microsoft Office PowerPoint</Application>
  <PresentationFormat>عرض على الشاشة (3:4)‏</PresentationFormat>
  <Paragraphs>446</Paragraphs>
  <Slides>16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16</vt:i4>
      </vt:variant>
    </vt:vector>
  </HeadingPairs>
  <TitlesOfParts>
    <vt:vector size="18" baseType="lpstr">
      <vt:lpstr>نسق Office</vt:lpstr>
      <vt:lpstr>Office Theme</vt:lpstr>
      <vt:lpstr>عرض تقديمي في PowerPoint</vt:lpstr>
      <vt:lpstr>   ثانياً: تحليل العمليات المالية حل الحالة التطبيقية رقم (1/2) ص 41 بالكتاب المقرر   </vt:lpstr>
      <vt:lpstr> العملية (1) في 1/1 أودع صاحب المنشأة 600000 ريال في حساب جاري في بنك الرياض باسم المنشأة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TOSHIBA</dc:creator>
  <cp:lastModifiedBy>TOSHIBA</cp:lastModifiedBy>
  <cp:revision>3</cp:revision>
  <dcterms:created xsi:type="dcterms:W3CDTF">2013-10-06T23:43:15Z</dcterms:created>
  <dcterms:modified xsi:type="dcterms:W3CDTF">2013-10-07T00:12:58Z</dcterms:modified>
</cp:coreProperties>
</file>