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</p:sldMasterIdLst>
  <p:notesMasterIdLst>
    <p:notesMasterId r:id="rId20"/>
  </p:notesMasterIdLst>
  <p:sldIdLst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59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A36718-E521-48DC-BBCD-0E3B5A27BD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42EC767-598B-42CD-A8F7-6A26EBD820B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3600" b="1" dirty="0" smtClean="0">
              <a:solidFill>
                <a:schemeClr val="tx2"/>
              </a:solidFill>
            </a:rPr>
            <a:t>صور المبيعات</a:t>
          </a:r>
          <a:endParaRPr lang="en-GB" sz="3600" b="1" dirty="0">
            <a:solidFill>
              <a:schemeClr val="tx2"/>
            </a:solidFill>
          </a:endParaRPr>
        </a:p>
      </dgm:t>
    </dgm:pt>
    <dgm:pt modelId="{9FE63CDE-2235-470D-95C2-67C0B1B19EAC}" type="parTrans" cxnId="{4B5F2B6F-B8A9-473F-8A20-6352FD12F56B}">
      <dgm:prSet/>
      <dgm:spPr/>
      <dgm:t>
        <a:bodyPr/>
        <a:lstStyle/>
        <a:p>
          <a:endParaRPr lang="en-GB"/>
        </a:p>
      </dgm:t>
    </dgm:pt>
    <dgm:pt modelId="{06869D75-C2CA-4231-A9F1-805813E594D2}" type="sibTrans" cxnId="{4B5F2B6F-B8A9-473F-8A20-6352FD12F56B}">
      <dgm:prSet/>
      <dgm:spPr/>
      <dgm:t>
        <a:bodyPr/>
        <a:lstStyle/>
        <a:p>
          <a:endParaRPr lang="en-GB"/>
        </a:p>
      </dgm:t>
    </dgm:pt>
    <dgm:pt modelId="{F3DAEB25-9D53-4EC8-B81C-287FA7468B58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مبيعات على الحساب (بالأجل)</a:t>
          </a:r>
        </a:p>
        <a:p>
          <a:pPr algn="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 </a:t>
          </a:r>
          <a:r>
            <a:rPr lang="ar-SA" sz="2000" b="1" dirty="0" smtClean="0"/>
            <a:t>    من </a:t>
          </a:r>
          <a:r>
            <a:rPr lang="ar-SA" sz="2000" b="1" dirty="0" err="1" smtClean="0"/>
            <a:t>حـ</a:t>
          </a:r>
          <a:r>
            <a:rPr lang="ar-SA" sz="2000" b="1" dirty="0" smtClean="0"/>
            <a:t>/ المدينين</a:t>
          </a:r>
        </a:p>
        <a:p>
          <a:pPr algn="ctr">
            <a:lnSpc>
              <a:spcPct val="150000"/>
            </a:lnSpc>
          </a:pPr>
          <a:r>
            <a:rPr lang="ar-SA" sz="2000" b="0" dirty="0" smtClean="0">
              <a:solidFill>
                <a:srgbClr val="FF0000"/>
              </a:solidFill>
            </a:rPr>
            <a:t>××</a:t>
          </a:r>
          <a:r>
            <a:rPr lang="ar-SA" sz="2000" b="1" dirty="0" smtClean="0"/>
            <a:t>    إلى </a:t>
          </a:r>
          <a:r>
            <a:rPr lang="ar-SA" sz="2000" b="1" dirty="0" err="1" smtClean="0"/>
            <a:t>حـ</a:t>
          </a:r>
          <a:r>
            <a:rPr lang="ar-SA" sz="2000" b="1" dirty="0" smtClean="0"/>
            <a:t>/ المبيعات</a:t>
          </a:r>
        </a:p>
        <a:p>
          <a:pPr algn="ctr">
            <a:lnSpc>
              <a:spcPct val="90000"/>
            </a:lnSpc>
          </a:pPr>
          <a:r>
            <a:rPr lang="ar-SA" sz="2000" b="1" dirty="0" smtClean="0"/>
            <a:t> </a:t>
          </a:r>
          <a:r>
            <a:rPr lang="ar-SA" sz="2000" b="1" dirty="0" smtClean="0">
              <a:solidFill>
                <a:srgbClr val="FFFF00"/>
              </a:solidFill>
            </a:rPr>
            <a:t>إثبات </a:t>
          </a:r>
          <a:r>
            <a:rPr lang="ar-SA" sz="2000" b="1" dirty="0" smtClean="0">
              <a:solidFill>
                <a:srgbClr val="FFFF00"/>
              </a:solidFill>
            </a:rPr>
            <a:t>مبيعات على              </a:t>
          </a:r>
          <a:r>
            <a:rPr lang="ar-SA" sz="2000" b="1" dirty="0" smtClean="0">
              <a:solidFill>
                <a:srgbClr val="FFFF00"/>
              </a:solidFill>
            </a:rPr>
            <a:t> </a:t>
          </a:r>
          <a:r>
            <a:rPr lang="ar-SA" sz="2000" b="1" dirty="0" smtClean="0">
              <a:solidFill>
                <a:srgbClr val="FFFF00"/>
              </a:solidFill>
            </a:rPr>
            <a:t>الحساب</a:t>
          </a:r>
          <a:r>
            <a:rPr lang="ar-SA" sz="1400" b="1" dirty="0" smtClean="0">
              <a:solidFill>
                <a:srgbClr val="FFFF00"/>
              </a:solidFill>
            </a:rPr>
            <a:t>   </a:t>
          </a:r>
        </a:p>
        <a:p>
          <a:pPr algn="ctr">
            <a:lnSpc>
              <a:spcPct val="90000"/>
            </a:lnSpc>
          </a:pPr>
          <a:endParaRPr lang="en-GB" sz="1400" dirty="0"/>
        </a:p>
      </dgm:t>
    </dgm:pt>
    <dgm:pt modelId="{293B8236-07A1-42E6-AAA6-13388BF4117C}" type="parTrans" cxnId="{FB7CBE66-047D-423C-BC83-1D415C19AC22}">
      <dgm:prSet/>
      <dgm:spPr/>
      <dgm:t>
        <a:bodyPr/>
        <a:lstStyle/>
        <a:p>
          <a:endParaRPr lang="en-GB"/>
        </a:p>
      </dgm:t>
    </dgm:pt>
    <dgm:pt modelId="{ADDD2AEC-6C70-41D5-BD3D-E09F5E516CB3}" type="sibTrans" cxnId="{FB7CBE66-047D-423C-BC83-1D415C19AC22}">
      <dgm:prSet/>
      <dgm:spPr/>
      <dgm:t>
        <a:bodyPr/>
        <a:lstStyle/>
        <a:p>
          <a:endParaRPr lang="en-GB"/>
        </a:p>
      </dgm:t>
    </dgm:pt>
    <dgm:pt modelId="{C1FC54D2-9F0E-45BE-9E4C-6819D8E27EB1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مبيعات بشيك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</a:t>
          </a:r>
          <a:r>
            <a:rPr lang="ar-SA" sz="2000" b="1" dirty="0" smtClean="0"/>
            <a:t>     من </a:t>
          </a:r>
          <a:r>
            <a:rPr lang="ar-SA" sz="2000" b="1" dirty="0" err="1" smtClean="0"/>
            <a:t>حـ</a:t>
          </a:r>
          <a:r>
            <a:rPr lang="ar-SA" sz="2000" b="1" dirty="0" smtClean="0"/>
            <a:t>/ البنك</a:t>
          </a:r>
        </a:p>
        <a:p>
          <a:pPr algn="ct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 </a:t>
          </a:r>
          <a:r>
            <a:rPr lang="ar-SA" sz="2000" b="1" dirty="0" smtClean="0"/>
            <a:t>  إلى حـ/ </a:t>
          </a:r>
          <a:r>
            <a:rPr lang="ar-SA" sz="2000" b="1" dirty="0" smtClean="0"/>
            <a:t>المبيعات</a:t>
          </a:r>
          <a:endParaRPr lang="ar-SA" sz="2000" b="1" dirty="0" smtClean="0"/>
        </a:p>
        <a:p>
          <a:pPr algn="r">
            <a:lnSpc>
              <a:spcPct val="90000"/>
            </a:lnSpc>
          </a:pPr>
          <a:r>
            <a:rPr lang="ar-SA" sz="2000" b="1" dirty="0" smtClean="0"/>
            <a:t>        </a:t>
          </a:r>
          <a:r>
            <a:rPr lang="ar-SA" sz="2000" b="1" dirty="0" smtClean="0"/>
            <a:t>  </a:t>
          </a:r>
          <a:r>
            <a:rPr lang="ar-SA" sz="2000" b="1" dirty="0" smtClean="0">
              <a:solidFill>
                <a:srgbClr val="FFFF00"/>
              </a:solidFill>
            </a:rPr>
            <a:t>إثبات مبيعات                       بشيك  </a:t>
          </a:r>
          <a:r>
            <a:rPr lang="ar-SA" sz="1400" dirty="0" smtClean="0">
              <a:solidFill>
                <a:srgbClr val="FFFF00"/>
              </a:solidFill>
            </a:rPr>
            <a:t>    </a:t>
          </a:r>
          <a:endParaRPr lang="en-GB" sz="1400" dirty="0">
            <a:solidFill>
              <a:srgbClr val="FFFF00"/>
            </a:solidFill>
          </a:endParaRPr>
        </a:p>
      </dgm:t>
    </dgm:pt>
    <dgm:pt modelId="{7325B048-9FCE-44B8-9F36-D98DA2E443F4}" type="parTrans" cxnId="{60F27D86-0C65-48BF-A446-6AE89D259865}">
      <dgm:prSet/>
      <dgm:spPr/>
      <dgm:t>
        <a:bodyPr/>
        <a:lstStyle/>
        <a:p>
          <a:endParaRPr lang="en-GB"/>
        </a:p>
      </dgm:t>
    </dgm:pt>
    <dgm:pt modelId="{ACC45DDE-D81B-4A06-AE67-177A9AC2A77C}" type="sibTrans" cxnId="{60F27D86-0C65-48BF-A446-6AE89D259865}">
      <dgm:prSet/>
      <dgm:spPr/>
      <dgm:t>
        <a:bodyPr/>
        <a:lstStyle/>
        <a:p>
          <a:endParaRPr lang="en-GB"/>
        </a:p>
      </dgm:t>
    </dgm:pt>
    <dgm:pt modelId="{80F970EF-708E-4D0C-A557-27DB6471CBA5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مبيعات نقدية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 </a:t>
          </a:r>
          <a:r>
            <a:rPr lang="ar-SA" sz="2000" b="1" dirty="0" smtClean="0"/>
            <a:t>    </a:t>
          </a:r>
          <a:r>
            <a:rPr lang="ar-SA" sz="2400" b="1" dirty="0" smtClean="0"/>
            <a:t>من</a:t>
          </a:r>
          <a:r>
            <a:rPr lang="ar-SA" sz="2000" b="1" dirty="0" smtClean="0"/>
            <a:t> </a:t>
          </a:r>
          <a:r>
            <a:rPr lang="ar-SA" sz="2000" b="1" dirty="0" err="1" smtClean="0"/>
            <a:t>حـ</a:t>
          </a:r>
          <a:r>
            <a:rPr lang="ar-SA" sz="2000" b="1" dirty="0" smtClean="0"/>
            <a:t>/الصندوق</a:t>
          </a:r>
        </a:p>
        <a:p>
          <a:pPr algn="ctr">
            <a:lnSpc>
              <a:spcPct val="100000"/>
            </a:lnSpc>
          </a:pPr>
          <a:r>
            <a:rPr lang="ar-SA" sz="2000" b="1" dirty="0" smtClean="0"/>
            <a:t>    </a:t>
          </a:r>
          <a:r>
            <a:rPr lang="ar-SA" sz="2000" b="1" dirty="0" smtClean="0">
              <a:solidFill>
                <a:srgbClr val="FF0000"/>
              </a:solidFill>
            </a:rPr>
            <a:t>××</a:t>
          </a:r>
          <a:r>
            <a:rPr lang="ar-SA" sz="2000" b="1" dirty="0" smtClean="0"/>
            <a:t>      إلى حـ/ </a:t>
          </a:r>
          <a:r>
            <a:rPr lang="ar-SA" sz="2000" b="1" dirty="0" smtClean="0"/>
            <a:t>المبيعات</a:t>
          </a:r>
        </a:p>
        <a:p>
          <a:pPr algn="ctr">
            <a:lnSpc>
              <a:spcPct val="100000"/>
            </a:lnSpc>
          </a:pPr>
          <a:r>
            <a:rPr lang="ar-SA" sz="2000" b="1" dirty="0" smtClean="0">
              <a:solidFill>
                <a:srgbClr val="FFFF00"/>
              </a:solidFill>
            </a:rPr>
            <a:t> </a:t>
          </a:r>
          <a:r>
            <a:rPr lang="ar-SA" sz="2000" b="1" dirty="0" smtClean="0">
              <a:solidFill>
                <a:srgbClr val="FFFF00"/>
              </a:solidFill>
            </a:rPr>
            <a:t>إثبات </a:t>
          </a:r>
          <a:r>
            <a:rPr lang="ar-SA" sz="2000" b="1" u="none" dirty="0" smtClean="0">
              <a:solidFill>
                <a:srgbClr val="FFFF00"/>
              </a:solidFill>
            </a:rPr>
            <a:t>مبيعات</a:t>
          </a:r>
          <a:r>
            <a:rPr lang="ar-SA" sz="2000" b="1" dirty="0" smtClean="0">
              <a:solidFill>
                <a:srgbClr val="FFFF00"/>
              </a:solidFill>
            </a:rPr>
            <a:t>                  نقديةً</a:t>
          </a:r>
          <a:r>
            <a:rPr lang="ar-SA" sz="2000" dirty="0" smtClean="0"/>
            <a:t>  </a:t>
          </a:r>
          <a:endParaRPr lang="en-GB" sz="2000" dirty="0"/>
        </a:p>
      </dgm:t>
    </dgm:pt>
    <dgm:pt modelId="{1ADDC858-0ECE-46D8-8ADB-4B5EC2BEEA5E}" type="parTrans" cxnId="{07D369AF-3757-4393-9525-25F7CD6E5D06}">
      <dgm:prSet/>
      <dgm:spPr/>
      <dgm:t>
        <a:bodyPr/>
        <a:lstStyle/>
        <a:p>
          <a:endParaRPr lang="en-GB"/>
        </a:p>
      </dgm:t>
    </dgm:pt>
    <dgm:pt modelId="{F9629090-50B4-45C6-9716-7B7134C22BB2}" type="sibTrans" cxnId="{07D369AF-3757-4393-9525-25F7CD6E5D06}">
      <dgm:prSet/>
      <dgm:spPr/>
      <dgm:t>
        <a:bodyPr/>
        <a:lstStyle/>
        <a:p>
          <a:endParaRPr lang="en-GB"/>
        </a:p>
      </dgm:t>
    </dgm:pt>
    <dgm:pt modelId="{EE305D57-0971-43EE-AA17-EE3294D6F4D7}" type="pres">
      <dgm:prSet presAssocID="{0EA36718-E521-48DC-BBCD-0E3B5A27B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C4FCB51-C026-4D76-8AE2-FD9754165DC9}" type="pres">
      <dgm:prSet presAssocID="{D42EC767-598B-42CD-A8F7-6A26EBD820BB}" presName="hierRoot1" presStyleCnt="0">
        <dgm:presLayoutVars>
          <dgm:hierBranch val="init"/>
        </dgm:presLayoutVars>
      </dgm:prSet>
      <dgm:spPr/>
    </dgm:pt>
    <dgm:pt modelId="{B4009F85-88D1-4ECB-BC30-559913124383}" type="pres">
      <dgm:prSet presAssocID="{D42EC767-598B-42CD-A8F7-6A26EBD820BB}" presName="rootComposite1" presStyleCnt="0"/>
      <dgm:spPr/>
    </dgm:pt>
    <dgm:pt modelId="{7F5771AE-8E5E-4FEE-9BD5-7C86F776898D}" type="pres">
      <dgm:prSet presAssocID="{D42EC767-598B-42CD-A8F7-6A26EBD820BB}" presName="rootText1" presStyleLbl="node0" presStyleIdx="0" presStyleCnt="1" custScaleX="133878" custScaleY="40327" custLinFactNeighborX="-6148" custLinFactNeighborY="-583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E2AF08-A0BA-4956-B8B3-00C72D387E1A}" type="pres">
      <dgm:prSet presAssocID="{D42EC767-598B-42CD-A8F7-6A26EBD820B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36FDFED-6E70-42C6-84D4-4F4B72C0A780}" type="pres">
      <dgm:prSet presAssocID="{D42EC767-598B-42CD-A8F7-6A26EBD820BB}" presName="hierChild2" presStyleCnt="0"/>
      <dgm:spPr/>
    </dgm:pt>
    <dgm:pt modelId="{3D81EC81-8724-4418-96F0-6E71A297B07F}" type="pres">
      <dgm:prSet presAssocID="{293B8236-07A1-42E6-AAA6-13388BF4117C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52B3FF0-1E3D-4ED1-ACB4-5EB3B3DC89C4}" type="pres">
      <dgm:prSet presAssocID="{F3DAEB25-9D53-4EC8-B81C-287FA7468B58}" presName="hierRoot2" presStyleCnt="0">
        <dgm:presLayoutVars>
          <dgm:hierBranch val="init"/>
        </dgm:presLayoutVars>
      </dgm:prSet>
      <dgm:spPr/>
    </dgm:pt>
    <dgm:pt modelId="{BE15C26C-AAEA-4093-A21A-CEE32499E8A0}" type="pres">
      <dgm:prSet presAssocID="{F3DAEB25-9D53-4EC8-B81C-287FA7468B58}" presName="rootComposite" presStyleCnt="0"/>
      <dgm:spPr/>
    </dgm:pt>
    <dgm:pt modelId="{630C24BA-F663-49F9-8F64-95809A4D1DAE}" type="pres">
      <dgm:prSet presAssocID="{F3DAEB25-9D53-4EC8-B81C-287FA7468B58}" presName="rootText" presStyleLbl="node2" presStyleIdx="0" presStyleCnt="3" custScaleX="111112" custScaleY="233090" custLinFactNeighborX="-1485" custLinFactNeighborY="896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BCCDEA-A786-4678-96B1-9F6885F127C1}" type="pres">
      <dgm:prSet presAssocID="{F3DAEB25-9D53-4EC8-B81C-287FA7468B58}" presName="rootConnector" presStyleLbl="node2" presStyleIdx="0" presStyleCnt="3"/>
      <dgm:spPr/>
      <dgm:t>
        <a:bodyPr/>
        <a:lstStyle/>
        <a:p>
          <a:endParaRPr lang="en-GB"/>
        </a:p>
      </dgm:t>
    </dgm:pt>
    <dgm:pt modelId="{808C6D36-547B-4349-B77D-B6053E5B6F95}" type="pres">
      <dgm:prSet presAssocID="{F3DAEB25-9D53-4EC8-B81C-287FA7468B58}" presName="hierChild4" presStyleCnt="0"/>
      <dgm:spPr/>
    </dgm:pt>
    <dgm:pt modelId="{2A6EF782-14B7-4480-9BFD-E6780FABD5A1}" type="pres">
      <dgm:prSet presAssocID="{F3DAEB25-9D53-4EC8-B81C-287FA7468B58}" presName="hierChild5" presStyleCnt="0"/>
      <dgm:spPr/>
    </dgm:pt>
    <dgm:pt modelId="{E042A038-13DA-4B41-9021-7DCA3CEFE00F}" type="pres">
      <dgm:prSet presAssocID="{7325B048-9FCE-44B8-9F36-D98DA2E443F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235545C9-99A0-4F6A-B079-7A2487A5658F}" type="pres">
      <dgm:prSet presAssocID="{C1FC54D2-9F0E-45BE-9E4C-6819D8E27EB1}" presName="hierRoot2" presStyleCnt="0">
        <dgm:presLayoutVars>
          <dgm:hierBranch val="init"/>
        </dgm:presLayoutVars>
      </dgm:prSet>
      <dgm:spPr/>
    </dgm:pt>
    <dgm:pt modelId="{BDF9A380-221A-464B-8A3F-9335A40516F6}" type="pres">
      <dgm:prSet presAssocID="{C1FC54D2-9F0E-45BE-9E4C-6819D8E27EB1}" presName="rootComposite" presStyleCnt="0"/>
      <dgm:spPr/>
    </dgm:pt>
    <dgm:pt modelId="{86C5A77F-AB6E-4A4A-8C1D-8BB601E7283D}" type="pres">
      <dgm:prSet presAssocID="{C1FC54D2-9F0E-45BE-9E4C-6819D8E27EB1}" presName="rootText" presStyleLbl="node2" presStyleIdx="1" presStyleCnt="3" custScaleX="110086" custScaleY="23139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5B35FD-9216-4927-BCB5-6035E55E553B}" type="pres">
      <dgm:prSet presAssocID="{C1FC54D2-9F0E-45BE-9E4C-6819D8E27EB1}" presName="rootConnector" presStyleLbl="node2" presStyleIdx="1" presStyleCnt="3"/>
      <dgm:spPr/>
      <dgm:t>
        <a:bodyPr/>
        <a:lstStyle/>
        <a:p>
          <a:endParaRPr lang="en-GB"/>
        </a:p>
      </dgm:t>
    </dgm:pt>
    <dgm:pt modelId="{BDFEF3D7-04B5-4604-8EDC-44E3C4A4DEF3}" type="pres">
      <dgm:prSet presAssocID="{C1FC54D2-9F0E-45BE-9E4C-6819D8E27EB1}" presName="hierChild4" presStyleCnt="0"/>
      <dgm:spPr/>
    </dgm:pt>
    <dgm:pt modelId="{02168560-CA95-4F40-A6D6-D4BAA4FD760A}" type="pres">
      <dgm:prSet presAssocID="{C1FC54D2-9F0E-45BE-9E4C-6819D8E27EB1}" presName="hierChild5" presStyleCnt="0"/>
      <dgm:spPr/>
    </dgm:pt>
    <dgm:pt modelId="{68A002B9-51DD-4526-9DB5-1A4A1633DE5B}" type="pres">
      <dgm:prSet presAssocID="{1ADDC858-0ECE-46D8-8ADB-4B5EC2BEEA5E}" presName="Name37" presStyleLbl="parChTrans1D2" presStyleIdx="2" presStyleCnt="3"/>
      <dgm:spPr/>
      <dgm:t>
        <a:bodyPr/>
        <a:lstStyle/>
        <a:p>
          <a:endParaRPr lang="en-GB"/>
        </a:p>
      </dgm:t>
    </dgm:pt>
    <dgm:pt modelId="{8807C6C0-6617-4D47-998E-32298FE5B876}" type="pres">
      <dgm:prSet presAssocID="{80F970EF-708E-4D0C-A557-27DB6471CBA5}" presName="hierRoot2" presStyleCnt="0">
        <dgm:presLayoutVars>
          <dgm:hierBranch val="init"/>
        </dgm:presLayoutVars>
      </dgm:prSet>
      <dgm:spPr/>
    </dgm:pt>
    <dgm:pt modelId="{DCCF6FB7-E34F-42EC-B033-037A4BCA805C}" type="pres">
      <dgm:prSet presAssocID="{80F970EF-708E-4D0C-A557-27DB6471CBA5}" presName="rootComposite" presStyleCnt="0"/>
      <dgm:spPr/>
    </dgm:pt>
    <dgm:pt modelId="{75EF487C-B16B-4EAF-B9C3-3B347ED9677D}" type="pres">
      <dgm:prSet presAssocID="{80F970EF-708E-4D0C-A557-27DB6471CBA5}" presName="rootText" presStyleLbl="node2" presStyleIdx="2" presStyleCnt="3" custScaleX="110622" custScaleY="22959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DA4F7D9-BBEB-44E5-90A2-2BE6BAB28C62}" type="pres">
      <dgm:prSet presAssocID="{80F970EF-708E-4D0C-A557-27DB6471CBA5}" presName="rootConnector" presStyleLbl="node2" presStyleIdx="2" presStyleCnt="3"/>
      <dgm:spPr/>
      <dgm:t>
        <a:bodyPr/>
        <a:lstStyle/>
        <a:p>
          <a:endParaRPr lang="en-GB"/>
        </a:p>
      </dgm:t>
    </dgm:pt>
    <dgm:pt modelId="{18986653-DD45-4887-9EFD-9FEC2A3C1725}" type="pres">
      <dgm:prSet presAssocID="{80F970EF-708E-4D0C-A557-27DB6471CBA5}" presName="hierChild4" presStyleCnt="0"/>
      <dgm:spPr/>
    </dgm:pt>
    <dgm:pt modelId="{DB58D8DA-CAEF-48FD-89C6-F96EF90D11E1}" type="pres">
      <dgm:prSet presAssocID="{80F970EF-708E-4D0C-A557-27DB6471CBA5}" presName="hierChild5" presStyleCnt="0"/>
      <dgm:spPr/>
    </dgm:pt>
    <dgm:pt modelId="{137E5ABB-478F-4B53-A777-5C51C4A582EC}" type="pres">
      <dgm:prSet presAssocID="{D42EC767-598B-42CD-A8F7-6A26EBD820BB}" presName="hierChild3" presStyleCnt="0"/>
      <dgm:spPr/>
    </dgm:pt>
  </dgm:ptLst>
  <dgm:cxnLst>
    <dgm:cxn modelId="{01BB7D35-6201-4E8B-9EE9-932281AB401E}" type="presOf" srcId="{80F970EF-708E-4D0C-A557-27DB6471CBA5}" destId="{75EF487C-B16B-4EAF-B9C3-3B347ED9677D}" srcOrd="0" destOrd="0" presId="urn:microsoft.com/office/officeart/2005/8/layout/orgChart1"/>
    <dgm:cxn modelId="{F50B73CE-34DA-4D6A-A9B3-CEFBE292B013}" type="presOf" srcId="{293B8236-07A1-42E6-AAA6-13388BF4117C}" destId="{3D81EC81-8724-4418-96F0-6E71A297B07F}" srcOrd="0" destOrd="0" presId="urn:microsoft.com/office/officeart/2005/8/layout/orgChart1"/>
    <dgm:cxn modelId="{FB7CBE66-047D-423C-BC83-1D415C19AC22}" srcId="{D42EC767-598B-42CD-A8F7-6A26EBD820BB}" destId="{F3DAEB25-9D53-4EC8-B81C-287FA7468B58}" srcOrd="0" destOrd="0" parTransId="{293B8236-07A1-42E6-AAA6-13388BF4117C}" sibTransId="{ADDD2AEC-6C70-41D5-BD3D-E09F5E516CB3}"/>
    <dgm:cxn modelId="{F5D43F84-8852-4085-8F7D-EA5A5B196D23}" type="presOf" srcId="{F3DAEB25-9D53-4EC8-B81C-287FA7468B58}" destId="{92BCCDEA-A786-4678-96B1-9F6885F127C1}" srcOrd="1" destOrd="0" presId="urn:microsoft.com/office/officeart/2005/8/layout/orgChart1"/>
    <dgm:cxn modelId="{AEE173BB-03DB-4D29-97FA-314DE08C28FE}" type="presOf" srcId="{7325B048-9FCE-44B8-9F36-D98DA2E443F4}" destId="{E042A038-13DA-4B41-9021-7DCA3CEFE00F}" srcOrd="0" destOrd="0" presId="urn:microsoft.com/office/officeart/2005/8/layout/orgChart1"/>
    <dgm:cxn modelId="{33625157-74D1-45C7-B2E5-CD435BC711ED}" type="presOf" srcId="{80F970EF-708E-4D0C-A557-27DB6471CBA5}" destId="{8DA4F7D9-BBEB-44E5-90A2-2BE6BAB28C62}" srcOrd="1" destOrd="0" presId="urn:microsoft.com/office/officeart/2005/8/layout/orgChart1"/>
    <dgm:cxn modelId="{07D369AF-3757-4393-9525-25F7CD6E5D06}" srcId="{D42EC767-598B-42CD-A8F7-6A26EBD820BB}" destId="{80F970EF-708E-4D0C-A557-27DB6471CBA5}" srcOrd="2" destOrd="0" parTransId="{1ADDC858-0ECE-46D8-8ADB-4B5EC2BEEA5E}" sibTransId="{F9629090-50B4-45C6-9716-7B7134C22BB2}"/>
    <dgm:cxn modelId="{7E27F3A8-0C7D-4D4D-B76E-8D33B73A2C3C}" type="presOf" srcId="{1ADDC858-0ECE-46D8-8ADB-4B5EC2BEEA5E}" destId="{68A002B9-51DD-4526-9DB5-1A4A1633DE5B}" srcOrd="0" destOrd="0" presId="urn:microsoft.com/office/officeart/2005/8/layout/orgChart1"/>
    <dgm:cxn modelId="{7DF41F10-5E54-4ECF-A29C-46A801B0F610}" type="presOf" srcId="{D42EC767-598B-42CD-A8F7-6A26EBD820BB}" destId="{7F5771AE-8E5E-4FEE-9BD5-7C86F776898D}" srcOrd="0" destOrd="0" presId="urn:microsoft.com/office/officeart/2005/8/layout/orgChart1"/>
    <dgm:cxn modelId="{4B5F2B6F-B8A9-473F-8A20-6352FD12F56B}" srcId="{0EA36718-E521-48DC-BBCD-0E3B5A27BD8A}" destId="{D42EC767-598B-42CD-A8F7-6A26EBD820BB}" srcOrd="0" destOrd="0" parTransId="{9FE63CDE-2235-470D-95C2-67C0B1B19EAC}" sibTransId="{06869D75-C2CA-4231-A9F1-805813E594D2}"/>
    <dgm:cxn modelId="{60F27D86-0C65-48BF-A446-6AE89D259865}" srcId="{D42EC767-598B-42CD-A8F7-6A26EBD820BB}" destId="{C1FC54D2-9F0E-45BE-9E4C-6819D8E27EB1}" srcOrd="1" destOrd="0" parTransId="{7325B048-9FCE-44B8-9F36-D98DA2E443F4}" sibTransId="{ACC45DDE-D81B-4A06-AE67-177A9AC2A77C}"/>
    <dgm:cxn modelId="{275FA0F4-0E95-4437-8109-3A63B5916C18}" type="presOf" srcId="{C1FC54D2-9F0E-45BE-9E4C-6819D8E27EB1}" destId="{CE5B35FD-9216-4927-BCB5-6035E55E553B}" srcOrd="1" destOrd="0" presId="urn:microsoft.com/office/officeart/2005/8/layout/orgChart1"/>
    <dgm:cxn modelId="{1ECD8E0E-24F6-4FEF-AF44-4933499D9436}" type="presOf" srcId="{0EA36718-E521-48DC-BBCD-0E3B5A27BD8A}" destId="{EE305D57-0971-43EE-AA17-EE3294D6F4D7}" srcOrd="0" destOrd="0" presId="urn:microsoft.com/office/officeart/2005/8/layout/orgChart1"/>
    <dgm:cxn modelId="{29B6F527-993D-4FC3-9A05-77C4DDF08BA6}" type="presOf" srcId="{F3DAEB25-9D53-4EC8-B81C-287FA7468B58}" destId="{630C24BA-F663-49F9-8F64-95809A4D1DAE}" srcOrd="0" destOrd="0" presId="urn:microsoft.com/office/officeart/2005/8/layout/orgChart1"/>
    <dgm:cxn modelId="{604247AB-78A6-4CA6-888F-81BAB7B6E4EF}" type="presOf" srcId="{D42EC767-598B-42CD-A8F7-6A26EBD820BB}" destId="{CDE2AF08-A0BA-4956-B8B3-00C72D387E1A}" srcOrd="1" destOrd="0" presId="urn:microsoft.com/office/officeart/2005/8/layout/orgChart1"/>
    <dgm:cxn modelId="{17645665-5CAC-4BD3-A3B3-B312CF8CC018}" type="presOf" srcId="{C1FC54D2-9F0E-45BE-9E4C-6819D8E27EB1}" destId="{86C5A77F-AB6E-4A4A-8C1D-8BB601E7283D}" srcOrd="0" destOrd="0" presId="urn:microsoft.com/office/officeart/2005/8/layout/orgChart1"/>
    <dgm:cxn modelId="{FE89F314-CCD0-4AF0-BB42-8137C4B29AE0}" type="presParOf" srcId="{EE305D57-0971-43EE-AA17-EE3294D6F4D7}" destId="{EC4FCB51-C026-4D76-8AE2-FD9754165DC9}" srcOrd="0" destOrd="0" presId="urn:microsoft.com/office/officeart/2005/8/layout/orgChart1"/>
    <dgm:cxn modelId="{09DFBC68-AF9F-4D75-831A-7E47EEF8379C}" type="presParOf" srcId="{EC4FCB51-C026-4D76-8AE2-FD9754165DC9}" destId="{B4009F85-88D1-4ECB-BC30-559913124383}" srcOrd="0" destOrd="0" presId="urn:microsoft.com/office/officeart/2005/8/layout/orgChart1"/>
    <dgm:cxn modelId="{EFB474EA-7B12-4833-8F91-5E7EA3369C4C}" type="presParOf" srcId="{B4009F85-88D1-4ECB-BC30-559913124383}" destId="{7F5771AE-8E5E-4FEE-9BD5-7C86F776898D}" srcOrd="0" destOrd="0" presId="urn:microsoft.com/office/officeart/2005/8/layout/orgChart1"/>
    <dgm:cxn modelId="{9C28F2F5-197C-4418-9B22-A4280B757BEA}" type="presParOf" srcId="{B4009F85-88D1-4ECB-BC30-559913124383}" destId="{CDE2AF08-A0BA-4956-B8B3-00C72D387E1A}" srcOrd="1" destOrd="0" presId="urn:microsoft.com/office/officeart/2005/8/layout/orgChart1"/>
    <dgm:cxn modelId="{919144D3-64E4-4873-A8BA-87453F7B41E0}" type="presParOf" srcId="{EC4FCB51-C026-4D76-8AE2-FD9754165DC9}" destId="{936FDFED-6E70-42C6-84D4-4F4B72C0A780}" srcOrd="1" destOrd="0" presId="urn:microsoft.com/office/officeart/2005/8/layout/orgChart1"/>
    <dgm:cxn modelId="{54C5A6F7-305A-48F5-8346-5B66D032D5D9}" type="presParOf" srcId="{936FDFED-6E70-42C6-84D4-4F4B72C0A780}" destId="{3D81EC81-8724-4418-96F0-6E71A297B07F}" srcOrd="0" destOrd="0" presId="urn:microsoft.com/office/officeart/2005/8/layout/orgChart1"/>
    <dgm:cxn modelId="{613396AD-C742-407B-BADC-AE7A485967F6}" type="presParOf" srcId="{936FDFED-6E70-42C6-84D4-4F4B72C0A780}" destId="{052B3FF0-1E3D-4ED1-ACB4-5EB3B3DC89C4}" srcOrd="1" destOrd="0" presId="urn:microsoft.com/office/officeart/2005/8/layout/orgChart1"/>
    <dgm:cxn modelId="{20951065-E3E2-4ECB-A143-6495028E53FD}" type="presParOf" srcId="{052B3FF0-1E3D-4ED1-ACB4-5EB3B3DC89C4}" destId="{BE15C26C-AAEA-4093-A21A-CEE32499E8A0}" srcOrd="0" destOrd="0" presId="urn:microsoft.com/office/officeart/2005/8/layout/orgChart1"/>
    <dgm:cxn modelId="{66F73196-91B1-4807-AE99-E3545345FB8D}" type="presParOf" srcId="{BE15C26C-AAEA-4093-A21A-CEE32499E8A0}" destId="{630C24BA-F663-49F9-8F64-95809A4D1DAE}" srcOrd="0" destOrd="0" presId="urn:microsoft.com/office/officeart/2005/8/layout/orgChart1"/>
    <dgm:cxn modelId="{3A9C20B1-8337-4568-99F3-90AE5ABE46AC}" type="presParOf" srcId="{BE15C26C-AAEA-4093-A21A-CEE32499E8A0}" destId="{92BCCDEA-A786-4678-96B1-9F6885F127C1}" srcOrd="1" destOrd="0" presId="urn:microsoft.com/office/officeart/2005/8/layout/orgChart1"/>
    <dgm:cxn modelId="{977037AE-83CB-4FB6-B926-05FE44DECCAB}" type="presParOf" srcId="{052B3FF0-1E3D-4ED1-ACB4-5EB3B3DC89C4}" destId="{808C6D36-547B-4349-B77D-B6053E5B6F95}" srcOrd="1" destOrd="0" presId="urn:microsoft.com/office/officeart/2005/8/layout/orgChart1"/>
    <dgm:cxn modelId="{CA3A343E-65BF-42F5-BFF3-56C3BCDB5547}" type="presParOf" srcId="{052B3FF0-1E3D-4ED1-ACB4-5EB3B3DC89C4}" destId="{2A6EF782-14B7-4480-9BFD-E6780FABD5A1}" srcOrd="2" destOrd="0" presId="urn:microsoft.com/office/officeart/2005/8/layout/orgChart1"/>
    <dgm:cxn modelId="{9873DDB6-C77D-40A2-8F0C-536BDE4B314E}" type="presParOf" srcId="{936FDFED-6E70-42C6-84D4-4F4B72C0A780}" destId="{E042A038-13DA-4B41-9021-7DCA3CEFE00F}" srcOrd="2" destOrd="0" presId="urn:microsoft.com/office/officeart/2005/8/layout/orgChart1"/>
    <dgm:cxn modelId="{D4D47F21-FBA3-44CB-A99D-95482E855686}" type="presParOf" srcId="{936FDFED-6E70-42C6-84D4-4F4B72C0A780}" destId="{235545C9-99A0-4F6A-B079-7A2487A5658F}" srcOrd="3" destOrd="0" presId="urn:microsoft.com/office/officeart/2005/8/layout/orgChart1"/>
    <dgm:cxn modelId="{873DDA8A-008A-4447-A5C0-E375F3513178}" type="presParOf" srcId="{235545C9-99A0-4F6A-B079-7A2487A5658F}" destId="{BDF9A380-221A-464B-8A3F-9335A40516F6}" srcOrd="0" destOrd="0" presId="urn:microsoft.com/office/officeart/2005/8/layout/orgChart1"/>
    <dgm:cxn modelId="{24D0D10C-8BA4-4593-A26F-B8F189148287}" type="presParOf" srcId="{BDF9A380-221A-464B-8A3F-9335A40516F6}" destId="{86C5A77F-AB6E-4A4A-8C1D-8BB601E7283D}" srcOrd="0" destOrd="0" presId="urn:microsoft.com/office/officeart/2005/8/layout/orgChart1"/>
    <dgm:cxn modelId="{CA35A203-CDD7-4B75-967C-A64B0947F769}" type="presParOf" srcId="{BDF9A380-221A-464B-8A3F-9335A40516F6}" destId="{CE5B35FD-9216-4927-BCB5-6035E55E553B}" srcOrd="1" destOrd="0" presId="urn:microsoft.com/office/officeart/2005/8/layout/orgChart1"/>
    <dgm:cxn modelId="{DA335AD4-BEFB-4769-BD50-C0CB35DD80F2}" type="presParOf" srcId="{235545C9-99A0-4F6A-B079-7A2487A5658F}" destId="{BDFEF3D7-04B5-4604-8EDC-44E3C4A4DEF3}" srcOrd="1" destOrd="0" presId="urn:microsoft.com/office/officeart/2005/8/layout/orgChart1"/>
    <dgm:cxn modelId="{2785E41F-701F-4894-9ACB-A51DA6EE5C20}" type="presParOf" srcId="{235545C9-99A0-4F6A-B079-7A2487A5658F}" destId="{02168560-CA95-4F40-A6D6-D4BAA4FD760A}" srcOrd="2" destOrd="0" presId="urn:microsoft.com/office/officeart/2005/8/layout/orgChart1"/>
    <dgm:cxn modelId="{752E01AB-21B3-453E-A7E0-8E8F39D4F500}" type="presParOf" srcId="{936FDFED-6E70-42C6-84D4-4F4B72C0A780}" destId="{68A002B9-51DD-4526-9DB5-1A4A1633DE5B}" srcOrd="4" destOrd="0" presId="urn:microsoft.com/office/officeart/2005/8/layout/orgChart1"/>
    <dgm:cxn modelId="{73D6E8B4-41FE-4DF4-8102-4C1ED4F82242}" type="presParOf" srcId="{936FDFED-6E70-42C6-84D4-4F4B72C0A780}" destId="{8807C6C0-6617-4D47-998E-32298FE5B876}" srcOrd="5" destOrd="0" presId="urn:microsoft.com/office/officeart/2005/8/layout/orgChart1"/>
    <dgm:cxn modelId="{BFD379D3-7CDD-4F60-BBC4-741C81F0EB65}" type="presParOf" srcId="{8807C6C0-6617-4D47-998E-32298FE5B876}" destId="{DCCF6FB7-E34F-42EC-B033-037A4BCA805C}" srcOrd="0" destOrd="0" presId="urn:microsoft.com/office/officeart/2005/8/layout/orgChart1"/>
    <dgm:cxn modelId="{A944F9FE-8F3B-41A4-BE5B-997E806C92F2}" type="presParOf" srcId="{DCCF6FB7-E34F-42EC-B033-037A4BCA805C}" destId="{75EF487C-B16B-4EAF-B9C3-3B347ED9677D}" srcOrd="0" destOrd="0" presId="urn:microsoft.com/office/officeart/2005/8/layout/orgChart1"/>
    <dgm:cxn modelId="{9270E673-1935-4B50-90AA-0A099BC6F8A0}" type="presParOf" srcId="{DCCF6FB7-E34F-42EC-B033-037A4BCA805C}" destId="{8DA4F7D9-BBEB-44E5-90A2-2BE6BAB28C62}" srcOrd="1" destOrd="0" presId="urn:microsoft.com/office/officeart/2005/8/layout/orgChart1"/>
    <dgm:cxn modelId="{7FA3320C-118F-4179-80DD-403CA82867CE}" type="presParOf" srcId="{8807C6C0-6617-4D47-998E-32298FE5B876}" destId="{18986653-DD45-4887-9EFD-9FEC2A3C1725}" srcOrd="1" destOrd="0" presId="urn:microsoft.com/office/officeart/2005/8/layout/orgChart1"/>
    <dgm:cxn modelId="{7CAB79A4-ACB3-4EF7-8EBA-B7BB0840D89B}" type="presParOf" srcId="{8807C6C0-6617-4D47-998E-32298FE5B876}" destId="{DB58D8DA-CAEF-48FD-89C6-F96EF90D11E1}" srcOrd="2" destOrd="0" presId="urn:microsoft.com/office/officeart/2005/8/layout/orgChart1"/>
    <dgm:cxn modelId="{5BA9E972-897C-4BCD-BE09-FB136AB67571}" type="presParOf" srcId="{EC4FCB51-C026-4D76-8AE2-FD9754165DC9}" destId="{137E5ABB-478F-4B53-A777-5C51C4A582EC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A36718-E521-48DC-BBCD-0E3B5A27BD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42EC767-598B-42CD-A8F7-6A26EBD820B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3200" b="1" dirty="0" smtClean="0">
              <a:solidFill>
                <a:schemeClr val="tx2"/>
              </a:solidFill>
            </a:rPr>
            <a:t>صور مردودات المبيعات</a:t>
          </a:r>
          <a:endParaRPr lang="en-GB" sz="3200" b="1" dirty="0">
            <a:solidFill>
              <a:schemeClr val="tx2"/>
            </a:solidFill>
          </a:endParaRPr>
        </a:p>
      </dgm:t>
    </dgm:pt>
    <dgm:pt modelId="{9FE63CDE-2235-470D-95C2-67C0B1B19EAC}" type="parTrans" cxnId="{4B5F2B6F-B8A9-473F-8A20-6352FD12F56B}">
      <dgm:prSet/>
      <dgm:spPr/>
      <dgm:t>
        <a:bodyPr/>
        <a:lstStyle/>
        <a:p>
          <a:endParaRPr lang="en-GB"/>
        </a:p>
      </dgm:t>
    </dgm:pt>
    <dgm:pt modelId="{06869D75-C2CA-4231-A9F1-805813E594D2}" type="sibTrans" cxnId="{4B5F2B6F-B8A9-473F-8A20-6352FD12F56B}">
      <dgm:prSet/>
      <dgm:spPr/>
      <dgm:t>
        <a:bodyPr/>
        <a:lstStyle/>
        <a:p>
          <a:endParaRPr lang="en-GB"/>
        </a:p>
      </dgm:t>
    </dgm:pt>
    <dgm:pt modelId="{F3DAEB25-9D53-4EC8-B81C-287FA7468B58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endParaRPr lang="ar-SA" sz="2000" b="1" u="sng" dirty="0" smtClean="0">
            <a:solidFill>
              <a:schemeClr val="tx1"/>
            </a:solidFill>
          </a:endParaRPr>
        </a:p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مردودات مبيعات على الحساب (بالأجل)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/مردودات المبيعات</a:t>
          </a:r>
        </a:p>
        <a:p>
          <a:pPr algn="r">
            <a:lnSpc>
              <a:spcPct val="150000"/>
            </a:lnSpc>
          </a:pPr>
          <a:r>
            <a:rPr lang="ar-SA" sz="1800" b="0" dirty="0" smtClean="0">
              <a:solidFill>
                <a:srgbClr val="FF0000"/>
              </a:solidFill>
            </a:rPr>
            <a:t>      ××</a:t>
          </a:r>
          <a:r>
            <a:rPr lang="ar-SA" sz="1800" b="1" dirty="0" smtClean="0"/>
            <a:t>          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المدينين</a:t>
          </a:r>
        </a:p>
        <a:p>
          <a:pPr algn="r">
            <a:lnSpc>
              <a:spcPct val="90000"/>
            </a:lnSpc>
          </a:pPr>
          <a:r>
            <a:rPr lang="ar-SA" sz="1800" b="1" dirty="0" smtClean="0"/>
            <a:t>            </a:t>
          </a:r>
          <a:r>
            <a:rPr lang="ar-SA" sz="1800" b="1" dirty="0" smtClean="0">
              <a:solidFill>
                <a:srgbClr val="FFFF00"/>
              </a:solidFill>
            </a:rPr>
            <a:t>إثبات مردودات مبيعات                  على الحساب</a:t>
          </a:r>
          <a:r>
            <a:rPr lang="ar-SA" sz="1400" b="1" dirty="0" smtClean="0">
              <a:solidFill>
                <a:srgbClr val="FFFF00"/>
              </a:solidFill>
            </a:rPr>
            <a:t>   </a:t>
          </a:r>
        </a:p>
        <a:p>
          <a:pPr algn="ctr">
            <a:lnSpc>
              <a:spcPct val="90000"/>
            </a:lnSpc>
          </a:pPr>
          <a:endParaRPr lang="en-GB" sz="1400" dirty="0"/>
        </a:p>
      </dgm:t>
    </dgm:pt>
    <dgm:pt modelId="{293B8236-07A1-42E6-AAA6-13388BF4117C}" type="parTrans" cxnId="{FB7CBE66-047D-423C-BC83-1D415C19AC22}">
      <dgm:prSet/>
      <dgm:spPr/>
      <dgm:t>
        <a:bodyPr/>
        <a:lstStyle/>
        <a:p>
          <a:endParaRPr lang="en-GB"/>
        </a:p>
      </dgm:t>
    </dgm:pt>
    <dgm:pt modelId="{ADDD2AEC-6C70-41D5-BD3D-E09F5E516CB3}" type="sibTrans" cxnId="{FB7CBE66-047D-423C-BC83-1D415C19AC22}">
      <dgm:prSet/>
      <dgm:spPr/>
      <dgm:t>
        <a:bodyPr/>
        <a:lstStyle/>
        <a:p>
          <a:endParaRPr lang="en-GB"/>
        </a:p>
      </dgm:t>
    </dgm:pt>
    <dgm:pt modelId="{C1FC54D2-9F0E-45BE-9E4C-6819D8E27EB1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مردودات مبيعات بشيك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××</a:t>
          </a:r>
          <a:r>
            <a:rPr lang="ar-SA" sz="1800" b="1" dirty="0" smtClean="0"/>
            <a:t>  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/مردودات المبيعات</a:t>
          </a:r>
        </a:p>
        <a:p>
          <a:pPr algn="ct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 ×× </a:t>
          </a:r>
          <a:r>
            <a:rPr lang="ar-SA" sz="1800" b="1" dirty="0" smtClean="0"/>
            <a:t>          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البنك</a:t>
          </a:r>
        </a:p>
        <a:p>
          <a:pPr algn="r">
            <a:lnSpc>
              <a:spcPct val="90000"/>
            </a:lnSpc>
          </a:pPr>
          <a:r>
            <a:rPr lang="ar-SA" sz="1800" b="1" dirty="0" smtClean="0"/>
            <a:t>             </a:t>
          </a:r>
          <a:r>
            <a:rPr lang="ar-SA" sz="1800" b="1" dirty="0" smtClean="0">
              <a:solidFill>
                <a:srgbClr val="FFFF00"/>
              </a:solidFill>
            </a:rPr>
            <a:t>إثبات مردودات مبيعات                        بشيك  </a:t>
          </a:r>
          <a:r>
            <a:rPr lang="ar-SA" sz="1400" dirty="0" smtClean="0">
              <a:solidFill>
                <a:srgbClr val="FFFF00"/>
              </a:solidFill>
            </a:rPr>
            <a:t>    </a:t>
          </a:r>
          <a:endParaRPr lang="en-GB" sz="1400" dirty="0">
            <a:solidFill>
              <a:srgbClr val="FFFF00"/>
            </a:solidFill>
          </a:endParaRPr>
        </a:p>
      </dgm:t>
    </dgm:pt>
    <dgm:pt modelId="{7325B048-9FCE-44B8-9F36-D98DA2E443F4}" type="parTrans" cxnId="{60F27D86-0C65-48BF-A446-6AE89D259865}">
      <dgm:prSet/>
      <dgm:spPr/>
      <dgm:t>
        <a:bodyPr/>
        <a:lstStyle/>
        <a:p>
          <a:endParaRPr lang="en-GB"/>
        </a:p>
      </dgm:t>
    </dgm:pt>
    <dgm:pt modelId="{ACC45DDE-D81B-4A06-AE67-177A9AC2A77C}" type="sibTrans" cxnId="{60F27D86-0C65-48BF-A446-6AE89D259865}">
      <dgm:prSet/>
      <dgm:spPr/>
      <dgm:t>
        <a:bodyPr/>
        <a:lstStyle/>
        <a:p>
          <a:endParaRPr lang="en-GB"/>
        </a:p>
      </dgm:t>
    </dgm:pt>
    <dgm:pt modelId="{80F970EF-708E-4D0C-A557-27DB6471CBA5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مردودات مبيعات نقدية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/مردودات المبيعات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   ××</a:t>
          </a:r>
          <a:r>
            <a:rPr lang="ar-SA" sz="1800" b="1" dirty="0" smtClean="0"/>
            <a:t>        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الصندوق</a:t>
          </a:r>
        </a:p>
        <a:p>
          <a:pPr algn="ctr">
            <a:lnSpc>
              <a:spcPct val="90000"/>
            </a:lnSpc>
          </a:pPr>
          <a:endParaRPr lang="ar-SA" sz="1800" b="1" dirty="0" smtClean="0"/>
        </a:p>
        <a:p>
          <a:pPr algn="ctr">
            <a:lnSpc>
              <a:spcPct val="90000"/>
            </a:lnSpc>
          </a:pPr>
          <a:r>
            <a:rPr lang="ar-SA" sz="1800" b="1" dirty="0" smtClean="0">
              <a:solidFill>
                <a:srgbClr val="FFFF00"/>
              </a:solidFill>
            </a:rPr>
            <a:t>          إثبات مردودات مبيعات                  نقداً</a:t>
          </a:r>
          <a:r>
            <a:rPr lang="ar-SA" sz="2000" dirty="0" smtClean="0"/>
            <a:t>  </a:t>
          </a:r>
          <a:endParaRPr lang="en-GB" sz="2000" dirty="0"/>
        </a:p>
      </dgm:t>
    </dgm:pt>
    <dgm:pt modelId="{1ADDC858-0ECE-46D8-8ADB-4B5EC2BEEA5E}" type="parTrans" cxnId="{07D369AF-3757-4393-9525-25F7CD6E5D06}">
      <dgm:prSet/>
      <dgm:spPr/>
      <dgm:t>
        <a:bodyPr/>
        <a:lstStyle/>
        <a:p>
          <a:endParaRPr lang="en-GB"/>
        </a:p>
      </dgm:t>
    </dgm:pt>
    <dgm:pt modelId="{F9629090-50B4-45C6-9716-7B7134C22BB2}" type="sibTrans" cxnId="{07D369AF-3757-4393-9525-25F7CD6E5D06}">
      <dgm:prSet/>
      <dgm:spPr/>
      <dgm:t>
        <a:bodyPr/>
        <a:lstStyle/>
        <a:p>
          <a:endParaRPr lang="en-GB"/>
        </a:p>
      </dgm:t>
    </dgm:pt>
    <dgm:pt modelId="{EE305D57-0971-43EE-AA17-EE3294D6F4D7}" type="pres">
      <dgm:prSet presAssocID="{0EA36718-E521-48DC-BBCD-0E3B5A27B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C4FCB51-C026-4D76-8AE2-FD9754165DC9}" type="pres">
      <dgm:prSet presAssocID="{D42EC767-598B-42CD-A8F7-6A26EBD820BB}" presName="hierRoot1" presStyleCnt="0">
        <dgm:presLayoutVars>
          <dgm:hierBranch val="init"/>
        </dgm:presLayoutVars>
      </dgm:prSet>
      <dgm:spPr/>
    </dgm:pt>
    <dgm:pt modelId="{B4009F85-88D1-4ECB-BC30-559913124383}" type="pres">
      <dgm:prSet presAssocID="{D42EC767-598B-42CD-A8F7-6A26EBD820BB}" presName="rootComposite1" presStyleCnt="0"/>
      <dgm:spPr/>
    </dgm:pt>
    <dgm:pt modelId="{7F5771AE-8E5E-4FEE-9BD5-7C86F776898D}" type="pres">
      <dgm:prSet presAssocID="{D42EC767-598B-42CD-A8F7-6A26EBD820BB}" presName="rootText1" presStyleLbl="node0" presStyleIdx="0" presStyleCnt="1" custScaleX="133878" custScaleY="100000" custLinFactNeighborX="-5546" custLinFactNeighborY="-7895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E2AF08-A0BA-4956-B8B3-00C72D387E1A}" type="pres">
      <dgm:prSet presAssocID="{D42EC767-598B-42CD-A8F7-6A26EBD820B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36FDFED-6E70-42C6-84D4-4F4B72C0A780}" type="pres">
      <dgm:prSet presAssocID="{D42EC767-598B-42CD-A8F7-6A26EBD820BB}" presName="hierChild2" presStyleCnt="0"/>
      <dgm:spPr/>
    </dgm:pt>
    <dgm:pt modelId="{3D81EC81-8724-4418-96F0-6E71A297B07F}" type="pres">
      <dgm:prSet presAssocID="{293B8236-07A1-42E6-AAA6-13388BF4117C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52B3FF0-1E3D-4ED1-ACB4-5EB3B3DC89C4}" type="pres">
      <dgm:prSet presAssocID="{F3DAEB25-9D53-4EC8-B81C-287FA7468B58}" presName="hierRoot2" presStyleCnt="0">
        <dgm:presLayoutVars>
          <dgm:hierBranch val="init"/>
        </dgm:presLayoutVars>
      </dgm:prSet>
      <dgm:spPr/>
    </dgm:pt>
    <dgm:pt modelId="{BE15C26C-AAEA-4093-A21A-CEE32499E8A0}" type="pres">
      <dgm:prSet presAssocID="{F3DAEB25-9D53-4EC8-B81C-287FA7468B58}" presName="rootComposite" presStyleCnt="0"/>
      <dgm:spPr/>
    </dgm:pt>
    <dgm:pt modelId="{630C24BA-F663-49F9-8F64-95809A4D1DAE}" type="pres">
      <dgm:prSet presAssocID="{F3DAEB25-9D53-4EC8-B81C-287FA7468B58}" presName="rootText" presStyleLbl="node2" presStyleIdx="0" presStyleCnt="3" custScaleX="137670" custScaleY="272247" custLinFactNeighborX="-1485" custLinFactNeighborY="896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BCCDEA-A786-4678-96B1-9F6885F127C1}" type="pres">
      <dgm:prSet presAssocID="{F3DAEB25-9D53-4EC8-B81C-287FA7468B58}" presName="rootConnector" presStyleLbl="node2" presStyleIdx="0" presStyleCnt="3"/>
      <dgm:spPr/>
      <dgm:t>
        <a:bodyPr/>
        <a:lstStyle/>
        <a:p>
          <a:endParaRPr lang="en-GB"/>
        </a:p>
      </dgm:t>
    </dgm:pt>
    <dgm:pt modelId="{808C6D36-547B-4349-B77D-B6053E5B6F95}" type="pres">
      <dgm:prSet presAssocID="{F3DAEB25-9D53-4EC8-B81C-287FA7468B58}" presName="hierChild4" presStyleCnt="0"/>
      <dgm:spPr/>
    </dgm:pt>
    <dgm:pt modelId="{2A6EF782-14B7-4480-9BFD-E6780FABD5A1}" type="pres">
      <dgm:prSet presAssocID="{F3DAEB25-9D53-4EC8-B81C-287FA7468B58}" presName="hierChild5" presStyleCnt="0"/>
      <dgm:spPr/>
    </dgm:pt>
    <dgm:pt modelId="{E042A038-13DA-4B41-9021-7DCA3CEFE00F}" type="pres">
      <dgm:prSet presAssocID="{7325B048-9FCE-44B8-9F36-D98DA2E443F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235545C9-99A0-4F6A-B079-7A2487A5658F}" type="pres">
      <dgm:prSet presAssocID="{C1FC54D2-9F0E-45BE-9E4C-6819D8E27EB1}" presName="hierRoot2" presStyleCnt="0">
        <dgm:presLayoutVars>
          <dgm:hierBranch val="init"/>
        </dgm:presLayoutVars>
      </dgm:prSet>
      <dgm:spPr/>
    </dgm:pt>
    <dgm:pt modelId="{BDF9A380-221A-464B-8A3F-9335A40516F6}" type="pres">
      <dgm:prSet presAssocID="{C1FC54D2-9F0E-45BE-9E4C-6819D8E27EB1}" presName="rootComposite" presStyleCnt="0"/>
      <dgm:spPr/>
    </dgm:pt>
    <dgm:pt modelId="{86C5A77F-AB6E-4A4A-8C1D-8BB601E7283D}" type="pres">
      <dgm:prSet presAssocID="{C1FC54D2-9F0E-45BE-9E4C-6819D8E27EB1}" presName="rootText" presStyleLbl="node2" presStyleIdx="1" presStyleCnt="3" custScaleX="137900" custScaleY="26787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5B35FD-9216-4927-BCB5-6035E55E553B}" type="pres">
      <dgm:prSet presAssocID="{C1FC54D2-9F0E-45BE-9E4C-6819D8E27EB1}" presName="rootConnector" presStyleLbl="node2" presStyleIdx="1" presStyleCnt="3"/>
      <dgm:spPr/>
      <dgm:t>
        <a:bodyPr/>
        <a:lstStyle/>
        <a:p>
          <a:endParaRPr lang="en-GB"/>
        </a:p>
      </dgm:t>
    </dgm:pt>
    <dgm:pt modelId="{BDFEF3D7-04B5-4604-8EDC-44E3C4A4DEF3}" type="pres">
      <dgm:prSet presAssocID="{C1FC54D2-9F0E-45BE-9E4C-6819D8E27EB1}" presName="hierChild4" presStyleCnt="0"/>
      <dgm:spPr/>
    </dgm:pt>
    <dgm:pt modelId="{02168560-CA95-4F40-A6D6-D4BAA4FD760A}" type="pres">
      <dgm:prSet presAssocID="{C1FC54D2-9F0E-45BE-9E4C-6819D8E27EB1}" presName="hierChild5" presStyleCnt="0"/>
      <dgm:spPr/>
    </dgm:pt>
    <dgm:pt modelId="{68A002B9-51DD-4526-9DB5-1A4A1633DE5B}" type="pres">
      <dgm:prSet presAssocID="{1ADDC858-0ECE-46D8-8ADB-4B5EC2BEEA5E}" presName="Name37" presStyleLbl="parChTrans1D2" presStyleIdx="2" presStyleCnt="3"/>
      <dgm:spPr/>
      <dgm:t>
        <a:bodyPr/>
        <a:lstStyle/>
        <a:p>
          <a:endParaRPr lang="en-GB"/>
        </a:p>
      </dgm:t>
    </dgm:pt>
    <dgm:pt modelId="{8807C6C0-6617-4D47-998E-32298FE5B876}" type="pres">
      <dgm:prSet presAssocID="{80F970EF-708E-4D0C-A557-27DB6471CBA5}" presName="hierRoot2" presStyleCnt="0">
        <dgm:presLayoutVars>
          <dgm:hierBranch val="init"/>
        </dgm:presLayoutVars>
      </dgm:prSet>
      <dgm:spPr/>
    </dgm:pt>
    <dgm:pt modelId="{DCCF6FB7-E34F-42EC-B033-037A4BCA805C}" type="pres">
      <dgm:prSet presAssocID="{80F970EF-708E-4D0C-A557-27DB6471CBA5}" presName="rootComposite" presStyleCnt="0"/>
      <dgm:spPr/>
    </dgm:pt>
    <dgm:pt modelId="{75EF487C-B16B-4EAF-B9C3-3B347ED9677D}" type="pres">
      <dgm:prSet presAssocID="{80F970EF-708E-4D0C-A557-27DB6471CBA5}" presName="rootText" presStyleLbl="node2" presStyleIdx="2" presStyleCnt="3" custScaleX="141418" custScaleY="28405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DA4F7D9-BBEB-44E5-90A2-2BE6BAB28C62}" type="pres">
      <dgm:prSet presAssocID="{80F970EF-708E-4D0C-A557-27DB6471CBA5}" presName="rootConnector" presStyleLbl="node2" presStyleIdx="2" presStyleCnt="3"/>
      <dgm:spPr/>
      <dgm:t>
        <a:bodyPr/>
        <a:lstStyle/>
        <a:p>
          <a:endParaRPr lang="en-GB"/>
        </a:p>
      </dgm:t>
    </dgm:pt>
    <dgm:pt modelId="{18986653-DD45-4887-9EFD-9FEC2A3C1725}" type="pres">
      <dgm:prSet presAssocID="{80F970EF-708E-4D0C-A557-27DB6471CBA5}" presName="hierChild4" presStyleCnt="0"/>
      <dgm:spPr/>
    </dgm:pt>
    <dgm:pt modelId="{DB58D8DA-CAEF-48FD-89C6-F96EF90D11E1}" type="pres">
      <dgm:prSet presAssocID="{80F970EF-708E-4D0C-A557-27DB6471CBA5}" presName="hierChild5" presStyleCnt="0"/>
      <dgm:spPr/>
    </dgm:pt>
    <dgm:pt modelId="{137E5ABB-478F-4B53-A777-5C51C4A582EC}" type="pres">
      <dgm:prSet presAssocID="{D42EC767-598B-42CD-A8F7-6A26EBD820BB}" presName="hierChild3" presStyleCnt="0"/>
      <dgm:spPr/>
    </dgm:pt>
  </dgm:ptLst>
  <dgm:cxnLst>
    <dgm:cxn modelId="{25B735D3-51D9-4196-8209-D785BDD15D6F}" type="presOf" srcId="{C1FC54D2-9F0E-45BE-9E4C-6819D8E27EB1}" destId="{86C5A77F-AB6E-4A4A-8C1D-8BB601E7283D}" srcOrd="0" destOrd="0" presId="urn:microsoft.com/office/officeart/2005/8/layout/orgChart1"/>
    <dgm:cxn modelId="{3648F49D-E7E1-41BA-BC1C-452521FDD006}" type="presOf" srcId="{80F970EF-708E-4D0C-A557-27DB6471CBA5}" destId="{75EF487C-B16B-4EAF-B9C3-3B347ED9677D}" srcOrd="0" destOrd="0" presId="urn:microsoft.com/office/officeart/2005/8/layout/orgChart1"/>
    <dgm:cxn modelId="{D42D4DAD-5523-4C44-84EF-16A7435A7A70}" type="presOf" srcId="{F3DAEB25-9D53-4EC8-B81C-287FA7468B58}" destId="{92BCCDEA-A786-4678-96B1-9F6885F127C1}" srcOrd="1" destOrd="0" presId="urn:microsoft.com/office/officeart/2005/8/layout/orgChart1"/>
    <dgm:cxn modelId="{60F27D86-0C65-48BF-A446-6AE89D259865}" srcId="{D42EC767-598B-42CD-A8F7-6A26EBD820BB}" destId="{C1FC54D2-9F0E-45BE-9E4C-6819D8E27EB1}" srcOrd="1" destOrd="0" parTransId="{7325B048-9FCE-44B8-9F36-D98DA2E443F4}" sibTransId="{ACC45DDE-D81B-4A06-AE67-177A9AC2A77C}"/>
    <dgm:cxn modelId="{206C74A6-AA2B-4031-A435-BA054280986E}" type="presOf" srcId="{80F970EF-708E-4D0C-A557-27DB6471CBA5}" destId="{8DA4F7D9-BBEB-44E5-90A2-2BE6BAB28C62}" srcOrd="1" destOrd="0" presId="urn:microsoft.com/office/officeart/2005/8/layout/orgChart1"/>
    <dgm:cxn modelId="{E8E6AE32-94C3-4DF0-A68F-9D05A8C1BDAA}" type="presOf" srcId="{293B8236-07A1-42E6-AAA6-13388BF4117C}" destId="{3D81EC81-8724-4418-96F0-6E71A297B07F}" srcOrd="0" destOrd="0" presId="urn:microsoft.com/office/officeart/2005/8/layout/orgChart1"/>
    <dgm:cxn modelId="{D4095707-504D-4218-93BC-E97EB07EEC10}" type="presOf" srcId="{C1FC54D2-9F0E-45BE-9E4C-6819D8E27EB1}" destId="{CE5B35FD-9216-4927-BCB5-6035E55E553B}" srcOrd="1" destOrd="0" presId="urn:microsoft.com/office/officeart/2005/8/layout/orgChart1"/>
    <dgm:cxn modelId="{1E4D81B5-C768-4B94-ADFA-E501E24C9320}" type="presOf" srcId="{D42EC767-598B-42CD-A8F7-6A26EBD820BB}" destId="{7F5771AE-8E5E-4FEE-9BD5-7C86F776898D}" srcOrd="0" destOrd="0" presId="urn:microsoft.com/office/officeart/2005/8/layout/orgChart1"/>
    <dgm:cxn modelId="{A43C6392-B449-4C82-96EF-C4A0839A8D88}" type="presOf" srcId="{0EA36718-E521-48DC-BBCD-0E3B5A27BD8A}" destId="{EE305D57-0971-43EE-AA17-EE3294D6F4D7}" srcOrd="0" destOrd="0" presId="urn:microsoft.com/office/officeart/2005/8/layout/orgChart1"/>
    <dgm:cxn modelId="{7C4F7286-6960-4ED3-9FF6-205D985719B0}" type="presOf" srcId="{D42EC767-598B-42CD-A8F7-6A26EBD820BB}" destId="{CDE2AF08-A0BA-4956-B8B3-00C72D387E1A}" srcOrd="1" destOrd="0" presId="urn:microsoft.com/office/officeart/2005/8/layout/orgChart1"/>
    <dgm:cxn modelId="{66519D7C-EC03-483C-87C8-59C79049E002}" type="presOf" srcId="{1ADDC858-0ECE-46D8-8ADB-4B5EC2BEEA5E}" destId="{68A002B9-51DD-4526-9DB5-1A4A1633DE5B}" srcOrd="0" destOrd="0" presId="urn:microsoft.com/office/officeart/2005/8/layout/orgChart1"/>
    <dgm:cxn modelId="{BF3CF197-01C0-4800-AF78-8975B05E18FC}" type="presOf" srcId="{7325B048-9FCE-44B8-9F36-D98DA2E443F4}" destId="{E042A038-13DA-4B41-9021-7DCA3CEFE00F}" srcOrd="0" destOrd="0" presId="urn:microsoft.com/office/officeart/2005/8/layout/orgChart1"/>
    <dgm:cxn modelId="{07D369AF-3757-4393-9525-25F7CD6E5D06}" srcId="{D42EC767-598B-42CD-A8F7-6A26EBD820BB}" destId="{80F970EF-708E-4D0C-A557-27DB6471CBA5}" srcOrd="2" destOrd="0" parTransId="{1ADDC858-0ECE-46D8-8ADB-4B5EC2BEEA5E}" sibTransId="{F9629090-50B4-45C6-9716-7B7134C22BB2}"/>
    <dgm:cxn modelId="{FB7CBE66-047D-423C-BC83-1D415C19AC22}" srcId="{D42EC767-598B-42CD-A8F7-6A26EBD820BB}" destId="{F3DAEB25-9D53-4EC8-B81C-287FA7468B58}" srcOrd="0" destOrd="0" parTransId="{293B8236-07A1-42E6-AAA6-13388BF4117C}" sibTransId="{ADDD2AEC-6C70-41D5-BD3D-E09F5E516CB3}"/>
    <dgm:cxn modelId="{4B5F2B6F-B8A9-473F-8A20-6352FD12F56B}" srcId="{0EA36718-E521-48DC-BBCD-0E3B5A27BD8A}" destId="{D42EC767-598B-42CD-A8F7-6A26EBD820BB}" srcOrd="0" destOrd="0" parTransId="{9FE63CDE-2235-470D-95C2-67C0B1B19EAC}" sibTransId="{06869D75-C2CA-4231-A9F1-805813E594D2}"/>
    <dgm:cxn modelId="{EB9F1E07-C8B4-4A06-BB50-1D177B2CDDBA}" type="presOf" srcId="{F3DAEB25-9D53-4EC8-B81C-287FA7468B58}" destId="{630C24BA-F663-49F9-8F64-95809A4D1DAE}" srcOrd="0" destOrd="0" presId="urn:microsoft.com/office/officeart/2005/8/layout/orgChart1"/>
    <dgm:cxn modelId="{F9BBDCCD-8FD6-422C-BCAE-AD2FF16B539D}" type="presParOf" srcId="{EE305D57-0971-43EE-AA17-EE3294D6F4D7}" destId="{EC4FCB51-C026-4D76-8AE2-FD9754165DC9}" srcOrd="0" destOrd="0" presId="urn:microsoft.com/office/officeart/2005/8/layout/orgChart1"/>
    <dgm:cxn modelId="{B24281D9-6A38-420D-A94F-1FF178041AD4}" type="presParOf" srcId="{EC4FCB51-C026-4D76-8AE2-FD9754165DC9}" destId="{B4009F85-88D1-4ECB-BC30-559913124383}" srcOrd="0" destOrd="0" presId="urn:microsoft.com/office/officeart/2005/8/layout/orgChart1"/>
    <dgm:cxn modelId="{883D4940-CFAC-4475-8C89-6A19531003C0}" type="presParOf" srcId="{B4009F85-88D1-4ECB-BC30-559913124383}" destId="{7F5771AE-8E5E-4FEE-9BD5-7C86F776898D}" srcOrd="0" destOrd="0" presId="urn:microsoft.com/office/officeart/2005/8/layout/orgChart1"/>
    <dgm:cxn modelId="{6468296E-F7A6-4D6A-AAEB-24F20D2D8E76}" type="presParOf" srcId="{B4009F85-88D1-4ECB-BC30-559913124383}" destId="{CDE2AF08-A0BA-4956-B8B3-00C72D387E1A}" srcOrd="1" destOrd="0" presId="urn:microsoft.com/office/officeart/2005/8/layout/orgChart1"/>
    <dgm:cxn modelId="{27E1E711-7F7A-48DD-8BE0-7D8FA699A8AB}" type="presParOf" srcId="{EC4FCB51-C026-4D76-8AE2-FD9754165DC9}" destId="{936FDFED-6E70-42C6-84D4-4F4B72C0A780}" srcOrd="1" destOrd="0" presId="urn:microsoft.com/office/officeart/2005/8/layout/orgChart1"/>
    <dgm:cxn modelId="{623560D6-0B2B-4728-882D-3566EC12841A}" type="presParOf" srcId="{936FDFED-6E70-42C6-84D4-4F4B72C0A780}" destId="{3D81EC81-8724-4418-96F0-6E71A297B07F}" srcOrd="0" destOrd="0" presId="urn:microsoft.com/office/officeart/2005/8/layout/orgChart1"/>
    <dgm:cxn modelId="{1549CFB1-C2A4-4DF7-9F0B-D59A4E4BBBA5}" type="presParOf" srcId="{936FDFED-6E70-42C6-84D4-4F4B72C0A780}" destId="{052B3FF0-1E3D-4ED1-ACB4-5EB3B3DC89C4}" srcOrd="1" destOrd="0" presId="urn:microsoft.com/office/officeart/2005/8/layout/orgChart1"/>
    <dgm:cxn modelId="{25DC46B3-06D8-4FDD-B131-811536F8D2BC}" type="presParOf" srcId="{052B3FF0-1E3D-4ED1-ACB4-5EB3B3DC89C4}" destId="{BE15C26C-AAEA-4093-A21A-CEE32499E8A0}" srcOrd="0" destOrd="0" presId="urn:microsoft.com/office/officeart/2005/8/layout/orgChart1"/>
    <dgm:cxn modelId="{F71142CD-6F97-4993-9486-9C4D0C862B96}" type="presParOf" srcId="{BE15C26C-AAEA-4093-A21A-CEE32499E8A0}" destId="{630C24BA-F663-49F9-8F64-95809A4D1DAE}" srcOrd="0" destOrd="0" presId="urn:microsoft.com/office/officeart/2005/8/layout/orgChart1"/>
    <dgm:cxn modelId="{8630605D-9FF6-4C5A-A5BC-BEEBD66EAAB4}" type="presParOf" srcId="{BE15C26C-AAEA-4093-A21A-CEE32499E8A0}" destId="{92BCCDEA-A786-4678-96B1-9F6885F127C1}" srcOrd="1" destOrd="0" presId="urn:microsoft.com/office/officeart/2005/8/layout/orgChart1"/>
    <dgm:cxn modelId="{588EB4DF-376A-45AE-88E0-10E3648D740D}" type="presParOf" srcId="{052B3FF0-1E3D-4ED1-ACB4-5EB3B3DC89C4}" destId="{808C6D36-547B-4349-B77D-B6053E5B6F95}" srcOrd="1" destOrd="0" presId="urn:microsoft.com/office/officeart/2005/8/layout/orgChart1"/>
    <dgm:cxn modelId="{1AA4C2CF-AA59-4FB2-B027-6AE1ED3B0C74}" type="presParOf" srcId="{052B3FF0-1E3D-4ED1-ACB4-5EB3B3DC89C4}" destId="{2A6EF782-14B7-4480-9BFD-E6780FABD5A1}" srcOrd="2" destOrd="0" presId="urn:microsoft.com/office/officeart/2005/8/layout/orgChart1"/>
    <dgm:cxn modelId="{EC7C12E7-3BF0-4A03-A8F5-55D48DA63106}" type="presParOf" srcId="{936FDFED-6E70-42C6-84D4-4F4B72C0A780}" destId="{E042A038-13DA-4B41-9021-7DCA3CEFE00F}" srcOrd="2" destOrd="0" presId="urn:microsoft.com/office/officeart/2005/8/layout/orgChart1"/>
    <dgm:cxn modelId="{A793B3A3-6A91-426C-9BD0-8A98D1E368C7}" type="presParOf" srcId="{936FDFED-6E70-42C6-84D4-4F4B72C0A780}" destId="{235545C9-99A0-4F6A-B079-7A2487A5658F}" srcOrd="3" destOrd="0" presId="urn:microsoft.com/office/officeart/2005/8/layout/orgChart1"/>
    <dgm:cxn modelId="{F13BCF06-22FC-49B6-8252-C23BBA19530E}" type="presParOf" srcId="{235545C9-99A0-4F6A-B079-7A2487A5658F}" destId="{BDF9A380-221A-464B-8A3F-9335A40516F6}" srcOrd="0" destOrd="0" presId="urn:microsoft.com/office/officeart/2005/8/layout/orgChart1"/>
    <dgm:cxn modelId="{46987199-43EA-45D8-A74E-337634DFFCD6}" type="presParOf" srcId="{BDF9A380-221A-464B-8A3F-9335A40516F6}" destId="{86C5A77F-AB6E-4A4A-8C1D-8BB601E7283D}" srcOrd="0" destOrd="0" presId="urn:microsoft.com/office/officeart/2005/8/layout/orgChart1"/>
    <dgm:cxn modelId="{A6AE45B9-530D-4F60-9651-AE35310C6030}" type="presParOf" srcId="{BDF9A380-221A-464B-8A3F-9335A40516F6}" destId="{CE5B35FD-9216-4927-BCB5-6035E55E553B}" srcOrd="1" destOrd="0" presId="urn:microsoft.com/office/officeart/2005/8/layout/orgChart1"/>
    <dgm:cxn modelId="{6ADF988F-2EB9-429C-973F-A7CC5451718A}" type="presParOf" srcId="{235545C9-99A0-4F6A-B079-7A2487A5658F}" destId="{BDFEF3D7-04B5-4604-8EDC-44E3C4A4DEF3}" srcOrd="1" destOrd="0" presId="urn:microsoft.com/office/officeart/2005/8/layout/orgChart1"/>
    <dgm:cxn modelId="{8F76E94E-2D5D-4E2E-BCB4-771920C1A65B}" type="presParOf" srcId="{235545C9-99A0-4F6A-B079-7A2487A5658F}" destId="{02168560-CA95-4F40-A6D6-D4BAA4FD760A}" srcOrd="2" destOrd="0" presId="urn:microsoft.com/office/officeart/2005/8/layout/orgChart1"/>
    <dgm:cxn modelId="{EB67E2A7-036F-4D22-96F4-685585113831}" type="presParOf" srcId="{936FDFED-6E70-42C6-84D4-4F4B72C0A780}" destId="{68A002B9-51DD-4526-9DB5-1A4A1633DE5B}" srcOrd="4" destOrd="0" presId="urn:microsoft.com/office/officeart/2005/8/layout/orgChart1"/>
    <dgm:cxn modelId="{8A3CC3E4-F557-423D-BCDF-8E9424B159B7}" type="presParOf" srcId="{936FDFED-6E70-42C6-84D4-4F4B72C0A780}" destId="{8807C6C0-6617-4D47-998E-32298FE5B876}" srcOrd="5" destOrd="0" presId="urn:microsoft.com/office/officeart/2005/8/layout/orgChart1"/>
    <dgm:cxn modelId="{AB1AD034-1E3E-4623-B8DC-C3578F45DA0F}" type="presParOf" srcId="{8807C6C0-6617-4D47-998E-32298FE5B876}" destId="{DCCF6FB7-E34F-42EC-B033-037A4BCA805C}" srcOrd="0" destOrd="0" presId="urn:microsoft.com/office/officeart/2005/8/layout/orgChart1"/>
    <dgm:cxn modelId="{DCBEA3E1-2F36-430A-9574-F3019BEE87F9}" type="presParOf" srcId="{DCCF6FB7-E34F-42EC-B033-037A4BCA805C}" destId="{75EF487C-B16B-4EAF-B9C3-3B347ED9677D}" srcOrd="0" destOrd="0" presId="urn:microsoft.com/office/officeart/2005/8/layout/orgChart1"/>
    <dgm:cxn modelId="{16DE716B-2A42-426D-A724-0A9E02DC355C}" type="presParOf" srcId="{DCCF6FB7-E34F-42EC-B033-037A4BCA805C}" destId="{8DA4F7D9-BBEB-44E5-90A2-2BE6BAB28C62}" srcOrd="1" destOrd="0" presId="urn:microsoft.com/office/officeart/2005/8/layout/orgChart1"/>
    <dgm:cxn modelId="{BE5916AD-706A-4377-A4E8-28314FFD1050}" type="presParOf" srcId="{8807C6C0-6617-4D47-998E-32298FE5B876}" destId="{18986653-DD45-4887-9EFD-9FEC2A3C1725}" srcOrd="1" destOrd="0" presId="urn:microsoft.com/office/officeart/2005/8/layout/orgChart1"/>
    <dgm:cxn modelId="{1172289D-27CB-4560-93BA-8E4A870F78D3}" type="presParOf" srcId="{8807C6C0-6617-4D47-998E-32298FE5B876}" destId="{DB58D8DA-CAEF-48FD-89C6-F96EF90D11E1}" srcOrd="2" destOrd="0" presId="urn:microsoft.com/office/officeart/2005/8/layout/orgChart1"/>
    <dgm:cxn modelId="{CBFFE332-21A2-49F7-8A28-8C95622C4657}" type="presParOf" srcId="{EC4FCB51-C026-4D76-8AE2-FD9754165DC9}" destId="{137E5ABB-478F-4B53-A777-5C51C4A582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A36718-E521-48DC-BBCD-0E3B5A27BD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42EC767-598B-42CD-A8F7-6A26EBD820B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3200" b="1" dirty="0" smtClean="0">
              <a:solidFill>
                <a:schemeClr val="tx2"/>
              </a:solidFill>
            </a:rPr>
            <a:t>صور مسموحات المبيعات</a:t>
          </a:r>
          <a:endParaRPr lang="en-GB" sz="3200" b="1" dirty="0">
            <a:solidFill>
              <a:schemeClr val="tx2"/>
            </a:solidFill>
          </a:endParaRPr>
        </a:p>
      </dgm:t>
    </dgm:pt>
    <dgm:pt modelId="{9FE63CDE-2235-470D-95C2-67C0B1B19EAC}" type="parTrans" cxnId="{4B5F2B6F-B8A9-473F-8A20-6352FD12F56B}">
      <dgm:prSet/>
      <dgm:spPr/>
      <dgm:t>
        <a:bodyPr/>
        <a:lstStyle/>
        <a:p>
          <a:endParaRPr lang="en-GB"/>
        </a:p>
      </dgm:t>
    </dgm:pt>
    <dgm:pt modelId="{06869D75-C2CA-4231-A9F1-805813E594D2}" type="sibTrans" cxnId="{4B5F2B6F-B8A9-473F-8A20-6352FD12F56B}">
      <dgm:prSet/>
      <dgm:spPr/>
      <dgm:t>
        <a:bodyPr/>
        <a:lstStyle/>
        <a:p>
          <a:endParaRPr lang="en-GB"/>
        </a:p>
      </dgm:t>
    </dgm:pt>
    <dgm:pt modelId="{F3DAEB25-9D53-4EC8-B81C-287FA7468B58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endParaRPr lang="ar-SA" sz="2000" b="1" u="sng" dirty="0" smtClean="0">
            <a:solidFill>
              <a:schemeClr val="tx1"/>
            </a:solidFill>
          </a:endParaRPr>
        </a:p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مسموحات مبيعات على الحساب </a:t>
          </a:r>
        </a:p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(بالأجل)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/مسموحات المبيعات</a:t>
          </a:r>
        </a:p>
        <a:p>
          <a:pPr algn="r">
            <a:lnSpc>
              <a:spcPct val="150000"/>
            </a:lnSpc>
          </a:pPr>
          <a:r>
            <a:rPr lang="ar-SA" sz="1800" b="0" dirty="0" smtClean="0">
              <a:solidFill>
                <a:srgbClr val="FF0000"/>
              </a:solidFill>
            </a:rPr>
            <a:t>     ××            </a:t>
          </a:r>
          <a:r>
            <a:rPr lang="ar-SA" sz="1800" b="1" dirty="0" smtClean="0"/>
            <a:t>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المدينين</a:t>
          </a:r>
        </a:p>
        <a:p>
          <a:pPr algn="r">
            <a:lnSpc>
              <a:spcPct val="90000"/>
            </a:lnSpc>
          </a:pPr>
          <a:r>
            <a:rPr lang="ar-SA" sz="1800" b="1" dirty="0" smtClean="0"/>
            <a:t>           </a:t>
          </a:r>
          <a:r>
            <a:rPr lang="ar-SA" sz="1800" b="1" dirty="0" smtClean="0">
              <a:solidFill>
                <a:srgbClr val="FFFF00"/>
              </a:solidFill>
            </a:rPr>
            <a:t>إثبات مسموحات مبيعات                  على الحساب</a:t>
          </a:r>
          <a:r>
            <a:rPr lang="ar-SA" sz="1400" b="1" dirty="0" smtClean="0">
              <a:solidFill>
                <a:srgbClr val="FFFF00"/>
              </a:solidFill>
            </a:rPr>
            <a:t>   </a:t>
          </a:r>
        </a:p>
        <a:p>
          <a:pPr algn="ctr">
            <a:lnSpc>
              <a:spcPct val="90000"/>
            </a:lnSpc>
          </a:pPr>
          <a:endParaRPr lang="en-GB" sz="1400" dirty="0"/>
        </a:p>
      </dgm:t>
    </dgm:pt>
    <dgm:pt modelId="{293B8236-07A1-42E6-AAA6-13388BF4117C}" type="parTrans" cxnId="{FB7CBE66-047D-423C-BC83-1D415C19AC22}">
      <dgm:prSet/>
      <dgm:spPr/>
      <dgm:t>
        <a:bodyPr/>
        <a:lstStyle/>
        <a:p>
          <a:endParaRPr lang="en-GB"/>
        </a:p>
      </dgm:t>
    </dgm:pt>
    <dgm:pt modelId="{ADDD2AEC-6C70-41D5-BD3D-E09F5E516CB3}" type="sibTrans" cxnId="{FB7CBE66-047D-423C-BC83-1D415C19AC22}">
      <dgm:prSet/>
      <dgm:spPr/>
      <dgm:t>
        <a:bodyPr/>
        <a:lstStyle/>
        <a:p>
          <a:endParaRPr lang="en-GB"/>
        </a:p>
      </dgm:t>
    </dgm:pt>
    <dgm:pt modelId="{C1FC54D2-9F0E-45BE-9E4C-6819D8E27EB1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مسموحات مبيعات بشيك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</a:t>
          </a:r>
          <a:r>
            <a:rPr lang="ar-SA" sz="1800" b="1" dirty="0" smtClean="0"/>
            <a:t>     </a:t>
          </a:r>
          <a:r>
            <a:rPr lang="ar-SA" sz="1800" b="1" dirty="0" smtClean="0"/>
            <a:t>من حـ/مسموحات المبيعات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   ×× </a:t>
          </a:r>
          <a:r>
            <a:rPr lang="ar-SA" sz="1800" b="1" dirty="0" smtClean="0"/>
            <a:t>     </a:t>
          </a:r>
          <a:r>
            <a:rPr lang="ar-SA" sz="1800" b="1" dirty="0" smtClean="0"/>
            <a:t>  إلى </a:t>
          </a:r>
          <a:r>
            <a:rPr lang="ar-SA" sz="1800" b="1" dirty="0" smtClean="0"/>
            <a:t>حـ/ البنك</a:t>
          </a:r>
        </a:p>
        <a:p>
          <a:pPr algn="ctr">
            <a:lnSpc>
              <a:spcPct val="90000"/>
            </a:lnSpc>
          </a:pPr>
          <a:endParaRPr lang="ar-SA" sz="1800" b="1" dirty="0" smtClean="0"/>
        </a:p>
        <a:p>
          <a:pPr algn="r">
            <a:lnSpc>
              <a:spcPct val="90000"/>
            </a:lnSpc>
          </a:pPr>
          <a:r>
            <a:rPr lang="ar-SA" sz="1800" b="1" dirty="0" smtClean="0">
              <a:solidFill>
                <a:srgbClr val="FFFF00"/>
              </a:solidFill>
            </a:rPr>
            <a:t>             إثبات </a:t>
          </a:r>
          <a:r>
            <a:rPr lang="ar-SA" sz="1800" b="1" dirty="0" smtClean="0">
              <a:solidFill>
                <a:srgbClr val="FFFF00"/>
              </a:solidFill>
            </a:rPr>
            <a:t>مسموحات                      مبيعات بشيك  </a:t>
          </a:r>
          <a:r>
            <a:rPr lang="ar-SA" sz="1400" dirty="0" smtClean="0">
              <a:solidFill>
                <a:srgbClr val="FFFF00"/>
              </a:solidFill>
            </a:rPr>
            <a:t>    </a:t>
          </a:r>
          <a:endParaRPr lang="en-GB" sz="1400" dirty="0">
            <a:solidFill>
              <a:srgbClr val="FFFF00"/>
            </a:solidFill>
          </a:endParaRPr>
        </a:p>
      </dgm:t>
    </dgm:pt>
    <dgm:pt modelId="{7325B048-9FCE-44B8-9F36-D98DA2E443F4}" type="parTrans" cxnId="{60F27D86-0C65-48BF-A446-6AE89D259865}">
      <dgm:prSet/>
      <dgm:spPr/>
      <dgm:t>
        <a:bodyPr/>
        <a:lstStyle/>
        <a:p>
          <a:endParaRPr lang="en-GB"/>
        </a:p>
      </dgm:t>
    </dgm:pt>
    <dgm:pt modelId="{ACC45DDE-D81B-4A06-AE67-177A9AC2A77C}" type="sibTrans" cxnId="{60F27D86-0C65-48BF-A446-6AE89D259865}">
      <dgm:prSet/>
      <dgm:spPr/>
      <dgm:t>
        <a:bodyPr/>
        <a:lstStyle/>
        <a:p>
          <a:endParaRPr lang="en-GB"/>
        </a:p>
      </dgm:t>
    </dgm:pt>
    <dgm:pt modelId="{80F970EF-708E-4D0C-A557-27DB6471CBA5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مسموحات مبيعات نقدية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/مسموحات المبيعات</a:t>
          </a:r>
        </a:p>
        <a:p>
          <a:pPr algn="r">
            <a:lnSpc>
              <a:spcPct val="150000"/>
            </a:lnSpc>
          </a:pPr>
          <a:r>
            <a:rPr lang="ar-SA" sz="1800" b="1" dirty="0" smtClean="0"/>
            <a:t>    </a:t>
          </a:r>
          <a:r>
            <a:rPr lang="ar-SA" sz="1800" b="1" dirty="0" smtClean="0">
              <a:solidFill>
                <a:srgbClr val="FF0000"/>
              </a:solidFill>
            </a:rPr>
            <a:t>××</a:t>
          </a:r>
          <a:r>
            <a:rPr lang="ar-SA" sz="1800" b="1" dirty="0" smtClean="0"/>
            <a:t>       </a:t>
          </a:r>
          <a:r>
            <a:rPr lang="ar-SA" sz="1800" b="1" dirty="0" smtClean="0"/>
            <a:t>إلى </a:t>
          </a:r>
          <a:r>
            <a:rPr lang="ar-SA" sz="1800" b="1" dirty="0" smtClean="0"/>
            <a:t>حـ/ الصندوق</a:t>
          </a:r>
        </a:p>
        <a:p>
          <a:pPr algn="ctr">
            <a:lnSpc>
              <a:spcPct val="90000"/>
            </a:lnSpc>
          </a:pPr>
          <a:endParaRPr lang="ar-SA" sz="1800" b="1" dirty="0" smtClean="0"/>
        </a:p>
        <a:p>
          <a:pPr algn="ctr">
            <a:lnSpc>
              <a:spcPct val="90000"/>
            </a:lnSpc>
          </a:pPr>
          <a:r>
            <a:rPr lang="ar-SA" sz="1800" b="1" dirty="0" smtClean="0">
              <a:solidFill>
                <a:srgbClr val="FFFF00"/>
              </a:solidFill>
            </a:rPr>
            <a:t>          إثبات مسموحات مبيعات                 نقدية</a:t>
          </a:r>
          <a:r>
            <a:rPr lang="ar-SA" sz="2000" dirty="0" smtClean="0"/>
            <a:t> </a:t>
          </a:r>
          <a:endParaRPr lang="en-GB" sz="2000" dirty="0"/>
        </a:p>
      </dgm:t>
    </dgm:pt>
    <dgm:pt modelId="{1ADDC858-0ECE-46D8-8ADB-4B5EC2BEEA5E}" type="parTrans" cxnId="{07D369AF-3757-4393-9525-25F7CD6E5D06}">
      <dgm:prSet/>
      <dgm:spPr/>
      <dgm:t>
        <a:bodyPr/>
        <a:lstStyle/>
        <a:p>
          <a:endParaRPr lang="en-GB"/>
        </a:p>
      </dgm:t>
    </dgm:pt>
    <dgm:pt modelId="{F9629090-50B4-45C6-9716-7B7134C22BB2}" type="sibTrans" cxnId="{07D369AF-3757-4393-9525-25F7CD6E5D06}">
      <dgm:prSet/>
      <dgm:spPr/>
      <dgm:t>
        <a:bodyPr/>
        <a:lstStyle/>
        <a:p>
          <a:endParaRPr lang="en-GB"/>
        </a:p>
      </dgm:t>
    </dgm:pt>
    <dgm:pt modelId="{EE305D57-0971-43EE-AA17-EE3294D6F4D7}" type="pres">
      <dgm:prSet presAssocID="{0EA36718-E521-48DC-BBCD-0E3B5A27B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C4FCB51-C026-4D76-8AE2-FD9754165DC9}" type="pres">
      <dgm:prSet presAssocID="{D42EC767-598B-42CD-A8F7-6A26EBD820BB}" presName="hierRoot1" presStyleCnt="0">
        <dgm:presLayoutVars>
          <dgm:hierBranch val="init"/>
        </dgm:presLayoutVars>
      </dgm:prSet>
      <dgm:spPr/>
    </dgm:pt>
    <dgm:pt modelId="{B4009F85-88D1-4ECB-BC30-559913124383}" type="pres">
      <dgm:prSet presAssocID="{D42EC767-598B-42CD-A8F7-6A26EBD820BB}" presName="rootComposite1" presStyleCnt="0"/>
      <dgm:spPr/>
    </dgm:pt>
    <dgm:pt modelId="{7F5771AE-8E5E-4FEE-9BD5-7C86F776898D}" type="pres">
      <dgm:prSet presAssocID="{D42EC767-598B-42CD-A8F7-6A26EBD820BB}" presName="rootText1" presStyleLbl="node0" presStyleIdx="0" presStyleCnt="1" custScaleX="170054" custScaleY="117347" custLinFactNeighborX="-5546" custLinFactNeighborY="-7895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E2AF08-A0BA-4956-B8B3-00C72D387E1A}" type="pres">
      <dgm:prSet presAssocID="{D42EC767-598B-42CD-A8F7-6A26EBD820B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36FDFED-6E70-42C6-84D4-4F4B72C0A780}" type="pres">
      <dgm:prSet presAssocID="{D42EC767-598B-42CD-A8F7-6A26EBD820BB}" presName="hierChild2" presStyleCnt="0"/>
      <dgm:spPr/>
    </dgm:pt>
    <dgm:pt modelId="{3D81EC81-8724-4418-96F0-6E71A297B07F}" type="pres">
      <dgm:prSet presAssocID="{293B8236-07A1-42E6-AAA6-13388BF4117C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52B3FF0-1E3D-4ED1-ACB4-5EB3B3DC89C4}" type="pres">
      <dgm:prSet presAssocID="{F3DAEB25-9D53-4EC8-B81C-287FA7468B58}" presName="hierRoot2" presStyleCnt="0">
        <dgm:presLayoutVars>
          <dgm:hierBranch val="init"/>
        </dgm:presLayoutVars>
      </dgm:prSet>
      <dgm:spPr/>
    </dgm:pt>
    <dgm:pt modelId="{BE15C26C-AAEA-4093-A21A-CEE32499E8A0}" type="pres">
      <dgm:prSet presAssocID="{F3DAEB25-9D53-4EC8-B81C-287FA7468B58}" presName="rootComposite" presStyleCnt="0"/>
      <dgm:spPr/>
    </dgm:pt>
    <dgm:pt modelId="{630C24BA-F663-49F9-8F64-95809A4D1DAE}" type="pres">
      <dgm:prSet presAssocID="{F3DAEB25-9D53-4EC8-B81C-287FA7468B58}" presName="rootText" presStyleLbl="node2" presStyleIdx="0" presStyleCnt="3" custScaleX="187663" custScaleY="389145" custLinFactNeighborX="-1485" custLinFactNeighborY="896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BCCDEA-A786-4678-96B1-9F6885F127C1}" type="pres">
      <dgm:prSet presAssocID="{F3DAEB25-9D53-4EC8-B81C-287FA7468B58}" presName="rootConnector" presStyleLbl="node2" presStyleIdx="0" presStyleCnt="3"/>
      <dgm:spPr/>
      <dgm:t>
        <a:bodyPr/>
        <a:lstStyle/>
        <a:p>
          <a:endParaRPr lang="en-GB"/>
        </a:p>
      </dgm:t>
    </dgm:pt>
    <dgm:pt modelId="{808C6D36-547B-4349-B77D-B6053E5B6F95}" type="pres">
      <dgm:prSet presAssocID="{F3DAEB25-9D53-4EC8-B81C-287FA7468B58}" presName="hierChild4" presStyleCnt="0"/>
      <dgm:spPr/>
    </dgm:pt>
    <dgm:pt modelId="{2A6EF782-14B7-4480-9BFD-E6780FABD5A1}" type="pres">
      <dgm:prSet presAssocID="{F3DAEB25-9D53-4EC8-B81C-287FA7468B58}" presName="hierChild5" presStyleCnt="0"/>
      <dgm:spPr/>
    </dgm:pt>
    <dgm:pt modelId="{E042A038-13DA-4B41-9021-7DCA3CEFE00F}" type="pres">
      <dgm:prSet presAssocID="{7325B048-9FCE-44B8-9F36-D98DA2E443F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235545C9-99A0-4F6A-B079-7A2487A5658F}" type="pres">
      <dgm:prSet presAssocID="{C1FC54D2-9F0E-45BE-9E4C-6819D8E27EB1}" presName="hierRoot2" presStyleCnt="0">
        <dgm:presLayoutVars>
          <dgm:hierBranch val="init"/>
        </dgm:presLayoutVars>
      </dgm:prSet>
      <dgm:spPr/>
    </dgm:pt>
    <dgm:pt modelId="{BDF9A380-221A-464B-8A3F-9335A40516F6}" type="pres">
      <dgm:prSet presAssocID="{C1FC54D2-9F0E-45BE-9E4C-6819D8E27EB1}" presName="rootComposite" presStyleCnt="0"/>
      <dgm:spPr/>
    </dgm:pt>
    <dgm:pt modelId="{86C5A77F-AB6E-4A4A-8C1D-8BB601E7283D}" type="pres">
      <dgm:prSet presAssocID="{C1FC54D2-9F0E-45BE-9E4C-6819D8E27EB1}" presName="rootText" presStyleLbl="node2" presStyleIdx="1" presStyleCnt="3" custScaleX="186562" custScaleY="42885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5B35FD-9216-4927-BCB5-6035E55E553B}" type="pres">
      <dgm:prSet presAssocID="{C1FC54D2-9F0E-45BE-9E4C-6819D8E27EB1}" presName="rootConnector" presStyleLbl="node2" presStyleIdx="1" presStyleCnt="3"/>
      <dgm:spPr/>
      <dgm:t>
        <a:bodyPr/>
        <a:lstStyle/>
        <a:p>
          <a:endParaRPr lang="en-GB"/>
        </a:p>
      </dgm:t>
    </dgm:pt>
    <dgm:pt modelId="{BDFEF3D7-04B5-4604-8EDC-44E3C4A4DEF3}" type="pres">
      <dgm:prSet presAssocID="{C1FC54D2-9F0E-45BE-9E4C-6819D8E27EB1}" presName="hierChild4" presStyleCnt="0"/>
      <dgm:spPr/>
    </dgm:pt>
    <dgm:pt modelId="{02168560-CA95-4F40-A6D6-D4BAA4FD760A}" type="pres">
      <dgm:prSet presAssocID="{C1FC54D2-9F0E-45BE-9E4C-6819D8E27EB1}" presName="hierChild5" presStyleCnt="0"/>
      <dgm:spPr/>
    </dgm:pt>
    <dgm:pt modelId="{68A002B9-51DD-4526-9DB5-1A4A1633DE5B}" type="pres">
      <dgm:prSet presAssocID="{1ADDC858-0ECE-46D8-8ADB-4B5EC2BEEA5E}" presName="Name37" presStyleLbl="parChTrans1D2" presStyleIdx="2" presStyleCnt="3"/>
      <dgm:spPr/>
      <dgm:t>
        <a:bodyPr/>
        <a:lstStyle/>
        <a:p>
          <a:endParaRPr lang="en-GB"/>
        </a:p>
      </dgm:t>
    </dgm:pt>
    <dgm:pt modelId="{8807C6C0-6617-4D47-998E-32298FE5B876}" type="pres">
      <dgm:prSet presAssocID="{80F970EF-708E-4D0C-A557-27DB6471CBA5}" presName="hierRoot2" presStyleCnt="0">
        <dgm:presLayoutVars>
          <dgm:hierBranch val="init"/>
        </dgm:presLayoutVars>
      </dgm:prSet>
      <dgm:spPr/>
    </dgm:pt>
    <dgm:pt modelId="{DCCF6FB7-E34F-42EC-B033-037A4BCA805C}" type="pres">
      <dgm:prSet presAssocID="{80F970EF-708E-4D0C-A557-27DB6471CBA5}" presName="rootComposite" presStyleCnt="0"/>
      <dgm:spPr/>
    </dgm:pt>
    <dgm:pt modelId="{75EF487C-B16B-4EAF-B9C3-3B347ED9677D}" type="pres">
      <dgm:prSet presAssocID="{80F970EF-708E-4D0C-A557-27DB6471CBA5}" presName="rootText" presStyleLbl="node2" presStyleIdx="2" presStyleCnt="3" custScaleX="203372" custScaleY="43027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DA4F7D9-BBEB-44E5-90A2-2BE6BAB28C62}" type="pres">
      <dgm:prSet presAssocID="{80F970EF-708E-4D0C-A557-27DB6471CBA5}" presName="rootConnector" presStyleLbl="node2" presStyleIdx="2" presStyleCnt="3"/>
      <dgm:spPr/>
      <dgm:t>
        <a:bodyPr/>
        <a:lstStyle/>
        <a:p>
          <a:endParaRPr lang="en-GB"/>
        </a:p>
      </dgm:t>
    </dgm:pt>
    <dgm:pt modelId="{18986653-DD45-4887-9EFD-9FEC2A3C1725}" type="pres">
      <dgm:prSet presAssocID="{80F970EF-708E-4D0C-A557-27DB6471CBA5}" presName="hierChild4" presStyleCnt="0"/>
      <dgm:spPr/>
    </dgm:pt>
    <dgm:pt modelId="{DB58D8DA-CAEF-48FD-89C6-F96EF90D11E1}" type="pres">
      <dgm:prSet presAssocID="{80F970EF-708E-4D0C-A557-27DB6471CBA5}" presName="hierChild5" presStyleCnt="0"/>
      <dgm:spPr/>
    </dgm:pt>
    <dgm:pt modelId="{137E5ABB-478F-4B53-A777-5C51C4A582EC}" type="pres">
      <dgm:prSet presAssocID="{D42EC767-598B-42CD-A8F7-6A26EBD820BB}" presName="hierChild3" presStyleCnt="0"/>
      <dgm:spPr/>
    </dgm:pt>
  </dgm:ptLst>
  <dgm:cxnLst>
    <dgm:cxn modelId="{B709EBB3-5FAD-4032-A0EE-318C0A81C80E}" type="presOf" srcId="{7325B048-9FCE-44B8-9F36-D98DA2E443F4}" destId="{E042A038-13DA-4B41-9021-7DCA3CEFE00F}" srcOrd="0" destOrd="0" presId="urn:microsoft.com/office/officeart/2005/8/layout/orgChart1"/>
    <dgm:cxn modelId="{98B52915-E60B-4C69-90CC-37366B29C640}" type="presOf" srcId="{80F970EF-708E-4D0C-A557-27DB6471CBA5}" destId="{8DA4F7D9-BBEB-44E5-90A2-2BE6BAB28C62}" srcOrd="1" destOrd="0" presId="urn:microsoft.com/office/officeart/2005/8/layout/orgChart1"/>
    <dgm:cxn modelId="{8DE8A71A-BCF2-4FB9-B2D4-D437615B064A}" type="presOf" srcId="{C1FC54D2-9F0E-45BE-9E4C-6819D8E27EB1}" destId="{86C5A77F-AB6E-4A4A-8C1D-8BB601E7283D}" srcOrd="0" destOrd="0" presId="urn:microsoft.com/office/officeart/2005/8/layout/orgChart1"/>
    <dgm:cxn modelId="{1A0463BE-484A-4218-BCE2-EDD2FA0DFDA1}" type="presOf" srcId="{C1FC54D2-9F0E-45BE-9E4C-6819D8E27EB1}" destId="{CE5B35FD-9216-4927-BCB5-6035E55E553B}" srcOrd="1" destOrd="0" presId="urn:microsoft.com/office/officeart/2005/8/layout/orgChart1"/>
    <dgm:cxn modelId="{FB7CBE66-047D-423C-BC83-1D415C19AC22}" srcId="{D42EC767-598B-42CD-A8F7-6A26EBD820BB}" destId="{F3DAEB25-9D53-4EC8-B81C-287FA7468B58}" srcOrd="0" destOrd="0" parTransId="{293B8236-07A1-42E6-AAA6-13388BF4117C}" sibTransId="{ADDD2AEC-6C70-41D5-BD3D-E09F5E516CB3}"/>
    <dgm:cxn modelId="{3B03E64E-D390-4437-8CD8-7E2AE09B0C83}" type="presOf" srcId="{F3DAEB25-9D53-4EC8-B81C-287FA7468B58}" destId="{92BCCDEA-A786-4678-96B1-9F6885F127C1}" srcOrd="1" destOrd="0" presId="urn:microsoft.com/office/officeart/2005/8/layout/orgChart1"/>
    <dgm:cxn modelId="{63E6F983-051D-48E0-977A-BC30DF9F5D6D}" type="presOf" srcId="{293B8236-07A1-42E6-AAA6-13388BF4117C}" destId="{3D81EC81-8724-4418-96F0-6E71A297B07F}" srcOrd="0" destOrd="0" presId="urn:microsoft.com/office/officeart/2005/8/layout/orgChart1"/>
    <dgm:cxn modelId="{4B5F2B6F-B8A9-473F-8A20-6352FD12F56B}" srcId="{0EA36718-E521-48DC-BBCD-0E3B5A27BD8A}" destId="{D42EC767-598B-42CD-A8F7-6A26EBD820BB}" srcOrd="0" destOrd="0" parTransId="{9FE63CDE-2235-470D-95C2-67C0B1B19EAC}" sibTransId="{06869D75-C2CA-4231-A9F1-805813E594D2}"/>
    <dgm:cxn modelId="{07D369AF-3757-4393-9525-25F7CD6E5D06}" srcId="{D42EC767-598B-42CD-A8F7-6A26EBD820BB}" destId="{80F970EF-708E-4D0C-A557-27DB6471CBA5}" srcOrd="2" destOrd="0" parTransId="{1ADDC858-0ECE-46D8-8ADB-4B5EC2BEEA5E}" sibTransId="{F9629090-50B4-45C6-9716-7B7134C22BB2}"/>
    <dgm:cxn modelId="{C6C0A635-508C-4E73-9A4C-5EE3260494B1}" type="presOf" srcId="{1ADDC858-0ECE-46D8-8ADB-4B5EC2BEEA5E}" destId="{68A002B9-51DD-4526-9DB5-1A4A1633DE5B}" srcOrd="0" destOrd="0" presId="urn:microsoft.com/office/officeart/2005/8/layout/orgChart1"/>
    <dgm:cxn modelId="{50645BBF-10D4-40F0-8017-3F902A69460E}" type="presOf" srcId="{D42EC767-598B-42CD-A8F7-6A26EBD820BB}" destId="{7F5771AE-8E5E-4FEE-9BD5-7C86F776898D}" srcOrd="0" destOrd="0" presId="urn:microsoft.com/office/officeart/2005/8/layout/orgChart1"/>
    <dgm:cxn modelId="{80BD137D-E68B-4B5E-8EC5-DE7275946E4E}" type="presOf" srcId="{80F970EF-708E-4D0C-A557-27DB6471CBA5}" destId="{75EF487C-B16B-4EAF-B9C3-3B347ED9677D}" srcOrd="0" destOrd="0" presId="urn:microsoft.com/office/officeart/2005/8/layout/orgChart1"/>
    <dgm:cxn modelId="{D6D88952-8D39-4253-B970-4D0A0A3462C0}" type="presOf" srcId="{0EA36718-E521-48DC-BBCD-0E3B5A27BD8A}" destId="{EE305D57-0971-43EE-AA17-EE3294D6F4D7}" srcOrd="0" destOrd="0" presId="urn:microsoft.com/office/officeart/2005/8/layout/orgChart1"/>
    <dgm:cxn modelId="{89098D83-81DA-4CC0-9209-82B46661CFA2}" type="presOf" srcId="{D42EC767-598B-42CD-A8F7-6A26EBD820BB}" destId="{CDE2AF08-A0BA-4956-B8B3-00C72D387E1A}" srcOrd="1" destOrd="0" presId="urn:microsoft.com/office/officeart/2005/8/layout/orgChart1"/>
    <dgm:cxn modelId="{FAB8EB8B-8AC0-43EB-9BAC-32E0949F96DA}" type="presOf" srcId="{F3DAEB25-9D53-4EC8-B81C-287FA7468B58}" destId="{630C24BA-F663-49F9-8F64-95809A4D1DAE}" srcOrd="0" destOrd="0" presId="urn:microsoft.com/office/officeart/2005/8/layout/orgChart1"/>
    <dgm:cxn modelId="{60F27D86-0C65-48BF-A446-6AE89D259865}" srcId="{D42EC767-598B-42CD-A8F7-6A26EBD820BB}" destId="{C1FC54D2-9F0E-45BE-9E4C-6819D8E27EB1}" srcOrd="1" destOrd="0" parTransId="{7325B048-9FCE-44B8-9F36-D98DA2E443F4}" sibTransId="{ACC45DDE-D81B-4A06-AE67-177A9AC2A77C}"/>
    <dgm:cxn modelId="{4002D4E1-133E-4D2C-B59A-609B4443DDB7}" type="presParOf" srcId="{EE305D57-0971-43EE-AA17-EE3294D6F4D7}" destId="{EC4FCB51-C026-4D76-8AE2-FD9754165DC9}" srcOrd="0" destOrd="0" presId="urn:microsoft.com/office/officeart/2005/8/layout/orgChart1"/>
    <dgm:cxn modelId="{6DA95749-10BA-4B6D-9398-60EC80287E22}" type="presParOf" srcId="{EC4FCB51-C026-4D76-8AE2-FD9754165DC9}" destId="{B4009F85-88D1-4ECB-BC30-559913124383}" srcOrd="0" destOrd="0" presId="urn:microsoft.com/office/officeart/2005/8/layout/orgChart1"/>
    <dgm:cxn modelId="{B8D5EB8F-B75C-431B-84D9-AE1788AB83B3}" type="presParOf" srcId="{B4009F85-88D1-4ECB-BC30-559913124383}" destId="{7F5771AE-8E5E-4FEE-9BD5-7C86F776898D}" srcOrd="0" destOrd="0" presId="urn:microsoft.com/office/officeart/2005/8/layout/orgChart1"/>
    <dgm:cxn modelId="{146A47A4-52C6-4EB4-96B8-79E165B5B14E}" type="presParOf" srcId="{B4009F85-88D1-4ECB-BC30-559913124383}" destId="{CDE2AF08-A0BA-4956-B8B3-00C72D387E1A}" srcOrd="1" destOrd="0" presId="urn:microsoft.com/office/officeart/2005/8/layout/orgChart1"/>
    <dgm:cxn modelId="{2E157A15-6008-48EB-97E2-BC21ACA125C0}" type="presParOf" srcId="{EC4FCB51-C026-4D76-8AE2-FD9754165DC9}" destId="{936FDFED-6E70-42C6-84D4-4F4B72C0A780}" srcOrd="1" destOrd="0" presId="urn:microsoft.com/office/officeart/2005/8/layout/orgChart1"/>
    <dgm:cxn modelId="{0D91C96D-6766-4EF3-972A-8DDD7788BBF0}" type="presParOf" srcId="{936FDFED-6E70-42C6-84D4-4F4B72C0A780}" destId="{3D81EC81-8724-4418-96F0-6E71A297B07F}" srcOrd="0" destOrd="0" presId="urn:microsoft.com/office/officeart/2005/8/layout/orgChart1"/>
    <dgm:cxn modelId="{6FE64E7C-0BD5-4D49-8EA3-D84E95225361}" type="presParOf" srcId="{936FDFED-6E70-42C6-84D4-4F4B72C0A780}" destId="{052B3FF0-1E3D-4ED1-ACB4-5EB3B3DC89C4}" srcOrd="1" destOrd="0" presId="urn:microsoft.com/office/officeart/2005/8/layout/orgChart1"/>
    <dgm:cxn modelId="{D96431EB-DBB3-4652-BC72-8BCC39820889}" type="presParOf" srcId="{052B3FF0-1E3D-4ED1-ACB4-5EB3B3DC89C4}" destId="{BE15C26C-AAEA-4093-A21A-CEE32499E8A0}" srcOrd="0" destOrd="0" presId="urn:microsoft.com/office/officeart/2005/8/layout/orgChart1"/>
    <dgm:cxn modelId="{31532469-0D78-4162-B48C-0FA50BCF4B32}" type="presParOf" srcId="{BE15C26C-AAEA-4093-A21A-CEE32499E8A0}" destId="{630C24BA-F663-49F9-8F64-95809A4D1DAE}" srcOrd="0" destOrd="0" presId="urn:microsoft.com/office/officeart/2005/8/layout/orgChart1"/>
    <dgm:cxn modelId="{668CF385-0A94-4F4C-8E62-974103B18F87}" type="presParOf" srcId="{BE15C26C-AAEA-4093-A21A-CEE32499E8A0}" destId="{92BCCDEA-A786-4678-96B1-9F6885F127C1}" srcOrd="1" destOrd="0" presId="urn:microsoft.com/office/officeart/2005/8/layout/orgChart1"/>
    <dgm:cxn modelId="{03F59D60-368D-4CFC-9250-4D39E5221238}" type="presParOf" srcId="{052B3FF0-1E3D-4ED1-ACB4-5EB3B3DC89C4}" destId="{808C6D36-547B-4349-B77D-B6053E5B6F95}" srcOrd="1" destOrd="0" presId="urn:microsoft.com/office/officeart/2005/8/layout/orgChart1"/>
    <dgm:cxn modelId="{2E7842A0-C42E-4F92-83EC-F807950CD77D}" type="presParOf" srcId="{052B3FF0-1E3D-4ED1-ACB4-5EB3B3DC89C4}" destId="{2A6EF782-14B7-4480-9BFD-E6780FABD5A1}" srcOrd="2" destOrd="0" presId="urn:microsoft.com/office/officeart/2005/8/layout/orgChart1"/>
    <dgm:cxn modelId="{ADF99BB8-F649-427B-98C3-516D9D816ACD}" type="presParOf" srcId="{936FDFED-6E70-42C6-84D4-4F4B72C0A780}" destId="{E042A038-13DA-4B41-9021-7DCA3CEFE00F}" srcOrd="2" destOrd="0" presId="urn:microsoft.com/office/officeart/2005/8/layout/orgChart1"/>
    <dgm:cxn modelId="{2B91261A-77C3-41B4-9903-ADC0F46284BB}" type="presParOf" srcId="{936FDFED-6E70-42C6-84D4-4F4B72C0A780}" destId="{235545C9-99A0-4F6A-B079-7A2487A5658F}" srcOrd="3" destOrd="0" presId="urn:microsoft.com/office/officeart/2005/8/layout/orgChart1"/>
    <dgm:cxn modelId="{E937374E-4A37-4A15-936E-7962C4F6B112}" type="presParOf" srcId="{235545C9-99A0-4F6A-B079-7A2487A5658F}" destId="{BDF9A380-221A-464B-8A3F-9335A40516F6}" srcOrd="0" destOrd="0" presId="urn:microsoft.com/office/officeart/2005/8/layout/orgChart1"/>
    <dgm:cxn modelId="{714271AE-F2EF-4767-A1C1-B22444A85D64}" type="presParOf" srcId="{BDF9A380-221A-464B-8A3F-9335A40516F6}" destId="{86C5A77F-AB6E-4A4A-8C1D-8BB601E7283D}" srcOrd="0" destOrd="0" presId="urn:microsoft.com/office/officeart/2005/8/layout/orgChart1"/>
    <dgm:cxn modelId="{C02D71C8-5CFB-4D34-AED8-D923665B154D}" type="presParOf" srcId="{BDF9A380-221A-464B-8A3F-9335A40516F6}" destId="{CE5B35FD-9216-4927-BCB5-6035E55E553B}" srcOrd="1" destOrd="0" presId="urn:microsoft.com/office/officeart/2005/8/layout/orgChart1"/>
    <dgm:cxn modelId="{641A85DE-8D7E-490C-992E-6E2DAE12264B}" type="presParOf" srcId="{235545C9-99A0-4F6A-B079-7A2487A5658F}" destId="{BDFEF3D7-04B5-4604-8EDC-44E3C4A4DEF3}" srcOrd="1" destOrd="0" presId="urn:microsoft.com/office/officeart/2005/8/layout/orgChart1"/>
    <dgm:cxn modelId="{2BE532DA-B58D-4192-B86A-243F05B4C615}" type="presParOf" srcId="{235545C9-99A0-4F6A-B079-7A2487A5658F}" destId="{02168560-CA95-4F40-A6D6-D4BAA4FD760A}" srcOrd="2" destOrd="0" presId="urn:microsoft.com/office/officeart/2005/8/layout/orgChart1"/>
    <dgm:cxn modelId="{E3446871-199C-46B0-960C-40E85121F86D}" type="presParOf" srcId="{936FDFED-6E70-42C6-84D4-4F4B72C0A780}" destId="{68A002B9-51DD-4526-9DB5-1A4A1633DE5B}" srcOrd="4" destOrd="0" presId="urn:microsoft.com/office/officeart/2005/8/layout/orgChart1"/>
    <dgm:cxn modelId="{7D60FBBF-6018-43A4-8087-B89F1262BBF1}" type="presParOf" srcId="{936FDFED-6E70-42C6-84D4-4F4B72C0A780}" destId="{8807C6C0-6617-4D47-998E-32298FE5B876}" srcOrd="5" destOrd="0" presId="urn:microsoft.com/office/officeart/2005/8/layout/orgChart1"/>
    <dgm:cxn modelId="{DDFC9B04-6F75-46BD-A931-8CC63CDB26F5}" type="presParOf" srcId="{8807C6C0-6617-4D47-998E-32298FE5B876}" destId="{DCCF6FB7-E34F-42EC-B033-037A4BCA805C}" srcOrd="0" destOrd="0" presId="urn:microsoft.com/office/officeart/2005/8/layout/orgChart1"/>
    <dgm:cxn modelId="{A853F7A1-5BEA-4642-9DC4-8DC00DC02B96}" type="presParOf" srcId="{DCCF6FB7-E34F-42EC-B033-037A4BCA805C}" destId="{75EF487C-B16B-4EAF-B9C3-3B347ED9677D}" srcOrd="0" destOrd="0" presId="urn:microsoft.com/office/officeart/2005/8/layout/orgChart1"/>
    <dgm:cxn modelId="{CA655CBE-C9C1-45A1-B613-C17F5B4D5087}" type="presParOf" srcId="{DCCF6FB7-E34F-42EC-B033-037A4BCA805C}" destId="{8DA4F7D9-BBEB-44E5-90A2-2BE6BAB28C62}" srcOrd="1" destOrd="0" presId="urn:microsoft.com/office/officeart/2005/8/layout/orgChart1"/>
    <dgm:cxn modelId="{6EC16C1A-5647-4522-9544-4625C227DEB7}" type="presParOf" srcId="{8807C6C0-6617-4D47-998E-32298FE5B876}" destId="{18986653-DD45-4887-9EFD-9FEC2A3C1725}" srcOrd="1" destOrd="0" presId="urn:microsoft.com/office/officeart/2005/8/layout/orgChart1"/>
    <dgm:cxn modelId="{D900F225-80E4-4A70-9443-755651762EAF}" type="presParOf" srcId="{8807C6C0-6617-4D47-998E-32298FE5B876}" destId="{DB58D8DA-CAEF-48FD-89C6-F96EF90D11E1}" srcOrd="2" destOrd="0" presId="urn:microsoft.com/office/officeart/2005/8/layout/orgChart1"/>
    <dgm:cxn modelId="{ED00BC6A-3CC1-49FA-9432-210C79A4139D}" type="presParOf" srcId="{EC4FCB51-C026-4D76-8AE2-FD9754165DC9}" destId="{137E5ABB-478F-4B53-A777-5C51C4A582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02B9-51DD-4526-9DB5-1A4A1633DE5B}">
      <dsp:nvSpPr>
        <dsp:cNvPr id="0" name=""/>
        <dsp:cNvSpPr/>
      </dsp:nvSpPr>
      <dsp:spPr>
        <a:xfrm>
          <a:off x="3979540" y="854343"/>
          <a:ext cx="3030505" cy="526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235"/>
              </a:lnTo>
              <a:lnTo>
                <a:pt x="3030505" y="295235"/>
              </a:lnTo>
              <a:lnTo>
                <a:pt x="3030505" y="52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2A038-13DA-4B41-9021-7DCA3CEFE00F}">
      <dsp:nvSpPr>
        <dsp:cNvPr id="0" name=""/>
        <dsp:cNvSpPr/>
      </dsp:nvSpPr>
      <dsp:spPr>
        <a:xfrm>
          <a:off x="3979540" y="854343"/>
          <a:ext cx="140649" cy="526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235"/>
              </a:lnTo>
              <a:lnTo>
                <a:pt x="140649" y="295235"/>
              </a:lnTo>
              <a:lnTo>
                <a:pt x="140649" y="52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EC81-8724-4418-96F0-6E71A297B07F}">
      <dsp:nvSpPr>
        <dsp:cNvPr id="0" name=""/>
        <dsp:cNvSpPr/>
      </dsp:nvSpPr>
      <dsp:spPr>
        <a:xfrm>
          <a:off x="1222260" y="854343"/>
          <a:ext cx="2757280" cy="624836"/>
        </a:xfrm>
        <a:custGeom>
          <a:avLst/>
          <a:gdLst/>
          <a:ahLst/>
          <a:cxnLst/>
          <a:rect l="0" t="0" r="0" b="0"/>
          <a:pathLst>
            <a:path>
              <a:moveTo>
                <a:pt x="2757280" y="0"/>
              </a:moveTo>
              <a:lnTo>
                <a:pt x="2757280" y="393831"/>
              </a:lnTo>
              <a:lnTo>
                <a:pt x="0" y="393831"/>
              </a:lnTo>
              <a:lnTo>
                <a:pt x="0" y="6248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771AE-8E5E-4FEE-9BD5-7C86F776898D}">
      <dsp:nvSpPr>
        <dsp:cNvPr id="0" name=""/>
        <dsp:cNvSpPr/>
      </dsp:nvSpPr>
      <dsp:spPr>
        <a:xfrm>
          <a:off x="2506848" y="410735"/>
          <a:ext cx="2945385" cy="44360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>
              <a:solidFill>
                <a:schemeClr val="tx2"/>
              </a:solidFill>
            </a:rPr>
            <a:t>صور المبيعات</a:t>
          </a:r>
          <a:endParaRPr lang="en-GB" sz="3600" b="1" kern="1200" dirty="0">
            <a:solidFill>
              <a:schemeClr val="tx2"/>
            </a:solidFill>
          </a:endParaRPr>
        </a:p>
      </dsp:txBody>
      <dsp:txXfrm>
        <a:off x="2506848" y="410735"/>
        <a:ext cx="2945385" cy="443607"/>
      </dsp:txXfrm>
    </dsp:sp>
    <dsp:sp modelId="{630C24BA-F663-49F9-8F64-95809A4D1DAE}">
      <dsp:nvSpPr>
        <dsp:cNvPr id="0" name=""/>
        <dsp:cNvSpPr/>
      </dsp:nvSpPr>
      <dsp:spPr>
        <a:xfrm>
          <a:off x="0" y="1479179"/>
          <a:ext cx="2444521" cy="2564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مبيعات على الحساب (بالأجل)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 </a:t>
          </a:r>
          <a:r>
            <a:rPr lang="ar-SA" sz="2000" b="1" kern="1200" dirty="0" smtClean="0"/>
            <a:t>    من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 المدينين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FF0000"/>
              </a:solidFill>
            </a:rPr>
            <a:t>××</a:t>
          </a:r>
          <a:r>
            <a:rPr lang="ar-SA" sz="2000" b="1" kern="1200" dirty="0" smtClean="0"/>
            <a:t>    إلى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 المبيعات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</a:t>
          </a:r>
          <a:r>
            <a:rPr lang="ar-SA" sz="2000" b="1" kern="1200" dirty="0" smtClean="0">
              <a:solidFill>
                <a:srgbClr val="FFFF00"/>
              </a:solidFill>
            </a:rPr>
            <a:t>إثبات </a:t>
          </a:r>
          <a:r>
            <a:rPr lang="ar-SA" sz="2000" b="1" kern="1200" dirty="0" smtClean="0">
              <a:solidFill>
                <a:srgbClr val="FFFF00"/>
              </a:solidFill>
            </a:rPr>
            <a:t>مبيعات على              </a:t>
          </a:r>
          <a:r>
            <a:rPr lang="ar-SA" sz="2000" b="1" kern="1200" dirty="0" smtClean="0">
              <a:solidFill>
                <a:srgbClr val="FFFF00"/>
              </a:solidFill>
            </a:rPr>
            <a:t> </a:t>
          </a:r>
          <a:r>
            <a:rPr lang="ar-SA" sz="2000" b="1" kern="1200" dirty="0" smtClean="0">
              <a:solidFill>
                <a:srgbClr val="FFFF00"/>
              </a:solidFill>
            </a:rPr>
            <a:t>الحساب</a:t>
          </a:r>
          <a:r>
            <a:rPr lang="ar-SA" sz="1400" b="1" kern="1200" dirty="0" smtClean="0">
              <a:solidFill>
                <a:srgbClr val="FFFF00"/>
              </a:solidFill>
            </a:rPr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0" y="1479179"/>
        <a:ext cx="2444521" cy="2564050"/>
      </dsp:txXfrm>
    </dsp:sp>
    <dsp:sp modelId="{86C5A77F-AB6E-4A4A-8C1D-8BB601E7283D}">
      <dsp:nvSpPr>
        <dsp:cNvPr id="0" name=""/>
        <dsp:cNvSpPr/>
      </dsp:nvSpPr>
      <dsp:spPr>
        <a:xfrm>
          <a:off x="2909215" y="1380584"/>
          <a:ext cx="2421948" cy="25454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مبيعات بشيك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</a:t>
          </a:r>
          <a:r>
            <a:rPr lang="ar-SA" sz="2000" b="1" kern="1200" dirty="0" smtClean="0"/>
            <a:t>     من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 البنك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 </a:t>
          </a:r>
          <a:r>
            <a:rPr lang="ar-SA" sz="2000" b="1" kern="1200" dirty="0" smtClean="0"/>
            <a:t>  إلى حـ/ </a:t>
          </a:r>
          <a:r>
            <a:rPr lang="ar-SA" sz="2000" b="1" kern="1200" dirty="0" smtClean="0"/>
            <a:t>المبيعات</a:t>
          </a:r>
          <a:endParaRPr lang="ar-SA" sz="2000" b="1" kern="1200" dirty="0" smtClean="0"/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       </a:t>
          </a:r>
          <a:r>
            <a:rPr lang="ar-SA" sz="2000" b="1" kern="1200" dirty="0" smtClean="0"/>
            <a:t>  </a:t>
          </a:r>
          <a:r>
            <a:rPr lang="ar-SA" sz="2000" b="1" kern="1200" dirty="0" smtClean="0">
              <a:solidFill>
                <a:srgbClr val="FFFF00"/>
              </a:solidFill>
            </a:rPr>
            <a:t>إثبات مبيعات                       بشيك  </a:t>
          </a:r>
          <a:r>
            <a:rPr lang="ar-SA" sz="1400" kern="1200" dirty="0" smtClean="0">
              <a:solidFill>
                <a:srgbClr val="FFFF00"/>
              </a:solidFill>
            </a:rPr>
            <a:t>    </a:t>
          </a:r>
          <a:endParaRPr lang="en-GB" sz="1400" kern="1200" dirty="0">
            <a:solidFill>
              <a:srgbClr val="FFFF00"/>
            </a:solidFill>
          </a:endParaRPr>
        </a:p>
      </dsp:txBody>
      <dsp:txXfrm>
        <a:off x="2909215" y="1380584"/>
        <a:ext cx="2421948" cy="2545426"/>
      </dsp:txXfrm>
    </dsp:sp>
    <dsp:sp modelId="{75EF487C-B16B-4EAF-B9C3-3B347ED9677D}">
      <dsp:nvSpPr>
        <dsp:cNvPr id="0" name=""/>
        <dsp:cNvSpPr/>
      </dsp:nvSpPr>
      <dsp:spPr>
        <a:xfrm>
          <a:off x="5793175" y="1380584"/>
          <a:ext cx="2433741" cy="25256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مبيعات نقدية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 </a:t>
          </a:r>
          <a:r>
            <a:rPr lang="ar-SA" sz="2000" b="1" kern="1200" dirty="0" smtClean="0"/>
            <a:t>    </a:t>
          </a:r>
          <a:r>
            <a:rPr lang="ar-SA" sz="2400" b="1" kern="1200" dirty="0" smtClean="0"/>
            <a:t>من</a:t>
          </a:r>
          <a:r>
            <a:rPr lang="ar-SA" sz="2000" b="1" kern="1200" dirty="0" smtClean="0"/>
            <a:t>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/الصندوق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   </a:t>
          </a:r>
          <a:r>
            <a:rPr lang="ar-SA" sz="2000" b="1" kern="1200" dirty="0" smtClean="0">
              <a:solidFill>
                <a:srgbClr val="FF0000"/>
              </a:solidFill>
            </a:rPr>
            <a:t>××</a:t>
          </a:r>
          <a:r>
            <a:rPr lang="ar-SA" sz="2000" b="1" kern="1200" dirty="0" smtClean="0"/>
            <a:t>      إلى حـ/ </a:t>
          </a:r>
          <a:r>
            <a:rPr lang="ar-SA" sz="2000" b="1" kern="1200" dirty="0" smtClean="0"/>
            <a:t>المبيعات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FF00"/>
              </a:solidFill>
            </a:rPr>
            <a:t> </a:t>
          </a:r>
          <a:r>
            <a:rPr lang="ar-SA" sz="2000" b="1" kern="1200" dirty="0" smtClean="0">
              <a:solidFill>
                <a:srgbClr val="FFFF00"/>
              </a:solidFill>
            </a:rPr>
            <a:t>إثبات </a:t>
          </a:r>
          <a:r>
            <a:rPr lang="ar-SA" sz="2000" b="1" u="none" kern="1200" dirty="0" smtClean="0">
              <a:solidFill>
                <a:srgbClr val="FFFF00"/>
              </a:solidFill>
            </a:rPr>
            <a:t>مبيعات</a:t>
          </a:r>
          <a:r>
            <a:rPr lang="ar-SA" sz="2000" b="1" kern="1200" dirty="0" smtClean="0">
              <a:solidFill>
                <a:srgbClr val="FFFF00"/>
              </a:solidFill>
            </a:rPr>
            <a:t>                  نقديةً</a:t>
          </a:r>
          <a:r>
            <a:rPr lang="ar-SA" sz="2000" kern="1200" dirty="0" smtClean="0"/>
            <a:t>  </a:t>
          </a:r>
          <a:endParaRPr lang="en-GB" sz="2000" kern="1200" dirty="0"/>
        </a:p>
      </dsp:txBody>
      <dsp:txXfrm>
        <a:off x="5793175" y="1380584"/>
        <a:ext cx="2433741" cy="2525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02B9-51DD-4526-9DB5-1A4A1633DE5B}">
      <dsp:nvSpPr>
        <dsp:cNvPr id="0" name=""/>
        <dsp:cNvSpPr/>
      </dsp:nvSpPr>
      <dsp:spPr>
        <a:xfrm>
          <a:off x="4221411" y="1141754"/>
          <a:ext cx="3093549" cy="11384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0813"/>
              </a:lnTo>
              <a:lnTo>
                <a:pt x="3093549" y="940813"/>
              </a:lnTo>
              <a:lnTo>
                <a:pt x="3093549" y="11384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2A038-13DA-4B41-9021-7DCA3CEFE00F}">
      <dsp:nvSpPr>
        <dsp:cNvPr id="0" name=""/>
        <dsp:cNvSpPr/>
      </dsp:nvSpPr>
      <dsp:spPr>
        <a:xfrm>
          <a:off x="4175691" y="1141754"/>
          <a:ext cx="91440" cy="11384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0813"/>
              </a:lnTo>
              <a:lnTo>
                <a:pt x="114845" y="940813"/>
              </a:lnTo>
              <a:lnTo>
                <a:pt x="114845" y="11384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EC81-8724-4418-96F0-6E71A297B07F}">
      <dsp:nvSpPr>
        <dsp:cNvPr id="0" name=""/>
        <dsp:cNvSpPr/>
      </dsp:nvSpPr>
      <dsp:spPr>
        <a:xfrm>
          <a:off x="1295826" y="1141754"/>
          <a:ext cx="2925584" cy="1222841"/>
        </a:xfrm>
        <a:custGeom>
          <a:avLst/>
          <a:gdLst/>
          <a:ahLst/>
          <a:cxnLst/>
          <a:rect l="0" t="0" r="0" b="0"/>
          <a:pathLst>
            <a:path>
              <a:moveTo>
                <a:pt x="2925584" y="0"/>
              </a:moveTo>
              <a:lnTo>
                <a:pt x="2925584" y="1025177"/>
              </a:lnTo>
              <a:lnTo>
                <a:pt x="0" y="1025177"/>
              </a:lnTo>
              <a:lnTo>
                <a:pt x="0" y="1222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771AE-8E5E-4FEE-9BD5-7C86F776898D}">
      <dsp:nvSpPr>
        <dsp:cNvPr id="0" name=""/>
        <dsp:cNvSpPr/>
      </dsp:nvSpPr>
      <dsp:spPr>
        <a:xfrm>
          <a:off x="2961277" y="200498"/>
          <a:ext cx="2520268" cy="94125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2"/>
              </a:solidFill>
            </a:rPr>
            <a:t>صور مردودات المبيعات</a:t>
          </a:r>
          <a:endParaRPr lang="en-GB" sz="3200" b="1" kern="1200" dirty="0">
            <a:solidFill>
              <a:schemeClr val="tx2"/>
            </a:solidFill>
          </a:endParaRPr>
        </a:p>
      </dsp:txBody>
      <dsp:txXfrm>
        <a:off x="2961277" y="200498"/>
        <a:ext cx="2520268" cy="941255"/>
      </dsp:txXfrm>
    </dsp:sp>
    <dsp:sp modelId="{630C24BA-F663-49F9-8F64-95809A4D1DAE}">
      <dsp:nvSpPr>
        <dsp:cNvPr id="0" name=""/>
        <dsp:cNvSpPr/>
      </dsp:nvSpPr>
      <dsp:spPr>
        <a:xfrm>
          <a:off x="0" y="2364595"/>
          <a:ext cx="2591653" cy="2562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مردودات مبيعات على الحساب (بالأجل)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/مردودات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solidFill>
                <a:srgbClr val="FF0000"/>
              </a:solidFill>
            </a:rPr>
            <a:t>      ××</a:t>
          </a:r>
          <a:r>
            <a:rPr lang="ar-SA" sz="1800" b="1" kern="1200" dirty="0" smtClean="0"/>
            <a:t>          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المدينين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        </a:t>
          </a:r>
          <a:r>
            <a:rPr lang="ar-SA" sz="1800" b="1" kern="1200" dirty="0" smtClean="0">
              <a:solidFill>
                <a:srgbClr val="FFFF00"/>
              </a:solidFill>
            </a:rPr>
            <a:t>إثبات مردودات مبيعات                  على الحساب</a:t>
          </a:r>
          <a:r>
            <a:rPr lang="ar-SA" sz="1400" b="1" kern="1200" dirty="0" smtClean="0">
              <a:solidFill>
                <a:srgbClr val="FFFF00"/>
              </a:solidFill>
            </a:rPr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0" y="2364595"/>
        <a:ext cx="2591653" cy="2562540"/>
      </dsp:txXfrm>
    </dsp:sp>
    <dsp:sp modelId="{86C5A77F-AB6E-4A4A-8C1D-8BB601E7283D}">
      <dsp:nvSpPr>
        <dsp:cNvPr id="0" name=""/>
        <dsp:cNvSpPr/>
      </dsp:nvSpPr>
      <dsp:spPr>
        <a:xfrm>
          <a:off x="2992545" y="2280231"/>
          <a:ext cx="2595983" cy="25213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مردودات مبيعات بشيك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××</a:t>
          </a:r>
          <a:r>
            <a:rPr lang="ar-SA" sz="1800" b="1" kern="1200" dirty="0" smtClean="0"/>
            <a:t>  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/مردودات المبيعات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 ×× </a:t>
          </a:r>
          <a:r>
            <a:rPr lang="ar-SA" sz="1800" b="1" kern="1200" dirty="0" smtClean="0"/>
            <a:t>          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البنك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         </a:t>
          </a:r>
          <a:r>
            <a:rPr lang="ar-SA" sz="1800" b="1" kern="1200" dirty="0" smtClean="0">
              <a:solidFill>
                <a:srgbClr val="FFFF00"/>
              </a:solidFill>
            </a:rPr>
            <a:t>إثبات مردودات مبيعات                        بشيك  </a:t>
          </a:r>
          <a:r>
            <a:rPr lang="ar-SA" sz="1400" kern="1200" dirty="0" smtClean="0">
              <a:solidFill>
                <a:srgbClr val="FFFF00"/>
              </a:solidFill>
            </a:rPr>
            <a:t>    </a:t>
          </a:r>
          <a:endParaRPr lang="en-GB" sz="1400" kern="1200" dirty="0">
            <a:solidFill>
              <a:srgbClr val="FFFF00"/>
            </a:solidFill>
          </a:endParaRPr>
        </a:p>
      </dsp:txBody>
      <dsp:txXfrm>
        <a:off x="2992545" y="2280231"/>
        <a:ext cx="2595983" cy="2521360"/>
      </dsp:txXfrm>
    </dsp:sp>
    <dsp:sp modelId="{75EF487C-B16B-4EAF-B9C3-3B347ED9677D}">
      <dsp:nvSpPr>
        <dsp:cNvPr id="0" name=""/>
        <dsp:cNvSpPr/>
      </dsp:nvSpPr>
      <dsp:spPr>
        <a:xfrm>
          <a:off x="5983856" y="2280231"/>
          <a:ext cx="2662209" cy="2673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مردودات مبيعات نقدية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/مردودات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   ××</a:t>
          </a:r>
          <a:r>
            <a:rPr lang="ar-SA" sz="1800" b="1" kern="1200" dirty="0" smtClean="0"/>
            <a:t>        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الصندوق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FF00"/>
              </a:solidFill>
            </a:rPr>
            <a:t>          إثبات مردودات مبيعات                  نقداً</a:t>
          </a:r>
          <a:r>
            <a:rPr lang="ar-SA" sz="2000" kern="1200" dirty="0" smtClean="0"/>
            <a:t>  </a:t>
          </a:r>
          <a:endParaRPr lang="en-GB" sz="2000" kern="1200" dirty="0"/>
        </a:p>
      </dsp:txBody>
      <dsp:txXfrm>
        <a:off x="5983856" y="2280231"/>
        <a:ext cx="2662209" cy="2673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02B9-51DD-4526-9DB5-1A4A1633DE5B}">
      <dsp:nvSpPr>
        <dsp:cNvPr id="0" name=""/>
        <dsp:cNvSpPr/>
      </dsp:nvSpPr>
      <dsp:spPr>
        <a:xfrm>
          <a:off x="4248500" y="994007"/>
          <a:ext cx="2978531" cy="843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6703"/>
              </a:lnTo>
              <a:lnTo>
                <a:pt x="2978531" y="696703"/>
              </a:lnTo>
              <a:lnTo>
                <a:pt x="2978531" y="843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2A038-13DA-4B41-9021-7DCA3CEFE00F}">
      <dsp:nvSpPr>
        <dsp:cNvPr id="0" name=""/>
        <dsp:cNvSpPr/>
      </dsp:nvSpPr>
      <dsp:spPr>
        <a:xfrm>
          <a:off x="4170598" y="994007"/>
          <a:ext cx="91440" cy="843079"/>
        </a:xfrm>
        <a:custGeom>
          <a:avLst/>
          <a:gdLst/>
          <a:ahLst/>
          <a:cxnLst/>
          <a:rect l="0" t="0" r="0" b="0"/>
          <a:pathLst>
            <a:path>
              <a:moveTo>
                <a:pt x="77901" y="0"/>
              </a:moveTo>
              <a:lnTo>
                <a:pt x="77901" y="696703"/>
              </a:lnTo>
              <a:lnTo>
                <a:pt x="45720" y="696703"/>
              </a:lnTo>
              <a:lnTo>
                <a:pt x="45720" y="843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EC81-8724-4418-96F0-6E71A297B07F}">
      <dsp:nvSpPr>
        <dsp:cNvPr id="0" name=""/>
        <dsp:cNvSpPr/>
      </dsp:nvSpPr>
      <dsp:spPr>
        <a:xfrm>
          <a:off x="1308068" y="994007"/>
          <a:ext cx="2940431" cy="905554"/>
        </a:xfrm>
        <a:custGeom>
          <a:avLst/>
          <a:gdLst/>
          <a:ahLst/>
          <a:cxnLst/>
          <a:rect l="0" t="0" r="0" b="0"/>
          <a:pathLst>
            <a:path>
              <a:moveTo>
                <a:pt x="2940431" y="0"/>
              </a:moveTo>
              <a:lnTo>
                <a:pt x="2940431" y="759178"/>
              </a:lnTo>
              <a:lnTo>
                <a:pt x="0" y="759178"/>
              </a:lnTo>
              <a:lnTo>
                <a:pt x="0" y="9055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771AE-8E5E-4FEE-9BD5-7C86F776898D}">
      <dsp:nvSpPr>
        <dsp:cNvPr id="0" name=""/>
        <dsp:cNvSpPr/>
      </dsp:nvSpPr>
      <dsp:spPr>
        <a:xfrm>
          <a:off x="3063172" y="176063"/>
          <a:ext cx="2370657" cy="81794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2"/>
              </a:solidFill>
            </a:rPr>
            <a:t>صور مسموحات المبيعات</a:t>
          </a:r>
          <a:endParaRPr lang="en-GB" sz="3200" b="1" kern="1200" dirty="0">
            <a:solidFill>
              <a:schemeClr val="tx2"/>
            </a:solidFill>
          </a:endParaRPr>
        </a:p>
      </dsp:txBody>
      <dsp:txXfrm>
        <a:off x="3063172" y="176063"/>
        <a:ext cx="2370657" cy="817944"/>
      </dsp:txXfrm>
    </dsp:sp>
    <dsp:sp modelId="{630C24BA-F663-49F9-8F64-95809A4D1DAE}">
      <dsp:nvSpPr>
        <dsp:cNvPr id="0" name=""/>
        <dsp:cNvSpPr/>
      </dsp:nvSpPr>
      <dsp:spPr>
        <a:xfrm>
          <a:off x="0" y="1899562"/>
          <a:ext cx="2616137" cy="2712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مسموحات مبيعات على الحساب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(بالأجل)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/مسموحات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solidFill>
                <a:srgbClr val="FF0000"/>
              </a:solidFill>
            </a:rPr>
            <a:t>     ××            </a:t>
          </a:r>
          <a:r>
            <a:rPr lang="ar-SA" sz="1800" b="1" kern="1200" dirty="0" smtClean="0"/>
            <a:t>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المدينين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       </a:t>
          </a:r>
          <a:r>
            <a:rPr lang="ar-SA" sz="1800" b="1" kern="1200" dirty="0" smtClean="0">
              <a:solidFill>
                <a:srgbClr val="FFFF00"/>
              </a:solidFill>
            </a:rPr>
            <a:t>إثبات مسموحات مبيعات                  على الحساب</a:t>
          </a:r>
          <a:r>
            <a:rPr lang="ar-SA" sz="1400" b="1" kern="1200" dirty="0" smtClean="0">
              <a:solidFill>
                <a:srgbClr val="FFFF00"/>
              </a:solidFill>
            </a:rPr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0" y="1899562"/>
        <a:ext cx="2616137" cy="2712460"/>
      </dsp:txXfrm>
    </dsp:sp>
    <dsp:sp modelId="{86C5A77F-AB6E-4A4A-8C1D-8BB601E7283D}">
      <dsp:nvSpPr>
        <dsp:cNvPr id="0" name=""/>
        <dsp:cNvSpPr/>
      </dsp:nvSpPr>
      <dsp:spPr>
        <a:xfrm>
          <a:off x="2915924" y="1837087"/>
          <a:ext cx="2600789" cy="29892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مسموحات مبيعات بشيك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</a:t>
          </a:r>
          <a:r>
            <a:rPr lang="ar-SA" sz="1800" b="1" kern="1200" dirty="0" smtClean="0"/>
            <a:t>     </a:t>
          </a:r>
          <a:r>
            <a:rPr lang="ar-SA" sz="1800" b="1" kern="1200" dirty="0" smtClean="0"/>
            <a:t>من حـ/مسموحات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   ×× </a:t>
          </a:r>
          <a:r>
            <a:rPr lang="ar-SA" sz="1800" b="1" kern="1200" dirty="0" smtClean="0"/>
            <a:t>     </a:t>
          </a:r>
          <a:r>
            <a:rPr lang="ar-SA" sz="1800" b="1" kern="1200" dirty="0" smtClean="0"/>
            <a:t>  إلى </a:t>
          </a:r>
          <a:r>
            <a:rPr lang="ar-SA" sz="1800" b="1" kern="1200" dirty="0" smtClean="0"/>
            <a:t>حـ/ البنك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b="1" kern="1200" dirty="0" smtClean="0"/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FF00"/>
              </a:solidFill>
            </a:rPr>
            <a:t>             إثبات </a:t>
          </a:r>
          <a:r>
            <a:rPr lang="ar-SA" sz="1800" b="1" kern="1200" dirty="0" smtClean="0">
              <a:solidFill>
                <a:srgbClr val="FFFF00"/>
              </a:solidFill>
            </a:rPr>
            <a:t>مسموحات                      مبيعات بشيك  </a:t>
          </a:r>
          <a:r>
            <a:rPr lang="ar-SA" sz="1400" kern="1200" dirty="0" smtClean="0">
              <a:solidFill>
                <a:srgbClr val="FFFF00"/>
              </a:solidFill>
            </a:rPr>
            <a:t>    </a:t>
          </a:r>
          <a:endParaRPr lang="en-GB" sz="1400" kern="1200" dirty="0">
            <a:solidFill>
              <a:srgbClr val="FFFF00"/>
            </a:solidFill>
          </a:endParaRPr>
        </a:p>
      </dsp:txBody>
      <dsp:txXfrm>
        <a:off x="2915924" y="1837087"/>
        <a:ext cx="2600789" cy="2989216"/>
      </dsp:txXfrm>
    </dsp:sp>
    <dsp:sp modelId="{75EF487C-B16B-4EAF-B9C3-3B347ED9677D}">
      <dsp:nvSpPr>
        <dsp:cNvPr id="0" name=""/>
        <dsp:cNvSpPr/>
      </dsp:nvSpPr>
      <dsp:spPr>
        <a:xfrm>
          <a:off x="5809466" y="1837087"/>
          <a:ext cx="2835131" cy="2999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مسموحات مبيعات نقدية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/مسموحات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</a:t>
          </a:r>
          <a:r>
            <a:rPr lang="ar-SA" sz="1800" b="1" kern="1200" dirty="0" smtClean="0">
              <a:solidFill>
                <a:srgbClr val="FF0000"/>
              </a:solidFill>
            </a:rPr>
            <a:t>××</a:t>
          </a:r>
          <a:r>
            <a:rPr lang="ar-SA" sz="1800" b="1" kern="1200" dirty="0" smtClean="0"/>
            <a:t>       </a:t>
          </a:r>
          <a:r>
            <a:rPr lang="ar-SA" sz="1800" b="1" kern="1200" dirty="0" smtClean="0"/>
            <a:t>إلى </a:t>
          </a:r>
          <a:r>
            <a:rPr lang="ar-SA" sz="1800" b="1" kern="1200" dirty="0" smtClean="0"/>
            <a:t>حـ/ الصندوق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FF00"/>
              </a:solidFill>
            </a:rPr>
            <a:t>          إثبات مسموحات مبيعات                 نقدية</a:t>
          </a:r>
          <a:r>
            <a:rPr lang="ar-SA" sz="2000" kern="1200" dirty="0" smtClean="0"/>
            <a:t> </a:t>
          </a:r>
          <a:endParaRPr lang="en-GB" sz="2000" kern="1200" dirty="0"/>
        </a:p>
      </dsp:txBody>
      <dsp:txXfrm>
        <a:off x="5809466" y="1837087"/>
        <a:ext cx="2835131" cy="2999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A498235-2BDC-48C4-ABDE-DC8419B85188}" type="datetimeFigureOut">
              <a:rPr lang="ar-SA" smtClean="0"/>
              <a:t>24/12/34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ECCC66E-1B21-4DA8-9555-E8A83F86949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152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27BDF-3D90-4177-AE9E-9EB45F0DAED6}" type="slidenum">
              <a:rPr lang="ar-SA" smtClean="0">
                <a:solidFill>
                  <a:prstClr val="black"/>
                </a:solidFill>
              </a:rPr>
              <a:pPr/>
              <a:t>2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5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58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43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69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1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52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33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5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1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7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87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20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8" y="635637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91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2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353711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387658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2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7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559201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338951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487836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488673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63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335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12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6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956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8" y="635637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149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2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70833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302586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2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7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299286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499441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41147597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7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39922323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561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5917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84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6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700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3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24/12/34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6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7948251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700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1359" y="5791221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44062" y="658102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03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7948251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700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81359" y="5791221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844062" y="658102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7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4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smtClean="0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75036" y="46482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عمادة التعلم الإلكتروني والتعليم عن بعد</a:t>
            </a:r>
            <a:endParaRPr lang="en-US" sz="2400" b="1" dirty="0">
              <a:solidFill>
                <a:srgbClr val="1F497D">
                  <a:lumMod val="75000"/>
                </a:srgbClr>
              </a:solidFill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1F497D">
                    <a:lumMod val="75000"/>
                  </a:srgbClr>
                </a:solidFill>
              </a:rPr>
              <a:t>	</a:t>
            </a:r>
            <a:endParaRPr lang="en-U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2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21"/>
            <a:ext cx="5205046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</a:p>
          <a:p>
            <a:pPr algn="ctr"/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المحاضر/ فتحي </a:t>
            </a:r>
            <a:r>
              <a:rPr lang="ar-SA" sz="3700" b="1" dirty="0" err="1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الميدني</a:t>
            </a:r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>
                <a:solidFill>
                  <a:srgbClr val="7F7F7F"/>
                </a:solidFill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</a:endParaRPr>
          </a:p>
          <a:p>
            <a:pPr algn="ctr"/>
            <a:endParaRPr lang="en-US" sz="2600" b="1" dirty="0">
              <a:solidFill>
                <a:srgbClr val="7F7F7F"/>
              </a:solidFill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8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</a:rPr>
              <a:pPr rtl="0"/>
              <a:t>1</a:t>
            </a:fld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8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21725" y="6376259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E1D16D93-8795-4AD6-9A1F-54CC01E741BE}" type="slidenum">
              <a:rPr lang="ar-SA" sz="1800" smtClean="0">
                <a:solidFill>
                  <a:prstClr val="white"/>
                </a:solidFill>
                <a:cs typeface="Arial" pitchFamily="34" charset="0"/>
              </a:rPr>
              <a:pPr algn="ctr"/>
              <a:t>2</a:t>
            </a:fld>
            <a:endParaRPr lang="en-US" sz="1800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33046" y="2133623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8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الفصـل </a:t>
            </a:r>
            <a:r>
              <a:rPr lang="ar-SA" sz="8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السادس </a:t>
            </a:r>
            <a:endParaRPr lang="ar-SA" sz="8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  <a:p>
            <a:pPr eaLnBrk="1" hangingPunct="1"/>
            <a:r>
              <a:rPr lang="ar-EG" sz="72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</a:t>
            </a:r>
            <a:r>
              <a:rPr lang="ar-SA" sz="72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ـ</a:t>
            </a:r>
            <a:r>
              <a:rPr lang="ar-EG" sz="72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اضرة</a:t>
            </a:r>
            <a:r>
              <a:rPr lang="ar-SA" sz="7200" dirty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ar-SA" sz="72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ar-SA" sz="7200" spc="-150" dirty="0" smtClean="0">
              <a:solidFill>
                <a:srgbClr val="009900"/>
              </a:solidFill>
              <a:latin typeface="ae_AlMateen" pitchFamily="2" charset="-78"/>
              <a:cs typeface="ae_AlMateen" pitchFamily="2" charset="-78"/>
            </a:endParaRPr>
          </a:p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50989" y="41910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b="1" dirty="0" smtClean="0">
                <a:solidFill>
                  <a:prstClr val="black"/>
                </a:solidFill>
                <a:cs typeface="Arial" pitchFamily="34" charset="0"/>
              </a:rPr>
              <a:t>تابع تحليل </a:t>
            </a:r>
            <a:r>
              <a:rPr lang="ar-SA" b="1" dirty="0">
                <a:solidFill>
                  <a:prstClr val="black"/>
                </a:solidFill>
                <a:cs typeface="Arial" pitchFamily="34" charset="0"/>
              </a:rPr>
              <a:t>وتسجيل عمليات البضاعة في المنشآت التجارية</a:t>
            </a:r>
            <a:br>
              <a:rPr lang="ar-SA" b="1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prstClr val="black"/>
                </a:solidFill>
                <a:cs typeface="Arial" pitchFamily="34" charset="0"/>
              </a:rPr>
              <a:t>(المحاسبة </a:t>
            </a:r>
            <a:r>
              <a:rPr lang="ar-SA" b="1" dirty="0">
                <a:solidFill>
                  <a:prstClr val="black"/>
                </a:solidFill>
                <a:cs typeface="Arial" pitchFamily="34" charset="0"/>
              </a:rPr>
              <a:t>عن عمليات البضاعة</a:t>
            </a:r>
            <a:r>
              <a:rPr lang="ar-SA" b="1" dirty="0" smtClean="0">
                <a:solidFill>
                  <a:prstClr val="black"/>
                </a:solidFill>
                <a:cs typeface="Arial" pitchFamily="34" charset="0"/>
              </a:rPr>
              <a:t>)</a:t>
            </a:r>
            <a:endParaRPr lang="ar-SA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68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77" y="152400"/>
            <a:ext cx="8546123" cy="1188368"/>
          </a:xfrm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Sales</a:t>
            </a:r>
            <a:r>
              <a:rPr lang="ar-SA" sz="2800" b="1" dirty="0" smtClean="0">
                <a:solidFill>
                  <a:schemeClr val="tx1"/>
                </a:solidFill>
              </a:rPr>
              <a:t>ثانياً: المبيعات  </a:t>
            </a:r>
            <a:r>
              <a:rPr lang="ar-SA" sz="2800" b="1" dirty="0" smtClean="0">
                <a:solidFill>
                  <a:schemeClr val="tx2"/>
                </a:solidFill>
              </a:rPr>
              <a:t/>
            </a:r>
            <a:br>
              <a:rPr lang="ar-SA" sz="2800" b="1" dirty="0" smtClean="0">
                <a:solidFill>
                  <a:schemeClr val="tx2"/>
                </a:solidFill>
              </a:rPr>
            </a:b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المبيعات هي المصدر الرئيسي لإيرادات المنشأة التجارية، ويعد حساب المبيعات من حسابات الإيرادات لذا فإن طبيعته دائنة 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07875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754563"/>
          </a:xfrm>
        </p:spPr>
        <p:txBody>
          <a:bodyPr/>
          <a:lstStyle/>
          <a:p>
            <a:r>
              <a:rPr lang="ar-SA" sz="2800" dirty="0" smtClean="0">
                <a:cs typeface="Arial" pitchFamily="34" charset="0"/>
              </a:rPr>
              <a:t> </a:t>
            </a:r>
            <a:endParaRPr lang="en-GB" sz="2800" dirty="0" smtClean="0"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700379"/>
              </p:ext>
            </p:extLst>
          </p:nvPr>
        </p:nvGraphicFramePr>
        <p:xfrm>
          <a:off x="457200" y="1447800"/>
          <a:ext cx="8229600" cy="4419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3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85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Sales Returns</a:t>
            </a:r>
            <a:r>
              <a:rPr lang="ar-SA" sz="3200" b="1" dirty="0" smtClean="0">
                <a:solidFill>
                  <a:schemeClr val="tx1"/>
                </a:solidFill>
              </a:rPr>
              <a:t>مردودات المبيعات</a:t>
            </a:r>
            <a:r>
              <a:rPr lang="ar-SA" b="1" dirty="0" smtClean="0">
                <a:solidFill>
                  <a:schemeClr val="tx1"/>
                </a:solidFill>
              </a:rPr>
              <a:t> 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830763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smtClean="0">
                <a:cs typeface="Arial" pitchFamily="34" charset="0"/>
              </a:rPr>
              <a:t>قد يرد العميل جزء من البضاعة المباعة لوجود جزء تالف بها أو لعدم مطابقتها للمواصفات. 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smtClean="0">
                <a:cs typeface="Arial" pitchFamily="34" charset="0"/>
              </a:rPr>
              <a:t>تعتبر مردودات المبيعات تخفيضاً لإيرادات المنشأة البائعة، لذا تعتبر مدينة بطبيعتها.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smtClean="0">
                <a:cs typeface="Arial" pitchFamily="34" charset="0"/>
              </a:rPr>
              <a:t>يظهر رصيد مردودات المبيعات في نهاية الفترة مطروحاً من إجمالي المبيعات في قائمة الدخل للوصول لصافي المبيعات</a:t>
            </a:r>
          </a:p>
          <a:p>
            <a:endParaRPr lang="ar-SA" smtClean="0">
              <a:cs typeface="Arial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4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649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495293"/>
              </p:ext>
            </p:extLst>
          </p:nvPr>
        </p:nvGraphicFramePr>
        <p:xfrm>
          <a:off x="140677" y="228601"/>
          <a:ext cx="8651631" cy="5897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5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191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Sales Allowances</a:t>
            </a:r>
            <a:r>
              <a:rPr lang="ar-SA" sz="3200" b="1" dirty="0" smtClean="0">
                <a:solidFill>
                  <a:schemeClr val="tx1"/>
                </a:solidFill>
              </a:rPr>
              <a:t>مسموحات المبيعات  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713388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قد يحتفظ العميل المشتري بالبضاعة غير المطابقة للمواصفات مقابل الحصول على سماح أو تخفيض في قيمة المبيعات المرتبطة بها.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تعتبر المسموحات تخفيضاً لإيرادات المنشأة البائعة، لذا </a:t>
            </a:r>
            <a:r>
              <a:rPr lang="ar-SA" sz="2800" dirty="0" smtClean="0">
                <a:cs typeface="Arial" pitchFamily="34" charset="0"/>
              </a:rPr>
              <a:t>تعتبر مدينة بطبيعتها.</a:t>
            </a:r>
            <a:endParaRPr lang="ar-SA" sz="28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يظهر رصيد مسموحات المبيعات في نهاية الفترة مطروحاً من إجمالي المبيعات في قائمة الدخل للوصول لصافي المبيعات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endParaRPr lang="ar-SA" sz="2800" dirty="0" smtClean="0"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877908" y="4327004"/>
            <a:ext cx="844062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b="1" dirty="0">
                <a:solidFill>
                  <a:schemeClr val="tx1"/>
                </a:solidFill>
              </a:rPr>
              <a:t>أي أن</a:t>
            </a:r>
            <a:r>
              <a:rPr lang="ar-SA" b="1" dirty="0"/>
              <a:t> </a:t>
            </a:r>
            <a:endParaRPr lang="en-GB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37264" y="4869160"/>
            <a:ext cx="7666892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100" b="1" dirty="0">
                <a:ln>
                  <a:solidFill>
                    <a:srgbClr val="FF3300"/>
                  </a:solidFill>
                </a:ln>
                <a:solidFill>
                  <a:schemeClr val="tx1"/>
                </a:solidFill>
              </a:rPr>
              <a:t>صافي المبيعات  =  إجمالي المبيعات   -  مردودات المبيعات  -  مسموحات المبيعات</a:t>
            </a:r>
            <a:endParaRPr lang="en-GB" sz="2100" b="1" dirty="0">
              <a:ln>
                <a:solidFill>
                  <a:srgbClr val="FF33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6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56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00204"/>
              </p:ext>
            </p:extLst>
          </p:nvPr>
        </p:nvGraphicFramePr>
        <p:xfrm>
          <a:off x="140677" y="228602"/>
          <a:ext cx="8651631" cy="556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7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138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Sales Discount</a:t>
            </a:r>
            <a:r>
              <a:rPr lang="ar-SA" sz="3200" b="1" dirty="0" smtClean="0">
                <a:solidFill>
                  <a:schemeClr val="tx1"/>
                </a:solidFill>
              </a:rPr>
              <a:t>خصم المبيعات</a:t>
            </a:r>
            <a:r>
              <a:rPr lang="ar-SA" b="1" dirty="0" smtClean="0">
                <a:solidFill>
                  <a:schemeClr val="tx1"/>
                </a:solidFill>
              </a:rPr>
              <a:t> 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ينقسم إلى:</a:t>
            </a:r>
          </a:p>
          <a:p>
            <a:r>
              <a:rPr lang="en-GB" sz="2800" smtClean="0">
                <a:solidFill>
                  <a:srgbClr val="FF0000"/>
                </a:solidFill>
                <a:cs typeface="Arial" pitchFamily="34" charset="0"/>
              </a:rPr>
              <a:t>Trade Discount</a:t>
            </a:r>
            <a:r>
              <a:rPr lang="ar-SA" sz="2800" b="1" smtClean="0">
                <a:solidFill>
                  <a:schemeClr val="tx2"/>
                </a:solidFill>
                <a:cs typeface="Arial" pitchFamily="34" charset="0"/>
              </a:rPr>
              <a:t>أ- الخصم التجاري  </a:t>
            </a:r>
            <a:endParaRPr lang="en-GB" sz="2800" b="1" smtClean="0">
              <a:solidFill>
                <a:schemeClr val="tx2"/>
              </a:solidFill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smtClean="0">
                <a:solidFill>
                  <a:schemeClr val="tx2"/>
                </a:solidFill>
                <a:cs typeface="Arial" pitchFamily="34" charset="0"/>
              </a:rPr>
              <a:t>يمنح البائع الخصم التجاري للمشتري لترويج المبيعات، وهو بمثابة تخفيض لسعر البيع المحدد في الكتالوج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smtClean="0">
                <a:solidFill>
                  <a:schemeClr val="tx2"/>
                </a:solidFill>
                <a:cs typeface="Arial" pitchFamily="34" charset="0"/>
              </a:rPr>
              <a:t>تسجل المبيعات بالصافي بعد استبعاد الخصم التجاري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smtClean="0">
                <a:solidFill>
                  <a:schemeClr val="tx2"/>
                </a:solidFill>
                <a:cs typeface="Arial" pitchFamily="34" charset="0"/>
              </a:rPr>
              <a:t>الخصم التجاري يظهر في فاتورة البيع ولا يظهر في دفتر اليومية</a:t>
            </a:r>
            <a:endParaRPr lang="en-GB" sz="2800" smtClean="0">
              <a:solidFill>
                <a:schemeClr val="tx2"/>
              </a:solidFill>
              <a:cs typeface="Arial" pitchFamily="34" charset="0"/>
            </a:endParaRPr>
          </a:p>
          <a:p>
            <a:endParaRPr lang="en-GB" smtClean="0">
              <a:cs typeface="Arial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8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990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 باعت منشأة فاضل التجارية بضاعة بسعر الكتالوج بمبلغ 50000 ريال لمنشاة النجاح بخصم تجاري 5% وحصلت القيمة نقداً.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754563"/>
          </a:xfrm>
        </p:spPr>
        <p:txBody>
          <a:bodyPr/>
          <a:lstStyle/>
          <a:p>
            <a:pPr algn="just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المطلوب: </a:t>
            </a:r>
            <a:r>
              <a:rPr lang="ar-SA" sz="2800" smtClean="0">
                <a:cs typeface="Arial" pitchFamily="34" charset="0"/>
              </a:rPr>
              <a:t>إثبات العملية السابقة في دفتر يومية منشأة فاضل التجارية.</a:t>
            </a:r>
          </a:p>
          <a:p>
            <a:pPr algn="just" rtl="1"/>
            <a:r>
              <a:rPr lang="ar-SA" sz="2800" smtClean="0">
                <a:cs typeface="Arial" pitchFamily="34" charset="0"/>
              </a:rPr>
              <a:t>قيمة الخصم التجاري    = 50000  ×  5%  =  2500 ريال</a:t>
            </a:r>
          </a:p>
          <a:p>
            <a:pPr algn="just" rtl="1"/>
            <a:r>
              <a:rPr lang="ar-SA" sz="2800" smtClean="0">
                <a:cs typeface="Arial" pitchFamily="34" charset="0"/>
              </a:rPr>
              <a:t>قيمة المبيعات المحصلة =  50000  - 2500=  47500 ريال</a:t>
            </a:r>
          </a:p>
          <a:p>
            <a:pPr algn="just" rtl="1"/>
            <a:endParaRPr lang="en-GB" sz="2800" smtClean="0"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50831" y="3962401"/>
            <a:ext cx="59787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ar-SA" sz="2800">
                <a:solidFill>
                  <a:srgbClr val="FF0000"/>
                </a:solidFill>
              </a:rPr>
              <a:t>47500</a:t>
            </a:r>
            <a:r>
              <a:rPr lang="ar-SA" sz="2800"/>
              <a:t>                  من حـ/الصندوق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43608" y="5181601"/>
            <a:ext cx="46538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ar-SA" sz="2800" dirty="0">
                <a:solidFill>
                  <a:srgbClr val="0070C0"/>
                </a:solidFill>
              </a:rPr>
              <a:t> </a:t>
            </a:r>
            <a:r>
              <a:rPr lang="ar-SA" sz="2800" dirty="0">
                <a:solidFill>
                  <a:schemeClr val="tx2"/>
                </a:solidFill>
              </a:rPr>
              <a:t>إثبات مبيعات نقدية بخصم تجاري 5%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385" y="5638801"/>
            <a:ext cx="520504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>
                <a:solidFill>
                  <a:srgbClr val="FF0000"/>
                </a:solidFill>
              </a:rPr>
              <a:t> </a:t>
            </a:r>
            <a:r>
              <a:rPr lang="ar-SA" sz="2800"/>
              <a:t>ـــــــــــــــــــــــــــــــــــــــــــــــــــــــــــــ</a:t>
            </a:r>
            <a:endParaRPr lang="en-GB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36431" y="4648201"/>
            <a:ext cx="590843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 dirty="0">
                <a:solidFill>
                  <a:srgbClr val="FF0000"/>
                </a:solidFill>
              </a:rPr>
              <a:t>47500</a:t>
            </a:r>
            <a:r>
              <a:rPr lang="ar-SA" sz="2800" dirty="0"/>
              <a:t>               إلى حـ/ المبيعات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42339" y="3124200"/>
            <a:ext cx="4009292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>
                <a:solidFill>
                  <a:srgbClr val="FF0000"/>
                </a:solidFill>
              </a:rPr>
              <a:t>في هذه الحالة يكون القيد كما يلي: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9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160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  <p:bldP spid="6" grpId="0"/>
      <p:bldP spid="7" grpId="0"/>
      <p:bldP spid="8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Cash Discount</a:t>
            </a:r>
            <a:r>
              <a:rPr lang="ar-SA" sz="2800" b="1" dirty="0" smtClean="0">
                <a:solidFill>
                  <a:schemeClr val="tx1"/>
                </a:solidFill>
              </a:rPr>
              <a:t>ب- الخصم النقدي  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754563"/>
          </a:xfrm>
        </p:spPr>
        <p:txBody>
          <a:bodyPr/>
          <a:lstStyle/>
          <a:p>
            <a:pPr algn="just" rtl="1"/>
            <a:r>
              <a:rPr lang="ar-SA" sz="2800" dirty="0" smtClean="0">
                <a:cs typeface="Arial" pitchFamily="34" charset="0"/>
              </a:rPr>
              <a:t>عادة ما تمنح المنشآت لعملائها في حالة البيع الآجل مهلة لتشجيعهم على السداد المبكر والاستفادة بخصم نقدي خلال هذه المهلة، ويعرف هذا الخصم في دفاتر البائع بالخصم المسموح به </a:t>
            </a:r>
            <a:r>
              <a:rPr lang="en-GB" sz="2800" dirty="0" smtClean="0">
                <a:solidFill>
                  <a:srgbClr val="FF0000"/>
                </a:solidFill>
                <a:cs typeface="Arial" pitchFamily="34" charset="0"/>
              </a:rPr>
              <a:t>Discount Allowed</a:t>
            </a:r>
            <a:endParaRPr lang="ar-SA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 rtl="1"/>
            <a:r>
              <a:rPr lang="ar-SA" sz="2800" dirty="0" smtClean="0">
                <a:cs typeface="Arial" pitchFamily="34" charset="0"/>
              </a:rPr>
              <a:t>يخفض الخصم المسموح به إيرادات المبيعات، لذا فإن طبيعته مدينة، ويظهر في نهاية الفترة في قائمة الدخل مطروحاً من إجمالي المبيعات للوصول لصافي المبيعات</a:t>
            </a:r>
          </a:p>
          <a:p>
            <a:pPr algn="just" rtl="1"/>
            <a:endParaRPr lang="ar-SA" sz="2800" dirty="0" smtClean="0">
              <a:cs typeface="Arial" pitchFamily="34" charset="0"/>
            </a:endParaRPr>
          </a:p>
          <a:p>
            <a:pPr algn="just" rtl="1"/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174523" y="4114800"/>
            <a:ext cx="1617785" cy="685800"/>
          </a:xfrm>
          <a:prstGeom prst="ellipse">
            <a:avLst/>
          </a:prstGeom>
          <a:solidFill>
            <a:srgbClr val="FEF2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أي أن</a:t>
            </a:r>
            <a:r>
              <a:rPr lang="ar-SA" sz="2800" b="1" dirty="0"/>
              <a:t> </a:t>
            </a:r>
            <a:endParaRPr lang="en-GB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51693" y="5029200"/>
            <a:ext cx="8299938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dirty="0">
                <a:ln>
                  <a:solidFill>
                    <a:srgbClr val="FF3300"/>
                  </a:solidFill>
                </a:ln>
                <a:solidFill>
                  <a:schemeClr val="tx1"/>
                </a:solidFill>
              </a:rPr>
              <a:t>صافي المبيعات  =  إجمالي المبيعات  -  مردودات المبيعات  -  مسموحات المبيعات  -  الخصم المسموح به</a:t>
            </a:r>
            <a:endParaRPr lang="en-GB" sz="2000" b="1" dirty="0">
              <a:ln>
                <a:solidFill>
                  <a:srgbClr val="FF33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10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26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693" y="274638"/>
            <a:ext cx="8440615" cy="1143000"/>
          </a:xfrm>
          <a:solidFill>
            <a:schemeClr val="accent1"/>
          </a:solidFill>
        </p:spPr>
        <p:txBody>
          <a:bodyPr/>
          <a:lstStyle/>
          <a:p>
            <a:pPr algn="just" rtl="1"/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مثال: باعت منشأة فاضل التجارية بضاعة لمنشأة الإيمان بمبلغ 40000 ريال في 1431/1/1هـ  بشروط 50/10/5 وقد سددت منشأة الإيمان المستحق عليها في 1431/1/9هـ </a:t>
            </a:r>
            <a:endParaRPr lang="en-GB" sz="24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512" y="1828799"/>
            <a:ext cx="4536504" cy="41836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endParaRPr lang="en-GB" dirty="0" smtClean="0"/>
          </a:p>
          <a:p>
            <a:pPr rtl="1"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615" y="1497360"/>
            <a:ext cx="8264769" cy="381000"/>
          </a:xfrm>
        </p:spPr>
        <p:txBody>
          <a:bodyPr/>
          <a:lstStyle/>
          <a:p>
            <a:pPr algn="just" rtl="1"/>
            <a:r>
              <a:rPr lang="ar-SA" b="0" dirty="0" smtClean="0">
                <a:solidFill>
                  <a:srgbClr val="FF0000"/>
                </a:solidFill>
                <a:cs typeface="Arial" pitchFamily="34" charset="0"/>
              </a:rPr>
              <a:t>المطلوب: </a:t>
            </a:r>
            <a:r>
              <a:rPr lang="ar-SA" b="0" dirty="0" smtClean="0">
                <a:cs typeface="Arial" pitchFamily="34" charset="0"/>
              </a:rPr>
              <a:t>إثبات العملية السابقة في دفتر يومية منشأة فاضل التجارية.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3692" y="1828800"/>
            <a:ext cx="3692769" cy="3962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sz="2000" u="sng" dirty="0" smtClean="0">
                <a:solidFill>
                  <a:srgbClr val="FF0000"/>
                </a:solidFill>
              </a:rPr>
              <a:t>تمهيد حسابي</a:t>
            </a:r>
          </a:p>
          <a:p>
            <a:pPr rtl="1">
              <a:defRPr/>
            </a:pPr>
            <a:r>
              <a:rPr lang="ar-SA" sz="2000" dirty="0" smtClean="0"/>
              <a:t>قيمة الخصم المسموح </a:t>
            </a:r>
            <a:r>
              <a:rPr lang="ar-SA" sz="2000" dirty="0" err="1" smtClean="0"/>
              <a:t>به</a:t>
            </a:r>
            <a:r>
              <a:rPr lang="ar-SA" sz="2000" dirty="0" smtClean="0"/>
              <a:t> = </a:t>
            </a:r>
          </a:p>
          <a:p>
            <a:pPr rtl="1">
              <a:buFont typeface="Arial" pitchFamily="34" charset="0"/>
              <a:buNone/>
              <a:defRPr/>
            </a:pPr>
            <a:r>
              <a:rPr lang="ar-SA" sz="2000" dirty="0" smtClean="0"/>
              <a:t>40000  ×  5%  =  2000 ريال</a:t>
            </a:r>
          </a:p>
          <a:p>
            <a:pPr rtl="1">
              <a:defRPr/>
            </a:pPr>
            <a:r>
              <a:rPr lang="ar-SA" sz="2000" dirty="0" smtClean="0"/>
              <a:t>قيمة النقدية المحصلة  = </a:t>
            </a:r>
          </a:p>
          <a:p>
            <a:pPr rtl="1">
              <a:buFont typeface="Arial" pitchFamily="34" charset="0"/>
              <a:buNone/>
              <a:defRPr/>
            </a:pPr>
            <a:r>
              <a:rPr lang="ar-SA" sz="2000" dirty="0" smtClean="0"/>
              <a:t> 40000  -  2000 =  38000 ريال</a:t>
            </a:r>
          </a:p>
          <a:p>
            <a:pPr rtl="1">
              <a:buFont typeface="Arial" pitchFamily="34" charset="0"/>
              <a:buNone/>
              <a:defRPr/>
            </a:pPr>
            <a:endParaRPr lang="en-GB" sz="2000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125416" y="2362201"/>
            <a:ext cx="2321169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ar-SA" sz="2400"/>
              <a:t>من مذكورين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33046" y="2895601"/>
            <a:ext cx="393895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400">
                <a:solidFill>
                  <a:srgbClr val="FF0000"/>
                </a:solidFill>
              </a:rPr>
              <a:t>38000</a:t>
            </a:r>
            <a:r>
              <a:rPr lang="ar-SA" sz="2400"/>
              <a:t>        حـ/ الصندوق 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2369" y="3429001"/>
            <a:ext cx="40796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/>
            <a:r>
              <a:rPr lang="ar-SA" sz="2800" dirty="0"/>
              <a:t> </a:t>
            </a:r>
            <a:r>
              <a:rPr lang="ar-SA" sz="2400" dirty="0">
                <a:solidFill>
                  <a:srgbClr val="FF0000"/>
                </a:solidFill>
              </a:rPr>
              <a:t>2000 </a:t>
            </a:r>
            <a:r>
              <a:rPr lang="ar-SA" sz="2400" dirty="0"/>
              <a:t>        حـ/ الخصم المسموح به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62708" y="4038601"/>
            <a:ext cx="337624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ar-SA" sz="2800" dirty="0"/>
              <a:t> </a:t>
            </a:r>
            <a:r>
              <a:rPr lang="ar-SA" sz="2400" dirty="0">
                <a:solidFill>
                  <a:srgbClr val="FF0000"/>
                </a:solidFill>
              </a:rPr>
              <a:t>40000</a:t>
            </a:r>
            <a:r>
              <a:rPr lang="ar-SA" sz="2400" dirty="0"/>
              <a:t>       إلى حـ/ المدينين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492369" y="4648201"/>
            <a:ext cx="337624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2800">
                <a:solidFill>
                  <a:srgbClr val="0070C0"/>
                </a:solidFill>
              </a:rPr>
              <a:t> </a:t>
            </a:r>
            <a:r>
              <a:rPr lang="ar-SA" sz="2000">
                <a:solidFill>
                  <a:srgbClr val="0070C0"/>
                </a:solidFill>
              </a:rPr>
              <a:t>إثبات تحصيل المستحق على منشأة الإيمان بعد حصولها على خصم نقدي 5%</a:t>
            </a:r>
            <a:endParaRPr lang="en-GB" sz="2000">
              <a:solidFill>
                <a:srgbClr val="0070C0"/>
              </a:solidFill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62708" y="5489259"/>
            <a:ext cx="31652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 dirty="0" smtClean="0"/>
              <a:t>ــــــــــــــــــــــــــــــــــــــــ</a:t>
            </a:r>
            <a:endParaRPr lang="en-GB" dirty="0"/>
          </a:p>
        </p:txBody>
      </p:sp>
      <p:sp>
        <p:nvSpPr>
          <p:cNvPr id="21" name="Rectangle 20"/>
          <p:cNvSpPr>
            <a:spLocks noGrp="1" noChangeArrowheads="1"/>
          </p:cNvSpPr>
          <p:nvPr/>
        </p:nvSpPr>
        <p:spPr bwMode="auto">
          <a:xfrm>
            <a:off x="6822831" y="3581400"/>
            <a:ext cx="168812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l" rtl="0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000" u="sng">
                <a:solidFill>
                  <a:srgbClr val="002060"/>
                </a:solidFill>
                <a:latin typeface="Calibri" pitchFamily="34" charset="0"/>
              </a:rPr>
              <a:t>في </a:t>
            </a:r>
            <a:r>
              <a:rPr lang="ar-SA" sz="2000" u="sng">
                <a:latin typeface="Calibri" pitchFamily="34" charset="0"/>
              </a:rPr>
              <a:t>1431/1/1ه</a:t>
            </a:r>
            <a:r>
              <a:rPr lang="ar-SA" sz="2000">
                <a:latin typeface="Calibri" pitchFamily="34" charset="0"/>
              </a:rPr>
              <a:t>ـ</a:t>
            </a:r>
            <a:endParaRPr lang="en-GB" sz="20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416062" y="3962401"/>
            <a:ext cx="32355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400">
                <a:solidFill>
                  <a:srgbClr val="FF0000"/>
                </a:solidFill>
              </a:rPr>
              <a:t>40000</a:t>
            </a:r>
            <a:r>
              <a:rPr lang="ar-SA" sz="2400"/>
              <a:t>      من حـ/ المدينين 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853354" y="4419601"/>
            <a:ext cx="32355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400">
                <a:solidFill>
                  <a:srgbClr val="FF0000"/>
                </a:solidFill>
              </a:rPr>
              <a:t>40000</a:t>
            </a:r>
            <a:r>
              <a:rPr lang="ar-SA" sz="2400"/>
              <a:t>      إلى حـ/ المبيعات 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853354" y="4876801"/>
            <a:ext cx="323556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ar-SA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2000" dirty="0">
                <a:solidFill>
                  <a:srgbClr val="0070C0"/>
                </a:solidFill>
              </a:rPr>
              <a:t>إثبات مبيعات على الحساب لمنشأة الإيمان بشروط 50/10/5</a:t>
            </a:r>
          </a:p>
        </p:txBody>
      </p:sp>
      <p:sp>
        <p:nvSpPr>
          <p:cNvPr id="26" name="Rectangle 25"/>
          <p:cNvSpPr>
            <a:spLocks noGrp="1" noChangeArrowheads="1"/>
          </p:cNvSpPr>
          <p:nvPr/>
        </p:nvSpPr>
        <p:spPr bwMode="auto">
          <a:xfrm>
            <a:off x="2180492" y="1905000"/>
            <a:ext cx="2110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l" rtl="0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000" u="sng" dirty="0">
                <a:solidFill>
                  <a:srgbClr val="002060"/>
                </a:solidFill>
                <a:latin typeface="Calibri" pitchFamily="34" charset="0"/>
              </a:rPr>
              <a:t>في </a:t>
            </a:r>
            <a:r>
              <a:rPr lang="ar-SA" sz="2000" u="sng" dirty="0">
                <a:latin typeface="Calibri" pitchFamily="34" charset="0"/>
              </a:rPr>
              <a:t>1431/1/9ه</a:t>
            </a:r>
            <a:r>
              <a:rPr lang="ar-SA" sz="2000" dirty="0">
                <a:latin typeface="Calibri" pitchFamily="34" charset="0"/>
              </a:rPr>
              <a:t>ـ</a:t>
            </a:r>
            <a:endParaRPr lang="en-GB" sz="20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4994031" y="5257801"/>
            <a:ext cx="302455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/>
              <a:t>ــــــــــــــــــــــــــــــــــــــ</a:t>
            </a:r>
            <a:endParaRPr lang="en-GB"/>
          </a:p>
        </p:txBody>
      </p:sp>
      <p:sp>
        <p:nvSpPr>
          <p:cNvPr id="25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11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276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  <p:bldP spid="6" grpId="0" build="p" animBg="1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1"/>
          </a:solidFill>
        </p:spPr>
        <p:txBody>
          <a:bodyPr/>
          <a:lstStyle/>
          <a:p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Net Sales</a:t>
            </a:r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تحديد قيمة صافي المبيعات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3505617"/>
              </p:ext>
            </p:extLst>
          </p:nvPr>
        </p:nvGraphicFramePr>
        <p:xfrm>
          <a:off x="457200" y="1295400"/>
          <a:ext cx="787790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7"/>
                <a:gridCol w="1750646"/>
                <a:gridCol w="4477614"/>
              </a:tblGrid>
              <a:tr h="428625">
                <a:tc gridSpan="2"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rgbClr val="FFFF00"/>
                          </a:solidFill>
                        </a:rPr>
                        <a:t>مبالغ</a:t>
                      </a:r>
                      <a:endParaRPr lang="en-GB" sz="2400" b="1" dirty="0">
                        <a:solidFill>
                          <a:srgbClr val="FFFF00"/>
                        </a:solidFill>
                      </a:endParaRPr>
                    </a:p>
                  </a:txBody>
                  <a:tcPr marL="84406" marR="84406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SA" sz="2400" b="1" dirty="0">
                        <a:solidFill>
                          <a:srgbClr val="FFFF00"/>
                        </a:solidFill>
                      </a:endParaRPr>
                    </a:p>
                    <a:p>
                      <a:pPr algn="ctr"/>
                      <a:r>
                        <a:rPr lang="ar-SA" sz="2400" b="1" dirty="0" smtClean="0">
                          <a:solidFill>
                            <a:srgbClr val="FFFF00"/>
                          </a:solidFill>
                        </a:rPr>
                        <a:t>بيــــــــــــــــــــــــــــان</a:t>
                      </a:r>
                    </a:p>
                  </a:txBody>
                  <a:tcPr marL="84406" marR="84406">
                    <a:solidFill>
                      <a:srgbClr val="0070C0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كلي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جزئي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×××</a:t>
                      </a:r>
                      <a:endParaRPr lang="en-GB" sz="2400" b="1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إجمالي المبيعات</a:t>
                      </a:r>
                      <a:endParaRPr lang="en-GB" sz="2400" dirty="0"/>
                    </a:p>
                  </a:txBody>
                  <a:tcPr marL="84406" marR="84406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endParaRPr lang="en-GB" sz="2400" b="1" u="sng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u="none" dirty="0" smtClean="0"/>
                        <a:t>××</a:t>
                      </a:r>
                      <a:endParaRPr lang="en-GB" sz="2400" b="1" u="none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يخصم:  مردودات المبيعات</a:t>
                      </a:r>
                      <a:endParaRPr lang="en-GB" sz="2400" dirty="0"/>
                    </a:p>
                  </a:txBody>
                  <a:tcPr marL="84406" marR="84406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endParaRPr lang="en-GB" sz="2400" b="1" u="sng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u="none" smtClean="0"/>
                        <a:t>××</a:t>
                      </a:r>
                      <a:endParaRPr lang="en-GB" sz="2400" b="1" u="none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baseline="0" dirty="0" smtClean="0"/>
                        <a:t>          مسموحات المبيعات</a:t>
                      </a:r>
                      <a:r>
                        <a:rPr lang="ar-SA" sz="2400" dirty="0" smtClean="0"/>
                        <a:t>           </a:t>
                      </a:r>
                      <a:endParaRPr lang="en-GB" sz="2400" dirty="0"/>
                    </a:p>
                  </a:txBody>
                  <a:tcPr marL="84406" marR="84406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endParaRPr lang="en-GB" sz="2400" b="1" u="sng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u="none" dirty="0" smtClean="0"/>
                        <a:t>××</a:t>
                      </a:r>
                      <a:endParaRPr lang="en-GB" sz="2400" b="1" u="none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          الخصم المسموح </a:t>
                      </a:r>
                      <a:r>
                        <a:rPr lang="ar-SA" sz="2400" dirty="0" err="1" smtClean="0"/>
                        <a:t>به</a:t>
                      </a:r>
                      <a:r>
                        <a:rPr lang="ar-SA" sz="2400" dirty="0" smtClean="0"/>
                        <a:t>    </a:t>
                      </a:r>
                      <a:endParaRPr lang="en-GB" sz="2400" dirty="0"/>
                    </a:p>
                  </a:txBody>
                  <a:tcPr marL="84406" marR="84406"/>
                </a:tc>
              </a:tr>
              <a:tr h="428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(××)</a:t>
                      </a:r>
                      <a:endParaRPr lang="en-GB" sz="2400" b="1" dirty="0" smtClean="0">
                        <a:solidFill>
                          <a:srgbClr val="009900"/>
                        </a:solidFill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ـــــــــــــــــــــ</a:t>
                      </a:r>
                      <a:endParaRPr lang="en-GB" sz="24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 smtClean="0"/>
                    </a:p>
                  </a:txBody>
                  <a:tcPr marL="84406" marR="84406"/>
                </a:tc>
              </a:tr>
              <a:tr h="428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×××</a:t>
                      </a:r>
                      <a:endParaRPr lang="en-GB" sz="2400" b="1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××</a:t>
                      </a:r>
                      <a:endParaRPr lang="en-GB" sz="24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صافي المبيعات</a:t>
                      </a:r>
                    </a:p>
                  </a:txBody>
                  <a:tcPr marL="84406" marR="84406"/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44062" y="5257800"/>
            <a:ext cx="5064369" cy="685800"/>
          </a:xfrm>
          <a:prstGeom prst="roundRect">
            <a:avLst/>
          </a:prstGeom>
          <a:solidFill>
            <a:srgbClr val="FEF2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dirty="0">
                <a:ln>
                  <a:solidFill>
                    <a:srgbClr val="FF3300"/>
                  </a:solidFill>
                </a:ln>
                <a:solidFill>
                  <a:schemeClr val="tx1"/>
                </a:solidFill>
              </a:rPr>
              <a:t>مجمل الربح  =  صافي المبيعات   -    تكلفة البضاعة المباعة</a:t>
            </a:r>
            <a:endParaRPr lang="en-GB" sz="2000" b="1" dirty="0">
              <a:ln>
                <a:solidFill>
                  <a:srgbClr val="FF33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541477" y="5257800"/>
            <a:ext cx="1125415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</a:rPr>
              <a:t>من كل ما سبق</a:t>
            </a:r>
            <a:endParaRPr lang="en-GB" sz="2000" b="1" dirty="0"/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12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61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أهم المصطلحات المحاسبية باللغة الإنجليزية</a:t>
            </a:r>
            <a:r>
              <a:rPr lang="en-GB" sz="3600" dirty="0" smtClean="0">
                <a:solidFill>
                  <a:schemeClr val="tx1"/>
                </a:solidFill>
              </a:rPr>
              <a:t/>
            </a:r>
            <a:br>
              <a:rPr lang="en-GB" sz="3600" dirty="0" smtClean="0">
                <a:solidFill>
                  <a:schemeClr val="tx1"/>
                </a:solidFill>
              </a:rPr>
            </a:br>
            <a:endParaRPr lang="en-GB" sz="3600" dirty="0"/>
          </a:p>
        </p:txBody>
      </p:sp>
      <p:sp>
        <p:nvSpPr>
          <p:cNvPr id="2181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470251"/>
              </p:ext>
            </p:extLst>
          </p:nvPr>
        </p:nvGraphicFramePr>
        <p:xfrm>
          <a:off x="492369" y="1447800"/>
          <a:ext cx="8159262" cy="4192591"/>
        </p:xfrm>
        <a:graphic>
          <a:graphicData uri="http://schemas.openxmlformats.org/drawingml/2006/table">
            <a:tbl>
              <a:tblPr/>
              <a:tblGrid>
                <a:gridCol w="4079631"/>
                <a:gridCol w="4079631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Sales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المبيعات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Sales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Returns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مردودات المبيعات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Sales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Allowances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مسموحات المبيعات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Sales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Discount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خصم المبيعات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Discount Allowed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الخصم المسموح به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Net Sales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صافي المبيعات</a:t>
                      </a: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13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30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  <a:solidFill>
            <a:schemeClr val="accent1"/>
          </a:solidFill>
        </p:spPr>
        <p:txBody>
          <a:bodyPr/>
          <a:lstStyle/>
          <a:p>
            <a:pPr rtl="1">
              <a:defRPr/>
            </a:pP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ar-SA" sz="2800" b="1" dirty="0" smtClean="0">
                <a:solidFill>
                  <a:srgbClr val="FF0000"/>
                </a:solidFill>
              </a:rPr>
              <a:t>المطلوب من الطلاب حتى هذه المرحلة: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ar-SA" sz="3200" b="1" dirty="0" smtClean="0"/>
              <a:t/>
            </a:r>
            <a:br>
              <a:rPr lang="ar-SA" sz="3200" b="1" dirty="0" smtClean="0"/>
            </a:b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830763"/>
          </a:xfrm>
        </p:spPr>
        <p:txBody>
          <a:bodyPr/>
          <a:lstStyle/>
          <a:p>
            <a:pPr rtl="1">
              <a:lnSpc>
                <a:spcPct val="200000"/>
              </a:lnSpc>
              <a:buFont typeface="Arial" pitchFamily="34" charset="0"/>
              <a:buChar char="•"/>
            </a:pPr>
            <a:r>
              <a:rPr lang="ar-SA" sz="2800" smtClean="0">
                <a:cs typeface="Arial" pitchFamily="34" charset="0"/>
              </a:rPr>
              <a:t>مذاكرة المثال المحلول بالكتاب ص 174.</a:t>
            </a:r>
            <a:endParaRPr lang="en-GB" sz="2800" smtClean="0">
              <a:cs typeface="Arial" pitchFamily="34" charset="0"/>
            </a:endParaRPr>
          </a:p>
          <a:p>
            <a:pPr rtl="1">
              <a:lnSpc>
                <a:spcPct val="200000"/>
              </a:lnSpc>
              <a:buFont typeface="Arial" pitchFamily="34" charset="0"/>
              <a:buChar char="•"/>
            </a:pPr>
            <a:r>
              <a:rPr lang="ar-SA" sz="2800" smtClean="0">
                <a:cs typeface="Arial" pitchFamily="34" charset="0"/>
              </a:rPr>
              <a:t>حل الحالة التطبيقية رقم (2/6) ص 177. </a:t>
            </a:r>
          </a:p>
          <a:p>
            <a:pPr algn="just" rtl="1">
              <a:lnSpc>
                <a:spcPct val="200000"/>
              </a:lnSpc>
            </a:pPr>
            <a:endParaRPr lang="en-GB" sz="2800" smtClean="0">
              <a:cs typeface="Arial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14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534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19256" cy="1008112"/>
          </a:xfrm>
          <a:solidFill>
            <a:schemeClr val="accent1"/>
          </a:solidFill>
        </p:spPr>
        <p:txBody>
          <a:bodyPr/>
          <a:lstStyle/>
          <a:p>
            <a:pPr rtl="1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المطلوب من الطلاب حتى هذه المرحلة: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3" y="1524000"/>
            <a:ext cx="8299938" cy="4191000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مراجعة الكتاب: الفصل الثامن (المدينون وأوراق القبض) ص </a:t>
            </a:r>
            <a:r>
              <a:rPr lang="ar-SA" dirty="0" err="1" smtClean="0">
                <a:cs typeface="Arial" pitchFamily="34" charset="0"/>
              </a:rPr>
              <a:t>ص</a:t>
            </a:r>
            <a:r>
              <a:rPr lang="ar-SA" dirty="0" smtClean="0">
                <a:cs typeface="Arial" pitchFamily="34" charset="0"/>
              </a:rPr>
              <a:t> 254 - 273 لمعرفة: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المقصود بالأوراق التجارية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شكل الكمبيالة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شكل السند </a:t>
            </a:r>
            <a:r>
              <a:rPr lang="ar-SA" dirty="0" err="1" smtClean="0">
                <a:cs typeface="Arial" pitchFamily="34" charset="0"/>
              </a:rPr>
              <a:t>الإذني</a:t>
            </a:r>
            <a:endParaRPr lang="ar-SA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طرق التصرف في أوراق القبض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621725" y="6376259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15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31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969977" y="1981217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165235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</a:rPr>
              <a:t>بحمد الله</a:t>
            </a:r>
            <a:endParaRPr lang="en-US" sz="7200">
              <a:solidFill>
                <a:prstClr val="white"/>
              </a:solidFill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165231" y="2209817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8" y="2133600"/>
            <a:ext cx="1947156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8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805</Words>
  <Application>Microsoft Office PowerPoint</Application>
  <PresentationFormat>عرض على الشاشة (3:4)‏</PresentationFormat>
  <Paragraphs>177</Paragraphs>
  <Slides>16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16</vt:i4>
      </vt:variant>
    </vt:vector>
  </HeadingPairs>
  <TitlesOfParts>
    <vt:vector size="19" baseType="lpstr">
      <vt:lpstr>1_نسق Office</vt:lpstr>
      <vt:lpstr>Office Theme</vt:lpstr>
      <vt:lpstr>1_Office Theme</vt:lpstr>
      <vt:lpstr>عرض تقديمي في PowerPoint</vt:lpstr>
      <vt:lpstr>عرض تقديمي في PowerPoint</vt:lpstr>
      <vt:lpstr>Salesثانياً: المبيعات    المبيعات هي المصدر الرئيسي لإيرادات المنشأة التجارية، ويعد حساب المبيعات من حسابات الإيرادات لذا فإن طبيعته دائنة </vt:lpstr>
      <vt:lpstr>Sales Returnsمردودات المبيعات  </vt:lpstr>
      <vt:lpstr>عرض تقديمي في PowerPoint</vt:lpstr>
      <vt:lpstr>Sales Allowancesمسموحات المبيعات  </vt:lpstr>
      <vt:lpstr>عرض تقديمي في PowerPoint</vt:lpstr>
      <vt:lpstr>Sales Discountخصم المبيعات  </vt:lpstr>
      <vt:lpstr>مثال: باعت منشأة فاضل التجارية بضاعة بسعر الكتالوج بمبلغ 50000 ريال لمنشاة النجاح بخصم تجاري 5% وحصلت القيمة نقداً.</vt:lpstr>
      <vt:lpstr>Cash Discountب- الخصم النقدي  </vt:lpstr>
      <vt:lpstr>مثال: باعت منشأة فاضل التجارية بضاعة لمنشأة الإيمان بمبلغ 40000 ريال في 1431/1/1هـ  بشروط 50/10/5 وقد سددت منشأة الإيمان المستحق عليها في 1431/1/9هـ </vt:lpstr>
      <vt:lpstr>Net Salesتحديد قيمة صافي المبيعات  </vt:lpstr>
      <vt:lpstr> أهم المصطلحات المحاسبية باللغة الإنجليزية </vt:lpstr>
      <vt:lpstr>  المطلوب من الطلاب حتى هذه المرحلة:  </vt:lpstr>
      <vt:lpstr> المطلوب من الطلاب حتى هذه المرحلة: </vt:lpstr>
      <vt:lpstr>عرض تقديمي في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TOSHIBA</dc:creator>
  <cp:lastModifiedBy>TOSHIBA</cp:lastModifiedBy>
  <cp:revision>5</cp:revision>
  <dcterms:created xsi:type="dcterms:W3CDTF">2013-10-13T07:54:33Z</dcterms:created>
  <dcterms:modified xsi:type="dcterms:W3CDTF">2013-10-28T18:22:06Z</dcterms:modified>
</cp:coreProperties>
</file>