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4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?????????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EG" sz="2600" dirty="0" err="1">
                <a:solidFill>
                  <a:srgbClr val="898989"/>
                </a:solidFill>
                <a:latin typeface="Calibri" pitchFamily="34" charset="0"/>
              </a:rPr>
              <a:t>ا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لتربية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 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؟؟؟؟؟؟؟؟؟؟؟؟؟؟؟؟؟؟؟؟؟؟؟؟؟؟؟؟؟؟؟؟؟؟؟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800" dirty="0" smtClean="0"/>
              <a:t>أسامة </a:t>
            </a:r>
            <a:r>
              <a:rPr lang="ar-SA" sz="2800" dirty="0" err="1" smtClean="0"/>
              <a:t>حنفى</a:t>
            </a:r>
            <a:r>
              <a:rPr lang="ar-SA" sz="2800" dirty="0" smtClean="0"/>
              <a:t> محمود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-1333500" y="2057400"/>
            <a:ext cx="8420100" cy="1470025"/>
          </a:xfrm>
        </p:spPr>
        <p:txBody>
          <a:bodyPr/>
          <a:lstStyle/>
          <a:p>
            <a:pPr algn="r" rtl="1" eaLnBrk="1" hangingPunct="1"/>
            <a:r>
              <a:rPr lang="ar-SA" dirty="0" smtClean="0"/>
              <a:t>مبادئ  الرياضيات (</a:t>
            </a:r>
            <a:r>
              <a:rPr lang="en-US" dirty="0" smtClean="0"/>
              <a:t> (1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أستاذ مشارك بقسم الإحصاء والأساليب الكمية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/>
              <a:t>مقدمة</a:t>
            </a:r>
            <a:br>
              <a:rPr lang="ar-SA" sz="3200"/>
            </a:br>
            <a:endParaRPr lang="en-US" sz="320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الاعداد</a:t>
            </a:r>
          </a:p>
          <a:p>
            <a:pPr algn="r" rtl="1"/>
            <a:r>
              <a:rPr lang="ar-SA"/>
              <a:t>القيمة المطلقة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العمليات الجبرية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الجمع</a:t>
            </a:r>
          </a:p>
          <a:p>
            <a:pPr algn="r" rtl="1"/>
            <a:r>
              <a:rPr lang="ar-SA"/>
              <a:t>الطرح</a:t>
            </a:r>
          </a:p>
          <a:p>
            <a:pPr algn="r" rtl="1"/>
            <a:r>
              <a:rPr lang="ar-SA"/>
              <a:t>الضرب</a:t>
            </a:r>
          </a:p>
          <a:p>
            <a:pPr algn="r" rtl="1"/>
            <a:r>
              <a:rPr lang="ar-SA"/>
              <a:t>القسمة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التحليل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العامل المشترك</a:t>
            </a:r>
          </a:p>
          <a:p>
            <a:pPr algn="r" rtl="1"/>
            <a:r>
              <a:rPr lang="ar-SA"/>
              <a:t>الفرق بين المربعين</a:t>
            </a:r>
          </a:p>
          <a:p>
            <a:pPr algn="r" rtl="1"/>
            <a:r>
              <a:rPr lang="ar-SA"/>
              <a:t>الفرق بين المكعبين</a:t>
            </a:r>
          </a:p>
          <a:p>
            <a:pPr algn="r" rtl="1"/>
            <a:r>
              <a:rPr lang="ar-SA"/>
              <a:t>مجموع المكعبين</a:t>
            </a:r>
          </a:p>
          <a:p>
            <a:pPr algn="r" rtl="1"/>
            <a:r>
              <a:rPr lang="ar-SA"/>
              <a:t>المقدار الثلاثى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الأسس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مفهوم الأسس</a:t>
            </a:r>
          </a:p>
          <a:p>
            <a:pPr algn="r" rtl="1"/>
            <a:r>
              <a:rPr lang="ar-SA"/>
              <a:t>قوانين الأسس</a:t>
            </a:r>
          </a:p>
          <a:p>
            <a:pPr algn="r" rtl="1"/>
            <a:r>
              <a:rPr lang="ar-SA"/>
              <a:t>الأسس الصحيحة</a:t>
            </a:r>
          </a:p>
          <a:p>
            <a:pPr algn="r" rtl="1"/>
            <a:r>
              <a:rPr lang="ar-SA"/>
              <a:t>الأسس الكسرية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اللوغاريتمات</a:t>
            </a: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قوانين اللوغاريتمات</a:t>
            </a:r>
          </a:p>
          <a:p>
            <a:pPr algn="r" rtl="1"/>
            <a:r>
              <a:rPr lang="ar-SA"/>
              <a:t>اللوغاريتمات العشرية</a:t>
            </a:r>
          </a:p>
          <a:p>
            <a:pPr algn="r" rtl="1"/>
            <a:r>
              <a:rPr lang="ar-SA"/>
              <a:t>العمليات الحسابية والتطبيقات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التباديل والتوافيق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SA"/>
              <a:t>اولاً-  التباديل</a:t>
            </a:r>
          </a:p>
          <a:p>
            <a:pPr algn="r" rtl="1"/>
            <a:r>
              <a:rPr lang="ar-SA"/>
              <a:t>مفهومها</a:t>
            </a:r>
          </a:p>
          <a:p>
            <a:pPr algn="r" rtl="1"/>
            <a:r>
              <a:rPr lang="ar-SA"/>
              <a:t>كيفية حسابها</a:t>
            </a:r>
          </a:p>
          <a:p>
            <a:pPr algn="r" rtl="1">
              <a:buFont typeface="Wingdings" pitchFamily="2" charset="2"/>
              <a:buNone/>
            </a:pPr>
            <a:r>
              <a:rPr lang="ar-SA"/>
              <a:t>ثانياً – التوافيق</a:t>
            </a:r>
          </a:p>
          <a:p>
            <a:pPr algn="r" rtl="1"/>
            <a:r>
              <a:rPr lang="ar-SA"/>
              <a:t>مفهومها</a:t>
            </a:r>
          </a:p>
          <a:p>
            <a:pPr algn="r" rtl="1"/>
            <a:r>
              <a:rPr lang="ar-SA"/>
              <a:t>العلاقة بين التوافيق والتباديل</a:t>
            </a:r>
          </a:p>
          <a:p>
            <a:pPr algn="r" rtl="1"/>
            <a:r>
              <a:rPr lang="ar-SA"/>
              <a:t>كيفية حسابها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نظرية ذات الحدين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القانون الأساسى لنظرية ذات الحدين</a:t>
            </a:r>
          </a:p>
          <a:p>
            <a:pPr algn="r" rtl="1"/>
            <a:r>
              <a:rPr lang="ar-SA"/>
              <a:t>إيجاد مفكوك ذات الحدين</a:t>
            </a:r>
          </a:p>
          <a:p>
            <a:pPr algn="r" rtl="1"/>
            <a:r>
              <a:rPr lang="ar-SA"/>
              <a:t>إيجاد الحد العام</a:t>
            </a:r>
          </a:p>
          <a:p>
            <a:pPr algn="r" rtl="1"/>
            <a:r>
              <a:rPr lang="ar-SA"/>
              <a:t>إيجاد الحد الذى يحتوى على أس معين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حل المعادلات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حل المعادلات الخطية فى مجهول واحد</a:t>
            </a:r>
          </a:p>
          <a:p>
            <a:pPr algn="r" rtl="1"/>
            <a:r>
              <a:rPr lang="ar-SA"/>
              <a:t>حل المعادلات الخطية الكسرية فى مجهول واحد</a:t>
            </a:r>
          </a:p>
          <a:p>
            <a:pPr algn="r" rtl="1"/>
            <a:r>
              <a:rPr lang="ar-SA"/>
              <a:t>حل المعادلات الخطية فى مجهولين</a:t>
            </a:r>
          </a:p>
          <a:p>
            <a:pPr algn="r" rtl="1"/>
            <a:r>
              <a:rPr lang="ar-SA"/>
              <a:t>حل المعادلات الخطية الأنية فى مجهولين</a:t>
            </a:r>
          </a:p>
          <a:p>
            <a:pPr algn="r" rtl="1"/>
            <a:r>
              <a:rPr lang="ar-SA"/>
              <a:t>حل المعادلات من الدرجة الثانية</a:t>
            </a:r>
          </a:p>
          <a:p>
            <a:pPr algn="r" rt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المتواليات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المتوالية الحسابية </a:t>
            </a:r>
          </a:p>
          <a:p>
            <a:pPr algn="r" rtl="1"/>
            <a:r>
              <a:rPr lang="ar-SA"/>
              <a:t>المتوالية الهندسية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المحددات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إيجاد قيمة المحدد من الرتبة الثانية</a:t>
            </a:r>
          </a:p>
          <a:p>
            <a:pPr algn="r" rtl="1"/>
            <a:r>
              <a:rPr lang="ar-SA"/>
              <a:t>إيجاد قيمة المحدد من الرتبة الثالثة</a:t>
            </a:r>
          </a:p>
          <a:p>
            <a:pPr algn="r" rtl="1"/>
            <a:r>
              <a:rPr lang="ar-SA"/>
              <a:t>استخدام المحددات فى حل المعادلات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المصفوفات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مقدمة</a:t>
            </a:r>
          </a:p>
          <a:p>
            <a:pPr algn="r" rtl="1"/>
            <a:r>
              <a:rPr lang="ar-SA"/>
              <a:t>العمليات الجبرية للمصفوفات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الكتاب الدراسى المقرر</a:t>
            </a: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الرياضيات فى الاقتصاد والإدارة للإنتظام والإنتساب</a:t>
            </a:r>
          </a:p>
          <a:p>
            <a:pPr algn="r" rtl="1"/>
            <a:r>
              <a:rPr lang="ar-SA"/>
              <a:t>المؤلفون:</a:t>
            </a:r>
          </a:p>
          <a:p>
            <a:pPr algn="r" rtl="1"/>
            <a:r>
              <a:rPr lang="ar-SA"/>
              <a:t>د. أحمد محمد باروم وأخرون</a:t>
            </a:r>
          </a:p>
          <a:p>
            <a:pPr algn="r" rtl="1"/>
            <a:r>
              <a:rPr lang="ar-SA"/>
              <a:t>الناشر: دار الشروق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202</Words>
  <Application>Microsoft Office PowerPoint</Application>
  <PresentationFormat>A4 Paper (210x297 mm)‎</PresentationFormat>
  <Paragraphs>81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مبادئ  الرياضيات ( (1</vt:lpstr>
      <vt:lpstr>مقدمة </vt:lpstr>
      <vt:lpstr>العمليات الجبرية</vt:lpstr>
      <vt:lpstr>التحليل</vt:lpstr>
      <vt:lpstr>الأسس</vt:lpstr>
      <vt:lpstr>اللوغاريتمات</vt:lpstr>
      <vt:lpstr>التباديل والتوافيق</vt:lpstr>
      <vt:lpstr>نظرية ذات الحدين</vt:lpstr>
      <vt:lpstr>حل المعادلات</vt:lpstr>
      <vt:lpstr>المتواليات</vt:lpstr>
      <vt:lpstr>المحددات</vt:lpstr>
      <vt:lpstr>المصفوفات</vt:lpstr>
      <vt:lpstr>الكتاب الدراسى المقرر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71</cp:revision>
  <dcterms:created xsi:type="dcterms:W3CDTF">2009-10-14T19:14:34Z</dcterms:created>
  <dcterms:modified xsi:type="dcterms:W3CDTF">2010-10-15T20:19:21Z</dcterms:modified>
</cp:coreProperties>
</file>