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25"/>
  </p:notesMasterIdLst>
  <p:sldIdLst>
    <p:sldId id="256" r:id="rId2"/>
    <p:sldId id="310" r:id="rId3"/>
    <p:sldId id="314" r:id="rId4"/>
    <p:sldId id="315" r:id="rId5"/>
    <p:sldId id="316" r:id="rId6"/>
    <p:sldId id="317" r:id="rId7"/>
    <p:sldId id="318" r:id="rId8"/>
    <p:sldId id="319" r:id="rId9"/>
    <p:sldId id="320" r:id="rId10"/>
    <p:sldId id="321" r:id="rId11"/>
    <p:sldId id="322" r:id="rId12"/>
    <p:sldId id="323" r:id="rId13"/>
    <p:sldId id="324" r:id="rId14"/>
    <p:sldId id="325" r:id="rId15"/>
    <p:sldId id="326" r:id="rId16"/>
    <p:sldId id="327" r:id="rId17"/>
    <p:sldId id="328" r:id="rId18"/>
    <p:sldId id="329" r:id="rId19"/>
    <p:sldId id="330" r:id="rId20"/>
    <p:sldId id="331" r:id="rId21"/>
    <p:sldId id="332" r:id="rId22"/>
    <p:sldId id="333" r:id="rId23"/>
    <p:sldId id="266" r:id="rId24"/>
  </p:sldIdLst>
  <p:sldSz cx="9906000" cy="6858000" type="A4"/>
  <p:notesSz cx="6858000" cy="9144000"/>
  <p:defaultTextStyle>
    <a:defPPr>
      <a:defRPr lang="en-US"/>
    </a:defPPr>
    <a:lvl1pPr algn="r" rtl="1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1pPr>
    <a:lvl2pPr marL="457200" algn="r" rtl="1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2pPr>
    <a:lvl3pPr marL="914400" algn="r" rtl="1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3pPr>
    <a:lvl4pPr marL="1371600" algn="r" rtl="1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4pPr>
    <a:lvl5pPr marL="1828800" algn="r" rtl="1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5pPr>
    <a:lvl6pPr marL="2286000" algn="r" defTabSz="914400" rtl="1" eaLnBrk="1" latinLnBrk="0" hangingPunct="1"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6pPr>
    <a:lvl7pPr marL="2743200" algn="r" defTabSz="914400" rtl="1" eaLnBrk="1" latinLnBrk="0" hangingPunct="1"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7pPr>
    <a:lvl8pPr marL="3200400" algn="r" defTabSz="914400" rtl="1" eaLnBrk="1" latinLnBrk="0" hangingPunct="1"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8pPr>
    <a:lvl9pPr marL="3657600" algn="r" defTabSz="914400" rtl="1" eaLnBrk="1" latinLnBrk="0" hangingPunct="1"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312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50A7"/>
    <a:srgbClr val="0053AC"/>
    <a:srgbClr val="013E36"/>
    <a:srgbClr val="009900"/>
    <a:srgbClr val="AD9968"/>
    <a:srgbClr val="D9791B"/>
    <a:srgbClr val="AB1A25"/>
    <a:srgbClr val="00263A"/>
    <a:srgbClr val="FF3300"/>
    <a:srgbClr val="709256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7000" autoAdjust="0"/>
    <p:restoredTop sz="94664" autoAdjust="0"/>
  </p:normalViewPr>
  <p:slideViewPr>
    <p:cSldViewPr>
      <p:cViewPr varScale="1">
        <p:scale>
          <a:sx n="118" d="100"/>
          <a:sy n="118" d="100"/>
        </p:scale>
        <p:origin x="966" y="120"/>
      </p:cViewPr>
      <p:guideLst>
        <p:guide orient="horz" pos="2160"/>
        <p:guide pos="3120"/>
      </p:guideLst>
    </p:cSldViewPr>
  </p:slid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presProps" Target="presProps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notesMaster" Target="notesMasters/notesMaster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theme" Target="theme/theme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 rtl="0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cs typeface="+mn-cs"/>
              </a:defRPr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 rtl="0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cs typeface="+mn-cs"/>
              </a:defRPr>
            </a:lvl1pPr>
          </a:lstStyle>
          <a:p>
            <a:pPr>
              <a:defRPr/>
            </a:pPr>
            <a:fld id="{4AB5CE1D-9A7D-4D00-832B-AB80E83F9F84}" type="datetimeFigureOut">
              <a:rPr lang="en-US"/>
              <a:pPr>
                <a:defRPr/>
              </a:pPr>
              <a:t>10/24/2016</a:t>
            </a:fld>
            <a:endParaRPr lang="en-US" dirty="0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952500" y="685800"/>
            <a:ext cx="4953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pPr lvl="0"/>
            <a:endParaRPr lang="en-US" noProof="0" dirty="0" smtClean="0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noProof="0" smtClean="0"/>
              <a:t>Click to edit Master text styles</a:t>
            </a:r>
          </a:p>
          <a:p>
            <a:pPr lvl="1"/>
            <a:r>
              <a:rPr lang="en-US" noProof="0" smtClean="0"/>
              <a:t>Second level</a:t>
            </a:r>
          </a:p>
          <a:p>
            <a:pPr lvl="2"/>
            <a:r>
              <a:rPr lang="en-US" noProof="0" smtClean="0"/>
              <a:t>Third level</a:t>
            </a:r>
          </a:p>
          <a:p>
            <a:pPr lvl="3"/>
            <a:r>
              <a:rPr lang="en-US" noProof="0" smtClean="0"/>
              <a:t>Fourth level</a:t>
            </a:r>
          </a:p>
          <a:p>
            <a:pPr lvl="4"/>
            <a:r>
              <a:rPr lang="en-US" noProof="0" smtClean="0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 rtl="0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cs typeface="+mn-cs"/>
              </a:defRPr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rtl="0">
              <a:defRPr sz="1200">
                <a:latin typeface="Calibri" pitchFamily="34" charset="0"/>
                <a:cs typeface="Arial" charset="0"/>
              </a:defRPr>
            </a:lvl1pPr>
          </a:lstStyle>
          <a:p>
            <a:pPr>
              <a:defRPr/>
            </a:pPr>
            <a:fld id="{CC3E2321-BEA1-483A-B63E-43351015782E}" type="slidenum">
              <a:rPr lang="ar-SA"/>
              <a:pPr>
                <a:defRPr/>
              </a:pPr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664247202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CC3E2321-BEA1-483A-B63E-43351015782E}" type="slidenum">
              <a:rPr lang="ar-SA" smtClean="0"/>
              <a:pPr>
                <a:defRPr/>
              </a:pPr>
              <a:t>3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59391565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CC3E2321-BEA1-483A-B63E-43351015782E}" type="slidenum">
              <a:rPr lang="ar-SA" smtClean="0"/>
              <a:pPr>
                <a:defRPr/>
              </a:pPr>
              <a:t>4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7014160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CC3E2321-BEA1-483A-B63E-43351015782E}" type="slidenum">
              <a:rPr lang="ar-SA" smtClean="0"/>
              <a:pPr>
                <a:defRPr/>
              </a:pPr>
              <a:t>5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508439435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CC3E2321-BEA1-483A-B63E-43351015782E}" type="slidenum">
              <a:rPr lang="ar-SA" smtClean="0"/>
              <a:pPr>
                <a:defRPr/>
              </a:pPr>
              <a:t>6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345388884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CC3E2321-BEA1-483A-B63E-43351015782E}" type="slidenum">
              <a:rPr lang="ar-SA" smtClean="0"/>
              <a:pPr>
                <a:defRPr/>
              </a:pPr>
              <a:t>7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29061540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CC3E2321-BEA1-483A-B63E-43351015782E}" type="slidenum">
              <a:rPr lang="ar-SA" smtClean="0"/>
              <a:pPr>
                <a:defRPr/>
              </a:pPr>
              <a:t>8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479318265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CC3E2321-BEA1-483A-B63E-43351015782E}" type="slidenum">
              <a:rPr lang="ar-SA" smtClean="0"/>
              <a:pPr>
                <a:defRPr/>
              </a:pPr>
              <a:t>9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231503387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CC3E2321-BEA1-483A-B63E-43351015782E}" type="slidenum">
              <a:rPr lang="ar-SA" smtClean="0"/>
              <a:pPr>
                <a:defRPr/>
              </a:pPr>
              <a:t>10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43240286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CC3E2321-BEA1-483A-B63E-43351015782E}" type="slidenum">
              <a:rPr lang="ar-SA" smtClean="0"/>
              <a:pPr>
                <a:defRPr/>
              </a:pPr>
              <a:t>11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505789834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CC3E2321-BEA1-483A-B63E-43351015782E}" type="slidenum">
              <a:rPr lang="ar-SA" smtClean="0"/>
              <a:pPr>
                <a:defRPr/>
              </a:pPr>
              <a:t>12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79681607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CC3E2321-BEA1-483A-B63E-43351015782E}" type="slidenum">
              <a:rPr lang="ar-SA" smtClean="0"/>
              <a:pPr>
                <a:defRPr/>
              </a:pPr>
              <a:t>13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427877305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CC3E2321-BEA1-483A-B63E-43351015782E}" type="slidenum">
              <a:rPr lang="ar-SA" smtClean="0"/>
              <a:pPr>
                <a:defRPr/>
              </a:pPr>
              <a:t>14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91353358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CC3E2321-BEA1-483A-B63E-43351015782E}" type="slidenum">
              <a:rPr lang="ar-SA" smtClean="0"/>
              <a:pPr>
                <a:defRPr/>
              </a:pPr>
              <a:t>15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684690706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CC3E2321-BEA1-483A-B63E-43351015782E}" type="slidenum">
              <a:rPr lang="ar-SA" smtClean="0"/>
              <a:pPr>
                <a:defRPr/>
              </a:pPr>
              <a:t>16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827833596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CC3E2321-BEA1-483A-B63E-43351015782E}" type="slidenum">
              <a:rPr lang="ar-SA" smtClean="0"/>
              <a:pPr>
                <a:defRPr/>
              </a:pPr>
              <a:t>17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286800540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CC3E2321-BEA1-483A-B63E-43351015782E}" type="slidenum">
              <a:rPr lang="ar-SA" smtClean="0"/>
              <a:pPr>
                <a:defRPr/>
              </a:pPr>
              <a:t>18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604028649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CC3E2321-BEA1-483A-B63E-43351015782E}" type="slidenum">
              <a:rPr lang="ar-SA" smtClean="0"/>
              <a:pPr>
                <a:defRPr/>
              </a:pPr>
              <a:t>19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953927266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CC3E2321-BEA1-483A-B63E-43351015782E}" type="slidenum">
              <a:rPr lang="ar-SA" smtClean="0"/>
              <a:pPr>
                <a:defRPr/>
              </a:pPr>
              <a:t>20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34977429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CC3E2321-BEA1-483A-B63E-43351015782E}" type="slidenum">
              <a:rPr lang="ar-SA" smtClean="0"/>
              <a:pPr>
                <a:defRPr/>
              </a:pPr>
              <a:t>21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159422903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CC3E2321-BEA1-483A-B63E-43351015782E}" type="slidenum">
              <a:rPr lang="ar-SA" smtClean="0"/>
              <a:pPr>
                <a:defRPr/>
              </a:pPr>
              <a:t>22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154088763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 userDrawn="1"/>
        </p:nvSpPr>
        <p:spPr>
          <a:xfrm>
            <a:off x="4876800" y="6367462"/>
            <a:ext cx="681597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600" dirty="0" smtClean="0">
                <a:solidFill>
                  <a:schemeClr val="bg1"/>
                </a:solidFill>
                <a:latin typeface="+mn-lt"/>
                <a:cs typeface="+mn-cs"/>
              </a:rPr>
              <a:t>[        ]</a:t>
            </a:r>
            <a:endParaRPr lang="en-US" sz="1600" dirty="0">
              <a:solidFill>
                <a:schemeClr val="bg1"/>
              </a:solidFill>
              <a:latin typeface="+mn-lt"/>
              <a:cs typeface="+mn-cs"/>
            </a:endParaRPr>
          </a:p>
        </p:txBody>
      </p:sp>
      <p:sp>
        <p:nvSpPr>
          <p:cNvPr id="4" name="Rectangle 9"/>
          <p:cNvSpPr/>
          <p:nvPr/>
        </p:nvSpPr>
        <p:spPr>
          <a:xfrm>
            <a:off x="0" y="2133600"/>
            <a:ext cx="742950" cy="1447800"/>
          </a:xfrm>
          <a:prstGeom prst="rect">
            <a:avLst/>
          </a:prstGeom>
          <a:solidFill>
            <a:srgbClr val="013E3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sp>
        <p:nvSpPr>
          <p:cNvPr id="5" name="Rectangle 11"/>
          <p:cNvSpPr/>
          <p:nvPr/>
        </p:nvSpPr>
        <p:spPr>
          <a:xfrm>
            <a:off x="9163050" y="2133600"/>
            <a:ext cx="742950" cy="1447800"/>
          </a:xfrm>
          <a:prstGeom prst="rect">
            <a:avLst/>
          </a:prstGeom>
          <a:solidFill>
            <a:srgbClr val="013E3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742950" y="2130426"/>
            <a:ext cx="8420100" cy="1470025"/>
          </a:xfrm>
          <a:prstGeom prst="rect">
            <a:avLst/>
          </a:prstGeom>
        </p:spPr>
        <p:txBody>
          <a:bodyPr/>
          <a:lstStyle>
            <a:lvl1pPr algn="ctr">
              <a:defRPr>
                <a:solidFill>
                  <a:srgbClr val="AD9968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485900" y="3886200"/>
            <a:ext cx="69342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0"/>
          </p:nvPr>
        </p:nvSpPr>
        <p:spPr>
          <a:xfrm>
            <a:off x="4974456" y="6356350"/>
            <a:ext cx="482600" cy="365125"/>
          </a:xfrm>
          <a:prstGeom prst="rect">
            <a:avLst/>
          </a:prstGeom>
        </p:spPr>
        <p:txBody>
          <a:bodyPr/>
          <a:lstStyle>
            <a:lvl1pPr algn="ctr">
              <a:defRPr>
                <a:solidFill>
                  <a:schemeClr val="bg1"/>
                </a:solidFill>
              </a:defRPr>
            </a:lvl1pPr>
          </a:lstStyle>
          <a:p>
            <a:pPr>
              <a:defRPr/>
            </a:pPr>
            <a:fld id="{7B8EA862-7DD5-4A06-BDE1-DB7EC5FAA60C}" type="slidenum">
              <a:rPr lang="ar-SA" smtClean="0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9"/>
          <p:cNvSpPr/>
          <p:nvPr/>
        </p:nvSpPr>
        <p:spPr>
          <a:xfrm>
            <a:off x="9424988" y="280988"/>
            <a:ext cx="304800" cy="555724"/>
          </a:xfrm>
          <a:prstGeom prst="rect">
            <a:avLst/>
          </a:prstGeom>
          <a:solidFill>
            <a:schemeClr val="accent2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sp>
        <p:nvSpPr>
          <p:cNvPr id="6" name="Rectangle 12"/>
          <p:cNvSpPr/>
          <p:nvPr/>
        </p:nvSpPr>
        <p:spPr>
          <a:xfrm>
            <a:off x="9424988" y="0"/>
            <a:ext cx="304800" cy="301625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>
            <a:lvl1pPr algn="r">
              <a:buFont typeface="Arial" pitchFamily="34" charset="0"/>
              <a:buNone/>
              <a:defRPr>
                <a:solidFill>
                  <a:srgbClr val="013E36"/>
                </a:solidFill>
              </a:defRPr>
            </a:lvl1pPr>
            <a:lvl2pPr algn="r">
              <a:buFont typeface="Arial" pitchFamily="34" charset="0"/>
              <a:buNone/>
              <a:defRPr>
                <a:solidFill>
                  <a:srgbClr val="013E36"/>
                </a:solidFill>
              </a:defRPr>
            </a:lvl2pPr>
            <a:lvl3pPr algn="r">
              <a:buFont typeface="Arial" pitchFamily="34" charset="0"/>
              <a:buNone/>
              <a:defRPr>
                <a:solidFill>
                  <a:srgbClr val="013E36"/>
                </a:solidFill>
              </a:defRPr>
            </a:lvl3pPr>
            <a:lvl4pPr algn="r">
              <a:buFont typeface="Arial" pitchFamily="34" charset="0"/>
              <a:buNone/>
              <a:defRPr>
                <a:solidFill>
                  <a:srgbClr val="013E36"/>
                </a:solidFill>
              </a:defRPr>
            </a:lvl4pPr>
            <a:lvl5pPr algn="r">
              <a:buFont typeface="Arial" pitchFamily="34" charset="0"/>
              <a:buNone/>
              <a:defRPr>
                <a:solidFill>
                  <a:srgbClr val="013E36"/>
                </a:solidFill>
              </a:defRPr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ar-EG" dirty="0" smtClean="0"/>
          </a:p>
        </p:txBody>
      </p:sp>
      <p:sp>
        <p:nvSpPr>
          <p:cNvPr id="8" name="Rectangle 7"/>
          <p:cNvSpPr/>
          <p:nvPr userDrawn="1"/>
        </p:nvSpPr>
        <p:spPr>
          <a:xfrm>
            <a:off x="4876800" y="6367462"/>
            <a:ext cx="681597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600" dirty="0" smtClean="0">
                <a:solidFill>
                  <a:schemeClr val="bg1"/>
                </a:solidFill>
                <a:latin typeface="+mn-lt"/>
                <a:cs typeface="+mn-cs"/>
              </a:rPr>
              <a:t>[        ]</a:t>
            </a:r>
            <a:endParaRPr lang="en-US" sz="1600" dirty="0">
              <a:solidFill>
                <a:schemeClr val="bg1"/>
              </a:solidFill>
              <a:latin typeface="+mn-lt"/>
              <a:cs typeface="+mn-cs"/>
            </a:endParaRPr>
          </a:p>
        </p:txBody>
      </p:sp>
      <p:sp>
        <p:nvSpPr>
          <p:cNvPr id="9" name="Slide Number Placeholder 5"/>
          <p:cNvSpPr>
            <a:spLocks noGrp="1"/>
          </p:cNvSpPr>
          <p:nvPr>
            <p:ph type="sldNum" sz="quarter" idx="10"/>
          </p:nvPr>
        </p:nvSpPr>
        <p:spPr>
          <a:xfrm>
            <a:off x="4974456" y="6356350"/>
            <a:ext cx="482600" cy="365125"/>
          </a:xfrm>
          <a:prstGeom prst="rect">
            <a:avLst/>
          </a:prstGeom>
        </p:spPr>
        <p:txBody>
          <a:bodyPr/>
          <a:lstStyle>
            <a:lvl1pPr algn="ctr">
              <a:defRPr>
                <a:solidFill>
                  <a:schemeClr val="bg1"/>
                </a:solidFill>
              </a:defRPr>
            </a:lvl1pPr>
          </a:lstStyle>
          <a:p>
            <a:pPr>
              <a:defRPr/>
            </a:pPr>
            <a:fld id="{7B8EA862-7DD5-4A06-BDE1-DB7EC5FAA60C}" type="slidenum">
              <a:rPr lang="ar-SA" smtClean="0"/>
              <a:pPr>
                <a:defRPr/>
              </a:pPr>
              <a:t>‹#›</a:t>
            </a:fld>
            <a:endParaRPr lang="en-US" dirty="0"/>
          </a:p>
        </p:txBody>
      </p:sp>
      <p:cxnSp>
        <p:nvCxnSpPr>
          <p:cNvPr id="7" name="Straight Connector 11"/>
          <p:cNvCxnSpPr/>
          <p:nvPr userDrawn="1"/>
        </p:nvCxnSpPr>
        <p:spPr>
          <a:xfrm>
            <a:off x="415925" y="830362"/>
            <a:ext cx="9296400" cy="635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82506" y="4406901"/>
            <a:ext cx="8420100" cy="1362075"/>
          </a:xfrm>
          <a:prstGeom prst="rect">
            <a:avLst/>
          </a:prstGeo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82506" y="2906713"/>
            <a:ext cx="84201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4"/>
          <p:cNvSpPr/>
          <p:nvPr userDrawn="1"/>
        </p:nvSpPr>
        <p:spPr>
          <a:xfrm>
            <a:off x="4876800" y="6367462"/>
            <a:ext cx="681597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600" dirty="0" smtClean="0">
                <a:solidFill>
                  <a:schemeClr val="bg1"/>
                </a:solidFill>
                <a:latin typeface="+mn-lt"/>
                <a:cs typeface="+mn-cs"/>
              </a:rPr>
              <a:t>[        ]</a:t>
            </a:r>
            <a:endParaRPr lang="en-US" sz="1600" dirty="0">
              <a:solidFill>
                <a:schemeClr val="bg1"/>
              </a:solidFill>
              <a:latin typeface="+mn-lt"/>
              <a:cs typeface="+mn-cs"/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0"/>
          </p:nvPr>
        </p:nvSpPr>
        <p:spPr>
          <a:xfrm>
            <a:off x="4974456" y="6356350"/>
            <a:ext cx="482600" cy="365125"/>
          </a:xfrm>
          <a:prstGeom prst="rect">
            <a:avLst/>
          </a:prstGeom>
        </p:spPr>
        <p:txBody>
          <a:bodyPr/>
          <a:lstStyle>
            <a:lvl1pPr algn="ctr">
              <a:defRPr>
                <a:solidFill>
                  <a:schemeClr val="bg1"/>
                </a:solidFill>
              </a:defRPr>
            </a:lvl1pPr>
          </a:lstStyle>
          <a:p>
            <a:pPr>
              <a:defRPr/>
            </a:pPr>
            <a:fld id="{7B8EA862-7DD5-4A06-BDE1-DB7EC5FAA60C}" type="slidenum">
              <a:rPr lang="ar-SA" smtClean="0"/>
              <a:pPr>
                <a:defRPr/>
              </a:pPr>
              <a:t>‹#›</a:t>
            </a:fld>
            <a:endParaRPr lang="en-US" dirty="0"/>
          </a:p>
        </p:txBody>
      </p:sp>
      <p:sp>
        <p:nvSpPr>
          <p:cNvPr id="7" name="Rectangle 9"/>
          <p:cNvSpPr/>
          <p:nvPr userDrawn="1"/>
        </p:nvSpPr>
        <p:spPr>
          <a:xfrm>
            <a:off x="9424988" y="280988"/>
            <a:ext cx="304800" cy="555724"/>
          </a:xfrm>
          <a:prstGeom prst="rect">
            <a:avLst/>
          </a:prstGeom>
          <a:solidFill>
            <a:schemeClr val="accent2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sp>
        <p:nvSpPr>
          <p:cNvPr id="8" name="Rectangle 12"/>
          <p:cNvSpPr/>
          <p:nvPr userDrawn="1"/>
        </p:nvSpPr>
        <p:spPr>
          <a:xfrm>
            <a:off x="9424988" y="0"/>
            <a:ext cx="304800" cy="301625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cxnSp>
        <p:nvCxnSpPr>
          <p:cNvPr id="9" name="Straight Connector 11"/>
          <p:cNvCxnSpPr/>
          <p:nvPr userDrawn="1"/>
        </p:nvCxnSpPr>
        <p:spPr>
          <a:xfrm>
            <a:off x="415925" y="830362"/>
            <a:ext cx="9296400" cy="635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95300" y="274638"/>
            <a:ext cx="8915400" cy="1143000"/>
          </a:xfrm>
          <a:prstGeom prst="rect">
            <a:avLst/>
          </a:prstGeom>
        </p:spPr>
        <p:txBody>
          <a:bodyPr/>
          <a:lstStyle>
            <a:lvl1pPr algn="r">
              <a:defRPr>
                <a:solidFill>
                  <a:srgbClr val="AD9968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11" name="Content Placeholder 2"/>
          <p:cNvSpPr>
            <a:spLocks noGrp="1"/>
          </p:cNvSpPr>
          <p:nvPr>
            <p:ph sz="half" idx="13"/>
          </p:nvPr>
        </p:nvSpPr>
        <p:spPr>
          <a:xfrm>
            <a:off x="5025242" y="1600201"/>
            <a:ext cx="4389120" cy="4525963"/>
          </a:xfrm>
        </p:spPr>
        <p:txBody>
          <a:bodyPr/>
          <a:lstStyle>
            <a:lvl1pPr marL="171450" marR="0" indent="-285750" algn="r" defTabSz="914400" rtl="1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 sz="2800"/>
            </a:lvl1pPr>
            <a:lvl2pPr marL="742950" marR="0" indent="-285750" algn="r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12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1"/>
            <a:ext cx="4389120" cy="4525963"/>
          </a:xfrm>
        </p:spPr>
        <p:txBody>
          <a:bodyPr/>
          <a:lstStyle>
            <a:lvl1pPr marL="171450" marR="0" indent="-285750" algn="r" defTabSz="914400" rtl="1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 sz="2800"/>
            </a:lvl1pPr>
            <a:lvl2pPr marL="742950" marR="0" indent="-285750" algn="r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9" name="Rectangle 8"/>
          <p:cNvSpPr/>
          <p:nvPr userDrawn="1"/>
        </p:nvSpPr>
        <p:spPr>
          <a:xfrm>
            <a:off x="4876800" y="6367462"/>
            <a:ext cx="681597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600" dirty="0" smtClean="0">
                <a:solidFill>
                  <a:schemeClr val="bg1"/>
                </a:solidFill>
                <a:latin typeface="+mn-lt"/>
                <a:cs typeface="+mn-cs"/>
              </a:rPr>
              <a:t>[        ]</a:t>
            </a:r>
            <a:endParaRPr lang="en-US" sz="1600" dirty="0">
              <a:solidFill>
                <a:schemeClr val="bg1"/>
              </a:solidFill>
              <a:latin typeface="+mn-lt"/>
              <a:cs typeface="+mn-cs"/>
            </a:endParaRPr>
          </a:p>
        </p:txBody>
      </p:sp>
      <p:sp>
        <p:nvSpPr>
          <p:cNvPr id="10" name="Slide Number Placeholder 5"/>
          <p:cNvSpPr>
            <a:spLocks noGrp="1"/>
          </p:cNvSpPr>
          <p:nvPr>
            <p:ph type="sldNum" sz="quarter" idx="10"/>
          </p:nvPr>
        </p:nvSpPr>
        <p:spPr>
          <a:xfrm>
            <a:off x="4974456" y="6356350"/>
            <a:ext cx="482600" cy="365125"/>
          </a:xfrm>
          <a:prstGeom prst="rect">
            <a:avLst/>
          </a:prstGeom>
        </p:spPr>
        <p:txBody>
          <a:bodyPr/>
          <a:lstStyle>
            <a:lvl1pPr algn="ctr">
              <a:defRPr>
                <a:solidFill>
                  <a:schemeClr val="bg1"/>
                </a:solidFill>
              </a:defRPr>
            </a:lvl1pPr>
          </a:lstStyle>
          <a:p>
            <a:pPr>
              <a:defRPr/>
            </a:pPr>
            <a:fld id="{7B8EA862-7DD5-4A06-BDE1-DB7EC5FAA60C}" type="slidenum">
              <a:rPr lang="ar-SA" smtClean="0"/>
              <a:pPr>
                <a:defRPr/>
              </a:pPr>
              <a:t>‹#›</a:t>
            </a:fld>
            <a:endParaRPr lang="en-US" dirty="0"/>
          </a:p>
        </p:txBody>
      </p:sp>
      <p:sp>
        <p:nvSpPr>
          <p:cNvPr id="8" name="Rectangle 9"/>
          <p:cNvSpPr/>
          <p:nvPr userDrawn="1"/>
        </p:nvSpPr>
        <p:spPr>
          <a:xfrm>
            <a:off x="9424988" y="280988"/>
            <a:ext cx="304800" cy="555724"/>
          </a:xfrm>
          <a:prstGeom prst="rect">
            <a:avLst/>
          </a:prstGeom>
          <a:solidFill>
            <a:schemeClr val="accent2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sp>
        <p:nvSpPr>
          <p:cNvPr id="13" name="Rectangle 12"/>
          <p:cNvSpPr/>
          <p:nvPr userDrawn="1"/>
        </p:nvSpPr>
        <p:spPr>
          <a:xfrm>
            <a:off x="9424988" y="0"/>
            <a:ext cx="304800" cy="301625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cxnSp>
        <p:nvCxnSpPr>
          <p:cNvPr id="14" name="Straight Connector 11"/>
          <p:cNvCxnSpPr/>
          <p:nvPr userDrawn="1"/>
        </p:nvCxnSpPr>
        <p:spPr>
          <a:xfrm>
            <a:off x="415925" y="830362"/>
            <a:ext cx="9296400" cy="635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95300" y="274638"/>
            <a:ext cx="8915400" cy="1143000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95300" y="1535113"/>
            <a:ext cx="4376870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95300" y="2174875"/>
            <a:ext cx="4376870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032111" y="1535113"/>
            <a:ext cx="4378590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032111" y="2174875"/>
            <a:ext cx="4378590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8" name="Rectangle 7"/>
          <p:cNvSpPr/>
          <p:nvPr userDrawn="1"/>
        </p:nvSpPr>
        <p:spPr>
          <a:xfrm>
            <a:off x="4876800" y="6367462"/>
            <a:ext cx="681597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600" dirty="0" smtClean="0">
                <a:solidFill>
                  <a:schemeClr val="bg1"/>
                </a:solidFill>
                <a:latin typeface="+mn-lt"/>
                <a:cs typeface="+mn-cs"/>
              </a:rPr>
              <a:t>[        ]</a:t>
            </a:r>
            <a:endParaRPr lang="en-US" sz="1600" dirty="0">
              <a:solidFill>
                <a:schemeClr val="bg1"/>
              </a:solidFill>
              <a:latin typeface="+mn-lt"/>
              <a:cs typeface="+mn-cs"/>
            </a:endParaRPr>
          </a:p>
        </p:txBody>
      </p:sp>
      <p:sp>
        <p:nvSpPr>
          <p:cNvPr id="9" name="Slide Number Placeholder 5"/>
          <p:cNvSpPr>
            <a:spLocks noGrp="1"/>
          </p:cNvSpPr>
          <p:nvPr>
            <p:ph type="sldNum" sz="quarter" idx="10"/>
          </p:nvPr>
        </p:nvSpPr>
        <p:spPr>
          <a:xfrm>
            <a:off x="4974456" y="6356350"/>
            <a:ext cx="482600" cy="365125"/>
          </a:xfrm>
          <a:prstGeom prst="rect">
            <a:avLst/>
          </a:prstGeom>
        </p:spPr>
        <p:txBody>
          <a:bodyPr/>
          <a:lstStyle>
            <a:lvl1pPr algn="ctr">
              <a:defRPr>
                <a:solidFill>
                  <a:schemeClr val="bg1"/>
                </a:solidFill>
              </a:defRPr>
            </a:lvl1pPr>
          </a:lstStyle>
          <a:p>
            <a:pPr>
              <a:defRPr/>
            </a:pPr>
            <a:fld id="{7B8EA862-7DD5-4A06-BDE1-DB7EC5FAA60C}" type="slidenum">
              <a:rPr lang="ar-SA" smtClean="0"/>
              <a:pPr>
                <a:defRPr/>
              </a:pPr>
              <a:t>‹#›</a:t>
            </a:fld>
            <a:endParaRPr lang="en-US" dirty="0"/>
          </a:p>
        </p:txBody>
      </p:sp>
      <p:sp>
        <p:nvSpPr>
          <p:cNvPr id="10" name="Rectangle 9"/>
          <p:cNvSpPr/>
          <p:nvPr userDrawn="1"/>
        </p:nvSpPr>
        <p:spPr>
          <a:xfrm>
            <a:off x="9424988" y="280988"/>
            <a:ext cx="304800" cy="555724"/>
          </a:xfrm>
          <a:prstGeom prst="rect">
            <a:avLst/>
          </a:prstGeom>
          <a:solidFill>
            <a:schemeClr val="accent2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sp>
        <p:nvSpPr>
          <p:cNvPr id="12" name="Rectangle 12"/>
          <p:cNvSpPr/>
          <p:nvPr userDrawn="1"/>
        </p:nvSpPr>
        <p:spPr>
          <a:xfrm>
            <a:off x="9424988" y="0"/>
            <a:ext cx="304800" cy="301625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cxnSp>
        <p:nvCxnSpPr>
          <p:cNvPr id="13" name="Straight Connector 11"/>
          <p:cNvCxnSpPr/>
          <p:nvPr userDrawn="1"/>
        </p:nvCxnSpPr>
        <p:spPr>
          <a:xfrm>
            <a:off x="415925" y="830362"/>
            <a:ext cx="9296400" cy="635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95300" y="274638"/>
            <a:ext cx="8915400" cy="1143000"/>
          </a:xfrm>
          <a:prstGeom prst="rect">
            <a:avLst/>
          </a:prstGeo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4" name="Rectangle 3"/>
          <p:cNvSpPr/>
          <p:nvPr userDrawn="1"/>
        </p:nvSpPr>
        <p:spPr>
          <a:xfrm>
            <a:off x="4876800" y="6367462"/>
            <a:ext cx="681597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600" dirty="0" smtClean="0">
                <a:solidFill>
                  <a:schemeClr val="bg1"/>
                </a:solidFill>
                <a:latin typeface="+mn-lt"/>
                <a:cs typeface="+mn-cs"/>
              </a:rPr>
              <a:t>[        ]</a:t>
            </a:r>
            <a:endParaRPr lang="en-US" sz="1600" dirty="0">
              <a:solidFill>
                <a:schemeClr val="bg1"/>
              </a:solidFill>
              <a:latin typeface="+mn-lt"/>
              <a:cs typeface="+mn-cs"/>
            </a:endParaRPr>
          </a:p>
        </p:txBody>
      </p:sp>
      <p:sp>
        <p:nvSpPr>
          <p:cNvPr id="5" name="Slide Number Placeholder 5"/>
          <p:cNvSpPr>
            <a:spLocks noGrp="1"/>
          </p:cNvSpPr>
          <p:nvPr>
            <p:ph type="sldNum" sz="quarter" idx="10"/>
          </p:nvPr>
        </p:nvSpPr>
        <p:spPr>
          <a:xfrm>
            <a:off x="4974456" y="6356350"/>
            <a:ext cx="482600" cy="365125"/>
          </a:xfrm>
          <a:prstGeom prst="rect">
            <a:avLst/>
          </a:prstGeom>
        </p:spPr>
        <p:txBody>
          <a:bodyPr/>
          <a:lstStyle>
            <a:lvl1pPr algn="ctr">
              <a:defRPr>
                <a:solidFill>
                  <a:schemeClr val="bg1"/>
                </a:solidFill>
              </a:defRPr>
            </a:lvl1pPr>
          </a:lstStyle>
          <a:p>
            <a:pPr>
              <a:defRPr/>
            </a:pPr>
            <a:fld id="{7B8EA862-7DD5-4A06-BDE1-DB7EC5FAA60C}" type="slidenum">
              <a:rPr lang="ar-SA" smtClean="0"/>
              <a:pPr>
                <a:defRPr/>
              </a:pPr>
              <a:t>‹#›</a:t>
            </a:fld>
            <a:endParaRPr lang="en-US" dirty="0"/>
          </a:p>
        </p:txBody>
      </p:sp>
      <p:sp>
        <p:nvSpPr>
          <p:cNvPr id="6" name="Rectangle 9"/>
          <p:cNvSpPr/>
          <p:nvPr userDrawn="1"/>
        </p:nvSpPr>
        <p:spPr>
          <a:xfrm>
            <a:off x="9424988" y="280988"/>
            <a:ext cx="304800" cy="555724"/>
          </a:xfrm>
          <a:prstGeom prst="rect">
            <a:avLst/>
          </a:prstGeom>
          <a:solidFill>
            <a:schemeClr val="accent2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sp>
        <p:nvSpPr>
          <p:cNvPr id="8" name="Rectangle 12"/>
          <p:cNvSpPr/>
          <p:nvPr userDrawn="1"/>
        </p:nvSpPr>
        <p:spPr>
          <a:xfrm>
            <a:off x="9424988" y="0"/>
            <a:ext cx="304800" cy="301625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cxnSp>
        <p:nvCxnSpPr>
          <p:cNvPr id="9" name="Straight Connector 11"/>
          <p:cNvCxnSpPr/>
          <p:nvPr userDrawn="1"/>
        </p:nvCxnSpPr>
        <p:spPr>
          <a:xfrm>
            <a:off x="415925" y="830362"/>
            <a:ext cx="9296400" cy="635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/>
          <p:cNvSpPr/>
          <p:nvPr userDrawn="1"/>
        </p:nvSpPr>
        <p:spPr>
          <a:xfrm>
            <a:off x="4876800" y="6367462"/>
            <a:ext cx="681597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600" dirty="0" smtClean="0">
                <a:solidFill>
                  <a:schemeClr val="bg1"/>
                </a:solidFill>
                <a:latin typeface="+mn-lt"/>
                <a:cs typeface="+mn-cs"/>
              </a:rPr>
              <a:t>[        ]</a:t>
            </a:r>
            <a:endParaRPr lang="en-US" sz="1600" dirty="0">
              <a:solidFill>
                <a:schemeClr val="bg1"/>
              </a:solidFill>
              <a:latin typeface="+mn-lt"/>
              <a:cs typeface="+mn-cs"/>
            </a:endParaRPr>
          </a:p>
        </p:txBody>
      </p:sp>
      <p:sp>
        <p:nvSpPr>
          <p:cNvPr id="4" name="Slide Number Placeholder 5"/>
          <p:cNvSpPr>
            <a:spLocks noGrp="1"/>
          </p:cNvSpPr>
          <p:nvPr>
            <p:ph type="sldNum" sz="quarter" idx="10"/>
          </p:nvPr>
        </p:nvSpPr>
        <p:spPr>
          <a:xfrm>
            <a:off x="4974456" y="6356350"/>
            <a:ext cx="482600" cy="365125"/>
          </a:xfrm>
          <a:prstGeom prst="rect">
            <a:avLst/>
          </a:prstGeom>
        </p:spPr>
        <p:txBody>
          <a:bodyPr/>
          <a:lstStyle>
            <a:lvl1pPr algn="ctr">
              <a:defRPr>
                <a:solidFill>
                  <a:schemeClr val="bg1"/>
                </a:solidFill>
              </a:defRPr>
            </a:lvl1pPr>
          </a:lstStyle>
          <a:p>
            <a:pPr>
              <a:defRPr/>
            </a:pPr>
            <a:fld id="{7B8EA862-7DD5-4A06-BDE1-DB7EC5FAA60C}" type="slidenum">
              <a:rPr lang="ar-SA" smtClean="0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95300" y="273050"/>
            <a:ext cx="3259006" cy="1162050"/>
          </a:xfrm>
          <a:prstGeom prst="rect">
            <a:avLst/>
          </a:prstGeo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72971" y="273051"/>
            <a:ext cx="5537729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95300" y="1435101"/>
            <a:ext cx="3259006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Slide Number Placeholder 5"/>
          <p:cNvSpPr>
            <a:spLocks noGrp="1"/>
          </p:cNvSpPr>
          <p:nvPr>
            <p:ph type="sldNum" sz="quarter" idx="10"/>
          </p:nvPr>
        </p:nvSpPr>
        <p:spPr>
          <a:xfrm>
            <a:off x="2105025" y="6376988"/>
            <a:ext cx="5715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1CD0D710-FEE9-4DD8-AEED-EBF044EACABA}" type="slidenum">
              <a:rPr lang="ar-SA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941645" y="4800600"/>
            <a:ext cx="5943600" cy="566738"/>
          </a:xfrm>
          <a:prstGeom prst="rect">
            <a:avLst/>
          </a:prstGeo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941645" y="612775"/>
            <a:ext cx="5943600" cy="4114800"/>
          </a:xfrm>
        </p:spPr>
        <p:txBody>
          <a:bodyPr rtlCol="0">
            <a:normAutofit/>
          </a:bodyPr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r>
              <a:rPr lang="en-US" noProof="0" smtClean="0"/>
              <a:t>Click icon to add picture</a:t>
            </a:r>
            <a:endParaRPr lang="en-US" noProof="0" dirty="0" smtClean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941645" y="5367338"/>
            <a:ext cx="59436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Slide Number Placeholder 5"/>
          <p:cNvSpPr>
            <a:spLocks noGrp="1"/>
          </p:cNvSpPr>
          <p:nvPr>
            <p:ph type="sldNum" sz="quarter" idx="10"/>
          </p:nvPr>
        </p:nvSpPr>
        <p:spPr>
          <a:xfrm>
            <a:off x="2105025" y="6376988"/>
            <a:ext cx="5715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3CD681FE-95EB-43BB-90BC-9DFA564FD6CC}" type="slidenum">
              <a:rPr lang="ar-SA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95300" y="274638"/>
            <a:ext cx="8915400" cy="1143000"/>
          </a:xfrm>
          <a:prstGeom prst="rect">
            <a:avLst/>
          </a:prstGeo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Slide Number Placeholder 5"/>
          <p:cNvSpPr>
            <a:spLocks noGrp="1"/>
          </p:cNvSpPr>
          <p:nvPr>
            <p:ph type="sldNum" sz="quarter" idx="10"/>
          </p:nvPr>
        </p:nvSpPr>
        <p:spPr>
          <a:xfrm>
            <a:off x="2105025" y="6376988"/>
            <a:ext cx="5715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94E2D931-4EC8-4CD2-97D6-9D3F541B751A}" type="slidenum">
              <a:rPr lang="ar-SA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7780337" y="274639"/>
            <a:ext cx="2414588" cy="5851525"/>
          </a:xfrm>
          <a:prstGeom prst="rect">
            <a:avLst/>
          </a:prstGeo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536575" y="274639"/>
            <a:ext cx="7078663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Slide Number Placeholder 5"/>
          <p:cNvSpPr>
            <a:spLocks noGrp="1"/>
          </p:cNvSpPr>
          <p:nvPr>
            <p:ph type="sldNum" sz="quarter" idx="10"/>
          </p:nvPr>
        </p:nvSpPr>
        <p:spPr>
          <a:xfrm>
            <a:off x="2105025" y="6376988"/>
            <a:ext cx="5715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9FE1D026-1D84-4E55-B04D-2B54F501D563}" type="slidenum">
              <a:rPr lang="ar-SA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30" name="Text Placeholder 2"/>
          <p:cNvSpPr>
            <a:spLocks noGrp="1"/>
          </p:cNvSpPr>
          <p:nvPr>
            <p:ph type="body" idx="1"/>
          </p:nvPr>
        </p:nvSpPr>
        <p:spPr bwMode="auto">
          <a:xfrm>
            <a:off x="495300" y="1600200"/>
            <a:ext cx="8915400" cy="4525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ar-EG" dirty="0" smtClean="0"/>
              <a:t>المحتوى المستوى الأول</a:t>
            </a:r>
            <a:endParaRPr lang="en-US" dirty="0" smtClean="0"/>
          </a:p>
          <a:p>
            <a:pPr lvl="1"/>
            <a:r>
              <a:rPr lang="ar-EG" dirty="0" smtClean="0"/>
              <a:t>المحتوى المستوى الثاني</a:t>
            </a:r>
            <a:endParaRPr lang="en-US" dirty="0" smtClean="0"/>
          </a:p>
          <a:p>
            <a:pPr lvl="2"/>
            <a:r>
              <a:rPr lang="ar-EG" dirty="0" smtClean="0"/>
              <a:t>المحتوى المستوى الثالث</a:t>
            </a:r>
            <a:endParaRPr lang="en-US" dirty="0" smtClean="0"/>
          </a:p>
          <a:p>
            <a:pPr lvl="3"/>
            <a:r>
              <a:rPr lang="ar-EG" dirty="0" smtClean="0"/>
              <a:t>المحتوى المستوى الرابع</a:t>
            </a:r>
            <a:endParaRPr lang="en-US" dirty="0" smtClean="0"/>
          </a:p>
          <a:p>
            <a:pPr lvl="4"/>
            <a:r>
              <a:rPr lang="ar-EG" dirty="0" smtClean="0"/>
              <a:t>المحتوى المستوى الخامس</a:t>
            </a:r>
            <a:endParaRPr lang="en-US" dirty="0" smtClean="0"/>
          </a:p>
        </p:txBody>
      </p:sp>
      <p:sp>
        <p:nvSpPr>
          <p:cNvPr id="10" name="Rectangle 9"/>
          <p:cNvSpPr/>
          <p:nvPr userDrawn="1"/>
        </p:nvSpPr>
        <p:spPr>
          <a:xfrm>
            <a:off x="992560" y="6324600"/>
            <a:ext cx="8913440" cy="533400"/>
          </a:xfrm>
          <a:prstGeom prst="rect">
            <a:avLst/>
          </a:prstGeom>
          <a:solidFill>
            <a:srgbClr val="013E3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03143" tIns="51572" rIns="103143" bIns="51572"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 sz="1000" dirty="0">
              <a:solidFill>
                <a:srgbClr val="0053AC"/>
              </a:solidFill>
            </a:endParaRPr>
          </a:p>
        </p:txBody>
      </p:sp>
      <p:sp>
        <p:nvSpPr>
          <p:cNvPr id="15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4914900" y="6376988"/>
            <a:ext cx="571500" cy="365125"/>
          </a:xfrm>
          <a:prstGeom prst="rect">
            <a:avLst/>
          </a:prstGeom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rtl="0">
              <a:defRPr sz="1200">
                <a:solidFill>
                  <a:schemeClr val="bg1"/>
                </a:solidFill>
                <a:latin typeface="Calibri" pitchFamily="34" charset="0"/>
                <a:cs typeface="Arial" charset="0"/>
              </a:defRPr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19" name="Rectangle 18"/>
          <p:cNvSpPr/>
          <p:nvPr userDrawn="1"/>
        </p:nvSpPr>
        <p:spPr>
          <a:xfrm>
            <a:off x="992560" y="6581001"/>
            <a:ext cx="2757486" cy="253916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050" dirty="0" smtClean="0">
                <a:solidFill>
                  <a:schemeClr val="bg1"/>
                </a:solidFill>
                <a:latin typeface="+mn-lt"/>
                <a:cs typeface="+mn-cs"/>
              </a:rPr>
              <a:t>Deanship of E-Learning and Distance Education</a:t>
            </a:r>
            <a:endParaRPr lang="en-US" sz="1050" dirty="0">
              <a:solidFill>
                <a:schemeClr val="bg1"/>
              </a:solidFill>
              <a:latin typeface="+mn-lt"/>
              <a:cs typeface="+mn-cs"/>
            </a:endParaRPr>
          </a:p>
        </p:txBody>
      </p:sp>
      <p:sp>
        <p:nvSpPr>
          <p:cNvPr id="20" name="Rectangle 19"/>
          <p:cNvSpPr/>
          <p:nvPr userDrawn="1"/>
        </p:nvSpPr>
        <p:spPr>
          <a:xfrm>
            <a:off x="992560" y="6392361"/>
            <a:ext cx="2643398" cy="27699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ar-SA" sz="1200" b="0" dirty="0" smtClean="0">
                <a:solidFill>
                  <a:schemeClr val="bg1"/>
                </a:solidFill>
                <a:latin typeface="+mn-lt"/>
                <a:cs typeface="+mn-cs"/>
              </a:rPr>
              <a:t>عمادة التعلم</a:t>
            </a:r>
            <a:r>
              <a:rPr lang="ar-SA" sz="1200" b="0" baseline="0" dirty="0" smtClean="0">
                <a:solidFill>
                  <a:schemeClr val="bg1"/>
                </a:solidFill>
                <a:latin typeface="+mn-lt"/>
                <a:cs typeface="+mn-cs"/>
              </a:rPr>
              <a:t> الإلكتروني والتعليم عن بعد</a:t>
            </a:r>
            <a:endParaRPr lang="en-US" sz="1200" b="0" dirty="0">
              <a:solidFill>
                <a:schemeClr val="bg1"/>
              </a:solidFill>
              <a:latin typeface="+mn-lt"/>
              <a:cs typeface="+mn-cs"/>
            </a:endParaRPr>
          </a:p>
        </p:txBody>
      </p:sp>
      <p:sp>
        <p:nvSpPr>
          <p:cNvPr id="21" name="Rectangle 20"/>
          <p:cNvSpPr/>
          <p:nvPr userDrawn="1"/>
        </p:nvSpPr>
        <p:spPr>
          <a:xfrm>
            <a:off x="5961112" y="6468189"/>
            <a:ext cx="3888432" cy="24622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r" rtl="1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ar-SA" sz="1000" b="0" i="0" kern="1200" dirty="0" smtClean="0">
                <a:solidFill>
                  <a:schemeClr val="bg1"/>
                </a:solidFill>
                <a:effectLst/>
                <a:latin typeface="Arial" pitchFamily="34" charset="0"/>
                <a:ea typeface="+mn-ea"/>
                <a:cs typeface="Arial" pitchFamily="34" charset="0"/>
              </a:rPr>
              <a:t>جميع الحقوق محفوظة لجامعة الملك فيصل ©</a:t>
            </a:r>
            <a:r>
              <a:rPr lang="en-US" sz="1000" b="0" i="0" kern="1200" dirty="0" smtClean="0">
                <a:solidFill>
                  <a:schemeClr val="bg1"/>
                </a:solidFill>
                <a:effectLst/>
                <a:latin typeface="Arial" pitchFamily="34" charset="0"/>
                <a:ea typeface="+mn-ea"/>
                <a:cs typeface="Arial" pitchFamily="34" charset="0"/>
              </a:rPr>
              <a:t> All Rights Reserved for KFU </a:t>
            </a:r>
            <a:endParaRPr lang="en-US" sz="1000" b="0" dirty="0">
              <a:solidFill>
                <a:schemeClr val="bg1"/>
              </a:solidFill>
              <a:latin typeface="+mn-lt"/>
              <a:cs typeface="+mn-cs"/>
            </a:endParaRPr>
          </a:p>
        </p:txBody>
      </p:sp>
      <p:pic>
        <p:nvPicPr>
          <p:cNvPr id="11" name="Picture 10"/>
          <p:cNvPicPr>
            <a:picLocks noChangeAspect="1"/>
          </p:cNvPicPr>
          <p:nvPr userDrawn="1"/>
        </p:nvPicPr>
        <p:blipFill rotWithShape="1">
          <a:blip r:embed="rId1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21528"/>
          <a:stretch/>
        </p:blipFill>
        <p:spPr>
          <a:xfrm>
            <a:off x="54693" y="6324600"/>
            <a:ext cx="865859" cy="471844"/>
          </a:xfrm>
          <a:prstGeom prst="rect">
            <a:avLst/>
          </a:prstGeom>
        </p:spPr>
      </p:pic>
    </p:spTree>
  </p:cSld>
  <p:clrMap bg1="lt1" tx1="dk1" bg2="lt2" tx2="dk2" accent1="accent1" accent2="accent2" accent3="accent3" accent4="accent4" accent5="accent5" accent6="accent6" hlink="hlink" folHlink="folHlink"/>
  <p:sldLayoutIdLst>
    <p:sldLayoutId id="2147483772" r:id="rId1"/>
    <p:sldLayoutId id="2147483773" r:id="rId2"/>
    <p:sldLayoutId id="2147483764" r:id="rId3"/>
    <p:sldLayoutId id="2147483774" r:id="rId4"/>
    <p:sldLayoutId id="2147483765" r:id="rId5"/>
    <p:sldLayoutId id="2147483766" r:id="rId6"/>
    <p:sldLayoutId id="2147483767" r:id="rId7"/>
    <p:sldLayoutId id="2147483768" r:id="rId8"/>
    <p:sldLayoutId id="2147483769" r:id="rId9"/>
    <p:sldLayoutId id="2147483770" r:id="rId10"/>
    <p:sldLayoutId id="2147483771" r:id="rId11"/>
  </p:sldLayoutIdLst>
  <p:hf hdr="0" ftr="0" dt="0"/>
  <p:txStyles>
    <p:titleStyle>
      <a:lvl1pPr algn="r" rtl="0" eaLnBrk="1" fontAlgn="base" hangingPunct="1">
        <a:spcBef>
          <a:spcPct val="0"/>
        </a:spcBef>
        <a:spcAft>
          <a:spcPct val="0"/>
        </a:spcAft>
        <a:defRPr sz="4400" kern="1200">
          <a:solidFill>
            <a:srgbClr val="AD9968"/>
          </a:solidFill>
          <a:latin typeface="+mj-lt"/>
          <a:ea typeface="+mj-ea"/>
          <a:cs typeface="Arial" charset="0"/>
        </a:defRPr>
      </a:lvl1pPr>
      <a:lvl2pPr algn="r" rtl="0" eaLnBrk="1" fontAlgn="base" hangingPunct="1">
        <a:spcBef>
          <a:spcPct val="0"/>
        </a:spcBef>
        <a:spcAft>
          <a:spcPct val="0"/>
        </a:spcAft>
        <a:defRPr sz="4400">
          <a:solidFill>
            <a:srgbClr val="376092"/>
          </a:solidFill>
          <a:latin typeface="Calibri" pitchFamily="34" charset="0"/>
          <a:cs typeface="Arial" charset="0"/>
        </a:defRPr>
      </a:lvl2pPr>
      <a:lvl3pPr algn="r" rtl="0" eaLnBrk="1" fontAlgn="base" hangingPunct="1">
        <a:spcBef>
          <a:spcPct val="0"/>
        </a:spcBef>
        <a:spcAft>
          <a:spcPct val="0"/>
        </a:spcAft>
        <a:defRPr sz="4400">
          <a:solidFill>
            <a:srgbClr val="376092"/>
          </a:solidFill>
          <a:latin typeface="Calibri" pitchFamily="34" charset="0"/>
          <a:cs typeface="Arial" charset="0"/>
        </a:defRPr>
      </a:lvl3pPr>
      <a:lvl4pPr algn="r" rtl="0" eaLnBrk="1" fontAlgn="base" hangingPunct="1">
        <a:spcBef>
          <a:spcPct val="0"/>
        </a:spcBef>
        <a:spcAft>
          <a:spcPct val="0"/>
        </a:spcAft>
        <a:defRPr sz="4400">
          <a:solidFill>
            <a:srgbClr val="376092"/>
          </a:solidFill>
          <a:latin typeface="Calibri" pitchFamily="34" charset="0"/>
          <a:cs typeface="Arial" charset="0"/>
        </a:defRPr>
      </a:lvl4pPr>
      <a:lvl5pPr algn="r" rtl="0" eaLnBrk="1" fontAlgn="base" hangingPunct="1">
        <a:spcBef>
          <a:spcPct val="0"/>
        </a:spcBef>
        <a:spcAft>
          <a:spcPct val="0"/>
        </a:spcAft>
        <a:defRPr sz="4400">
          <a:solidFill>
            <a:srgbClr val="376092"/>
          </a:solidFill>
          <a:latin typeface="Calibri" pitchFamily="34" charset="0"/>
          <a:cs typeface="Arial" charset="0"/>
        </a:defRPr>
      </a:lvl5pPr>
      <a:lvl6pPr marL="457200" algn="r" rtl="0" eaLnBrk="1" fontAlgn="base" hangingPunct="1">
        <a:spcBef>
          <a:spcPct val="0"/>
        </a:spcBef>
        <a:spcAft>
          <a:spcPct val="0"/>
        </a:spcAft>
        <a:defRPr sz="4400">
          <a:solidFill>
            <a:srgbClr val="376092"/>
          </a:solidFill>
          <a:latin typeface="Calibri" pitchFamily="34" charset="0"/>
          <a:cs typeface="Arial" charset="0"/>
        </a:defRPr>
      </a:lvl6pPr>
      <a:lvl7pPr marL="914400" algn="r" rtl="0" eaLnBrk="1" fontAlgn="base" hangingPunct="1">
        <a:spcBef>
          <a:spcPct val="0"/>
        </a:spcBef>
        <a:spcAft>
          <a:spcPct val="0"/>
        </a:spcAft>
        <a:defRPr sz="4400">
          <a:solidFill>
            <a:srgbClr val="376092"/>
          </a:solidFill>
          <a:latin typeface="Calibri" pitchFamily="34" charset="0"/>
          <a:cs typeface="Arial" charset="0"/>
        </a:defRPr>
      </a:lvl7pPr>
      <a:lvl8pPr marL="1371600" algn="r" rtl="0" eaLnBrk="1" fontAlgn="base" hangingPunct="1">
        <a:spcBef>
          <a:spcPct val="0"/>
        </a:spcBef>
        <a:spcAft>
          <a:spcPct val="0"/>
        </a:spcAft>
        <a:defRPr sz="4400">
          <a:solidFill>
            <a:srgbClr val="376092"/>
          </a:solidFill>
          <a:latin typeface="Calibri" pitchFamily="34" charset="0"/>
          <a:cs typeface="Arial" charset="0"/>
        </a:defRPr>
      </a:lvl8pPr>
      <a:lvl9pPr marL="1828800" algn="r" rtl="0" eaLnBrk="1" fontAlgn="base" hangingPunct="1">
        <a:spcBef>
          <a:spcPct val="0"/>
        </a:spcBef>
        <a:spcAft>
          <a:spcPct val="0"/>
        </a:spcAft>
        <a:defRPr sz="4400">
          <a:solidFill>
            <a:srgbClr val="376092"/>
          </a:solidFill>
          <a:latin typeface="Calibri" pitchFamily="34" charset="0"/>
          <a:cs typeface="Arial" charset="0"/>
        </a:defRPr>
      </a:lvl9pPr>
    </p:titleStyle>
    <p:bodyStyle>
      <a:lvl1pPr marL="342900" indent="-342900" algn="r" rtl="0" eaLnBrk="1" fontAlgn="base" hangingPunct="1">
        <a:spcBef>
          <a:spcPct val="20000"/>
        </a:spcBef>
        <a:spcAft>
          <a:spcPct val="0"/>
        </a:spcAft>
        <a:buFont typeface="Arial" pitchFamily="34" charset="0"/>
        <a:buChar char="•"/>
        <a:defRPr sz="3200" kern="1200">
          <a:solidFill>
            <a:srgbClr val="013E36"/>
          </a:solidFill>
          <a:latin typeface="+mn-lt"/>
          <a:ea typeface="+mn-ea"/>
          <a:cs typeface="Arial" charset="0"/>
        </a:defRPr>
      </a:lvl1pPr>
      <a:lvl2pPr marL="742950" indent="-285750" algn="r" rtl="0" eaLnBrk="1" fontAlgn="base" hangingPunct="1">
        <a:spcBef>
          <a:spcPct val="20000"/>
        </a:spcBef>
        <a:spcAft>
          <a:spcPct val="0"/>
        </a:spcAft>
        <a:buFont typeface="Arial" pitchFamily="34" charset="0"/>
        <a:buChar char="–"/>
        <a:defRPr sz="2800" kern="1200">
          <a:solidFill>
            <a:srgbClr val="013E36"/>
          </a:solidFill>
          <a:latin typeface="+mn-lt"/>
          <a:ea typeface="+mn-ea"/>
          <a:cs typeface="Arial" charset="0"/>
        </a:defRPr>
      </a:lvl2pPr>
      <a:lvl3pPr marL="1143000" indent="-228600" algn="r" rtl="0" eaLnBrk="1" fontAlgn="base" hangingPunct="1">
        <a:spcBef>
          <a:spcPct val="20000"/>
        </a:spcBef>
        <a:spcAft>
          <a:spcPct val="0"/>
        </a:spcAft>
        <a:buFont typeface="Arial" pitchFamily="34" charset="0"/>
        <a:buChar char="•"/>
        <a:defRPr sz="2400" kern="1200">
          <a:solidFill>
            <a:srgbClr val="013E36"/>
          </a:solidFill>
          <a:latin typeface="+mn-lt"/>
          <a:ea typeface="+mn-ea"/>
          <a:cs typeface="Arial" charset="0"/>
        </a:defRPr>
      </a:lvl3pPr>
      <a:lvl4pPr marL="1600200" indent="-228600" algn="r" rtl="0" eaLnBrk="1" fontAlgn="base" hangingPunct="1">
        <a:spcBef>
          <a:spcPct val="20000"/>
        </a:spcBef>
        <a:spcAft>
          <a:spcPct val="0"/>
        </a:spcAft>
        <a:buFont typeface="Arial" pitchFamily="34" charset="0"/>
        <a:buChar char="–"/>
        <a:defRPr sz="2000" kern="1200">
          <a:solidFill>
            <a:srgbClr val="013E36"/>
          </a:solidFill>
          <a:latin typeface="+mn-lt"/>
          <a:ea typeface="+mn-ea"/>
          <a:cs typeface="Arial" charset="0"/>
        </a:defRPr>
      </a:lvl4pPr>
      <a:lvl5pPr marL="2057400" indent="-228600" algn="r" rtl="0" eaLnBrk="1" fontAlgn="base" hangingPunct="1">
        <a:spcBef>
          <a:spcPct val="20000"/>
        </a:spcBef>
        <a:spcAft>
          <a:spcPct val="0"/>
        </a:spcAft>
        <a:buFont typeface="Arial" pitchFamily="34" charset="0"/>
        <a:buChar char="»"/>
        <a:defRPr sz="2000" kern="1200">
          <a:solidFill>
            <a:srgbClr val="013E36"/>
          </a:solidFill>
          <a:latin typeface="+mn-lt"/>
          <a:ea typeface="+mn-ea"/>
          <a:cs typeface="Arial" charset="0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4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png"/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png"/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pn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Title 1"/>
          <p:cNvSpPr>
            <a:spLocks noGrp="1"/>
          </p:cNvSpPr>
          <p:nvPr>
            <p:ph type="ctrTitle"/>
          </p:nvPr>
        </p:nvSpPr>
        <p:spPr>
          <a:xfrm>
            <a:off x="742950" y="2130425"/>
            <a:ext cx="8420100" cy="1470025"/>
          </a:xfrm>
        </p:spPr>
        <p:txBody>
          <a:bodyPr/>
          <a:lstStyle/>
          <a:p>
            <a:pPr eaLnBrk="1" hangingPunct="1"/>
            <a:endParaRPr lang="ar-SA" smtClean="0">
              <a:solidFill>
                <a:srgbClr val="376092"/>
              </a:solidFill>
              <a:cs typeface="Arial" pitchFamily="34" charset="0"/>
            </a:endParaRP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 rtlCol="0">
            <a:normAutofit/>
          </a:bodyPr>
          <a:lstStyle/>
          <a:p>
            <a:pPr eaLnBrk="1" fontAlgn="auto" hangingPunct="1">
              <a:spcAft>
                <a:spcPts val="0"/>
              </a:spcAft>
              <a:defRPr/>
            </a:pPr>
            <a:endParaRPr lang="en-US" dirty="0" smtClean="0">
              <a:cs typeface="+mn-cs"/>
            </a:endParaRPr>
          </a:p>
        </p:txBody>
      </p:sp>
      <p:sp>
        <p:nvSpPr>
          <p:cNvPr id="5124" name="Slide Number Placeholder 3"/>
          <p:cNvSpPr>
            <a:spLocks noGrp="1"/>
          </p:cNvSpPr>
          <p:nvPr>
            <p:ph type="sldNum" sz="quarter" idx="10"/>
          </p:nvPr>
        </p:nvSpPr>
        <p:spPr bwMode="auto">
          <a:noFill/>
          <a:ln>
            <a:miter lim="800000"/>
            <a:headEnd/>
            <a:tailEnd/>
          </a:ln>
        </p:spPr>
        <p:txBody>
          <a:bodyPr/>
          <a:lstStyle/>
          <a:p>
            <a:fld id="{10032AED-950E-4013-8E81-DE89BE95EEEF}" type="slidenum">
              <a:rPr lang="ar-SA" smtClean="0">
                <a:cs typeface="Arial" pitchFamily="34" charset="0"/>
              </a:rPr>
              <a:pPr/>
              <a:t>1</a:t>
            </a:fld>
            <a:endParaRPr lang="en-US" dirty="0" smtClean="0">
              <a:cs typeface="Arial" pitchFamily="34" charset="0"/>
            </a:endParaRPr>
          </a:p>
        </p:txBody>
      </p:sp>
      <p:sp>
        <p:nvSpPr>
          <p:cNvPr id="5" name="Rectangle 4"/>
          <p:cNvSpPr/>
          <p:nvPr/>
        </p:nvSpPr>
        <p:spPr>
          <a:xfrm>
            <a:off x="0" y="0"/>
            <a:ext cx="9906000" cy="6858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03143" tIns="51572" rIns="103143" bIns="51572"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sp>
        <p:nvSpPr>
          <p:cNvPr id="6" name="Rectangle 5"/>
          <p:cNvSpPr/>
          <p:nvPr/>
        </p:nvSpPr>
        <p:spPr>
          <a:xfrm>
            <a:off x="0" y="-228600"/>
            <a:ext cx="9906000" cy="3429000"/>
          </a:xfrm>
          <a:prstGeom prst="rect">
            <a:avLst/>
          </a:prstGeom>
          <a:solidFill>
            <a:srgbClr val="013E3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03143" tIns="51572" rIns="103143" bIns="51572"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sp>
        <p:nvSpPr>
          <p:cNvPr id="5127" name="Subtitle 2"/>
          <p:cNvSpPr txBox="1">
            <a:spLocks/>
          </p:cNvSpPr>
          <p:nvPr/>
        </p:nvSpPr>
        <p:spPr bwMode="auto">
          <a:xfrm>
            <a:off x="5715000" y="4800600"/>
            <a:ext cx="4083050" cy="1066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algn="ctr" rtl="0">
              <a:spcBef>
                <a:spcPct val="20000"/>
              </a:spcBef>
              <a:buFont typeface="Arial" pitchFamily="34" charset="0"/>
              <a:buNone/>
            </a:pPr>
            <a:r>
              <a:rPr lang="ar-SA" sz="2400" b="1" dirty="0" smtClean="0">
                <a:solidFill>
                  <a:srgbClr val="013E36"/>
                </a:solidFill>
                <a:latin typeface="Calibri" pitchFamily="34" charset="0"/>
              </a:rPr>
              <a:t>جامعة الملك فيصل</a:t>
            </a:r>
          </a:p>
          <a:p>
            <a:pPr algn="ctr" rtl="0">
              <a:spcBef>
                <a:spcPct val="20000"/>
              </a:spcBef>
              <a:buFont typeface="Arial" pitchFamily="34" charset="0"/>
              <a:buNone/>
            </a:pPr>
            <a:r>
              <a:rPr lang="ar-SA" sz="2400" b="1" dirty="0" smtClean="0">
                <a:solidFill>
                  <a:srgbClr val="013E36"/>
                </a:solidFill>
                <a:latin typeface="Calibri" pitchFamily="34" charset="0"/>
              </a:rPr>
              <a:t>عمادة التعلم الإلكتروني والتعليم عن بعد</a:t>
            </a:r>
            <a:endParaRPr lang="en-US" sz="2400" b="1" dirty="0">
              <a:solidFill>
                <a:srgbClr val="013E36"/>
              </a:solidFill>
              <a:latin typeface="Calibri" pitchFamily="34" charset="0"/>
            </a:endParaRPr>
          </a:p>
          <a:p>
            <a:pPr algn="ctr" rtl="0">
              <a:spcBef>
                <a:spcPct val="20000"/>
              </a:spcBef>
              <a:buFont typeface="Arial" pitchFamily="34" charset="0"/>
              <a:buNone/>
            </a:pPr>
            <a:r>
              <a:rPr lang="ar-SA" sz="2400" dirty="0" smtClean="0">
                <a:solidFill>
                  <a:srgbClr val="013E36"/>
                </a:solidFill>
                <a:latin typeface="Calibri" pitchFamily="34" charset="0"/>
              </a:rPr>
              <a:t>	</a:t>
            </a:r>
            <a:endParaRPr lang="en-US" sz="2400" dirty="0">
              <a:solidFill>
                <a:srgbClr val="013E36"/>
              </a:solidFill>
              <a:latin typeface="Calibri" pitchFamily="34" charset="0"/>
            </a:endParaRPr>
          </a:p>
        </p:txBody>
      </p:sp>
      <p:grpSp>
        <p:nvGrpSpPr>
          <p:cNvPr id="5128" name="Group 7"/>
          <p:cNvGrpSpPr>
            <a:grpSpLocks/>
          </p:cNvGrpSpPr>
          <p:nvPr/>
        </p:nvGrpSpPr>
        <p:grpSpPr bwMode="auto">
          <a:xfrm>
            <a:off x="6494463" y="1981200"/>
            <a:ext cx="2600325" cy="2524125"/>
            <a:chOff x="5210750" y="1066800"/>
            <a:chExt cx="2976900" cy="3130677"/>
          </a:xfrm>
        </p:grpSpPr>
        <p:sp>
          <p:nvSpPr>
            <p:cNvPr id="9" name="Oval 8"/>
            <p:cNvSpPr/>
            <p:nvPr/>
          </p:nvSpPr>
          <p:spPr>
            <a:xfrm>
              <a:off x="5321611" y="1143591"/>
              <a:ext cx="2767900" cy="2973159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rtl="0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dirty="0"/>
            </a:p>
          </p:txBody>
        </p:sp>
        <p:pic>
          <p:nvPicPr>
            <p:cNvPr id="5133" name="Picture 2" descr="http://kfu.files.googlepages.com/newKFUlogo.jpg"/>
            <p:cNvPicPr>
              <a:picLocks noChangeAspect="1" noChangeArrowheads="1"/>
            </p:cNvPicPr>
            <p:nvPr/>
          </p:nvPicPr>
          <p:blipFill>
            <a:blip r:embed="rId2" cstate="print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</a:blip>
            <a:srcRect/>
            <a:stretch>
              <a:fillRect/>
            </a:stretch>
          </p:blipFill>
          <p:spPr bwMode="auto">
            <a:xfrm>
              <a:off x="5210750" y="1066800"/>
              <a:ext cx="2976900" cy="313067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</p:grpSp>
      <p:sp>
        <p:nvSpPr>
          <p:cNvPr id="11" name="Freeform 10"/>
          <p:cNvSpPr/>
          <p:nvPr/>
        </p:nvSpPr>
        <p:spPr>
          <a:xfrm>
            <a:off x="0" y="2667000"/>
            <a:ext cx="6091238" cy="1447800"/>
          </a:xfrm>
          <a:custGeom>
            <a:avLst/>
            <a:gdLst>
              <a:gd name="connsiteX0" fmla="*/ 0 w 6814457"/>
              <a:gd name="connsiteY0" fmla="*/ 723900 h 1447800"/>
              <a:gd name="connsiteX1" fmla="*/ 212026 w 6814457"/>
              <a:gd name="connsiteY1" fmla="*/ 212025 h 1447800"/>
              <a:gd name="connsiteX2" fmla="*/ 723901 w 6814457"/>
              <a:gd name="connsiteY2" fmla="*/ 0 h 1447800"/>
              <a:gd name="connsiteX3" fmla="*/ 6090557 w 6814457"/>
              <a:gd name="connsiteY3" fmla="*/ 0 h 1447800"/>
              <a:gd name="connsiteX4" fmla="*/ 6602432 w 6814457"/>
              <a:gd name="connsiteY4" fmla="*/ 212026 h 1447800"/>
              <a:gd name="connsiteX5" fmla="*/ 6814457 w 6814457"/>
              <a:gd name="connsiteY5" fmla="*/ 723901 h 1447800"/>
              <a:gd name="connsiteX6" fmla="*/ 6814457 w 6814457"/>
              <a:gd name="connsiteY6" fmla="*/ 723900 h 1447800"/>
              <a:gd name="connsiteX7" fmla="*/ 6602431 w 6814457"/>
              <a:gd name="connsiteY7" fmla="*/ 1235775 h 1447800"/>
              <a:gd name="connsiteX8" fmla="*/ 6090556 w 6814457"/>
              <a:gd name="connsiteY8" fmla="*/ 1447800 h 1447800"/>
              <a:gd name="connsiteX9" fmla="*/ 723900 w 6814457"/>
              <a:gd name="connsiteY9" fmla="*/ 1447800 h 1447800"/>
              <a:gd name="connsiteX10" fmla="*/ 212025 w 6814457"/>
              <a:gd name="connsiteY10" fmla="*/ 1235774 h 1447800"/>
              <a:gd name="connsiteX11" fmla="*/ 0 w 6814457"/>
              <a:gd name="connsiteY11" fmla="*/ 723899 h 1447800"/>
              <a:gd name="connsiteX12" fmla="*/ 0 w 6814457"/>
              <a:gd name="connsiteY12" fmla="*/ 723900 h 1447800"/>
              <a:gd name="connsiteX0" fmla="*/ 291192 w 7105649"/>
              <a:gd name="connsiteY0" fmla="*/ 723900 h 1447800"/>
              <a:gd name="connsiteX1" fmla="*/ 1015093 w 7105649"/>
              <a:gd name="connsiteY1" fmla="*/ 0 h 1447800"/>
              <a:gd name="connsiteX2" fmla="*/ 6381749 w 7105649"/>
              <a:gd name="connsiteY2" fmla="*/ 0 h 1447800"/>
              <a:gd name="connsiteX3" fmla="*/ 6893624 w 7105649"/>
              <a:gd name="connsiteY3" fmla="*/ 212026 h 1447800"/>
              <a:gd name="connsiteX4" fmla="*/ 7105649 w 7105649"/>
              <a:gd name="connsiteY4" fmla="*/ 723901 h 1447800"/>
              <a:gd name="connsiteX5" fmla="*/ 7105649 w 7105649"/>
              <a:gd name="connsiteY5" fmla="*/ 723900 h 1447800"/>
              <a:gd name="connsiteX6" fmla="*/ 6893623 w 7105649"/>
              <a:gd name="connsiteY6" fmla="*/ 1235775 h 1447800"/>
              <a:gd name="connsiteX7" fmla="*/ 6381748 w 7105649"/>
              <a:gd name="connsiteY7" fmla="*/ 1447800 h 1447800"/>
              <a:gd name="connsiteX8" fmla="*/ 1015092 w 7105649"/>
              <a:gd name="connsiteY8" fmla="*/ 1447800 h 1447800"/>
              <a:gd name="connsiteX9" fmla="*/ 503217 w 7105649"/>
              <a:gd name="connsiteY9" fmla="*/ 1235774 h 1447800"/>
              <a:gd name="connsiteX10" fmla="*/ 291192 w 7105649"/>
              <a:gd name="connsiteY10" fmla="*/ 723899 h 1447800"/>
              <a:gd name="connsiteX11" fmla="*/ 291192 w 7105649"/>
              <a:gd name="connsiteY11" fmla="*/ 723900 h 1447800"/>
              <a:gd name="connsiteX0" fmla="*/ 0 w 6814457"/>
              <a:gd name="connsiteY0" fmla="*/ 723899 h 1447800"/>
              <a:gd name="connsiteX1" fmla="*/ 723901 w 6814457"/>
              <a:gd name="connsiteY1" fmla="*/ 0 h 1447800"/>
              <a:gd name="connsiteX2" fmla="*/ 6090557 w 6814457"/>
              <a:gd name="connsiteY2" fmla="*/ 0 h 1447800"/>
              <a:gd name="connsiteX3" fmla="*/ 6602432 w 6814457"/>
              <a:gd name="connsiteY3" fmla="*/ 212026 h 1447800"/>
              <a:gd name="connsiteX4" fmla="*/ 6814457 w 6814457"/>
              <a:gd name="connsiteY4" fmla="*/ 723901 h 1447800"/>
              <a:gd name="connsiteX5" fmla="*/ 6814457 w 6814457"/>
              <a:gd name="connsiteY5" fmla="*/ 723900 h 1447800"/>
              <a:gd name="connsiteX6" fmla="*/ 6602431 w 6814457"/>
              <a:gd name="connsiteY6" fmla="*/ 1235775 h 1447800"/>
              <a:gd name="connsiteX7" fmla="*/ 6090556 w 6814457"/>
              <a:gd name="connsiteY7" fmla="*/ 1447800 h 1447800"/>
              <a:gd name="connsiteX8" fmla="*/ 723900 w 6814457"/>
              <a:gd name="connsiteY8" fmla="*/ 1447800 h 1447800"/>
              <a:gd name="connsiteX9" fmla="*/ 212025 w 6814457"/>
              <a:gd name="connsiteY9" fmla="*/ 1235774 h 1447800"/>
              <a:gd name="connsiteX10" fmla="*/ 0 w 6814457"/>
              <a:gd name="connsiteY10" fmla="*/ 723899 h 1447800"/>
              <a:gd name="connsiteX0" fmla="*/ 0 w 6814457"/>
              <a:gd name="connsiteY0" fmla="*/ 723899 h 1447800"/>
              <a:gd name="connsiteX1" fmla="*/ 723901 w 6814457"/>
              <a:gd name="connsiteY1" fmla="*/ 0 h 1447800"/>
              <a:gd name="connsiteX2" fmla="*/ 6090557 w 6814457"/>
              <a:gd name="connsiteY2" fmla="*/ 0 h 1447800"/>
              <a:gd name="connsiteX3" fmla="*/ 6602432 w 6814457"/>
              <a:gd name="connsiteY3" fmla="*/ 212026 h 1447800"/>
              <a:gd name="connsiteX4" fmla="*/ 6814457 w 6814457"/>
              <a:gd name="connsiteY4" fmla="*/ 723901 h 1447800"/>
              <a:gd name="connsiteX5" fmla="*/ 6814457 w 6814457"/>
              <a:gd name="connsiteY5" fmla="*/ 723900 h 1447800"/>
              <a:gd name="connsiteX6" fmla="*/ 6602431 w 6814457"/>
              <a:gd name="connsiteY6" fmla="*/ 1235775 h 1447800"/>
              <a:gd name="connsiteX7" fmla="*/ 6090556 w 6814457"/>
              <a:gd name="connsiteY7" fmla="*/ 1447800 h 1447800"/>
              <a:gd name="connsiteX8" fmla="*/ 723900 w 6814457"/>
              <a:gd name="connsiteY8" fmla="*/ 1447800 h 1447800"/>
              <a:gd name="connsiteX9" fmla="*/ 303465 w 6814457"/>
              <a:gd name="connsiteY9" fmla="*/ 1327214 h 1447800"/>
              <a:gd name="connsiteX0" fmla="*/ 420436 w 6510992"/>
              <a:gd name="connsiteY0" fmla="*/ 0 h 1447800"/>
              <a:gd name="connsiteX1" fmla="*/ 5787092 w 6510992"/>
              <a:gd name="connsiteY1" fmla="*/ 0 h 1447800"/>
              <a:gd name="connsiteX2" fmla="*/ 6298967 w 6510992"/>
              <a:gd name="connsiteY2" fmla="*/ 212026 h 1447800"/>
              <a:gd name="connsiteX3" fmla="*/ 6510992 w 6510992"/>
              <a:gd name="connsiteY3" fmla="*/ 723901 h 1447800"/>
              <a:gd name="connsiteX4" fmla="*/ 6510992 w 6510992"/>
              <a:gd name="connsiteY4" fmla="*/ 723900 h 1447800"/>
              <a:gd name="connsiteX5" fmla="*/ 6298966 w 6510992"/>
              <a:gd name="connsiteY5" fmla="*/ 1235775 h 1447800"/>
              <a:gd name="connsiteX6" fmla="*/ 5787091 w 6510992"/>
              <a:gd name="connsiteY6" fmla="*/ 1447800 h 1447800"/>
              <a:gd name="connsiteX7" fmla="*/ 420435 w 6510992"/>
              <a:gd name="connsiteY7" fmla="*/ 1447800 h 1447800"/>
              <a:gd name="connsiteX8" fmla="*/ 0 w 6510992"/>
              <a:gd name="connsiteY8" fmla="*/ 1327214 h 1447800"/>
              <a:gd name="connsiteX0" fmla="*/ 1 w 6090557"/>
              <a:gd name="connsiteY0" fmla="*/ 0 h 1447800"/>
              <a:gd name="connsiteX1" fmla="*/ 5366657 w 6090557"/>
              <a:gd name="connsiteY1" fmla="*/ 0 h 1447800"/>
              <a:gd name="connsiteX2" fmla="*/ 5878532 w 6090557"/>
              <a:gd name="connsiteY2" fmla="*/ 212026 h 1447800"/>
              <a:gd name="connsiteX3" fmla="*/ 6090557 w 6090557"/>
              <a:gd name="connsiteY3" fmla="*/ 723901 h 1447800"/>
              <a:gd name="connsiteX4" fmla="*/ 6090557 w 6090557"/>
              <a:gd name="connsiteY4" fmla="*/ 723900 h 1447800"/>
              <a:gd name="connsiteX5" fmla="*/ 5878531 w 6090557"/>
              <a:gd name="connsiteY5" fmla="*/ 1235775 h 1447800"/>
              <a:gd name="connsiteX6" fmla="*/ 5366656 w 6090557"/>
              <a:gd name="connsiteY6" fmla="*/ 1447800 h 1447800"/>
              <a:gd name="connsiteX7" fmla="*/ 0 w 6090557"/>
              <a:gd name="connsiteY7" fmla="*/ 1447800 h 14478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6090557" h="1447800">
                <a:moveTo>
                  <a:pt x="1" y="0"/>
                </a:moveTo>
                <a:lnTo>
                  <a:pt x="5366657" y="0"/>
                </a:lnTo>
                <a:cubicBezTo>
                  <a:pt x="5558647" y="0"/>
                  <a:pt x="5742774" y="76268"/>
                  <a:pt x="5878532" y="212026"/>
                </a:cubicBezTo>
                <a:cubicBezTo>
                  <a:pt x="6014289" y="347784"/>
                  <a:pt x="6090557" y="531911"/>
                  <a:pt x="6090557" y="723901"/>
                </a:cubicBezTo>
                <a:lnTo>
                  <a:pt x="6090557" y="723900"/>
                </a:lnTo>
                <a:cubicBezTo>
                  <a:pt x="6090557" y="915890"/>
                  <a:pt x="6014289" y="1100017"/>
                  <a:pt x="5878531" y="1235775"/>
                </a:cubicBezTo>
                <a:cubicBezTo>
                  <a:pt x="5742773" y="1371533"/>
                  <a:pt x="5558646" y="1447800"/>
                  <a:pt x="5366656" y="1447800"/>
                </a:cubicBezTo>
                <a:lnTo>
                  <a:pt x="0" y="1447800"/>
                </a:lnTo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sp>
        <p:nvSpPr>
          <p:cNvPr id="5131" name="Slide Number Placeholder 10"/>
          <p:cNvSpPr txBox="1">
            <a:spLocks/>
          </p:cNvSpPr>
          <p:nvPr/>
        </p:nvSpPr>
        <p:spPr bwMode="auto">
          <a:xfrm>
            <a:off x="381000" y="6405563"/>
            <a:ext cx="2311400" cy="3651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pPr rtl="0"/>
            <a:fld id="{BD304080-26AE-472C-BC30-C39120F3D8A0}" type="slidenum">
              <a:rPr lang="ar-SA" sz="1200">
                <a:solidFill>
                  <a:schemeClr val="bg1"/>
                </a:solidFill>
                <a:latin typeface="Calibri" pitchFamily="34" charset="0"/>
              </a:rPr>
              <a:pPr rtl="0"/>
              <a:t>1</a:t>
            </a:fld>
            <a:endParaRPr lang="en-US" sz="1200" dirty="0">
              <a:solidFill>
                <a:schemeClr val="bg1"/>
              </a:solidFill>
              <a:latin typeface="Calibri" pitchFamily="34" charset="0"/>
            </a:endParaRPr>
          </a:p>
        </p:txBody>
      </p:sp>
      <p:sp>
        <p:nvSpPr>
          <p:cNvPr id="14" name="Rectangle 13"/>
          <p:cNvSpPr/>
          <p:nvPr/>
        </p:nvSpPr>
        <p:spPr>
          <a:xfrm>
            <a:off x="1936982" y="6329534"/>
            <a:ext cx="2217274" cy="43088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ar-SA" sz="1100" b="0" i="0" kern="1200" dirty="0" smtClean="0">
                <a:effectLst/>
                <a:latin typeface="Arial" pitchFamily="34" charset="0"/>
                <a:ea typeface="+mn-ea"/>
                <a:cs typeface="Arial" pitchFamily="34" charset="0"/>
              </a:rPr>
              <a:t>جميع الحقوق محفوظة لجامعة الملك فيصل ©</a:t>
            </a:r>
          </a:p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100" b="0" i="0" kern="1200" dirty="0" smtClean="0">
                <a:effectLst/>
              </a:rPr>
              <a:t>All Rights Reserved for KFU ©</a:t>
            </a:r>
            <a:endParaRPr lang="en-US" sz="1100" b="0" dirty="0">
              <a:latin typeface="+mn-lt"/>
              <a:cs typeface="+mn-cs"/>
            </a:endParaRPr>
          </a:p>
        </p:txBody>
      </p:sp>
      <p:sp>
        <p:nvSpPr>
          <p:cNvPr id="15" name="Subtitle 2"/>
          <p:cNvSpPr txBox="1">
            <a:spLocks/>
          </p:cNvSpPr>
          <p:nvPr/>
        </p:nvSpPr>
        <p:spPr bwMode="auto">
          <a:xfrm>
            <a:off x="5753100" y="5893593"/>
            <a:ext cx="4083050" cy="5381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>
            <a:defPPr>
              <a:defRPr lang="en-US"/>
            </a:defPPr>
            <a:lvl1pPr algn="r" rtl="1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itchFamily="34" charset="0"/>
                <a:ea typeface="+mn-ea"/>
                <a:cs typeface="Arial" pitchFamily="34" charset="0"/>
              </a:defRPr>
            </a:lvl1pPr>
            <a:lvl2pPr marL="457200" algn="r" rtl="1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itchFamily="34" charset="0"/>
                <a:ea typeface="+mn-ea"/>
                <a:cs typeface="Arial" pitchFamily="34" charset="0"/>
              </a:defRPr>
            </a:lvl2pPr>
            <a:lvl3pPr marL="914400" algn="r" rtl="1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itchFamily="34" charset="0"/>
                <a:ea typeface="+mn-ea"/>
                <a:cs typeface="Arial" pitchFamily="34" charset="0"/>
              </a:defRPr>
            </a:lvl3pPr>
            <a:lvl4pPr marL="1371600" algn="r" rtl="1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itchFamily="34" charset="0"/>
                <a:ea typeface="+mn-ea"/>
                <a:cs typeface="Arial" pitchFamily="34" charset="0"/>
              </a:defRPr>
            </a:lvl4pPr>
            <a:lvl5pPr marL="1828800" algn="r" rtl="1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itchFamily="34" charset="0"/>
                <a:ea typeface="+mn-ea"/>
                <a:cs typeface="Arial" pitchFamily="34" charset="0"/>
              </a:defRPr>
            </a:lvl5pPr>
            <a:lvl6pPr marL="2286000" algn="r" defTabSz="914400" rtl="1" eaLnBrk="1" latinLnBrk="0" hangingPunct="1">
              <a:defRPr kern="1200">
                <a:solidFill>
                  <a:schemeClr val="tx1"/>
                </a:solidFill>
                <a:latin typeface="Arial" pitchFamily="34" charset="0"/>
                <a:ea typeface="+mn-ea"/>
                <a:cs typeface="Arial" pitchFamily="34" charset="0"/>
              </a:defRPr>
            </a:lvl6pPr>
            <a:lvl7pPr marL="2743200" algn="r" defTabSz="914400" rtl="1" eaLnBrk="1" latinLnBrk="0" hangingPunct="1">
              <a:defRPr kern="1200">
                <a:solidFill>
                  <a:schemeClr val="tx1"/>
                </a:solidFill>
                <a:latin typeface="Arial" pitchFamily="34" charset="0"/>
                <a:ea typeface="+mn-ea"/>
                <a:cs typeface="Arial" pitchFamily="34" charset="0"/>
              </a:defRPr>
            </a:lvl7pPr>
            <a:lvl8pPr marL="3200400" algn="r" defTabSz="914400" rtl="1" eaLnBrk="1" latinLnBrk="0" hangingPunct="1">
              <a:defRPr kern="1200">
                <a:solidFill>
                  <a:schemeClr val="tx1"/>
                </a:solidFill>
                <a:latin typeface="Arial" pitchFamily="34" charset="0"/>
                <a:ea typeface="+mn-ea"/>
                <a:cs typeface="Arial" pitchFamily="34" charset="0"/>
              </a:defRPr>
            </a:lvl8pPr>
            <a:lvl9pPr marL="3657600" algn="r" defTabSz="914400" rtl="1" eaLnBrk="1" latinLnBrk="0" hangingPunct="1">
              <a:defRPr kern="1200">
                <a:solidFill>
                  <a:schemeClr val="tx1"/>
                </a:solidFill>
                <a:latin typeface="Arial" pitchFamily="34" charset="0"/>
                <a:ea typeface="+mn-ea"/>
                <a:cs typeface="Arial" pitchFamily="34" charset="0"/>
              </a:defRPr>
            </a:lvl9pPr>
          </a:lstStyle>
          <a:p>
            <a:pPr algn="ctr" rtl="0">
              <a:spcBef>
                <a:spcPct val="20000"/>
              </a:spcBef>
              <a:buFont typeface="Arial" pitchFamily="34" charset="0"/>
              <a:buNone/>
            </a:pPr>
            <a:r>
              <a:rPr lang="ar-SA" sz="2400" b="1" u="sng" dirty="0">
                <a:solidFill>
                  <a:srgbClr val="013E36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itchFamily="34" charset="0"/>
              </a:rPr>
              <a:t>كلية </a:t>
            </a:r>
            <a:r>
              <a:rPr lang="ar-SA" sz="2400" b="1" u="sng" dirty="0" smtClean="0">
                <a:solidFill>
                  <a:srgbClr val="013E36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itchFamily="34" charset="0"/>
              </a:rPr>
              <a:t>إدارة الأعمال</a:t>
            </a:r>
            <a:endParaRPr lang="en-US" sz="2400" b="1" u="sng" dirty="0">
              <a:solidFill>
                <a:srgbClr val="013E36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alibri" pitchFamily="34" charset="0"/>
            </a:endParaRPr>
          </a:p>
          <a:p>
            <a:pPr algn="ctr" rtl="0">
              <a:spcBef>
                <a:spcPct val="20000"/>
              </a:spcBef>
              <a:buFont typeface="Arial" pitchFamily="34" charset="0"/>
              <a:buNone/>
            </a:pPr>
            <a:r>
              <a:rPr lang="ar-SA" sz="2400" dirty="0" smtClean="0">
                <a:solidFill>
                  <a:srgbClr val="013E36"/>
                </a:solidFill>
                <a:latin typeface="Calibri" pitchFamily="34" charset="0"/>
              </a:rPr>
              <a:t>	</a:t>
            </a:r>
            <a:endParaRPr lang="en-US" sz="2400" dirty="0">
              <a:solidFill>
                <a:srgbClr val="013E36"/>
              </a:solidFill>
              <a:latin typeface="Calibri" pitchFamily="34" charset="0"/>
            </a:endParaRPr>
          </a:p>
        </p:txBody>
      </p:sp>
      <p:sp>
        <p:nvSpPr>
          <p:cNvPr id="16" name="Title 1"/>
          <p:cNvSpPr txBox="1">
            <a:spLocks/>
          </p:cNvSpPr>
          <p:nvPr/>
        </p:nvSpPr>
        <p:spPr bwMode="auto">
          <a:xfrm>
            <a:off x="381000" y="2971800"/>
            <a:ext cx="5099050" cy="2590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pPr algn="ctr"/>
            <a:r>
              <a:rPr lang="ar-EG" sz="3700" b="1" dirty="0">
                <a:solidFill>
                  <a:srgbClr val="AB1A25"/>
                </a:solidFill>
                <a:latin typeface="AYM Wadiy S_U normal."/>
                <a:cs typeface="Times New Roman" pitchFamily="18" charset="0"/>
              </a:rPr>
              <a:t>اسم </a:t>
            </a:r>
            <a:r>
              <a:rPr lang="ar-EG" sz="3700" b="1" dirty="0" smtClean="0">
                <a:solidFill>
                  <a:srgbClr val="AB1A25"/>
                </a:solidFill>
                <a:latin typeface="AYM Wadiy S_U normal."/>
                <a:cs typeface="Times New Roman" pitchFamily="18" charset="0"/>
              </a:rPr>
              <a:t>المقرر</a:t>
            </a:r>
            <a:endParaRPr lang="ar-SA" sz="3700" b="1" dirty="0" smtClean="0">
              <a:solidFill>
                <a:srgbClr val="AB1A25"/>
              </a:solidFill>
              <a:latin typeface="AYM Wadiy S_U normal."/>
              <a:cs typeface="Times New Roman" pitchFamily="18" charset="0"/>
            </a:endParaRPr>
          </a:p>
          <a:p>
            <a:pPr algn="ctr"/>
            <a:r>
              <a:rPr lang="ar-EG" sz="2800" b="1" dirty="0" smtClean="0">
                <a:solidFill>
                  <a:srgbClr val="7F7F7F"/>
                </a:solidFill>
                <a:latin typeface="Calibri" pitchFamily="34" charset="0"/>
                <a:cs typeface="Times New Roman" pitchFamily="18" charset="0"/>
              </a:rPr>
              <a:t>مبادئ الرياضيات</a:t>
            </a:r>
            <a:endParaRPr lang="ar-SA" sz="2800" b="1" dirty="0" smtClean="0">
              <a:solidFill>
                <a:srgbClr val="7F7F7F"/>
              </a:solidFill>
              <a:latin typeface="Calibri" pitchFamily="34" charset="0"/>
              <a:cs typeface="Times New Roman" pitchFamily="18" charset="0"/>
            </a:endParaRPr>
          </a:p>
          <a:p>
            <a:pPr algn="ctr" rtl="0"/>
            <a:r>
              <a:rPr lang="en-US" sz="2800" b="1" dirty="0">
                <a:solidFill>
                  <a:srgbClr val="7F7F7F"/>
                </a:solidFill>
                <a:latin typeface="Calibri" pitchFamily="34" charset="0"/>
                <a:cs typeface="Times New Roman" pitchFamily="18" charset="0"/>
              </a:rPr>
              <a:t>DL-0606-101</a:t>
            </a:r>
          </a:p>
          <a:p>
            <a:pPr algn="ctr"/>
            <a:r>
              <a:rPr lang="ar-SA" sz="3700" b="1" dirty="0" smtClean="0">
                <a:solidFill>
                  <a:srgbClr val="AB1A25"/>
                </a:solidFill>
                <a:latin typeface="AYM Wadiy S_U normal."/>
                <a:cs typeface="Times New Roman" pitchFamily="18" charset="0"/>
              </a:rPr>
              <a:t>استاذ </a:t>
            </a:r>
            <a:r>
              <a:rPr lang="ar-SA" sz="3700" b="1" dirty="0">
                <a:solidFill>
                  <a:srgbClr val="AB1A25"/>
                </a:solidFill>
                <a:latin typeface="AYM Wadiy S_U normal."/>
                <a:cs typeface="Times New Roman" pitchFamily="18" charset="0"/>
              </a:rPr>
              <a:t>المقرر</a:t>
            </a:r>
          </a:p>
          <a:p>
            <a:pPr algn="ctr"/>
            <a:r>
              <a:rPr lang="ar-SA" sz="2800" b="1" dirty="0">
                <a:solidFill>
                  <a:srgbClr val="7F7F7F"/>
                </a:solidFill>
                <a:latin typeface="Calibri" pitchFamily="34" charset="0"/>
                <a:cs typeface="Times New Roman" pitchFamily="18" charset="0"/>
              </a:rPr>
              <a:t>د/ نبيل مصطفى منصور</a:t>
            </a:r>
            <a:endParaRPr lang="en-US" sz="2800" b="1" dirty="0">
              <a:solidFill>
                <a:srgbClr val="7F7F7F"/>
              </a:solidFill>
              <a:latin typeface="Calibri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6" name="Title 4"/>
          <p:cNvSpPr>
            <a:spLocks noGrp="1"/>
          </p:cNvSpPr>
          <p:nvPr>
            <p:ph type="ctrTitle"/>
          </p:nvPr>
        </p:nvSpPr>
        <p:spPr>
          <a:xfrm>
            <a:off x="762000" y="2133600"/>
            <a:ext cx="8420100" cy="1470025"/>
          </a:xfrm>
        </p:spPr>
        <p:txBody>
          <a:bodyPr anchor="ctr" anchorCtr="0"/>
          <a:lstStyle/>
          <a:p>
            <a:pPr eaLnBrk="1" hangingPunct="1"/>
            <a:r>
              <a:rPr lang="ar-SA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Arial" pitchFamily="34" charset="0"/>
              </a:rPr>
              <a:t>المحاضرة (7)</a:t>
            </a:r>
            <a:endParaRPr lang="en-US" spc="-150" dirty="0" smtClean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e_AlMateen" pitchFamily="2" charset="-78"/>
              <a:cs typeface="ae_AlMateen" pitchFamily="2" charset="-78"/>
            </a:endParaRPr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7B8EA862-7DD5-4A06-BDE1-DB7EC5FAA60C}" type="slidenum">
              <a:rPr lang="ar-SA" smtClean="0"/>
              <a:pPr>
                <a:defRPr/>
              </a:pPr>
              <a:t>2</a:t>
            </a:fld>
            <a:endParaRPr lang="en-US" dirty="0"/>
          </a:p>
        </p:txBody>
      </p:sp>
      <p:sp>
        <p:nvSpPr>
          <p:cNvPr id="5" name="Title 1"/>
          <p:cNvSpPr txBox="1">
            <a:spLocks/>
          </p:cNvSpPr>
          <p:nvPr/>
        </p:nvSpPr>
        <p:spPr>
          <a:xfrm>
            <a:off x="0" y="260648"/>
            <a:ext cx="9372600" cy="488764"/>
          </a:xfrm>
          <a:prstGeom prst="rect">
            <a:avLst/>
          </a:prstGeom>
        </p:spPr>
        <p:txBody>
          <a:bodyPr/>
          <a:lstStyle>
            <a:lvl1pPr algn="r" rtl="0" eaLnBrk="1" fontAlgn="base" hangingPunct="1">
              <a:spcBef>
                <a:spcPct val="0"/>
              </a:spcBef>
              <a:spcAft>
                <a:spcPct val="0"/>
              </a:spcAft>
              <a:defRPr sz="2400" b="1" kern="1200" baseline="0">
                <a:solidFill>
                  <a:srgbClr val="ECA02F"/>
                </a:solidFill>
                <a:latin typeface="+mj-lt"/>
                <a:ea typeface="+mj-ea"/>
                <a:cs typeface="Arial" charset="0"/>
              </a:defRPr>
            </a:lvl1pPr>
            <a:lvl2pPr algn="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rgbClr val="376092"/>
                </a:solidFill>
                <a:latin typeface="Calibri" pitchFamily="34" charset="0"/>
                <a:cs typeface="Arial" charset="0"/>
              </a:defRPr>
            </a:lvl2pPr>
            <a:lvl3pPr algn="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rgbClr val="376092"/>
                </a:solidFill>
                <a:latin typeface="Calibri" pitchFamily="34" charset="0"/>
                <a:cs typeface="Arial" charset="0"/>
              </a:defRPr>
            </a:lvl3pPr>
            <a:lvl4pPr algn="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rgbClr val="376092"/>
                </a:solidFill>
                <a:latin typeface="Calibri" pitchFamily="34" charset="0"/>
                <a:cs typeface="Arial" charset="0"/>
              </a:defRPr>
            </a:lvl4pPr>
            <a:lvl5pPr algn="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rgbClr val="376092"/>
                </a:solidFill>
                <a:latin typeface="Calibri" pitchFamily="34" charset="0"/>
                <a:cs typeface="Arial" charset="0"/>
              </a:defRPr>
            </a:lvl5pPr>
            <a:lvl6pPr marL="457200" algn="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rgbClr val="376092"/>
                </a:solidFill>
                <a:latin typeface="Calibri" pitchFamily="34" charset="0"/>
                <a:cs typeface="Arial" charset="0"/>
              </a:defRPr>
            </a:lvl6pPr>
            <a:lvl7pPr marL="914400" algn="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rgbClr val="376092"/>
                </a:solidFill>
                <a:latin typeface="Calibri" pitchFamily="34" charset="0"/>
                <a:cs typeface="Arial" charset="0"/>
              </a:defRPr>
            </a:lvl7pPr>
            <a:lvl8pPr marL="1371600" algn="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rgbClr val="376092"/>
                </a:solidFill>
                <a:latin typeface="Calibri" pitchFamily="34" charset="0"/>
                <a:cs typeface="Arial" charset="0"/>
              </a:defRPr>
            </a:lvl8pPr>
            <a:lvl9pPr marL="1828800" algn="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rgbClr val="376092"/>
                </a:solidFill>
                <a:latin typeface="Calibri" pitchFamily="34" charset="0"/>
                <a:cs typeface="Arial" charset="0"/>
              </a:defRPr>
            </a:lvl9pPr>
          </a:lstStyle>
          <a:p>
            <a:pPr algn="just" rtl="1"/>
            <a:r>
              <a:rPr lang="ar-SA" sz="2000" dirty="0" smtClean="0">
                <a:solidFill>
                  <a:schemeClr val="accent1">
                    <a:lumMod val="75000"/>
                  </a:schemeClr>
                </a:solidFill>
              </a:rPr>
              <a:t>مبادئ الرياضيات 1 						                         المحاضرة 7</a:t>
            </a:r>
            <a:endParaRPr lang="en-US" sz="2000" dirty="0">
              <a:solidFill>
                <a:schemeClr val="accent1">
                  <a:lumMod val="75000"/>
                </a:schemeClr>
              </a:solidFill>
            </a:endParaRPr>
          </a:p>
        </p:txBody>
      </p:sp>
      <p:sp>
        <p:nvSpPr>
          <p:cNvPr id="6" name="Subtitle 5"/>
          <p:cNvSpPr txBox="1">
            <a:spLocks/>
          </p:cNvSpPr>
          <p:nvPr/>
        </p:nvSpPr>
        <p:spPr bwMode="auto">
          <a:xfrm>
            <a:off x="495300" y="3764632"/>
            <a:ext cx="8877300" cy="1752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0" indent="0" algn="ctr" rtl="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None/>
              <a:defRPr sz="3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Arial" charset="0"/>
              </a:defRPr>
            </a:lvl1pPr>
            <a:lvl2pPr marL="457200" indent="0" algn="ctr" rtl="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None/>
              <a:defRPr sz="2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Arial" charset="0"/>
              </a:defRPr>
            </a:lvl2pPr>
            <a:lvl3pPr marL="914400" indent="0" algn="ctr" rtl="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None/>
              <a:defRPr sz="2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Arial" charset="0"/>
              </a:defRPr>
            </a:lvl3pPr>
            <a:lvl4pPr marL="1371600" indent="0" algn="ctr" rtl="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Arial" charset="0"/>
              </a:defRPr>
            </a:lvl4pPr>
            <a:lvl5pPr marL="1828800" indent="0" algn="ctr" rtl="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Arial" charset="0"/>
              </a:defRPr>
            </a:lvl5pPr>
            <a:lvl6pPr marL="22860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rtl="1" eaLnBrk="1" fontAlgn="auto" hangingPunct="1">
              <a:spcBef>
                <a:spcPct val="0"/>
              </a:spcBef>
              <a:spcAft>
                <a:spcPts val="0"/>
              </a:spcAft>
              <a:defRPr/>
            </a:pPr>
            <a:r>
              <a:rPr lang="ar-EG" sz="4000" b="1" spc="50" dirty="0" smtClean="0">
                <a:ln w="11430"/>
                <a:solidFill>
                  <a:srgbClr val="013E36"/>
                </a:soli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Algerian" panose="04020705040A02060702" pitchFamily="82" charset="0"/>
                <a:cs typeface="Arial" pitchFamily="34" charset="0"/>
              </a:rPr>
              <a:t>المصفوفات</a:t>
            </a:r>
          </a:p>
          <a:p>
            <a:pPr rtl="1" eaLnBrk="1" fontAlgn="auto" hangingPunct="1">
              <a:spcBef>
                <a:spcPct val="0"/>
              </a:spcBef>
              <a:spcAft>
                <a:spcPts val="0"/>
              </a:spcAft>
              <a:defRPr/>
            </a:pPr>
            <a:r>
              <a:rPr lang="en-US" sz="4000" b="1" spc="50" dirty="0" smtClean="0">
                <a:ln w="11430"/>
                <a:solidFill>
                  <a:srgbClr val="013E36"/>
                </a:soli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Algerian" panose="04020705040A02060702" pitchFamily="82" charset="0"/>
                <a:cs typeface="Arial" pitchFamily="34" charset="0"/>
              </a:rPr>
              <a:t>Matrices</a:t>
            </a:r>
          </a:p>
        </p:txBody>
      </p:sp>
    </p:spTree>
    <p:extLst>
      <p:ext uri="{BB962C8B-B14F-4D97-AF65-F5344CB8AC3E}">
        <p14:creationId xmlns:p14="http://schemas.microsoft.com/office/powerpoint/2010/main" val="32723752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>
          <a:xfrm>
            <a:off x="4974456" y="6381328"/>
            <a:ext cx="482600" cy="288032"/>
          </a:xfrm>
          <a:prstGeom prst="rect">
            <a:avLst/>
          </a:prstGeom>
        </p:spPr>
        <p:txBody>
          <a:bodyPr/>
          <a:lstStyle/>
          <a:p>
            <a:pPr algn="ctr">
              <a:defRPr/>
            </a:pPr>
            <a:fld id="{7B8EA862-7DD5-4A06-BDE1-DB7EC5FAA60C}" type="slidenum">
              <a:rPr lang="ar-SA" sz="1200" smtClean="0">
                <a:solidFill>
                  <a:schemeClr val="bg1"/>
                </a:solidFill>
              </a:rPr>
              <a:pPr algn="ctr">
                <a:defRPr/>
              </a:pPr>
              <a:t>3</a:t>
            </a:fld>
            <a:endParaRPr lang="en-US" sz="1200" dirty="0">
              <a:solidFill>
                <a:schemeClr val="bg1"/>
              </a:solidFill>
            </a:endParaRPr>
          </a:p>
        </p:txBody>
      </p:sp>
      <p:sp>
        <p:nvSpPr>
          <p:cNvPr id="9" name="Title 1"/>
          <p:cNvSpPr txBox="1">
            <a:spLocks/>
          </p:cNvSpPr>
          <p:nvPr/>
        </p:nvSpPr>
        <p:spPr>
          <a:xfrm>
            <a:off x="228600" y="-27384"/>
            <a:ext cx="9182100" cy="792162"/>
          </a:xfrm>
          <a:prstGeom prst="rect">
            <a:avLst/>
          </a:prstGeom>
          <a:noFill/>
        </p:spPr>
        <p:txBody>
          <a:bodyPr/>
          <a:lstStyle>
            <a:lvl1pPr algn="r" rtl="0" eaLnBrk="1" fontAlgn="base" hangingPunct="1">
              <a:spcBef>
                <a:spcPct val="0"/>
              </a:spcBef>
              <a:spcAft>
                <a:spcPct val="0"/>
              </a:spcAft>
              <a:defRPr sz="4400" kern="1200">
                <a:solidFill>
                  <a:srgbClr val="AD9968"/>
                </a:solidFill>
                <a:latin typeface="+mj-lt"/>
                <a:ea typeface="+mj-ea"/>
                <a:cs typeface="Arial" charset="0"/>
              </a:defRPr>
            </a:lvl1pPr>
            <a:lvl2pPr algn="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rgbClr val="376092"/>
                </a:solidFill>
                <a:latin typeface="Calibri" pitchFamily="34" charset="0"/>
                <a:cs typeface="Arial" charset="0"/>
              </a:defRPr>
            </a:lvl2pPr>
            <a:lvl3pPr algn="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rgbClr val="376092"/>
                </a:solidFill>
                <a:latin typeface="Calibri" pitchFamily="34" charset="0"/>
                <a:cs typeface="Arial" charset="0"/>
              </a:defRPr>
            </a:lvl3pPr>
            <a:lvl4pPr algn="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rgbClr val="376092"/>
                </a:solidFill>
                <a:latin typeface="Calibri" pitchFamily="34" charset="0"/>
                <a:cs typeface="Arial" charset="0"/>
              </a:defRPr>
            </a:lvl4pPr>
            <a:lvl5pPr algn="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rgbClr val="376092"/>
                </a:solidFill>
                <a:latin typeface="Calibri" pitchFamily="34" charset="0"/>
                <a:cs typeface="Arial" charset="0"/>
              </a:defRPr>
            </a:lvl5pPr>
            <a:lvl6pPr marL="457200" algn="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rgbClr val="376092"/>
                </a:solidFill>
                <a:latin typeface="Calibri" pitchFamily="34" charset="0"/>
                <a:cs typeface="Arial" charset="0"/>
              </a:defRPr>
            </a:lvl6pPr>
            <a:lvl7pPr marL="914400" algn="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rgbClr val="376092"/>
                </a:solidFill>
                <a:latin typeface="Calibri" pitchFamily="34" charset="0"/>
                <a:cs typeface="Arial" charset="0"/>
              </a:defRPr>
            </a:lvl7pPr>
            <a:lvl8pPr marL="1371600" algn="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rgbClr val="376092"/>
                </a:solidFill>
                <a:latin typeface="Calibri" pitchFamily="34" charset="0"/>
                <a:cs typeface="Arial" charset="0"/>
              </a:defRPr>
            </a:lvl8pPr>
            <a:lvl9pPr marL="1828800" algn="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rgbClr val="376092"/>
                </a:solidFill>
                <a:latin typeface="Calibri" pitchFamily="34" charset="0"/>
                <a:cs typeface="Arial" charset="0"/>
              </a:defRPr>
            </a:lvl9pPr>
          </a:lstStyle>
          <a:p>
            <a:pPr rtl="1">
              <a:defRPr/>
            </a:pPr>
            <a:r>
              <a:rPr lang="ar-EG" b="1" dirty="0">
                <a:solidFill>
                  <a:srgbClr val="C00000"/>
                </a:solidFill>
              </a:rPr>
              <a:t>1 – المصفوفات :- </a:t>
            </a:r>
            <a:endParaRPr lang="ar-SA" b="1" dirty="0" smtClean="0">
              <a:solidFill>
                <a:srgbClr val="C00000"/>
              </a:solidFill>
              <a:cs typeface="Arial" pitchFamily="34" charset="0"/>
            </a:endParaRPr>
          </a:p>
        </p:txBody>
      </p:sp>
      <p:sp>
        <p:nvSpPr>
          <p:cNvPr id="6" name="Content Placeholder 2"/>
          <p:cNvSpPr>
            <a:spLocks noGrp="1"/>
          </p:cNvSpPr>
          <p:nvPr>
            <p:ph idx="1"/>
          </p:nvPr>
        </p:nvSpPr>
        <p:spPr>
          <a:xfrm>
            <a:off x="495300" y="1052736"/>
            <a:ext cx="8915400" cy="4525963"/>
          </a:xfrm>
        </p:spPr>
        <p:txBody>
          <a:bodyPr/>
          <a:lstStyle/>
          <a:p>
            <a:pPr marL="0" indent="0" algn="just" rtl="1"/>
            <a:r>
              <a:rPr lang="ar-EG" b="1" u="sng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المصفوفة</a:t>
            </a:r>
            <a:r>
              <a:rPr lang="ar-EG" dirty="0" smtClean="0"/>
              <a:t>: هي عدد من العناصر موضوعة على شكل صفوف و</a:t>
            </a:r>
            <a:r>
              <a:rPr lang="ar-SA" dirty="0" smtClean="0"/>
              <a:t>أ</a:t>
            </a:r>
            <a:r>
              <a:rPr lang="ar-EG" dirty="0" smtClean="0"/>
              <a:t>عمدة و</a:t>
            </a:r>
            <a:r>
              <a:rPr lang="ar-SA" dirty="0" smtClean="0"/>
              <a:t>يرمز لها</a:t>
            </a:r>
            <a:r>
              <a:rPr lang="ar-EG" dirty="0" smtClean="0"/>
              <a:t> بأحد الحروف الهجائية الكبيرة </a:t>
            </a:r>
            <a:r>
              <a:rPr lang="en-US" dirty="0" smtClean="0"/>
              <a:t>A,B,C,…,</a:t>
            </a:r>
            <a:r>
              <a:rPr lang="ar-EG" dirty="0" smtClean="0"/>
              <a:t> ومن الأمثلة على المصفوفة.</a:t>
            </a:r>
          </a:p>
          <a:p>
            <a:pPr algn="just" rtl="1"/>
            <a:endParaRPr lang="en-US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7" name="Content Placeholder 2"/>
              <p:cNvSpPr txBox="1">
                <a:spLocks/>
              </p:cNvSpPr>
              <p:nvPr/>
            </p:nvSpPr>
            <p:spPr bwMode="auto">
              <a:xfrm>
                <a:off x="647700" y="3140968"/>
                <a:ext cx="4449316" cy="1872207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>
                <a:lvl1pPr marL="342900" indent="-342900" algn="r" rtl="0" eaLnBrk="1" fontAlgn="base" hangingPunct="1">
                  <a:spcBef>
                    <a:spcPct val="20000"/>
                  </a:spcBef>
                  <a:spcAft>
                    <a:spcPct val="0"/>
                  </a:spcAft>
                  <a:buFont typeface="Arial" pitchFamily="34" charset="0"/>
                  <a:buNone/>
                  <a:defRPr sz="3200" kern="1200">
                    <a:solidFill>
                      <a:srgbClr val="013E36"/>
                    </a:solidFill>
                    <a:latin typeface="+mn-lt"/>
                    <a:ea typeface="+mn-ea"/>
                    <a:cs typeface="Arial" charset="0"/>
                  </a:defRPr>
                </a:lvl1pPr>
                <a:lvl2pPr marL="742950" indent="-285750" algn="r" rtl="0" eaLnBrk="1" fontAlgn="base" hangingPunct="1">
                  <a:spcBef>
                    <a:spcPct val="20000"/>
                  </a:spcBef>
                  <a:spcAft>
                    <a:spcPct val="0"/>
                  </a:spcAft>
                  <a:buFont typeface="Arial" pitchFamily="34" charset="0"/>
                  <a:buNone/>
                  <a:defRPr sz="2800" kern="1200">
                    <a:solidFill>
                      <a:srgbClr val="013E36"/>
                    </a:solidFill>
                    <a:latin typeface="+mn-lt"/>
                    <a:ea typeface="+mn-ea"/>
                    <a:cs typeface="Arial" charset="0"/>
                  </a:defRPr>
                </a:lvl2pPr>
                <a:lvl3pPr marL="1143000" indent="-228600" algn="r" rtl="0" eaLnBrk="1" fontAlgn="base" hangingPunct="1">
                  <a:spcBef>
                    <a:spcPct val="20000"/>
                  </a:spcBef>
                  <a:spcAft>
                    <a:spcPct val="0"/>
                  </a:spcAft>
                  <a:buFont typeface="Arial" pitchFamily="34" charset="0"/>
                  <a:buNone/>
                  <a:defRPr sz="2400" kern="1200">
                    <a:solidFill>
                      <a:srgbClr val="013E36"/>
                    </a:solidFill>
                    <a:latin typeface="+mn-lt"/>
                    <a:ea typeface="+mn-ea"/>
                    <a:cs typeface="Arial" charset="0"/>
                  </a:defRPr>
                </a:lvl3pPr>
                <a:lvl4pPr marL="1600200" indent="-228600" algn="r" rtl="0" eaLnBrk="1" fontAlgn="base" hangingPunct="1">
                  <a:spcBef>
                    <a:spcPct val="20000"/>
                  </a:spcBef>
                  <a:spcAft>
                    <a:spcPct val="0"/>
                  </a:spcAft>
                  <a:buFont typeface="Arial" pitchFamily="34" charset="0"/>
                  <a:buNone/>
                  <a:defRPr sz="2000" kern="1200">
                    <a:solidFill>
                      <a:srgbClr val="013E36"/>
                    </a:solidFill>
                    <a:latin typeface="+mn-lt"/>
                    <a:ea typeface="+mn-ea"/>
                    <a:cs typeface="Arial" charset="0"/>
                  </a:defRPr>
                </a:lvl4pPr>
                <a:lvl5pPr marL="2057400" indent="-228600" algn="r" rtl="0" eaLnBrk="1" fontAlgn="base" hangingPunct="1">
                  <a:spcBef>
                    <a:spcPct val="20000"/>
                  </a:spcBef>
                  <a:spcAft>
                    <a:spcPct val="0"/>
                  </a:spcAft>
                  <a:buFont typeface="Arial" pitchFamily="34" charset="0"/>
                  <a:buNone/>
                  <a:defRPr sz="2000" kern="1200">
                    <a:solidFill>
                      <a:srgbClr val="013E36"/>
                    </a:solidFill>
                    <a:latin typeface="+mn-lt"/>
                    <a:ea typeface="+mn-ea"/>
                    <a:cs typeface="Arial" charset="0"/>
                  </a:defRPr>
                </a:lvl5pPr>
                <a:lvl6pPr marL="2514600" indent="-228600" algn="l" defTabSz="914400" rtl="0" eaLnBrk="1" latinLnBrk="0" hangingPunct="1">
                  <a:spcBef>
                    <a:spcPct val="20000"/>
                  </a:spcBef>
                  <a:buFont typeface="Arial" pitchFamily="34" charset="0"/>
                  <a:buChar char="•"/>
                  <a:defRPr sz="20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971800" indent="-228600" algn="l" defTabSz="914400" rtl="0" eaLnBrk="1" latinLnBrk="0" hangingPunct="1">
                  <a:spcBef>
                    <a:spcPct val="20000"/>
                  </a:spcBef>
                  <a:buFont typeface="Arial" pitchFamily="34" charset="0"/>
                  <a:buChar char="•"/>
                  <a:defRPr sz="20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429000" indent="-228600" algn="l" defTabSz="914400" rtl="0" eaLnBrk="1" latinLnBrk="0" hangingPunct="1">
                  <a:spcBef>
                    <a:spcPct val="20000"/>
                  </a:spcBef>
                  <a:buFont typeface="Arial" pitchFamily="34" charset="0"/>
                  <a:buChar char="•"/>
                  <a:defRPr sz="20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886200" indent="-228600" algn="l" defTabSz="914400" rtl="0" eaLnBrk="1" latinLnBrk="0" hangingPunct="1">
                  <a:spcBef>
                    <a:spcPct val="20000"/>
                  </a:spcBef>
                  <a:buFont typeface="Arial" pitchFamily="34" charset="0"/>
                  <a:buChar char="•"/>
                  <a:defRPr sz="20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just"/>
                <a:r>
                  <a:rPr lang="en-US" dirty="0" smtClean="0">
                    <a:solidFill>
                      <a:schemeClr val="tx1"/>
                    </a:solidFill>
                  </a:rPr>
                  <a:t>A = </a:t>
                </a:r>
                <a14:m>
                  <m:oMath xmlns:m="http://schemas.openxmlformats.org/officeDocument/2006/math">
                    <m:d>
                      <m:dPr>
                        <m:begChr m:val="["/>
                        <m:endChr m:val="]"/>
                        <m:ctrlPr>
                          <a:rPr lang="en-US" i="1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m>
                          <m:mPr>
                            <m:mcs>
                              <m:mc>
                                <m:mcPr>
                                  <m:count m:val="4"/>
                                  <m:mcJc m:val="center"/>
                                </m:mcPr>
                              </m:mc>
                            </m:mcs>
                            <m:ctrlPr>
                              <a:rPr lang="en-US" b="0" i="1" smtClean="0">
                                <a:solidFill>
                                  <a:schemeClr val="tx1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mPr>
                          <m:mr>
                            <m:e>
                              <m:r>
                                <a:rPr lang="en-US" b="0" i="1" smtClean="0">
                                  <a:solidFill>
                                    <a:schemeClr val="tx1"/>
                                  </a:solidFill>
                                  <a:latin typeface="Cambria Math"/>
                                </a:rPr>
                                <m:t>6</m:t>
                              </m:r>
                            </m:e>
                            <m:e>
                              <m:r>
                                <a:rPr lang="en-US" b="0" i="1" smtClean="0">
                                  <a:solidFill>
                                    <a:schemeClr val="tx1"/>
                                  </a:solidFill>
                                  <a:latin typeface="Cambria Math"/>
                                </a:rPr>
                                <m:t>4</m:t>
                              </m:r>
                            </m:e>
                            <m:e>
                              <m:r>
                                <a:rPr lang="en-US" b="0" i="1" smtClean="0">
                                  <a:solidFill>
                                    <a:schemeClr val="tx1"/>
                                  </a:solidFill>
                                  <a:latin typeface="Cambria Math"/>
                                </a:rPr>
                                <m:t>12</m:t>
                              </m:r>
                            </m:e>
                            <m:e>
                              <m:r>
                                <a:rPr lang="en-US" b="0" i="1" smtClean="0">
                                  <a:solidFill>
                                    <a:schemeClr val="tx1"/>
                                  </a:solidFill>
                                  <a:latin typeface="Cambria Math"/>
                                </a:rPr>
                                <m:t>3</m:t>
                              </m:r>
                            </m:e>
                          </m:mr>
                          <m:mr>
                            <m:e>
                              <m:r>
                                <a:rPr lang="en-US" b="0" i="1" smtClean="0">
                                  <a:solidFill>
                                    <a:schemeClr val="tx1"/>
                                  </a:solidFill>
                                  <a:latin typeface="Cambria Math"/>
                                </a:rPr>
                                <m:t>−</m:t>
                              </m:r>
                              <m:r>
                                <a:rPr lang="en-US" b="0" i="1" smtClean="0">
                                  <a:solidFill>
                                    <a:schemeClr val="tx1"/>
                                  </a:solidFill>
                                  <a:latin typeface="Cambria Math"/>
                                </a:rPr>
                                <m:t>5</m:t>
                              </m:r>
                            </m:e>
                            <m:e>
                              <m:r>
                                <a:rPr lang="en-US" b="0" i="1" smtClean="0">
                                  <a:solidFill>
                                    <a:schemeClr val="tx1"/>
                                  </a:solidFill>
                                  <a:latin typeface="Cambria Math"/>
                                </a:rPr>
                                <m:t>5</m:t>
                              </m:r>
                            </m:e>
                            <m:e>
                              <m:r>
                                <a:rPr lang="en-US" b="0" i="1" smtClean="0">
                                  <a:solidFill>
                                    <a:schemeClr val="tx1"/>
                                  </a:solidFill>
                                  <a:latin typeface="Cambria Math"/>
                                </a:rPr>
                                <m:t>−</m:t>
                              </m:r>
                              <m:r>
                                <a:rPr lang="en-US" b="0" i="1" smtClean="0">
                                  <a:solidFill>
                                    <a:schemeClr val="tx1"/>
                                  </a:solidFill>
                                  <a:latin typeface="Cambria Math"/>
                                </a:rPr>
                                <m:t>6</m:t>
                              </m:r>
                            </m:e>
                            <m:e>
                              <m:r>
                                <a:rPr lang="en-US" b="0" i="1" smtClean="0">
                                  <a:solidFill>
                                    <a:schemeClr val="tx1"/>
                                  </a:solidFill>
                                  <a:latin typeface="Cambria Math"/>
                                </a:rPr>
                                <m:t>7</m:t>
                              </m:r>
                            </m:e>
                          </m:mr>
                          <m:mr>
                            <m:e>
                              <m:r>
                                <a:rPr lang="en-US" b="0" i="1" smtClean="0">
                                  <a:solidFill>
                                    <a:schemeClr val="tx1"/>
                                  </a:solidFill>
                                  <a:latin typeface="Cambria Math"/>
                                </a:rPr>
                                <m:t>4</m:t>
                              </m:r>
                            </m:e>
                            <m:e>
                              <m:r>
                                <a:rPr lang="en-US" b="0" i="1" smtClean="0">
                                  <a:solidFill>
                                    <a:schemeClr val="tx1"/>
                                  </a:solidFill>
                                  <a:latin typeface="Cambria Math"/>
                                </a:rPr>
                                <m:t>−</m:t>
                              </m:r>
                              <m:r>
                                <a:rPr lang="en-US" b="0" i="1" smtClean="0">
                                  <a:solidFill>
                                    <a:schemeClr val="tx1"/>
                                  </a:solidFill>
                                  <a:latin typeface="Cambria Math"/>
                                </a:rPr>
                                <m:t>6</m:t>
                              </m:r>
                            </m:e>
                            <m:e>
                              <m:r>
                                <a:rPr lang="en-US" b="0" i="1" smtClean="0">
                                  <a:solidFill>
                                    <a:schemeClr val="tx1"/>
                                  </a:solidFill>
                                  <a:latin typeface="Cambria Math"/>
                                </a:rPr>
                                <m:t>1</m:t>
                              </m:r>
                            </m:e>
                            <m:e>
                              <m:r>
                                <a:rPr lang="en-US" b="0" i="1" smtClean="0">
                                  <a:solidFill>
                                    <a:schemeClr val="tx1"/>
                                  </a:solidFill>
                                  <a:latin typeface="Cambria Math"/>
                                </a:rPr>
                                <m:t>8</m:t>
                              </m:r>
                            </m:e>
                          </m:mr>
                        </m:m>
                      </m:e>
                    </m:d>
                  </m:oMath>
                </a14:m>
                <a:endParaRPr lang="en-US" dirty="0">
                  <a:solidFill>
                    <a:schemeClr val="tx1"/>
                  </a:solidFill>
                </a:endParaRPr>
              </a:p>
            </p:txBody>
          </p:sp>
        </mc:Choice>
        <mc:Fallback xmlns="">
          <p:sp>
            <p:nvSpPr>
              <p:cNvPr id="7" name="Content Placeholder 2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647700" y="3140968"/>
                <a:ext cx="4449316" cy="1872207"/>
              </a:xfrm>
              <a:prstGeom prst="rect">
                <a:avLst/>
              </a:prstGeom>
              <a:blipFill rotWithShape="0">
                <a:blip r:embed="rId3"/>
                <a:stretch>
                  <a:fillRect l="-3425"/>
                </a:stretch>
              </a:blipFill>
              <a:ln w="9525">
                <a:noFill/>
                <a:miter lim="800000"/>
                <a:headEnd/>
                <a:tailEnd/>
              </a:ln>
            </p:spPr>
            <p:txBody>
              <a:bodyPr/>
              <a:lstStyle/>
              <a:p>
                <a:r>
                  <a:rPr lang="ar-SA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8" name="Content Placeholder 2"/>
              <p:cNvSpPr txBox="1">
                <a:spLocks/>
              </p:cNvSpPr>
              <p:nvPr/>
            </p:nvSpPr>
            <p:spPr bwMode="auto">
              <a:xfrm>
                <a:off x="5745088" y="2852936"/>
                <a:ext cx="2880320" cy="1872207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>
                <a:lvl1pPr marL="342900" indent="-342900" algn="r" rtl="0" eaLnBrk="1" fontAlgn="base" hangingPunct="1">
                  <a:spcBef>
                    <a:spcPct val="20000"/>
                  </a:spcBef>
                  <a:spcAft>
                    <a:spcPct val="0"/>
                  </a:spcAft>
                  <a:buFont typeface="Arial" pitchFamily="34" charset="0"/>
                  <a:buNone/>
                  <a:defRPr sz="3200" kern="1200">
                    <a:solidFill>
                      <a:srgbClr val="013E36"/>
                    </a:solidFill>
                    <a:latin typeface="+mn-lt"/>
                    <a:ea typeface="+mn-ea"/>
                    <a:cs typeface="Arial" charset="0"/>
                  </a:defRPr>
                </a:lvl1pPr>
                <a:lvl2pPr marL="742950" indent="-285750" algn="r" rtl="0" eaLnBrk="1" fontAlgn="base" hangingPunct="1">
                  <a:spcBef>
                    <a:spcPct val="20000"/>
                  </a:spcBef>
                  <a:spcAft>
                    <a:spcPct val="0"/>
                  </a:spcAft>
                  <a:buFont typeface="Arial" pitchFamily="34" charset="0"/>
                  <a:buNone/>
                  <a:defRPr sz="2800" kern="1200">
                    <a:solidFill>
                      <a:srgbClr val="013E36"/>
                    </a:solidFill>
                    <a:latin typeface="+mn-lt"/>
                    <a:ea typeface="+mn-ea"/>
                    <a:cs typeface="Arial" charset="0"/>
                  </a:defRPr>
                </a:lvl2pPr>
                <a:lvl3pPr marL="1143000" indent="-228600" algn="r" rtl="0" eaLnBrk="1" fontAlgn="base" hangingPunct="1">
                  <a:spcBef>
                    <a:spcPct val="20000"/>
                  </a:spcBef>
                  <a:spcAft>
                    <a:spcPct val="0"/>
                  </a:spcAft>
                  <a:buFont typeface="Arial" pitchFamily="34" charset="0"/>
                  <a:buNone/>
                  <a:defRPr sz="2400" kern="1200">
                    <a:solidFill>
                      <a:srgbClr val="013E36"/>
                    </a:solidFill>
                    <a:latin typeface="+mn-lt"/>
                    <a:ea typeface="+mn-ea"/>
                    <a:cs typeface="Arial" charset="0"/>
                  </a:defRPr>
                </a:lvl3pPr>
                <a:lvl4pPr marL="1600200" indent="-228600" algn="r" rtl="0" eaLnBrk="1" fontAlgn="base" hangingPunct="1">
                  <a:spcBef>
                    <a:spcPct val="20000"/>
                  </a:spcBef>
                  <a:spcAft>
                    <a:spcPct val="0"/>
                  </a:spcAft>
                  <a:buFont typeface="Arial" pitchFamily="34" charset="0"/>
                  <a:buNone/>
                  <a:defRPr sz="2000" kern="1200">
                    <a:solidFill>
                      <a:srgbClr val="013E36"/>
                    </a:solidFill>
                    <a:latin typeface="+mn-lt"/>
                    <a:ea typeface="+mn-ea"/>
                    <a:cs typeface="Arial" charset="0"/>
                  </a:defRPr>
                </a:lvl4pPr>
                <a:lvl5pPr marL="2057400" indent="-228600" algn="r" rtl="0" eaLnBrk="1" fontAlgn="base" hangingPunct="1">
                  <a:spcBef>
                    <a:spcPct val="20000"/>
                  </a:spcBef>
                  <a:spcAft>
                    <a:spcPct val="0"/>
                  </a:spcAft>
                  <a:buFont typeface="Arial" pitchFamily="34" charset="0"/>
                  <a:buNone/>
                  <a:defRPr sz="2000" kern="1200">
                    <a:solidFill>
                      <a:srgbClr val="013E36"/>
                    </a:solidFill>
                    <a:latin typeface="+mn-lt"/>
                    <a:ea typeface="+mn-ea"/>
                    <a:cs typeface="Arial" charset="0"/>
                  </a:defRPr>
                </a:lvl5pPr>
                <a:lvl6pPr marL="2514600" indent="-228600" algn="l" defTabSz="914400" rtl="0" eaLnBrk="1" latinLnBrk="0" hangingPunct="1">
                  <a:spcBef>
                    <a:spcPct val="20000"/>
                  </a:spcBef>
                  <a:buFont typeface="Arial" pitchFamily="34" charset="0"/>
                  <a:buChar char="•"/>
                  <a:defRPr sz="20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971800" indent="-228600" algn="l" defTabSz="914400" rtl="0" eaLnBrk="1" latinLnBrk="0" hangingPunct="1">
                  <a:spcBef>
                    <a:spcPct val="20000"/>
                  </a:spcBef>
                  <a:buFont typeface="Arial" pitchFamily="34" charset="0"/>
                  <a:buChar char="•"/>
                  <a:defRPr sz="20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429000" indent="-228600" algn="l" defTabSz="914400" rtl="0" eaLnBrk="1" latinLnBrk="0" hangingPunct="1">
                  <a:spcBef>
                    <a:spcPct val="20000"/>
                  </a:spcBef>
                  <a:buFont typeface="Arial" pitchFamily="34" charset="0"/>
                  <a:buChar char="•"/>
                  <a:defRPr sz="20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886200" indent="-228600" algn="l" defTabSz="914400" rtl="0" eaLnBrk="1" latinLnBrk="0" hangingPunct="1">
                  <a:spcBef>
                    <a:spcPct val="20000"/>
                  </a:spcBef>
                  <a:buFont typeface="Arial" pitchFamily="34" charset="0"/>
                  <a:buChar char="•"/>
                  <a:defRPr sz="20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just"/>
                <a:r>
                  <a:rPr lang="en-US" dirty="0" smtClean="0">
                    <a:solidFill>
                      <a:schemeClr val="tx1"/>
                    </a:solidFill>
                  </a:rPr>
                  <a:t>B = </a:t>
                </a:r>
                <a14:m>
                  <m:oMath xmlns:m="http://schemas.openxmlformats.org/officeDocument/2006/math">
                    <m:d>
                      <m:dPr>
                        <m:begChr m:val="["/>
                        <m:endChr m:val="]"/>
                        <m:ctrlPr>
                          <a:rPr lang="en-US" i="1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m>
                          <m:mPr>
                            <m:mcs>
                              <m:mc>
                                <m:mcPr>
                                  <m:count m:val="2"/>
                                  <m:mcJc m:val="center"/>
                                </m:mcPr>
                              </m:mc>
                            </m:mcs>
                            <m:ctrlPr>
                              <a:rPr lang="en-US" b="0" i="1" smtClean="0">
                                <a:solidFill>
                                  <a:schemeClr val="tx1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mPr>
                          <m:mr>
                            <m:e>
                              <m:r>
                                <a:rPr lang="en-US" b="0" i="1" smtClean="0">
                                  <a:solidFill>
                                    <a:schemeClr val="tx1"/>
                                  </a:solidFill>
                                  <a:latin typeface="Cambria Math"/>
                                </a:rPr>
                                <m:t>−</m:t>
                              </m:r>
                              <m:r>
                                <a:rPr lang="en-US" b="0" i="1" smtClean="0">
                                  <a:solidFill>
                                    <a:schemeClr val="tx1"/>
                                  </a:solidFill>
                                  <a:latin typeface="Cambria Math"/>
                                </a:rPr>
                                <m:t>1</m:t>
                              </m:r>
                            </m:e>
                            <m:e>
                              <m:r>
                                <a:rPr lang="en-US" b="0" i="1" smtClean="0">
                                  <a:solidFill>
                                    <a:schemeClr val="tx1"/>
                                  </a:solidFill>
                                  <a:latin typeface="Cambria Math"/>
                                </a:rPr>
                                <m:t>4</m:t>
                              </m:r>
                            </m:e>
                          </m:mr>
                          <m:mr>
                            <m:e>
                              <m:r>
                                <a:rPr lang="en-US" b="0" i="1" smtClean="0">
                                  <a:solidFill>
                                    <a:schemeClr val="tx1"/>
                                  </a:solidFill>
                                  <a:latin typeface="Cambria Math"/>
                                </a:rPr>
                                <m:t>6</m:t>
                              </m:r>
                            </m:e>
                            <m:e>
                              <m:r>
                                <a:rPr lang="en-US" b="0" i="1" smtClean="0">
                                  <a:solidFill>
                                    <a:schemeClr val="tx1"/>
                                  </a:solidFill>
                                  <a:latin typeface="Cambria Math"/>
                                </a:rPr>
                                <m:t>2</m:t>
                              </m:r>
                            </m:e>
                          </m:mr>
                          <m:mr>
                            <m:e>
                              <m:r>
                                <a:rPr lang="en-US" b="0" i="1" smtClean="0">
                                  <a:solidFill>
                                    <a:schemeClr val="tx1"/>
                                  </a:solidFill>
                                  <a:latin typeface="Cambria Math"/>
                                </a:rPr>
                                <m:t>0</m:t>
                              </m:r>
                            </m:e>
                            <m:e>
                              <m:r>
                                <a:rPr lang="en-US" b="0" i="1" smtClean="0">
                                  <a:solidFill>
                                    <a:schemeClr val="tx1"/>
                                  </a:solidFill>
                                  <a:latin typeface="Cambria Math"/>
                                </a:rPr>
                                <m:t>5</m:t>
                              </m:r>
                            </m:e>
                          </m:mr>
                          <m:mr>
                            <m:e>
                              <m:r>
                                <a:rPr lang="en-US" b="0" i="1" smtClean="0">
                                  <a:solidFill>
                                    <a:schemeClr val="tx1"/>
                                  </a:solidFill>
                                  <a:latin typeface="Cambria Math"/>
                                </a:rPr>
                                <m:t>6</m:t>
                              </m:r>
                            </m:e>
                            <m:e>
                              <m:r>
                                <a:rPr lang="en-US" b="0" i="1" smtClean="0">
                                  <a:solidFill>
                                    <a:schemeClr val="tx1"/>
                                  </a:solidFill>
                                  <a:latin typeface="Cambria Math"/>
                                </a:rPr>
                                <m:t>3</m:t>
                              </m:r>
                            </m:e>
                          </m:mr>
                        </m:m>
                      </m:e>
                    </m:d>
                  </m:oMath>
                </a14:m>
                <a:endParaRPr lang="en-US" dirty="0">
                  <a:solidFill>
                    <a:schemeClr val="tx1"/>
                  </a:solidFill>
                </a:endParaRPr>
              </a:p>
            </p:txBody>
          </p:sp>
        </mc:Choice>
        <mc:Fallback xmlns="">
          <p:sp>
            <p:nvSpPr>
              <p:cNvPr id="8" name="Content Placeholder 2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5745088" y="2852936"/>
                <a:ext cx="2880320" cy="1872207"/>
              </a:xfrm>
              <a:prstGeom prst="rect">
                <a:avLst/>
              </a:prstGeom>
              <a:blipFill rotWithShape="0">
                <a:blip r:embed="rId4"/>
                <a:stretch>
                  <a:fillRect l="-5285"/>
                </a:stretch>
              </a:blipFill>
              <a:ln w="9525">
                <a:noFill/>
                <a:miter lim="800000"/>
                <a:headEnd/>
                <a:tailEnd/>
              </a:ln>
            </p:spPr>
            <p:txBody>
              <a:bodyPr/>
              <a:lstStyle/>
              <a:p>
                <a:r>
                  <a:rPr lang="ar-SA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341495040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>
          <a:xfrm>
            <a:off x="4974456" y="6381328"/>
            <a:ext cx="482600" cy="288032"/>
          </a:xfrm>
          <a:prstGeom prst="rect">
            <a:avLst/>
          </a:prstGeom>
        </p:spPr>
        <p:txBody>
          <a:bodyPr/>
          <a:lstStyle/>
          <a:p>
            <a:pPr algn="ctr">
              <a:defRPr/>
            </a:pPr>
            <a:fld id="{7B8EA862-7DD5-4A06-BDE1-DB7EC5FAA60C}" type="slidenum">
              <a:rPr lang="ar-SA" sz="1200" smtClean="0">
                <a:solidFill>
                  <a:schemeClr val="bg1"/>
                </a:solidFill>
              </a:rPr>
              <a:pPr algn="ctr">
                <a:defRPr/>
              </a:pPr>
              <a:t>4</a:t>
            </a:fld>
            <a:endParaRPr lang="en-US" sz="1200" dirty="0">
              <a:solidFill>
                <a:schemeClr val="bg1"/>
              </a:solidFill>
            </a:endParaRPr>
          </a:p>
        </p:txBody>
      </p:sp>
      <p:sp>
        <p:nvSpPr>
          <p:cNvPr id="9" name="Title 1"/>
          <p:cNvSpPr txBox="1">
            <a:spLocks/>
          </p:cNvSpPr>
          <p:nvPr/>
        </p:nvSpPr>
        <p:spPr>
          <a:xfrm>
            <a:off x="228600" y="-27384"/>
            <a:ext cx="9182100" cy="792162"/>
          </a:xfrm>
          <a:prstGeom prst="rect">
            <a:avLst/>
          </a:prstGeom>
          <a:noFill/>
        </p:spPr>
        <p:txBody>
          <a:bodyPr/>
          <a:lstStyle>
            <a:lvl1pPr algn="r" rtl="0" eaLnBrk="1" fontAlgn="base" hangingPunct="1">
              <a:spcBef>
                <a:spcPct val="0"/>
              </a:spcBef>
              <a:spcAft>
                <a:spcPct val="0"/>
              </a:spcAft>
              <a:defRPr sz="4400" kern="1200">
                <a:solidFill>
                  <a:srgbClr val="AD9968"/>
                </a:solidFill>
                <a:latin typeface="+mj-lt"/>
                <a:ea typeface="+mj-ea"/>
                <a:cs typeface="Arial" charset="0"/>
              </a:defRPr>
            </a:lvl1pPr>
            <a:lvl2pPr algn="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rgbClr val="376092"/>
                </a:solidFill>
                <a:latin typeface="Calibri" pitchFamily="34" charset="0"/>
                <a:cs typeface="Arial" charset="0"/>
              </a:defRPr>
            </a:lvl2pPr>
            <a:lvl3pPr algn="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rgbClr val="376092"/>
                </a:solidFill>
                <a:latin typeface="Calibri" pitchFamily="34" charset="0"/>
                <a:cs typeface="Arial" charset="0"/>
              </a:defRPr>
            </a:lvl3pPr>
            <a:lvl4pPr algn="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rgbClr val="376092"/>
                </a:solidFill>
                <a:latin typeface="Calibri" pitchFamily="34" charset="0"/>
                <a:cs typeface="Arial" charset="0"/>
              </a:defRPr>
            </a:lvl4pPr>
            <a:lvl5pPr algn="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rgbClr val="376092"/>
                </a:solidFill>
                <a:latin typeface="Calibri" pitchFamily="34" charset="0"/>
                <a:cs typeface="Arial" charset="0"/>
              </a:defRPr>
            </a:lvl5pPr>
            <a:lvl6pPr marL="457200" algn="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rgbClr val="376092"/>
                </a:solidFill>
                <a:latin typeface="Calibri" pitchFamily="34" charset="0"/>
                <a:cs typeface="Arial" charset="0"/>
              </a:defRPr>
            </a:lvl6pPr>
            <a:lvl7pPr marL="914400" algn="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rgbClr val="376092"/>
                </a:solidFill>
                <a:latin typeface="Calibri" pitchFamily="34" charset="0"/>
                <a:cs typeface="Arial" charset="0"/>
              </a:defRPr>
            </a:lvl7pPr>
            <a:lvl8pPr marL="1371600" algn="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rgbClr val="376092"/>
                </a:solidFill>
                <a:latin typeface="Calibri" pitchFamily="34" charset="0"/>
                <a:cs typeface="Arial" charset="0"/>
              </a:defRPr>
            </a:lvl8pPr>
            <a:lvl9pPr marL="1828800" algn="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rgbClr val="376092"/>
                </a:solidFill>
                <a:latin typeface="Calibri" pitchFamily="34" charset="0"/>
                <a:cs typeface="Arial" charset="0"/>
              </a:defRPr>
            </a:lvl9pPr>
          </a:lstStyle>
          <a:p>
            <a:pPr rtl="1">
              <a:defRPr/>
            </a:pPr>
            <a:r>
              <a:rPr lang="ar-EG" b="1" dirty="0">
                <a:solidFill>
                  <a:srgbClr val="C00000"/>
                </a:solidFill>
              </a:rPr>
              <a:t>تابع المصفوفات :-</a:t>
            </a:r>
            <a:endParaRPr lang="ar-SA" b="1" dirty="0" smtClean="0">
              <a:solidFill>
                <a:srgbClr val="C00000"/>
              </a:solidFill>
              <a:cs typeface="Arial" pitchFamily="34" charset="0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5" name="Content Placeholder 2"/>
              <p:cNvSpPr>
                <a:spLocks noGrp="1"/>
              </p:cNvSpPr>
              <p:nvPr>
                <p:ph idx="1"/>
              </p:nvPr>
            </p:nvSpPr>
            <p:spPr>
              <a:xfrm>
                <a:off x="495300" y="1196752"/>
                <a:ext cx="8915400" cy="4525963"/>
              </a:xfrm>
            </p:spPr>
            <p:txBody>
              <a:bodyPr/>
              <a:lstStyle/>
              <a:p>
                <a:pPr algn="just" rtl="1"/>
                <a:r>
                  <a:rPr lang="ar-EG" sz="2800" b="1" u="sng" dirty="0" smtClean="0"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</a:rPr>
                  <a:t>رتبة المصفوفة:-</a:t>
                </a:r>
              </a:p>
              <a:p>
                <a:pPr algn="just" rtl="1"/>
                <a:r>
                  <a:rPr lang="ar-EG" sz="2800" dirty="0" smtClean="0"/>
                  <a:t>رتبة المصفوفة تساوي عدد الصفوف</a:t>
                </a:r>
                <a14:m>
                  <m:oMath xmlns:m="http://schemas.openxmlformats.org/officeDocument/2006/math">
                    <m:r>
                      <a:rPr lang="ar-EG" sz="2800" i="1" smtClean="0">
                        <a:latin typeface="Cambria Math"/>
                        <a:ea typeface="Cambria Math"/>
                      </a:rPr>
                      <m:t>×</m:t>
                    </m:r>
                  </m:oMath>
                </a14:m>
                <a:r>
                  <a:rPr lang="ar-EG" sz="2800" dirty="0" smtClean="0"/>
                  <a:t>عدد الاعمدة.</a:t>
                </a:r>
              </a:p>
              <a:p>
                <a:pPr algn="just" rtl="1"/>
                <a:r>
                  <a:rPr lang="ar-EG" sz="2800" b="1" u="sng" dirty="0" smtClean="0"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</a:rPr>
                  <a:t>مثال:</a:t>
                </a:r>
              </a:p>
              <a:p>
                <a:pPr algn="just" rtl="1"/>
                <a:r>
                  <a:rPr lang="ar-EG" sz="2800" dirty="0" smtClean="0"/>
                  <a:t>رتبة المصفوفة </a:t>
                </a:r>
                <a:r>
                  <a:rPr lang="en-US" sz="2800" dirty="0" smtClean="0"/>
                  <a:t>A</a:t>
                </a:r>
                <a:r>
                  <a:rPr lang="ar-EG" sz="2800" dirty="0" smtClean="0"/>
                  <a:t> هي </a:t>
                </a:r>
                <a:r>
                  <a:rPr lang="en-US" sz="2800" dirty="0" smtClean="0"/>
                  <a:t>3</a:t>
                </a:r>
                <a14:m>
                  <m:oMath xmlns:m="http://schemas.openxmlformats.org/officeDocument/2006/math">
                    <m:r>
                      <a:rPr lang="en-US" sz="2800" i="1" dirty="0" smtClean="0">
                        <a:latin typeface="Cambria Math" panose="02040503050406030204" pitchFamily="18" charset="0"/>
                      </a:rPr>
                      <m:t>×</m:t>
                    </m:r>
                  </m:oMath>
                </a14:m>
                <a:r>
                  <a:rPr lang="en-US" sz="2800" dirty="0" smtClean="0"/>
                  <a:t>4</a:t>
                </a:r>
                <a:r>
                  <a:rPr lang="ar-EG" sz="2800" dirty="0" smtClean="0"/>
                  <a:t> وتكتب على الصورة </a:t>
                </a:r>
                <a:r>
                  <a:rPr lang="en-US" sz="2800" dirty="0" smtClean="0"/>
                  <a:t>A</a:t>
                </a:r>
                <a:r>
                  <a:rPr lang="en-US" sz="2800" baseline="-25000" dirty="0" smtClean="0"/>
                  <a:t>3×4</a:t>
                </a:r>
                <a:r>
                  <a:rPr lang="ar-EG" sz="2800" baseline="-25000" dirty="0" smtClean="0"/>
                  <a:t>.</a:t>
                </a:r>
              </a:p>
              <a:p>
                <a:pPr algn="just" rtl="1"/>
                <a:r>
                  <a:rPr lang="ar-EG" sz="2800" dirty="0"/>
                  <a:t>رتبة المصفوفة </a:t>
                </a:r>
                <a:r>
                  <a:rPr lang="en-US" sz="2800" dirty="0" smtClean="0"/>
                  <a:t>B</a:t>
                </a:r>
                <a:r>
                  <a:rPr lang="ar-EG" sz="2800" dirty="0" smtClean="0"/>
                  <a:t> </a:t>
                </a:r>
                <a:r>
                  <a:rPr lang="ar-EG" sz="2800" dirty="0"/>
                  <a:t>هي </a:t>
                </a:r>
                <a:r>
                  <a:rPr lang="en-US" sz="2800" dirty="0" smtClean="0"/>
                  <a:t>4</a:t>
                </a:r>
                <a14:m>
                  <m:oMath xmlns:m="http://schemas.openxmlformats.org/officeDocument/2006/math">
                    <m:r>
                      <a:rPr lang="en-US" sz="2800" i="1" dirty="0" smtClean="0">
                        <a:latin typeface="Cambria Math" panose="02040503050406030204" pitchFamily="18" charset="0"/>
                      </a:rPr>
                      <m:t>×</m:t>
                    </m:r>
                  </m:oMath>
                </a14:m>
                <a:r>
                  <a:rPr lang="en-US" sz="2800" dirty="0" smtClean="0"/>
                  <a:t>2</a:t>
                </a:r>
                <a:r>
                  <a:rPr lang="ar-EG" sz="2800" dirty="0" smtClean="0"/>
                  <a:t> </a:t>
                </a:r>
                <a:r>
                  <a:rPr lang="ar-EG" sz="2800" dirty="0"/>
                  <a:t>وتكتب على الصورة </a:t>
                </a:r>
                <a:r>
                  <a:rPr lang="en-US" sz="2800" dirty="0" smtClean="0"/>
                  <a:t>B</a:t>
                </a:r>
                <a:r>
                  <a:rPr lang="en-US" sz="2800" baseline="-25000" dirty="0" smtClean="0"/>
                  <a:t>4×2</a:t>
                </a:r>
                <a:r>
                  <a:rPr lang="ar-EG" sz="2800" baseline="-25000" dirty="0" smtClean="0"/>
                  <a:t>.</a:t>
                </a:r>
                <a:endParaRPr lang="en-US" sz="2800" baseline="-25000" dirty="0" smtClean="0"/>
              </a:p>
              <a:p>
                <a:pPr algn="just" rtl="1"/>
                <a:r>
                  <a:rPr lang="ar-EG" sz="2800" b="1" u="sng" dirty="0"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</a:rPr>
                  <a:t>رتبة </a:t>
                </a:r>
                <a:r>
                  <a:rPr lang="ar-EG" sz="2800" b="1" u="sng" dirty="0" smtClean="0"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</a:rPr>
                  <a:t>العنصر:-</a:t>
                </a:r>
                <a:endParaRPr lang="ar-EG" sz="2800" b="1" u="sng" dirty="0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</a:endParaRPr>
              </a:p>
              <a:p>
                <a:pPr marL="0" indent="0" algn="just" rtl="1"/>
                <a:r>
                  <a:rPr lang="ar-EG" sz="2800" dirty="0" smtClean="0"/>
                  <a:t>رتبة العنصر </a:t>
                </a:r>
                <a:r>
                  <a:rPr lang="en-US" sz="2800" dirty="0" smtClean="0"/>
                  <a:t>a</a:t>
                </a:r>
                <a:r>
                  <a:rPr lang="ar-EG" sz="2800" dirty="0" smtClean="0"/>
                  <a:t> هي موقعه في الصف والعمود</a:t>
                </a:r>
                <a:r>
                  <a:rPr lang="ar-SA" sz="2800" dirty="0" smtClean="0"/>
                  <a:t> </a:t>
                </a:r>
                <a:r>
                  <a:rPr lang="ar-EG" sz="2800" dirty="0" smtClean="0"/>
                  <a:t>أي العنصر في الصف </a:t>
                </a:r>
                <a:r>
                  <a:rPr lang="en-US" sz="2800" dirty="0" err="1" smtClean="0"/>
                  <a:t>i</a:t>
                </a:r>
                <a:r>
                  <a:rPr lang="ar-EG" sz="2800" dirty="0" smtClean="0"/>
                  <a:t> والعمود </a:t>
                </a:r>
                <a:r>
                  <a:rPr lang="en-US" sz="2800" dirty="0" smtClean="0"/>
                  <a:t>j</a:t>
                </a:r>
                <a:r>
                  <a:rPr lang="ar-EG" sz="2800" dirty="0" smtClean="0"/>
                  <a:t> = </a:t>
                </a:r>
                <a:r>
                  <a:rPr lang="en-US" sz="2800" dirty="0" smtClean="0"/>
                  <a:t>a</a:t>
                </a:r>
                <a:r>
                  <a:rPr lang="en-US" sz="2800" baseline="-25000" dirty="0" smtClean="0"/>
                  <a:t>ij</a:t>
                </a:r>
                <a:r>
                  <a:rPr lang="ar-EG" sz="2800" dirty="0" smtClean="0"/>
                  <a:t> </a:t>
                </a:r>
                <a:endParaRPr lang="en-US" sz="2800" dirty="0"/>
              </a:p>
              <a:p>
                <a:pPr algn="just" rtl="1"/>
                <a:endParaRPr lang="en-US" baseline="-25000" dirty="0"/>
              </a:p>
            </p:txBody>
          </p:sp>
        </mc:Choice>
        <mc:Fallback xmlns="">
          <p:sp>
            <p:nvSpPr>
              <p:cNvPr id="5" name="Content Placeholder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495300" y="1196752"/>
                <a:ext cx="8915400" cy="4525963"/>
              </a:xfrm>
              <a:blipFill rotWithShape="0">
                <a:blip r:embed="rId3"/>
                <a:stretch>
                  <a:fillRect l="-2461" t="-1480" r="-1777"/>
                </a:stretch>
              </a:blipFill>
            </p:spPr>
            <p:txBody>
              <a:bodyPr/>
              <a:lstStyle/>
              <a:p>
                <a:r>
                  <a:rPr lang="ar-SA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322863435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>
          <a:xfrm>
            <a:off x="4974456" y="6381328"/>
            <a:ext cx="482600" cy="288032"/>
          </a:xfrm>
          <a:prstGeom prst="rect">
            <a:avLst/>
          </a:prstGeom>
        </p:spPr>
        <p:txBody>
          <a:bodyPr/>
          <a:lstStyle/>
          <a:p>
            <a:pPr algn="ctr">
              <a:defRPr/>
            </a:pPr>
            <a:fld id="{7B8EA862-7DD5-4A06-BDE1-DB7EC5FAA60C}" type="slidenum">
              <a:rPr lang="ar-SA" sz="1200" smtClean="0">
                <a:solidFill>
                  <a:schemeClr val="bg1"/>
                </a:solidFill>
              </a:rPr>
              <a:pPr algn="ctr">
                <a:defRPr/>
              </a:pPr>
              <a:t>5</a:t>
            </a:fld>
            <a:endParaRPr lang="en-US" sz="1200" dirty="0">
              <a:solidFill>
                <a:schemeClr val="bg1"/>
              </a:solidFill>
            </a:endParaRPr>
          </a:p>
        </p:txBody>
      </p:sp>
      <p:sp>
        <p:nvSpPr>
          <p:cNvPr id="9" name="Title 1"/>
          <p:cNvSpPr txBox="1">
            <a:spLocks/>
          </p:cNvSpPr>
          <p:nvPr/>
        </p:nvSpPr>
        <p:spPr>
          <a:xfrm>
            <a:off x="228600" y="-27384"/>
            <a:ext cx="9182100" cy="792162"/>
          </a:xfrm>
          <a:prstGeom prst="rect">
            <a:avLst/>
          </a:prstGeom>
          <a:noFill/>
        </p:spPr>
        <p:txBody>
          <a:bodyPr/>
          <a:lstStyle>
            <a:lvl1pPr algn="r" rtl="0" eaLnBrk="1" fontAlgn="base" hangingPunct="1">
              <a:spcBef>
                <a:spcPct val="0"/>
              </a:spcBef>
              <a:spcAft>
                <a:spcPct val="0"/>
              </a:spcAft>
              <a:defRPr sz="4400" kern="1200">
                <a:solidFill>
                  <a:srgbClr val="AD9968"/>
                </a:solidFill>
                <a:latin typeface="+mj-lt"/>
                <a:ea typeface="+mj-ea"/>
                <a:cs typeface="Arial" charset="0"/>
              </a:defRPr>
            </a:lvl1pPr>
            <a:lvl2pPr algn="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rgbClr val="376092"/>
                </a:solidFill>
                <a:latin typeface="Calibri" pitchFamily="34" charset="0"/>
                <a:cs typeface="Arial" charset="0"/>
              </a:defRPr>
            </a:lvl2pPr>
            <a:lvl3pPr algn="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rgbClr val="376092"/>
                </a:solidFill>
                <a:latin typeface="Calibri" pitchFamily="34" charset="0"/>
                <a:cs typeface="Arial" charset="0"/>
              </a:defRPr>
            </a:lvl3pPr>
            <a:lvl4pPr algn="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rgbClr val="376092"/>
                </a:solidFill>
                <a:latin typeface="Calibri" pitchFamily="34" charset="0"/>
                <a:cs typeface="Arial" charset="0"/>
              </a:defRPr>
            </a:lvl4pPr>
            <a:lvl5pPr algn="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rgbClr val="376092"/>
                </a:solidFill>
                <a:latin typeface="Calibri" pitchFamily="34" charset="0"/>
                <a:cs typeface="Arial" charset="0"/>
              </a:defRPr>
            </a:lvl5pPr>
            <a:lvl6pPr marL="457200" algn="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rgbClr val="376092"/>
                </a:solidFill>
                <a:latin typeface="Calibri" pitchFamily="34" charset="0"/>
                <a:cs typeface="Arial" charset="0"/>
              </a:defRPr>
            </a:lvl6pPr>
            <a:lvl7pPr marL="914400" algn="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rgbClr val="376092"/>
                </a:solidFill>
                <a:latin typeface="Calibri" pitchFamily="34" charset="0"/>
                <a:cs typeface="Arial" charset="0"/>
              </a:defRPr>
            </a:lvl7pPr>
            <a:lvl8pPr marL="1371600" algn="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rgbClr val="376092"/>
                </a:solidFill>
                <a:latin typeface="Calibri" pitchFamily="34" charset="0"/>
                <a:cs typeface="Arial" charset="0"/>
              </a:defRPr>
            </a:lvl8pPr>
            <a:lvl9pPr marL="1828800" algn="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rgbClr val="376092"/>
                </a:solidFill>
                <a:latin typeface="Calibri" pitchFamily="34" charset="0"/>
                <a:cs typeface="Arial" charset="0"/>
              </a:defRPr>
            </a:lvl9pPr>
          </a:lstStyle>
          <a:p>
            <a:pPr rtl="1">
              <a:defRPr/>
            </a:pPr>
            <a:r>
              <a:rPr lang="ar-EG" b="1" dirty="0">
                <a:solidFill>
                  <a:srgbClr val="C00000"/>
                </a:solidFill>
              </a:rPr>
              <a:t>تابع المصفوفات :-</a:t>
            </a:r>
            <a:endParaRPr lang="ar-SA" b="1" dirty="0" smtClean="0">
              <a:solidFill>
                <a:srgbClr val="C00000"/>
              </a:solidFill>
              <a:cs typeface="Arial" pitchFamily="34" charset="0"/>
            </a:endParaRPr>
          </a:p>
        </p:txBody>
      </p:sp>
      <p:sp>
        <p:nvSpPr>
          <p:cNvPr id="5" name="Content Placeholder 2"/>
          <p:cNvSpPr>
            <a:spLocks noGrp="1"/>
          </p:cNvSpPr>
          <p:nvPr>
            <p:ph idx="1"/>
          </p:nvPr>
        </p:nvSpPr>
        <p:spPr>
          <a:xfrm>
            <a:off x="495300" y="1063277"/>
            <a:ext cx="8915400" cy="4525963"/>
          </a:xfrm>
        </p:spPr>
        <p:txBody>
          <a:bodyPr/>
          <a:lstStyle/>
          <a:p>
            <a:pPr algn="just" rtl="1"/>
            <a:r>
              <a:rPr lang="ar-EG" b="1" u="sng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مثال:-</a:t>
            </a:r>
          </a:p>
          <a:p>
            <a:pPr algn="just" rtl="1"/>
            <a:r>
              <a:rPr lang="ar-EG" dirty="0" smtClean="0"/>
              <a:t>في المصفوفة </a:t>
            </a:r>
            <a:r>
              <a:rPr lang="en-US" dirty="0" smtClean="0"/>
              <a:t>A</a:t>
            </a:r>
            <a:r>
              <a:rPr lang="ar-EG" dirty="0" smtClean="0"/>
              <a:t> السابقة أوجد العناصر</a:t>
            </a:r>
            <a:r>
              <a:rPr lang="en-US" dirty="0"/>
              <a:t>.</a:t>
            </a:r>
            <a:r>
              <a:rPr lang="en-US" dirty="0" smtClean="0"/>
              <a:t>a</a:t>
            </a:r>
            <a:r>
              <a:rPr lang="en-US" baseline="-25000" dirty="0" smtClean="0"/>
              <a:t>21</a:t>
            </a:r>
            <a:r>
              <a:rPr lang="en-US" dirty="0" smtClean="0"/>
              <a:t> ,</a:t>
            </a:r>
            <a:r>
              <a:rPr lang="en-US" dirty="0"/>
              <a:t> </a:t>
            </a:r>
            <a:r>
              <a:rPr lang="en-US" dirty="0" smtClean="0"/>
              <a:t>a</a:t>
            </a:r>
            <a:r>
              <a:rPr lang="en-US" baseline="-25000" dirty="0" smtClean="0"/>
              <a:t>32</a:t>
            </a:r>
            <a:r>
              <a:rPr lang="en-US" dirty="0" smtClean="0"/>
              <a:t> ,</a:t>
            </a:r>
            <a:r>
              <a:rPr lang="en-US" dirty="0"/>
              <a:t> </a:t>
            </a:r>
            <a:r>
              <a:rPr lang="en-US" dirty="0" smtClean="0"/>
              <a:t>a</a:t>
            </a:r>
            <a:r>
              <a:rPr lang="en-US" baseline="-25000" dirty="0" smtClean="0"/>
              <a:t>24</a:t>
            </a:r>
            <a:r>
              <a:rPr lang="en-US" dirty="0" smtClean="0"/>
              <a:t>  </a:t>
            </a:r>
          </a:p>
          <a:p>
            <a:pPr algn="just" rtl="1"/>
            <a:r>
              <a:rPr lang="ar-EG" b="1" u="sng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الحل:-</a:t>
            </a:r>
          </a:p>
          <a:p>
            <a:pPr algn="just" rtl="1"/>
            <a:r>
              <a:rPr lang="ar-EG" dirty="0" smtClean="0"/>
              <a:t>العنصر </a:t>
            </a:r>
            <a:r>
              <a:rPr lang="en-US" dirty="0"/>
              <a:t>a</a:t>
            </a:r>
            <a:r>
              <a:rPr lang="en-US" baseline="-25000" dirty="0"/>
              <a:t>21 </a:t>
            </a:r>
            <a:r>
              <a:rPr lang="ar-EG" baseline="-25000" dirty="0" smtClean="0"/>
              <a:t> </a:t>
            </a:r>
            <a:r>
              <a:rPr lang="ar-EG" dirty="0" smtClean="0"/>
              <a:t>: العنصر في الصف الثاني العمود الأول </a:t>
            </a:r>
            <a:r>
              <a:rPr lang="en-US" dirty="0" smtClean="0"/>
              <a:t>a</a:t>
            </a:r>
            <a:r>
              <a:rPr lang="en-US" baseline="-25000" dirty="0" smtClean="0"/>
              <a:t>21 </a:t>
            </a:r>
            <a:r>
              <a:rPr lang="en-US" dirty="0" smtClean="0"/>
              <a:t>=-5 </a:t>
            </a:r>
            <a:r>
              <a:rPr lang="ar-EG" dirty="0" smtClean="0"/>
              <a:t> </a:t>
            </a:r>
            <a:endParaRPr lang="en-US" dirty="0" smtClean="0"/>
          </a:p>
          <a:p>
            <a:pPr algn="just" rtl="1"/>
            <a:r>
              <a:rPr lang="ar-EG" dirty="0"/>
              <a:t>العنصر </a:t>
            </a:r>
            <a:r>
              <a:rPr lang="en-US" dirty="0" smtClean="0"/>
              <a:t>a</a:t>
            </a:r>
            <a:r>
              <a:rPr lang="en-US" baseline="-25000" dirty="0" smtClean="0"/>
              <a:t>32 </a:t>
            </a:r>
            <a:r>
              <a:rPr lang="ar-EG" baseline="-25000" dirty="0" smtClean="0"/>
              <a:t> </a:t>
            </a:r>
            <a:r>
              <a:rPr lang="ar-EG" dirty="0"/>
              <a:t>: العنصر في الصف </a:t>
            </a:r>
            <a:r>
              <a:rPr lang="ar-EG" dirty="0" smtClean="0"/>
              <a:t>الثالث </a:t>
            </a:r>
            <a:r>
              <a:rPr lang="ar-EG" dirty="0"/>
              <a:t>العمود </a:t>
            </a:r>
            <a:r>
              <a:rPr lang="ar-EG" dirty="0" smtClean="0"/>
              <a:t>الثاني </a:t>
            </a:r>
            <a:r>
              <a:rPr lang="en-US" dirty="0" smtClean="0"/>
              <a:t>a</a:t>
            </a:r>
            <a:r>
              <a:rPr lang="en-US" baseline="-25000" dirty="0" smtClean="0"/>
              <a:t>32 </a:t>
            </a:r>
            <a:r>
              <a:rPr lang="en-US" dirty="0" smtClean="0"/>
              <a:t>=-6 </a:t>
            </a:r>
            <a:r>
              <a:rPr lang="ar-EG" dirty="0" smtClean="0"/>
              <a:t> </a:t>
            </a:r>
            <a:endParaRPr lang="en-US" dirty="0"/>
          </a:p>
          <a:p>
            <a:pPr algn="just" rtl="1"/>
            <a:r>
              <a:rPr lang="ar-EG" dirty="0"/>
              <a:t>العنصر </a:t>
            </a:r>
            <a:r>
              <a:rPr lang="en-US" dirty="0" smtClean="0"/>
              <a:t>a</a:t>
            </a:r>
            <a:r>
              <a:rPr lang="en-US" baseline="-25000" dirty="0" smtClean="0"/>
              <a:t>24 </a:t>
            </a:r>
            <a:r>
              <a:rPr lang="ar-EG" baseline="-25000" dirty="0" smtClean="0"/>
              <a:t> </a:t>
            </a:r>
            <a:r>
              <a:rPr lang="ar-EG" dirty="0"/>
              <a:t>: العنصر في الصف الثاني العمود </a:t>
            </a:r>
            <a:r>
              <a:rPr lang="ar-EG" dirty="0" smtClean="0"/>
              <a:t>الرابع </a:t>
            </a:r>
            <a:r>
              <a:rPr lang="en-US" dirty="0" smtClean="0"/>
              <a:t>a</a:t>
            </a:r>
            <a:r>
              <a:rPr lang="en-US" baseline="-25000" dirty="0" smtClean="0"/>
              <a:t>24 </a:t>
            </a:r>
            <a:r>
              <a:rPr lang="en-US" dirty="0" smtClean="0"/>
              <a:t>=7 </a:t>
            </a:r>
            <a:r>
              <a:rPr lang="ar-EG" dirty="0" smtClean="0"/>
              <a:t> </a:t>
            </a:r>
            <a:endParaRPr lang="en-US" dirty="0"/>
          </a:p>
          <a:p>
            <a:pPr algn="just" rtl="1"/>
            <a:endParaRPr lang="ar-EG" dirty="0" smtClean="0"/>
          </a:p>
          <a:p>
            <a:pPr algn="just" rtl="1"/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65051673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7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>
          <a:xfrm>
            <a:off x="4974456" y="6381328"/>
            <a:ext cx="482600" cy="288032"/>
          </a:xfrm>
          <a:prstGeom prst="rect">
            <a:avLst/>
          </a:prstGeom>
        </p:spPr>
        <p:txBody>
          <a:bodyPr/>
          <a:lstStyle/>
          <a:p>
            <a:pPr algn="ctr">
              <a:defRPr/>
            </a:pPr>
            <a:fld id="{7B8EA862-7DD5-4A06-BDE1-DB7EC5FAA60C}" type="slidenum">
              <a:rPr lang="ar-SA" sz="1200" smtClean="0">
                <a:solidFill>
                  <a:schemeClr val="bg1"/>
                </a:solidFill>
              </a:rPr>
              <a:pPr algn="ctr">
                <a:defRPr/>
              </a:pPr>
              <a:t>6</a:t>
            </a:fld>
            <a:endParaRPr lang="en-US" sz="1200" dirty="0">
              <a:solidFill>
                <a:schemeClr val="bg1"/>
              </a:solidFill>
            </a:endParaRPr>
          </a:p>
        </p:txBody>
      </p:sp>
      <p:sp>
        <p:nvSpPr>
          <p:cNvPr id="9" name="Title 1"/>
          <p:cNvSpPr txBox="1">
            <a:spLocks/>
          </p:cNvSpPr>
          <p:nvPr/>
        </p:nvSpPr>
        <p:spPr>
          <a:xfrm>
            <a:off x="228600" y="-27384"/>
            <a:ext cx="9182100" cy="792162"/>
          </a:xfrm>
          <a:prstGeom prst="rect">
            <a:avLst/>
          </a:prstGeom>
          <a:noFill/>
        </p:spPr>
        <p:txBody>
          <a:bodyPr/>
          <a:lstStyle>
            <a:lvl1pPr algn="r" rtl="0" eaLnBrk="1" fontAlgn="base" hangingPunct="1">
              <a:spcBef>
                <a:spcPct val="0"/>
              </a:spcBef>
              <a:spcAft>
                <a:spcPct val="0"/>
              </a:spcAft>
              <a:defRPr sz="4400" kern="1200">
                <a:solidFill>
                  <a:srgbClr val="AD9968"/>
                </a:solidFill>
                <a:latin typeface="+mj-lt"/>
                <a:ea typeface="+mj-ea"/>
                <a:cs typeface="Arial" charset="0"/>
              </a:defRPr>
            </a:lvl1pPr>
            <a:lvl2pPr algn="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rgbClr val="376092"/>
                </a:solidFill>
                <a:latin typeface="Calibri" pitchFamily="34" charset="0"/>
                <a:cs typeface="Arial" charset="0"/>
              </a:defRPr>
            </a:lvl2pPr>
            <a:lvl3pPr algn="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rgbClr val="376092"/>
                </a:solidFill>
                <a:latin typeface="Calibri" pitchFamily="34" charset="0"/>
                <a:cs typeface="Arial" charset="0"/>
              </a:defRPr>
            </a:lvl3pPr>
            <a:lvl4pPr algn="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rgbClr val="376092"/>
                </a:solidFill>
                <a:latin typeface="Calibri" pitchFamily="34" charset="0"/>
                <a:cs typeface="Arial" charset="0"/>
              </a:defRPr>
            </a:lvl4pPr>
            <a:lvl5pPr algn="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rgbClr val="376092"/>
                </a:solidFill>
                <a:latin typeface="Calibri" pitchFamily="34" charset="0"/>
                <a:cs typeface="Arial" charset="0"/>
              </a:defRPr>
            </a:lvl5pPr>
            <a:lvl6pPr marL="457200" algn="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rgbClr val="376092"/>
                </a:solidFill>
                <a:latin typeface="Calibri" pitchFamily="34" charset="0"/>
                <a:cs typeface="Arial" charset="0"/>
              </a:defRPr>
            </a:lvl6pPr>
            <a:lvl7pPr marL="914400" algn="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rgbClr val="376092"/>
                </a:solidFill>
                <a:latin typeface="Calibri" pitchFamily="34" charset="0"/>
                <a:cs typeface="Arial" charset="0"/>
              </a:defRPr>
            </a:lvl7pPr>
            <a:lvl8pPr marL="1371600" algn="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rgbClr val="376092"/>
                </a:solidFill>
                <a:latin typeface="Calibri" pitchFamily="34" charset="0"/>
                <a:cs typeface="Arial" charset="0"/>
              </a:defRPr>
            </a:lvl8pPr>
            <a:lvl9pPr marL="1828800" algn="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rgbClr val="376092"/>
                </a:solidFill>
                <a:latin typeface="Calibri" pitchFamily="34" charset="0"/>
                <a:cs typeface="Arial" charset="0"/>
              </a:defRPr>
            </a:lvl9pPr>
          </a:lstStyle>
          <a:p>
            <a:pPr rtl="1">
              <a:defRPr/>
            </a:pPr>
            <a:r>
              <a:rPr lang="ar-EG" b="1" dirty="0">
                <a:solidFill>
                  <a:srgbClr val="C00000"/>
                </a:solidFill>
              </a:rPr>
              <a:t>أنواع المصفوفات </a:t>
            </a:r>
            <a:r>
              <a:rPr lang="ar-EG" b="1" dirty="0" smtClean="0">
                <a:solidFill>
                  <a:srgbClr val="C00000"/>
                </a:solidFill>
              </a:rPr>
              <a:t>:</a:t>
            </a:r>
            <a:r>
              <a:rPr lang="en-US" b="1" dirty="0" smtClean="0">
                <a:solidFill>
                  <a:srgbClr val="C00000"/>
                </a:solidFill>
              </a:rPr>
              <a:t>-</a:t>
            </a:r>
            <a:endParaRPr lang="ar-SA" b="1" dirty="0" smtClean="0">
              <a:solidFill>
                <a:srgbClr val="C00000"/>
              </a:solidFill>
              <a:cs typeface="Arial" pitchFamily="34" charset="0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5" name="Content Placeholder 2"/>
              <p:cNvSpPr>
                <a:spLocks noGrp="1"/>
              </p:cNvSpPr>
              <p:nvPr>
                <p:ph idx="1"/>
              </p:nvPr>
            </p:nvSpPr>
            <p:spPr>
              <a:xfrm>
                <a:off x="495300" y="1052736"/>
                <a:ext cx="8915400" cy="4525963"/>
              </a:xfrm>
            </p:spPr>
            <p:txBody>
              <a:bodyPr/>
              <a:lstStyle/>
              <a:p>
                <a:pPr algn="just" rtl="1"/>
                <a:r>
                  <a:rPr lang="en-US" b="1" u="sng" dirty="0" smtClean="0">
                    <a:solidFill>
                      <a:srgbClr val="FF0000"/>
                    </a:solidFill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1</a:t>
                </a:r>
                <a:r>
                  <a:rPr lang="ar-EG" b="1" u="sng" dirty="0" smtClean="0">
                    <a:solidFill>
                      <a:srgbClr val="FF0000"/>
                    </a:solidFill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</a:rPr>
                  <a:t>- المصفوفة الصفرية:</a:t>
                </a:r>
              </a:p>
              <a:p>
                <a:pPr algn="just" rtl="1"/>
                <a:r>
                  <a:rPr lang="ar-EG" dirty="0" smtClean="0"/>
                  <a:t>المصفوفة التي يكون جميع عناصرها أصفار.</a:t>
                </a:r>
              </a:p>
              <a:p>
                <a:pPr algn="just" rtl="1"/>
                <a:r>
                  <a:rPr lang="ar-EG" b="1" u="sng" dirty="0" smtClean="0"/>
                  <a:t>مثال:</a:t>
                </a:r>
                <a:r>
                  <a:rPr lang="en-US" b="1" u="sng" dirty="0" smtClean="0"/>
                  <a:t>-</a:t>
                </a:r>
                <a:endParaRPr lang="ar-EG" b="1" u="sng" dirty="0" smtClean="0"/>
              </a:p>
              <a:p>
                <a:pPr algn="just"/>
                <a14:m>
                  <m:oMath xmlns:m="http://schemas.openxmlformats.org/officeDocument/2006/math">
                    <m:r>
                      <a:rPr lang="en-US" b="0" i="1" smtClean="0">
                        <a:latin typeface="Cambria Math"/>
                      </a:rPr>
                      <m:t>𝐴</m:t>
                    </m:r>
                    <m:r>
                      <a:rPr lang="en-US" b="0" i="1" smtClean="0">
                        <a:latin typeface="Cambria Math"/>
                      </a:rPr>
                      <m:t>= </m:t>
                    </m:r>
                    <m:sSub>
                      <m:sSub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d>
                          <m:dPr>
                            <m:begChr m:val="["/>
                            <m:endChr m:val="]"/>
                            <m:ctrlPr>
                              <a:rPr lang="en-US" b="0" i="1" smtClean="0">
                                <a:latin typeface="Cambria Math" panose="02040503050406030204" pitchFamily="18" charset="0"/>
                              </a:rPr>
                            </m:ctrlPr>
                          </m:dPr>
                          <m:e>
                            <m:m>
                              <m:mPr>
                                <m:mcs>
                                  <m:mc>
                                    <m:mcPr>
                                      <m:count m:val="3"/>
                                      <m:mcJc m:val="center"/>
                                    </m:mcPr>
                                  </m:mc>
                                </m:mcs>
                                <m:ctrlPr>
                                  <a:rPr lang="en-US" b="0" i="1" smtClean="0">
                                    <a:latin typeface="Cambria Math" panose="02040503050406030204" pitchFamily="18" charset="0"/>
                                  </a:rPr>
                                </m:ctrlPr>
                              </m:mPr>
                              <m:mr>
                                <m:e>
                                  <m:r>
                                    <m:rPr>
                                      <m:brk m:alnAt="7"/>
                                    </m:rPr>
                                    <a:rPr lang="en-US" b="0" i="1" smtClean="0">
                                      <a:latin typeface="Cambria Math"/>
                                    </a:rPr>
                                    <m:t>0</m:t>
                                  </m:r>
                                </m:e>
                                <m:e>
                                  <m:r>
                                    <a:rPr lang="en-US" b="0" i="1" smtClean="0">
                                      <a:latin typeface="Cambria Math"/>
                                    </a:rPr>
                                    <m:t>0</m:t>
                                  </m:r>
                                </m:e>
                                <m:e>
                                  <m:r>
                                    <a:rPr lang="en-US" b="0" i="1" smtClean="0">
                                      <a:latin typeface="Cambria Math"/>
                                    </a:rPr>
                                    <m:t>0</m:t>
                                  </m:r>
                                </m:e>
                              </m:mr>
                              <m:mr>
                                <m:e>
                                  <m:r>
                                    <a:rPr lang="en-US" b="0" i="1" smtClean="0">
                                      <a:latin typeface="Cambria Math"/>
                                    </a:rPr>
                                    <m:t>0</m:t>
                                  </m:r>
                                </m:e>
                                <m:e>
                                  <m:r>
                                    <a:rPr lang="en-US" b="0" i="1" smtClean="0">
                                      <a:latin typeface="Cambria Math"/>
                                    </a:rPr>
                                    <m:t>0</m:t>
                                  </m:r>
                                </m:e>
                                <m:e>
                                  <m:r>
                                    <a:rPr lang="en-US" b="0" i="1" smtClean="0">
                                      <a:latin typeface="Cambria Math"/>
                                    </a:rPr>
                                    <m:t>0</m:t>
                                  </m:r>
                                </m:e>
                              </m:mr>
                            </m:m>
                          </m:e>
                        </m:d>
                      </m:e>
                      <m:sub>
                        <m:r>
                          <a:rPr lang="en-US" b="0" i="1" smtClean="0">
                            <a:latin typeface="Cambria Math"/>
                          </a:rPr>
                          <m:t>2</m:t>
                        </m:r>
                        <m:r>
                          <a:rPr lang="en-US" b="0" i="1" smtClean="0">
                            <a:latin typeface="Cambria Math"/>
                            <a:ea typeface="Cambria Math"/>
                          </a:rPr>
                          <m:t>×</m:t>
                        </m:r>
                        <m:r>
                          <a:rPr lang="en-US" b="0" i="1" smtClean="0">
                            <a:latin typeface="Cambria Math"/>
                            <a:ea typeface="Cambria Math"/>
                          </a:rPr>
                          <m:t>3</m:t>
                        </m:r>
                      </m:sub>
                    </m:sSub>
                  </m:oMath>
                </a14:m>
                <a:r>
                  <a:rPr lang="en-US" dirty="0" smtClean="0"/>
                  <a:t> </a:t>
                </a:r>
              </a:p>
              <a:p>
                <a:pPr algn="just" rtl="1"/>
                <a:r>
                  <a:rPr lang="ar-EG" dirty="0" smtClean="0"/>
                  <a:t>←</a:t>
                </a:r>
                <a:r>
                  <a:rPr lang="ar-SA" dirty="0" smtClean="0"/>
                  <a:t> </a:t>
                </a:r>
                <a:r>
                  <a:rPr lang="ar-EG" dirty="0" smtClean="0"/>
                  <a:t>مصفوفة صفرية رتبتها </a:t>
                </a:r>
                <a:r>
                  <a:rPr lang="en-US" dirty="0" smtClean="0"/>
                  <a:t>2</a:t>
                </a:r>
                <a14:m>
                  <m:oMath xmlns:m="http://schemas.openxmlformats.org/officeDocument/2006/math">
                    <m:r>
                      <a:rPr lang="en-US" i="1" dirty="0" smtClean="0">
                        <a:latin typeface="Cambria Math" panose="02040503050406030204" pitchFamily="18" charset="0"/>
                      </a:rPr>
                      <m:t>×</m:t>
                    </m:r>
                  </m:oMath>
                </a14:m>
                <a:r>
                  <a:rPr lang="en-US" dirty="0" smtClean="0"/>
                  <a:t>3</a:t>
                </a:r>
                <a:endParaRPr lang="ar-EG" dirty="0"/>
              </a:p>
            </p:txBody>
          </p:sp>
        </mc:Choice>
        <mc:Fallback xmlns="">
          <p:sp>
            <p:nvSpPr>
              <p:cNvPr id="5" name="Content Placeholder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495300" y="1052736"/>
                <a:ext cx="8915400" cy="4525963"/>
              </a:xfrm>
              <a:blipFill rotWithShape="0">
                <a:blip r:embed="rId3"/>
                <a:stretch>
                  <a:fillRect t="-2022" r="-2187"/>
                </a:stretch>
              </a:blipFill>
            </p:spPr>
            <p:txBody>
              <a:bodyPr/>
              <a:lstStyle/>
              <a:p>
                <a:r>
                  <a:rPr lang="ar-SA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108558572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>
          <a:xfrm>
            <a:off x="4974456" y="6381328"/>
            <a:ext cx="482600" cy="288032"/>
          </a:xfrm>
          <a:prstGeom prst="rect">
            <a:avLst/>
          </a:prstGeom>
        </p:spPr>
        <p:txBody>
          <a:bodyPr/>
          <a:lstStyle/>
          <a:p>
            <a:pPr algn="ctr">
              <a:defRPr/>
            </a:pPr>
            <a:fld id="{7B8EA862-7DD5-4A06-BDE1-DB7EC5FAA60C}" type="slidenum">
              <a:rPr lang="ar-SA" sz="1200" smtClean="0">
                <a:solidFill>
                  <a:schemeClr val="bg1"/>
                </a:solidFill>
              </a:rPr>
              <a:pPr algn="ctr">
                <a:defRPr/>
              </a:pPr>
              <a:t>7</a:t>
            </a:fld>
            <a:endParaRPr lang="en-US" sz="1200" dirty="0">
              <a:solidFill>
                <a:schemeClr val="bg1"/>
              </a:solidFill>
            </a:endParaRPr>
          </a:p>
        </p:txBody>
      </p:sp>
      <p:sp>
        <p:nvSpPr>
          <p:cNvPr id="9" name="Title 1"/>
          <p:cNvSpPr txBox="1">
            <a:spLocks/>
          </p:cNvSpPr>
          <p:nvPr/>
        </p:nvSpPr>
        <p:spPr>
          <a:xfrm>
            <a:off x="228600" y="-27384"/>
            <a:ext cx="9182100" cy="792162"/>
          </a:xfrm>
          <a:prstGeom prst="rect">
            <a:avLst/>
          </a:prstGeom>
          <a:noFill/>
        </p:spPr>
        <p:txBody>
          <a:bodyPr/>
          <a:lstStyle>
            <a:lvl1pPr algn="r" rtl="0" eaLnBrk="1" fontAlgn="base" hangingPunct="1">
              <a:spcBef>
                <a:spcPct val="0"/>
              </a:spcBef>
              <a:spcAft>
                <a:spcPct val="0"/>
              </a:spcAft>
              <a:defRPr sz="4400" kern="1200">
                <a:solidFill>
                  <a:srgbClr val="AD9968"/>
                </a:solidFill>
                <a:latin typeface="+mj-lt"/>
                <a:ea typeface="+mj-ea"/>
                <a:cs typeface="Arial" charset="0"/>
              </a:defRPr>
            </a:lvl1pPr>
            <a:lvl2pPr algn="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rgbClr val="376092"/>
                </a:solidFill>
                <a:latin typeface="Calibri" pitchFamily="34" charset="0"/>
                <a:cs typeface="Arial" charset="0"/>
              </a:defRPr>
            </a:lvl2pPr>
            <a:lvl3pPr algn="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rgbClr val="376092"/>
                </a:solidFill>
                <a:latin typeface="Calibri" pitchFamily="34" charset="0"/>
                <a:cs typeface="Arial" charset="0"/>
              </a:defRPr>
            </a:lvl3pPr>
            <a:lvl4pPr algn="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rgbClr val="376092"/>
                </a:solidFill>
                <a:latin typeface="Calibri" pitchFamily="34" charset="0"/>
                <a:cs typeface="Arial" charset="0"/>
              </a:defRPr>
            </a:lvl4pPr>
            <a:lvl5pPr algn="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rgbClr val="376092"/>
                </a:solidFill>
                <a:latin typeface="Calibri" pitchFamily="34" charset="0"/>
                <a:cs typeface="Arial" charset="0"/>
              </a:defRPr>
            </a:lvl5pPr>
            <a:lvl6pPr marL="457200" algn="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rgbClr val="376092"/>
                </a:solidFill>
                <a:latin typeface="Calibri" pitchFamily="34" charset="0"/>
                <a:cs typeface="Arial" charset="0"/>
              </a:defRPr>
            </a:lvl6pPr>
            <a:lvl7pPr marL="914400" algn="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rgbClr val="376092"/>
                </a:solidFill>
                <a:latin typeface="Calibri" pitchFamily="34" charset="0"/>
                <a:cs typeface="Arial" charset="0"/>
              </a:defRPr>
            </a:lvl7pPr>
            <a:lvl8pPr marL="1371600" algn="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rgbClr val="376092"/>
                </a:solidFill>
                <a:latin typeface="Calibri" pitchFamily="34" charset="0"/>
                <a:cs typeface="Arial" charset="0"/>
              </a:defRPr>
            </a:lvl8pPr>
            <a:lvl9pPr marL="1828800" algn="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rgbClr val="376092"/>
                </a:solidFill>
                <a:latin typeface="Calibri" pitchFamily="34" charset="0"/>
                <a:cs typeface="Arial" charset="0"/>
              </a:defRPr>
            </a:lvl9pPr>
          </a:lstStyle>
          <a:p>
            <a:pPr rtl="1">
              <a:defRPr/>
            </a:pPr>
            <a:r>
              <a:rPr lang="ar-EG" b="1" dirty="0">
                <a:solidFill>
                  <a:srgbClr val="C00000"/>
                </a:solidFill>
              </a:rPr>
              <a:t>تابع أنواع المصفوفات </a:t>
            </a:r>
            <a:r>
              <a:rPr lang="ar-EG" b="1" dirty="0" smtClean="0">
                <a:solidFill>
                  <a:srgbClr val="C00000"/>
                </a:solidFill>
              </a:rPr>
              <a:t>:</a:t>
            </a:r>
            <a:r>
              <a:rPr lang="en-US" b="1" dirty="0" smtClean="0">
                <a:solidFill>
                  <a:srgbClr val="C00000"/>
                </a:solidFill>
              </a:rPr>
              <a:t>-</a:t>
            </a:r>
            <a:endParaRPr lang="ar-SA" b="1" dirty="0" smtClean="0">
              <a:solidFill>
                <a:srgbClr val="C00000"/>
              </a:solidFill>
              <a:cs typeface="Arial" pitchFamily="34" charset="0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5" name="Content Placeholder 2"/>
              <p:cNvSpPr>
                <a:spLocks noGrp="1"/>
              </p:cNvSpPr>
              <p:nvPr>
                <p:ph idx="1"/>
              </p:nvPr>
            </p:nvSpPr>
            <p:spPr>
              <a:xfrm>
                <a:off x="495300" y="1063277"/>
                <a:ext cx="8915400" cy="4525963"/>
              </a:xfrm>
            </p:spPr>
            <p:txBody>
              <a:bodyPr/>
              <a:lstStyle/>
              <a:p>
                <a:pPr algn="just" rtl="1"/>
                <a:r>
                  <a:rPr lang="en-US" sz="2800" b="1" u="sng" dirty="0" smtClean="0">
                    <a:solidFill>
                      <a:srgbClr val="FF0000"/>
                    </a:solidFill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2</a:t>
                </a:r>
                <a:r>
                  <a:rPr lang="ar-EG" sz="2800" b="1" u="sng" dirty="0" smtClean="0">
                    <a:solidFill>
                      <a:srgbClr val="FF0000"/>
                    </a:solidFill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</a:rPr>
                  <a:t>- المصفوفة المربعة:</a:t>
                </a:r>
              </a:p>
              <a:p>
                <a:pPr marL="0" indent="0" algn="just" rtl="1"/>
                <a:r>
                  <a:rPr lang="ar-EG" sz="2800" dirty="0" smtClean="0"/>
                  <a:t>المصفوفة المربعة هي المصفوفة التي يكون فيها عدد الصفوف = عدد الاعمدة.</a:t>
                </a:r>
              </a:p>
              <a:p>
                <a:pPr algn="just" rtl="1"/>
                <a:r>
                  <a:rPr lang="ar-EG" sz="2800" b="1" u="sng" dirty="0" smtClean="0"/>
                  <a:t>مثال:</a:t>
                </a:r>
                <a:r>
                  <a:rPr lang="en-US" sz="2800" b="1" u="sng" dirty="0" smtClean="0"/>
                  <a:t>-</a:t>
                </a:r>
                <a:endParaRPr lang="ar-EG" sz="2800" b="1" u="sng" dirty="0" smtClean="0"/>
              </a:p>
              <a:p>
                <a:pPr algn="just">
                  <a:spcBef>
                    <a:spcPts val="0"/>
                  </a:spcBef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2800" b="0" i="1" smtClean="0">
                          <a:latin typeface="Cambria Math"/>
                        </a:rPr>
                        <m:t>𝐴</m:t>
                      </m:r>
                      <m:r>
                        <a:rPr lang="en-US" sz="2800" b="0" i="1" smtClean="0">
                          <a:latin typeface="Cambria Math"/>
                        </a:rPr>
                        <m:t>= </m:t>
                      </m:r>
                      <m:sSub>
                        <m:sSubPr>
                          <m:ctrlPr>
                            <a:rPr lang="en-US" sz="2800" b="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d>
                            <m:dPr>
                              <m:begChr m:val="["/>
                              <m:endChr m:val="]"/>
                              <m:ctrlPr>
                                <a:rPr lang="en-US" sz="2800" b="0" i="1" smtClean="0"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m>
                                <m:mPr>
                                  <m:mcs>
                                    <m:mc>
                                      <m:mcPr>
                                        <m:count m:val="2"/>
                                        <m:mcJc m:val="center"/>
                                      </m:mcPr>
                                    </m:mc>
                                  </m:mcs>
                                  <m:ctrlPr>
                                    <a:rPr lang="en-US" sz="2800" b="0" i="1" smtClean="0">
                                      <a:latin typeface="Cambria Math" panose="02040503050406030204" pitchFamily="18" charset="0"/>
                                    </a:rPr>
                                  </m:ctrlPr>
                                </m:mPr>
                                <m:mr>
                                  <m:e>
                                    <m:r>
                                      <a:rPr lang="en-US" sz="2800" b="0" i="1" smtClean="0">
                                        <a:latin typeface="Cambria Math"/>
                                      </a:rPr>
                                      <m:t>5</m:t>
                                    </m:r>
                                  </m:e>
                                  <m:e>
                                    <m:r>
                                      <a:rPr lang="en-US" sz="2800" b="0" i="1" smtClean="0">
                                        <a:latin typeface="Cambria Math"/>
                                      </a:rPr>
                                      <m:t>2</m:t>
                                    </m:r>
                                  </m:e>
                                </m:mr>
                                <m:mr>
                                  <m:e>
                                    <m:r>
                                      <a:rPr lang="en-US" sz="2800" b="0" i="1" smtClean="0">
                                        <a:latin typeface="Cambria Math"/>
                                      </a:rPr>
                                      <m:t>3</m:t>
                                    </m:r>
                                  </m:e>
                                  <m:e>
                                    <m:r>
                                      <a:rPr lang="en-US" sz="2800" b="0" i="1" smtClean="0">
                                        <a:latin typeface="Cambria Math"/>
                                      </a:rPr>
                                      <m:t>−</m:t>
                                    </m:r>
                                    <m:r>
                                      <a:rPr lang="en-US" sz="2800" b="0" i="1" smtClean="0">
                                        <a:latin typeface="Cambria Math"/>
                                      </a:rPr>
                                      <m:t>1</m:t>
                                    </m:r>
                                  </m:e>
                                </m:mr>
                              </m:m>
                            </m:e>
                          </m:d>
                        </m:e>
                        <m:sub>
                          <m:r>
                            <a:rPr lang="en-US" sz="2800" b="0" i="1" smtClean="0">
                              <a:latin typeface="Cambria Math"/>
                            </a:rPr>
                            <m:t>2</m:t>
                          </m:r>
                          <m:r>
                            <a:rPr lang="en-US" sz="2800" b="0" i="1" smtClean="0">
                              <a:latin typeface="Cambria Math"/>
                              <a:ea typeface="Cambria Math"/>
                            </a:rPr>
                            <m:t>×</m:t>
                          </m:r>
                          <m:r>
                            <a:rPr lang="en-US" sz="2800" b="0" i="1" smtClean="0">
                              <a:latin typeface="Cambria Math"/>
                              <a:ea typeface="Cambria Math"/>
                            </a:rPr>
                            <m:t>2</m:t>
                          </m:r>
                        </m:sub>
                      </m:sSub>
                      <m:r>
                        <a:rPr lang="en-US" sz="2800" b="0" i="1" smtClean="0">
                          <a:latin typeface="Cambria Math"/>
                          <a:ea typeface="Cambria Math"/>
                        </a:rPr>
                        <m:t>              ,   </m:t>
                      </m:r>
                      <m:r>
                        <a:rPr lang="en-US" sz="2800" b="0" i="1" smtClean="0">
                          <a:latin typeface="Cambria Math"/>
                          <a:ea typeface="Cambria Math"/>
                        </a:rPr>
                        <m:t>𝐵</m:t>
                      </m:r>
                      <m:r>
                        <a:rPr lang="en-US" sz="2800" b="0" i="1" smtClean="0">
                          <a:latin typeface="Cambria Math"/>
                          <a:ea typeface="Cambria Math"/>
                        </a:rPr>
                        <m:t>=</m:t>
                      </m:r>
                      <m:sSub>
                        <m:sSubPr>
                          <m:ctrlPr>
                            <a:rPr lang="en-US" sz="2800" b="0" i="1" smtClean="0">
                              <a:latin typeface="Cambria Math" panose="02040503050406030204" pitchFamily="18" charset="0"/>
                              <a:ea typeface="Cambria Math"/>
                            </a:rPr>
                          </m:ctrlPr>
                        </m:sSubPr>
                        <m:e>
                          <m:d>
                            <m:dPr>
                              <m:begChr m:val="["/>
                              <m:endChr m:val="]"/>
                              <m:ctrlPr>
                                <a:rPr lang="en-US" sz="2800" i="1" dirty="0">
                                  <a:latin typeface="Cambria Math" panose="02040503050406030204" pitchFamily="18" charset="0"/>
                                  <a:ea typeface="Cambria Math"/>
                                </a:rPr>
                              </m:ctrlPr>
                            </m:dPr>
                            <m:e>
                              <m:m>
                                <m:mPr>
                                  <m:mcs>
                                    <m:mc>
                                      <m:mcPr>
                                        <m:count m:val="3"/>
                                        <m:mcJc m:val="center"/>
                                      </m:mcPr>
                                    </m:mc>
                                  </m:mcs>
                                  <m:ctrlPr>
                                    <a:rPr lang="en-US" sz="2800" i="1">
                                      <a:latin typeface="Cambria Math" panose="02040503050406030204" pitchFamily="18" charset="0"/>
                                      <a:ea typeface="Cambria Math"/>
                                    </a:rPr>
                                  </m:ctrlPr>
                                </m:mPr>
                                <m:mr>
                                  <m:e>
                                    <m:r>
                                      <m:rPr>
                                        <m:brk m:alnAt="7"/>
                                      </m:rPr>
                                      <a:rPr lang="en-US" sz="2800" i="1">
                                        <a:latin typeface="Cambria Math"/>
                                        <a:ea typeface="Cambria Math"/>
                                      </a:rPr>
                                      <m:t>9</m:t>
                                    </m:r>
                                  </m:e>
                                  <m:e>
                                    <m:r>
                                      <a:rPr lang="en-US" sz="2800" i="1">
                                        <a:latin typeface="Cambria Math"/>
                                        <a:ea typeface="Cambria Math"/>
                                      </a:rPr>
                                      <m:t>−</m:t>
                                    </m:r>
                                    <m:r>
                                      <a:rPr lang="en-US" sz="2800" i="1">
                                        <a:latin typeface="Cambria Math"/>
                                        <a:ea typeface="Cambria Math"/>
                                      </a:rPr>
                                      <m:t>1</m:t>
                                    </m:r>
                                  </m:e>
                                  <m:e>
                                    <m:r>
                                      <a:rPr lang="en-US" sz="2800" i="1">
                                        <a:latin typeface="Cambria Math"/>
                                        <a:ea typeface="Cambria Math"/>
                                      </a:rPr>
                                      <m:t>0</m:t>
                                    </m:r>
                                  </m:e>
                                </m:mr>
                                <m:mr>
                                  <m:e>
                                    <m:r>
                                      <a:rPr lang="en-US" sz="2800" i="1">
                                        <a:latin typeface="Cambria Math"/>
                                        <a:ea typeface="Cambria Math"/>
                                      </a:rPr>
                                      <m:t>4</m:t>
                                    </m:r>
                                  </m:e>
                                  <m:e>
                                    <m:r>
                                      <a:rPr lang="en-US" sz="2800" i="1">
                                        <a:latin typeface="Cambria Math"/>
                                        <a:ea typeface="Cambria Math"/>
                                      </a:rPr>
                                      <m:t>6</m:t>
                                    </m:r>
                                  </m:e>
                                  <m:e>
                                    <m:r>
                                      <a:rPr lang="en-US" sz="2800" i="1">
                                        <a:latin typeface="Cambria Math"/>
                                        <a:ea typeface="Cambria Math"/>
                                      </a:rPr>
                                      <m:t>5</m:t>
                                    </m:r>
                                  </m:e>
                                </m:mr>
                                <m:mr>
                                  <m:e>
                                    <m:r>
                                      <a:rPr lang="en-US" sz="2800" i="1">
                                        <a:latin typeface="Cambria Math"/>
                                        <a:ea typeface="Cambria Math"/>
                                      </a:rPr>
                                      <m:t>3</m:t>
                                    </m:r>
                                  </m:e>
                                  <m:e>
                                    <m:r>
                                      <a:rPr lang="en-US" sz="2800" i="1">
                                        <a:latin typeface="Cambria Math"/>
                                        <a:ea typeface="Cambria Math"/>
                                      </a:rPr>
                                      <m:t>−</m:t>
                                    </m:r>
                                    <m:r>
                                      <a:rPr lang="en-US" sz="2800" i="1">
                                        <a:latin typeface="Cambria Math"/>
                                        <a:ea typeface="Cambria Math"/>
                                      </a:rPr>
                                      <m:t>2</m:t>
                                    </m:r>
                                  </m:e>
                                  <m:e>
                                    <m:r>
                                      <a:rPr lang="en-US" sz="2800" i="1">
                                        <a:latin typeface="Cambria Math"/>
                                        <a:ea typeface="Cambria Math"/>
                                      </a:rPr>
                                      <m:t>−</m:t>
                                    </m:r>
                                    <m:r>
                                      <a:rPr lang="en-US" sz="2800" i="1">
                                        <a:latin typeface="Cambria Math"/>
                                        <a:ea typeface="Cambria Math"/>
                                      </a:rPr>
                                      <m:t>8</m:t>
                                    </m:r>
                                  </m:e>
                                </m:mr>
                              </m:m>
                            </m:e>
                          </m:d>
                        </m:e>
                        <m:sub>
                          <m:r>
                            <a:rPr lang="en-US" sz="2800" b="0" i="1" smtClean="0">
                              <a:latin typeface="Cambria Math" panose="02040503050406030204" pitchFamily="18" charset="0"/>
                              <a:ea typeface="Cambria Math"/>
                            </a:rPr>
                            <m:t>3</m:t>
                          </m:r>
                          <m:r>
                            <a:rPr lang="en-US" sz="28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×</m:t>
                          </m:r>
                          <m:r>
                            <a:rPr lang="en-US" sz="28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3</m:t>
                          </m:r>
                        </m:sub>
                      </m:sSub>
                    </m:oMath>
                  </m:oMathPara>
                </a14:m>
                <a:endParaRPr lang="en-US" sz="2800" dirty="0" smtClean="0"/>
              </a:p>
              <a:p>
                <a:pPr algn="just" rtl="1">
                  <a:spcBef>
                    <a:spcPts val="1200"/>
                  </a:spcBef>
                </a:pPr>
                <a:r>
                  <a:rPr lang="ar-EG" sz="2800" dirty="0" smtClean="0"/>
                  <a:t>المصفوفة </a:t>
                </a:r>
                <a:r>
                  <a:rPr lang="en-US" sz="2800" dirty="0" smtClean="0"/>
                  <a:t>A</a:t>
                </a:r>
                <a:r>
                  <a:rPr lang="ar-EG" sz="2800" dirty="0" smtClean="0"/>
                  <a:t> مصفوفة مربعة من الرتبة</a:t>
                </a:r>
                <a:r>
                  <a:rPr lang="en-US" sz="2800" dirty="0" smtClean="0"/>
                  <a:t>2</a:t>
                </a:r>
                <a14:m>
                  <m:oMath xmlns:m="http://schemas.openxmlformats.org/officeDocument/2006/math">
                    <m:r>
                      <a:rPr lang="en-US" sz="2800" i="1" dirty="0" smtClean="0">
                        <a:latin typeface="Cambria Math" panose="02040503050406030204" pitchFamily="18" charset="0"/>
                      </a:rPr>
                      <m:t>×</m:t>
                    </m:r>
                  </m:oMath>
                </a14:m>
                <a:r>
                  <a:rPr lang="en-US" sz="2800" dirty="0" smtClean="0"/>
                  <a:t>2  </a:t>
                </a:r>
                <a:r>
                  <a:rPr lang="ar-EG" sz="2800" dirty="0" smtClean="0"/>
                  <a:t> (أي من الرتبة الثانية)</a:t>
                </a:r>
                <a:r>
                  <a:rPr lang="ar-SA" sz="2800" dirty="0"/>
                  <a:t>.</a:t>
                </a:r>
                <a:endParaRPr lang="ar-EG" sz="2800" dirty="0" smtClean="0"/>
              </a:p>
              <a:p>
                <a:pPr algn="just" rtl="1"/>
                <a:r>
                  <a:rPr lang="ar-EG" sz="2800" dirty="0" smtClean="0"/>
                  <a:t>المصفوفة </a:t>
                </a:r>
                <a:r>
                  <a:rPr lang="en-US" sz="2800" dirty="0" smtClean="0"/>
                  <a:t>B</a:t>
                </a:r>
                <a:r>
                  <a:rPr lang="ar-EG" sz="2800" dirty="0" smtClean="0"/>
                  <a:t> </a:t>
                </a:r>
                <a:r>
                  <a:rPr lang="ar-EG" sz="2800" dirty="0"/>
                  <a:t>مصفوفة مربعة من </a:t>
                </a:r>
                <a:r>
                  <a:rPr lang="ar-EG" sz="2800" dirty="0" smtClean="0"/>
                  <a:t>الرتبة</a:t>
                </a:r>
                <a:r>
                  <a:rPr lang="en-US" sz="2800" dirty="0" smtClean="0"/>
                  <a:t>3</a:t>
                </a:r>
                <a14:m>
                  <m:oMath xmlns:m="http://schemas.openxmlformats.org/officeDocument/2006/math">
                    <m:r>
                      <a:rPr lang="en-US" sz="2800" i="1" dirty="0" smtClean="0">
                        <a:latin typeface="Cambria Math" panose="02040503050406030204" pitchFamily="18" charset="0"/>
                      </a:rPr>
                      <m:t>×</m:t>
                    </m:r>
                  </m:oMath>
                </a14:m>
                <a:r>
                  <a:rPr lang="en-US" sz="2800" dirty="0" smtClean="0"/>
                  <a:t>3  </a:t>
                </a:r>
                <a:r>
                  <a:rPr lang="ar-EG" sz="2800" dirty="0" smtClean="0"/>
                  <a:t> </a:t>
                </a:r>
                <a:r>
                  <a:rPr lang="ar-EG" sz="2800" dirty="0"/>
                  <a:t>(أي من الرتبة </a:t>
                </a:r>
                <a:r>
                  <a:rPr lang="ar-EG" sz="2800" dirty="0" smtClean="0"/>
                  <a:t>الثالثة)</a:t>
                </a:r>
                <a:r>
                  <a:rPr lang="ar-SA" sz="2800" dirty="0" smtClean="0"/>
                  <a:t>.</a:t>
                </a:r>
                <a:endParaRPr lang="ar-EG" sz="2800" dirty="0"/>
              </a:p>
              <a:p>
                <a:pPr algn="just" rtl="1"/>
                <a:endParaRPr lang="en-US" sz="2800" dirty="0" smtClean="0"/>
              </a:p>
            </p:txBody>
          </p:sp>
        </mc:Choice>
        <mc:Fallback xmlns="">
          <p:sp>
            <p:nvSpPr>
              <p:cNvPr id="5" name="Content Placeholder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495300" y="1063277"/>
                <a:ext cx="8915400" cy="4525963"/>
              </a:xfrm>
              <a:blipFill rotWithShape="0">
                <a:blip r:embed="rId3"/>
                <a:stretch>
                  <a:fillRect l="-2461" t="-1615" r="-1777"/>
                </a:stretch>
              </a:blipFill>
            </p:spPr>
            <p:txBody>
              <a:bodyPr/>
              <a:lstStyle/>
              <a:p>
                <a:r>
                  <a:rPr lang="ar-SA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398625655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>
          <a:xfrm>
            <a:off x="4974456" y="6381328"/>
            <a:ext cx="482600" cy="288032"/>
          </a:xfrm>
          <a:prstGeom prst="rect">
            <a:avLst/>
          </a:prstGeom>
        </p:spPr>
        <p:txBody>
          <a:bodyPr/>
          <a:lstStyle/>
          <a:p>
            <a:pPr algn="ctr">
              <a:defRPr/>
            </a:pPr>
            <a:fld id="{7B8EA862-7DD5-4A06-BDE1-DB7EC5FAA60C}" type="slidenum">
              <a:rPr lang="ar-SA" sz="1200" smtClean="0">
                <a:solidFill>
                  <a:schemeClr val="bg1"/>
                </a:solidFill>
              </a:rPr>
              <a:pPr algn="ctr">
                <a:defRPr/>
              </a:pPr>
              <a:t>8</a:t>
            </a:fld>
            <a:endParaRPr lang="en-US" sz="1200" dirty="0">
              <a:solidFill>
                <a:schemeClr val="bg1"/>
              </a:solidFill>
            </a:endParaRPr>
          </a:p>
        </p:txBody>
      </p:sp>
      <p:sp>
        <p:nvSpPr>
          <p:cNvPr id="9" name="Title 1"/>
          <p:cNvSpPr txBox="1">
            <a:spLocks/>
          </p:cNvSpPr>
          <p:nvPr/>
        </p:nvSpPr>
        <p:spPr>
          <a:xfrm>
            <a:off x="228600" y="-27384"/>
            <a:ext cx="9182100" cy="792162"/>
          </a:xfrm>
          <a:prstGeom prst="rect">
            <a:avLst/>
          </a:prstGeom>
          <a:noFill/>
        </p:spPr>
        <p:txBody>
          <a:bodyPr/>
          <a:lstStyle>
            <a:lvl1pPr algn="r" rtl="0" eaLnBrk="1" fontAlgn="base" hangingPunct="1">
              <a:spcBef>
                <a:spcPct val="0"/>
              </a:spcBef>
              <a:spcAft>
                <a:spcPct val="0"/>
              </a:spcAft>
              <a:defRPr sz="4400" kern="1200">
                <a:solidFill>
                  <a:srgbClr val="AD9968"/>
                </a:solidFill>
                <a:latin typeface="+mj-lt"/>
                <a:ea typeface="+mj-ea"/>
                <a:cs typeface="Arial" charset="0"/>
              </a:defRPr>
            </a:lvl1pPr>
            <a:lvl2pPr algn="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rgbClr val="376092"/>
                </a:solidFill>
                <a:latin typeface="Calibri" pitchFamily="34" charset="0"/>
                <a:cs typeface="Arial" charset="0"/>
              </a:defRPr>
            </a:lvl2pPr>
            <a:lvl3pPr algn="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rgbClr val="376092"/>
                </a:solidFill>
                <a:latin typeface="Calibri" pitchFamily="34" charset="0"/>
                <a:cs typeface="Arial" charset="0"/>
              </a:defRPr>
            </a:lvl3pPr>
            <a:lvl4pPr algn="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rgbClr val="376092"/>
                </a:solidFill>
                <a:latin typeface="Calibri" pitchFamily="34" charset="0"/>
                <a:cs typeface="Arial" charset="0"/>
              </a:defRPr>
            </a:lvl4pPr>
            <a:lvl5pPr algn="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rgbClr val="376092"/>
                </a:solidFill>
                <a:latin typeface="Calibri" pitchFamily="34" charset="0"/>
                <a:cs typeface="Arial" charset="0"/>
              </a:defRPr>
            </a:lvl5pPr>
            <a:lvl6pPr marL="457200" algn="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rgbClr val="376092"/>
                </a:solidFill>
                <a:latin typeface="Calibri" pitchFamily="34" charset="0"/>
                <a:cs typeface="Arial" charset="0"/>
              </a:defRPr>
            </a:lvl6pPr>
            <a:lvl7pPr marL="914400" algn="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rgbClr val="376092"/>
                </a:solidFill>
                <a:latin typeface="Calibri" pitchFamily="34" charset="0"/>
                <a:cs typeface="Arial" charset="0"/>
              </a:defRPr>
            </a:lvl7pPr>
            <a:lvl8pPr marL="1371600" algn="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rgbClr val="376092"/>
                </a:solidFill>
                <a:latin typeface="Calibri" pitchFamily="34" charset="0"/>
                <a:cs typeface="Arial" charset="0"/>
              </a:defRPr>
            </a:lvl8pPr>
            <a:lvl9pPr marL="1828800" algn="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rgbClr val="376092"/>
                </a:solidFill>
                <a:latin typeface="Calibri" pitchFamily="34" charset="0"/>
                <a:cs typeface="Arial" charset="0"/>
              </a:defRPr>
            </a:lvl9pPr>
          </a:lstStyle>
          <a:p>
            <a:pPr rtl="1">
              <a:defRPr/>
            </a:pPr>
            <a:r>
              <a:rPr lang="ar-EG" b="1" dirty="0">
                <a:solidFill>
                  <a:srgbClr val="C00000"/>
                </a:solidFill>
              </a:rPr>
              <a:t>تابع أنواع المصفوفات </a:t>
            </a:r>
            <a:r>
              <a:rPr lang="ar-EG" b="1" dirty="0" smtClean="0">
                <a:solidFill>
                  <a:srgbClr val="C00000"/>
                </a:solidFill>
              </a:rPr>
              <a:t>:</a:t>
            </a:r>
            <a:r>
              <a:rPr lang="en-US" b="1" dirty="0" smtClean="0">
                <a:solidFill>
                  <a:srgbClr val="C00000"/>
                </a:solidFill>
              </a:rPr>
              <a:t>-</a:t>
            </a:r>
            <a:endParaRPr lang="ar-SA" b="1" dirty="0" smtClean="0">
              <a:solidFill>
                <a:srgbClr val="C00000"/>
              </a:solidFill>
              <a:cs typeface="Arial" pitchFamily="34" charset="0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5" name="Content Placeholder 2"/>
              <p:cNvSpPr>
                <a:spLocks noGrp="1"/>
              </p:cNvSpPr>
              <p:nvPr>
                <p:ph idx="1"/>
              </p:nvPr>
            </p:nvSpPr>
            <p:spPr>
              <a:xfrm>
                <a:off x="495300" y="1063277"/>
                <a:ext cx="8915400" cy="4525963"/>
              </a:xfrm>
            </p:spPr>
            <p:txBody>
              <a:bodyPr/>
              <a:lstStyle/>
              <a:p>
                <a:pPr algn="just" rtl="1"/>
                <a:r>
                  <a:rPr lang="en-US" b="1" u="sng" dirty="0" smtClean="0">
                    <a:solidFill>
                      <a:srgbClr val="FF0000"/>
                    </a:solidFill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3</a:t>
                </a:r>
                <a:r>
                  <a:rPr lang="ar-EG" b="1" u="sng" dirty="0" smtClean="0">
                    <a:solidFill>
                      <a:srgbClr val="FF0000"/>
                    </a:solidFill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</a:rPr>
                  <a:t>- المصفوفة القطرية:</a:t>
                </a:r>
              </a:p>
              <a:p>
                <a:pPr marL="0" indent="0" algn="just" rtl="1"/>
                <a:r>
                  <a:rPr lang="ar-EG" dirty="0" smtClean="0"/>
                  <a:t>المصفوفة المربعة التي يكون جميع العناصر فيها غير القطر الرئيسي أصفار.</a:t>
                </a:r>
              </a:p>
              <a:p>
                <a:pPr algn="just" rtl="1"/>
                <a:r>
                  <a:rPr lang="ar-EG" b="1" u="sng" dirty="0" smtClean="0"/>
                  <a:t>مثال:-</a:t>
                </a:r>
              </a:p>
              <a:p>
                <a:pPr algn="just"/>
                <a14:m>
                  <m:oMath xmlns:m="http://schemas.openxmlformats.org/officeDocument/2006/math">
                    <m:r>
                      <a:rPr lang="en-US" b="0" i="1" smtClean="0">
                        <a:latin typeface="Cambria Math"/>
                        <a:ea typeface="Cambria Math"/>
                      </a:rPr>
                      <m:t>𝐴</m:t>
                    </m:r>
                    <m:r>
                      <a:rPr lang="en-US" i="1">
                        <a:latin typeface="Cambria Math"/>
                        <a:ea typeface="Cambria Math"/>
                      </a:rPr>
                      <m:t>= </m:t>
                    </m:r>
                    <m:d>
                      <m:dPr>
                        <m:begChr m:val="["/>
                        <m:endChr m:val="]"/>
                        <m:ctrlPr>
                          <a:rPr lang="en-US" i="1" dirty="0">
                            <a:latin typeface="Cambria Math" panose="02040503050406030204" pitchFamily="18" charset="0"/>
                            <a:ea typeface="Cambria Math"/>
                          </a:rPr>
                        </m:ctrlPr>
                      </m:dPr>
                      <m:e>
                        <m:m>
                          <m:mPr>
                            <m:mcs>
                              <m:mc>
                                <m:mcPr>
                                  <m:count m:val="3"/>
                                  <m:mcJc m:val="center"/>
                                </m:mcPr>
                              </m:mc>
                            </m:mcs>
                            <m:ctrlPr>
                              <a:rPr lang="en-US" i="1">
                                <a:latin typeface="Cambria Math" panose="02040503050406030204" pitchFamily="18" charset="0"/>
                                <a:ea typeface="Cambria Math"/>
                              </a:rPr>
                            </m:ctrlPr>
                          </m:mPr>
                          <m:mr>
                            <m:e>
                              <m:r>
                                <a:rPr lang="en-US" b="0" i="1" smtClean="0">
                                  <a:latin typeface="Cambria Math"/>
                                  <a:ea typeface="Cambria Math"/>
                                </a:rPr>
                                <m:t>1</m:t>
                              </m:r>
                            </m:e>
                            <m:e>
                              <m:r>
                                <a:rPr lang="en-US" b="0" i="1" smtClean="0">
                                  <a:latin typeface="Cambria Math"/>
                                  <a:ea typeface="Cambria Math"/>
                                </a:rPr>
                                <m:t>0</m:t>
                              </m:r>
                            </m:e>
                            <m:e>
                              <m:r>
                                <a:rPr lang="en-US" i="1">
                                  <a:latin typeface="Cambria Math"/>
                                  <a:ea typeface="Cambria Math"/>
                                </a:rPr>
                                <m:t>0</m:t>
                              </m:r>
                            </m:e>
                          </m:mr>
                          <m:mr>
                            <m:e>
                              <m:r>
                                <a:rPr lang="en-US" b="0" i="1" smtClean="0">
                                  <a:latin typeface="Cambria Math"/>
                                  <a:ea typeface="Cambria Math"/>
                                </a:rPr>
                                <m:t>0</m:t>
                              </m:r>
                            </m:e>
                            <m:e>
                              <m:r>
                                <a:rPr lang="en-US" b="0" i="1" smtClean="0">
                                  <a:latin typeface="Cambria Math"/>
                                  <a:ea typeface="Cambria Math"/>
                                </a:rPr>
                                <m:t>2</m:t>
                              </m:r>
                            </m:e>
                            <m:e>
                              <m:r>
                                <a:rPr lang="en-US" b="0" i="1" smtClean="0">
                                  <a:latin typeface="Cambria Math"/>
                                  <a:ea typeface="Cambria Math"/>
                                </a:rPr>
                                <m:t>0</m:t>
                              </m:r>
                            </m:e>
                          </m:mr>
                          <m:mr>
                            <m:e>
                              <m:r>
                                <a:rPr lang="en-US" b="0" i="1" smtClean="0">
                                  <a:latin typeface="Cambria Math"/>
                                  <a:ea typeface="Cambria Math"/>
                                </a:rPr>
                                <m:t>0</m:t>
                              </m:r>
                            </m:e>
                            <m:e>
                              <m:r>
                                <a:rPr lang="en-US" b="0" i="1" smtClean="0">
                                  <a:latin typeface="Cambria Math"/>
                                  <a:ea typeface="Cambria Math"/>
                                </a:rPr>
                                <m:t>0</m:t>
                              </m:r>
                            </m:e>
                            <m:e>
                              <m:r>
                                <a:rPr lang="en-US" b="0" i="1" smtClean="0">
                                  <a:latin typeface="Cambria Math"/>
                                  <a:ea typeface="Cambria Math"/>
                                </a:rPr>
                                <m:t>3</m:t>
                              </m:r>
                            </m:e>
                          </m:mr>
                        </m:m>
                      </m:e>
                    </m:d>
                  </m:oMath>
                </a14:m>
                <a:r>
                  <a:rPr lang="en-US" dirty="0" smtClean="0"/>
                  <a:t> </a:t>
                </a:r>
                <a:endParaRPr lang="en-US" dirty="0"/>
              </a:p>
            </p:txBody>
          </p:sp>
        </mc:Choice>
        <mc:Fallback xmlns="">
          <p:sp>
            <p:nvSpPr>
              <p:cNvPr id="5" name="Content Placeholder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495300" y="1063277"/>
                <a:ext cx="8915400" cy="4525963"/>
              </a:xfrm>
              <a:blipFill rotWithShape="0">
                <a:blip r:embed="rId3"/>
                <a:stretch>
                  <a:fillRect l="-2939" t="-2019" r="-2187"/>
                </a:stretch>
              </a:blipFill>
            </p:spPr>
            <p:txBody>
              <a:bodyPr/>
              <a:lstStyle/>
              <a:p>
                <a:r>
                  <a:rPr lang="ar-SA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275745037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>
          <a:xfrm>
            <a:off x="4974456" y="6381328"/>
            <a:ext cx="482600" cy="288032"/>
          </a:xfrm>
          <a:prstGeom prst="rect">
            <a:avLst/>
          </a:prstGeom>
        </p:spPr>
        <p:txBody>
          <a:bodyPr/>
          <a:lstStyle/>
          <a:p>
            <a:pPr algn="ctr">
              <a:defRPr/>
            </a:pPr>
            <a:fld id="{7B8EA862-7DD5-4A06-BDE1-DB7EC5FAA60C}" type="slidenum">
              <a:rPr lang="ar-SA" sz="1200" smtClean="0">
                <a:solidFill>
                  <a:schemeClr val="bg1"/>
                </a:solidFill>
              </a:rPr>
              <a:pPr algn="ctr">
                <a:defRPr/>
              </a:pPr>
              <a:t>9</a:t>
            </a:fld>
            <a:endParaRPr lang="en-US" sz="1200" dirty="0">
              <a:solidFill>
                <a:schemeClr val="bg1"/>
              </a:solidFill>
            </a:endParaRPr>
          </a:p>
        </p:txBody>
      </p:sp>
      <p:sp>
        <p:nvSpPr>
          <p:cNvPr id="9" name="Title 1"/>
          <p:cNvSpPr txBox="1">
            <a:spLocks/>
          </p:cNvSpPr>
          <p:nvPr/>
        </p:nvSpPr>
        <p:spPr>
          <a:xfrm>
            <a:off x="228600" y="-27384"/>
            <a:ext cx="9182100" cy="792162"/>
          </a:xfrm>
          <a:prstGeom prst="rect">
            <a:avLst/>
          </a:prstGeom>
          <a:noFill/>
        </p:spPr>
        <p:txBody>
          <a:bodyPr/>
          <a:lstStyle>
            <a:lvl1pPr algn="r" rtl="0" eaLnBrk="1" fontAlgn="base" hangingPunct="1">
              <a:spcBef>
                <a:spcPct val="0"/>
              </a:spcBef>
              <a:spcAft>
                <a:spcPct val="0"/>
              </a:spcAft>
              <a:defRPr sz="4400" kern="1200">
                <a:solidFill>
                  <a:srgbClr val="AD9968"/>
                </a:solidFill>
                <a:latin typeface="+mj-lt"/>
                <a:ea typeface="+mj-ea"/>
                <a:cs typeface="Arial" charset="0"/>
              </a:defRPr>
            </a:lvl1pPr>
            <a:lvl2pPr algn="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rgbClr val="376092"/>
                </a:solidFill>
                <a:latin typeface="Calibri" pitchFamily="34" charset="0"/>
                <a:cs typeface="Arial" charset="0"/>
              </a:defRPr>
            </a:lvl2pPr>
            <a:lvl3pPr algn="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rgbClr val="376092"/>
                </a:solidFill>
                <a:latin typeface="Calibri" pitchFamily="34" charset="0"/>
                <a:cs typeface="Arial" charset="0"/>
              </a:defRPr>
            </a:lvl3pPr>
            <a:lvl4pPr algn="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rgbClr val="376092"/>
                </a:solidFill>
                <a:latin typeface="Calibri" pitchFamily="34" charset="0"/>
                <a:cs typeface="Arial" charset="0"/>
              </a:defRPr>
            </a:lvl4pPr>
            <a:lvl5pPr algn="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rgbClr val="376092"/>
                </a:solidFill>
                <a:latin typeface="Calibri" pitchFamily="34" charset="0"/>
                <a:cs typeface="Arial" charset="0"/>
              </a:defRPr>
            </a:lvl5pPr>
            <a:lvl6pPr marL="457200" algn="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rgbClr val="376092"/>
                </a:solidFill>
                <a:latin typeface="Calibri" pitchFamily="34" charset="0"/>
                <a:cs typeface="Arial" charset="0"/>
              </a:defRPr>
            </a:lvl6pPr>
            <a:lvl7pPr marL="914400" algn="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rgbClr val="376092"/>
                </a:solidFill>
                <a:latin typeface="Calibri" pitchFamily="34" charset="0"/>
                <a:cs typeface="Arial" charset="0"/>
              </a:defRPr>
            </a:lvl7pPr>
            <a:lvl8pPr marL="1371600" algn="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rgbClr val="376092"/>
                </a:solidFill>
                <a:latin typeface="Calibri" pitchFamily="34" charset="0"/>
                <a:cs typeface="Arial" charset="0"/>
              </a:defRPr>
            </a:lvl8pPr>
            <a:lvl9pPr marL="1828800" algn="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rgbClr val="376092"/>
                </a:solidFill>
                <a:latin typeface="Calibri" pitchFamily="34" charset="0"/>
                <a:cs typeface="Arial" charset="0"/>
              </a:defRPr>
            </a:lvl9pPr>
          </a:lstStyle>
          <a:p>
            <a:pPr rtl="1">
              <a:defRPr/>
            </a:pPr>
            <a:r>
              <a:rPr lang="ar-EG" b="1" dirty="0">
                <a:solidFill>
                  <a:srgbClr val="C00000"/>
                </a:solidFill>
              </a:rPr>
              <a:t>تابع أنواع المصفوفات </a:t>
            </a:r>
            <a:r>
              <a:rPr lang="ar-EG" b="1" dirty="0" smtClean="0">
                <a:solidFill>
                  <a:srgbClr val="C00000"/>
                </a:solidFill>
              </a:rPr>
              <a:t>:</a:t>
            </a:r>
            <a:r>
              <a:rPr lang="en-US" b="1" dirty="0" smtClean="0">
                <a:solidFill>
                  <a:srgbClr val="C00000"/>
                </a:solidFill>
              </a:rPr>
              <a:t>-</a:t>
            </a:r>
            <a:endParaRPr lang="ar-SA" b="1" dirty="0" smtClean="0">
              <a:solidFill>
                <a:srgbClr val="C00000"/>
              </a:solidFill>
              <a:cs typeface="Arial" pitchFamily="34" charset="0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5" name="Content Placeholder 2"/>
              <p:cNvSpPr>
                <a:spLocks noGrp="1"/>
              </p:cNvSpPr>
              <p:nvPr>
                <p:ph idx="1"/>
              </p:nvPr>
            </p:nvSpPr>
            <p:spPr>
              <a:xfrm>
                <a:off x="495300" y="1063277"/>
                <a:ext cx="8915400" cy="4525963"/>
              </a:xfrm>
            </p:spPr>
            <p:txBody>
              <a:bodyPr/>
              <a:lstStyle/>
              <a:p>
                <a:pPr algn="just" rtl="1"/>
                <a:r>
                  <a:rPr lang="en-US" b="1" u="sng" dirty="0" smtClean="0">
                    <a:solidFill>
                      <a:srgbClr val="FF0000"/>
                    </a:solidFill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4</a:t>
                </a:r>
                <a:r>
                  <a:rPr lang="ar-EG" b="1" u="sng" dirty="0" smtClean="0">
                    <a:solidFill>
                      <a:srgbClr val="FF0000"/>
                    </a:solidFill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</a:rPr>
                  <a:t>- المصفوفة المحايدة:</a:t>
                </a:r>
              </a:p>
              <a:p>
                <a:pPr marL="0" indent="0" algn="just" rtl="1"/>
                <a:r>
                  <a:rPr lang="ar-EG" dirty="0" smtClean="0"/>
                  <a:t>المصفوفة القطرية التي يكون عناصر القطر الرئيسي تساوي واحد ويرمز لها بالرمز </a:t>
                </a:r>
                <a:r>
                  <a:rPr lang="en-US" dirty="0" smtClean="0">
                    <a:latin typeface="Algerian" panose="04020705040A02060702" pitchFamily="82" charset="0"/>
                  </a:rPr>
                  <a:t>I</a:t>
                </a:r>
                <a:r>
                  <a:rPr lang="en-US" baseline="-25000" dirty="0" smtClean="0"/>
                  <a:t>n</a:t>
                </a:r>
                <a:r>
                  <a:rPr lang="ar-EG" dirty="0" smtClean="0"/>
                  <a:t> حيث </a:t>
                </a:r>
                <a:r>
                  <a:rPr lang="en-US" dirty="0"/>
                  <a:t>n</a:t>
                </a:r>
                <a:r>
                  <a:rPr lang="ar-EG" dirty="0" smtClean="0"/>
                  <a:t> تمثل عدد صفوف المصفوفة (رتبتها)</a:t>
                </a:r>
                <a:r>
                  <a:rPr lang="ar-SA" dirty="0" smtClean="0"/>
                  <a:t>.</a:t>
                </a:r>
                <a:endParaRPr lang="ar-EG" dirty="0" smtClean="0"/>
              </a:p>
              <a:p>
                <a:pPr algn="just" rtl="1"/>
                <a:r>
                  <a:rPr lang="ar-EG" b="1" u="sng" dirty="0" smtClean="0"/>
                  <a:t>مثال:-</a:t>
                </a:r>
              </a:p>
              <a:p>
                <a:pPr algn="just"/>
                <a14:m>
                  <m:oMath xmlns:m="http://schemas.openxmlformats.org/officeDocument/2006/math">
                    <m:r>
                      <m:rPr>
                        <m:nor/>
                      </m:rPr>
                      <a:rPr lang="en-US" dirty="0">
                        <a:latin typeface="Algerian" panose="04020705040A02060702" pitchFamily="82" charset="0"/>
                      </a:rPr>
                      <m:t>I</m:t>
                    </m:r>
                    <m:r>
                      <m:rPr>
                        <m:nor/>
                      </m:rPr>
                      <a:rPr lang="en-US" b="0" i="0" baseline="-25000" dirty="0" smtClean="0"/>
                      <m:t>3</m:t>
                    </m:r>
                    <m:r>
                      <a:rPr lang="en-US" i="1">
                        <a:latin typeface="Cambria Math"/>
                        <a:ea typeface="Cambria Math"/>
                      </a:rPr>
                      <m:t>= </m:t>
                    </m:r>
                    <m:d>
                      <m:dPr>
                        <m:begChr m:val="["/>
                        <m:endChr m:val="]"/>
                        <m:ctrlPr>
                          <a:rPr lang="en-US" i="1" dirty="0">
                            <a:latin typeface="Cambria Math" panose="02040503050406030204" pitchFamily="18" charset="0"/>
                            <a:ea typeface="Cambria Math"/>
                          </a:rPr>
                        </m:ctrlPr>
                      </m:dPr>
                      <m:e>
                        <m:m>
                          <m:mPr>
                            <m:mcs>
                              <m:mc>
                                <m:mcPr>
                                  <m:count m:val="3"/>
                                  <m:mcJc m:val="center"/>
                                </m:mcPr>
                              </m:mc>
                            </m:mcs>
                            <m:ctrlPr>
                              <a:rPr lang="en-US" i="1">
                                <a:latin typeface="Cambria Math" panose="02040503050406030204" pitchFamily="18" charset="0"/>
                                <a:ea typeface="Cambria Math"/>
                              </a:rPr>
                            </m:ctrlPr>
                          </m:mPr>
                          <m:mr>
                            <m:e>
                              <m:r>
                                <a:rPr lang="en-US" b="0" i="1" smtClean="0">
                                  <a:latin typeface="Cambria Math"/>
                                  <a:ea typeface="Cambria Math"/>
                                </a:rPr>
                                <m:t>1</m:t>
                              </m:r>
                            </m:e>
                            <m:e>
                              <m:r>
                                <a:rPr lang="en-US" b="0" i="1" smtClean="0">
                                  <a:latin typeface="Cambria Math"/>
                                  <a:ea typeface="Cambria Math"/>
                                </a:rPr>
                                <m:t>0</m:t>
                              </m:r>
                            </m:e>
                            <m:e>
                              <m:r>
                                <a:rPr lang="en-US" i="1">
                                  <a:latin typeface="Cambria Math"/>
                                  <a:ea typeface="Cambria Math"/>
                                </a:rPr>
                                <m:t>0</m:t>
                              </m:r>
                            </m:e>
                          </m:mr>
                          <m:mr>
                            <m:e>
                              <m:r>
                                <a:rPr lang="en-US" b="0" i="1" smtClean="0">
                                  <a:latin typeface="Cambria Math"/>
                                  <a:ea typeface="Cambria Math"/>
                                </a:rPr>
                                <m:t>0</m:t>
                              </m:r>
                            </m:e>
                            <m:e>
                              <m:r>
                                <a:rPr lang="ar-EG" b="0" i="1" smtClean="0">
                                  <a:latin typeface="Cambria Math"/>
                                  <a:ea typeface="Cambria Math"/>
                                </a:rPr>
                                <m:t>1</m:t>
                              </m:r>
                            </m:e>
                            <m:e>
                              <m:r>
                                <a:rPr lang="en-US" b="0" i="1" smtClean="0">
                                  <a:latin typeface="Cambria Math"/>
                                  <a:ea typeface="Cambria Math"/>
                                </a:rPr>
                                <m:t>0</m:t>
                              </m:r>
                            </m:e>
                          </m:mr>
                          <m:mr>
                            <m:e>
                              <m:r>
                                <a:rPr lang="en-US" b="0" i="1" smtClean="0">
                                  <a:latin typeface="Cambria Math"/>
                                  <a:ea typeface="Cambria Math"/>
                                </a:rPr>
                                <m:t>0</m:t>
                              </m:r>
                            </m:e>
                            <m:e>
                              <m:r>
                                <a:rPr lang="en-US" b="0" i="1" smtClean="0">
                                  <a:latin typeface="Cambria Math"/>
                                  <a:ea typeface="Cambria Math"/>
                                </a:rPr>
                                <m:t>0</m:t>
                              </m:r>
                            </m:e>
                            <m:e>
                              <m:r>
                                <a:rPr lang="ar-EG" b="0" i="1" smtClean="0">
                                  <a:latin typeface="Cambria Math"/>
                                  <a:ea typeface="Cambria Math"/>
                                </a:rPr>
                                <m:t>1</m:t>
                              </m:r>
                            </m:e>
                          </m:mr>
                        </m:m>
                      </m:e>
                    </m:d>
                  </m:oMath>
                </a14:m>
                <a:r>
                  <a:rPr lang="en-US" dirty="0" smtClean="0"/>
                  <a:t>             ,        </a:t>
                </a:r>
                <a14:m>
                  <m:oMath xmlns:m="http://schemas.openxmlformats.org/officeDocument/2006/math">
                    <m:r>
                      <m:rPr>
                        <m:nor/>
                      </m:rPr>
                      <a:rPr lang="en-US" dirty="0">
                        <a:latin typeface="Algerian" panose="04020705040A02060702" pitchFamily="82" charset="0"/>
                      </a:rPr>
                      <m:t>I</m:t>
                    </m:r>
                    <m:r>
                      <m:rPr>
                        <m:nor/>
                      </m:rPr>
                      <a:rPr lang="en-US" b="0" i="0" baseline="-25000" dirty="0" smtClean="0"/>
                      <m:t>4</m:t>
                    </m:r>
                    <m:r>
                      <a:rPr lang="en-US" i="1">
                        <a:latin typeface="Cambria Math"/>
                        <a:ea typeface="Cambria Math"/>
                      </a:rPr>
                      <m:t>= </m:t>
                    </m:r>
                    <m:d>
                      <m:dPr>
                        <m:begChr m:val="["/>
                        <m:endChr m:val="]"/>
                        <m:ctrlPr>
                          <a:rPr lang="en-US" i="1" dirty="0">
                            <a:latin typeface="Cambria Math" panose="02040503050406030204" pitchFamily="18" charset="0"/>
                            <a:ea typeface="Cambria Math"/>
                          </a:rPr>
                        </m:ctrlPr>
                      </m:dPr>
                      <m:e>
                        <m:m>
                          <m:mPr>
                            <m:mcs>
                              <m:mc>
                                <m:mcPr>
                                  <m:count m:val="4"/>
                                  <m:mcJc m:val="center"/>
                                </m:mcPr>
                              </m:mc>
                            </m:mcs>
                            <m:ctrlPr>
                              <a:rPr lang="en-US" i="1">
                                <a:latin typeface="Cambria Math" panose="02040503050406030204" pitchFamily="18" charset="0"/>
                                <a:ea typeface="Cambria Math"/>
                              </a:rPr>
                            </m:ctrlPr>
                          </m:mPr>
                          <m:mr>
                            <m:e>
                              <m:r>
                                <m:rPr>
                                  <m:brk m:alnAt="7"/>
                                </m:rPr>
                                <a:rPr lang="en-US" b="0" i="1" smtClean="0">
                                  <a:latin typeface="Cambria Math"/>
                                  <a:ea typeface="Cambria Math"/>
                                </a:rPr>
                                <m:t>1</m:t>
                              </m:r>
                            </m:e>
                            <m:e>
                              <m:r>
                                <a:rPr lang="en-US" b="0" i="1" smtClean="0">
                                  <a:latin typeface="Cambria Math"/>
                                  <a:ea typeface="Cambria Math"/>
                                </a:rPr>
                                <m:t>0</m:t>
                              </m:r>
                            </m:e>
                            <m:e>
                              <m:r>
                                <a:rPr lang="en-US" i="1">
                                  <a:latin typeface="Cambria Math"/>
                                  <a:ea typeface="Cambria Math"/>
                                </a:rPr>
                                <m:t>0</m:t>
                              </m:r>
                            </m:e>
                            <m:e>
                              <m:r>
                                <a:rPr lang="en-US" i="1">
                                  <a:latin typeface="Cambria Math"/>
                                  <a:ea typeface="Cambria Math"/>
                                </a:rPr>
                                <m:t>0</m:t>
                              </m:r>
                            </m:e>
                          </m:mr>
                          <m:mr>
                            <m:e>
                              <m:r>
                                <a:rPr lang="en-US" b="0" i="1" smtClean="0">
                                  <a:latin typeface="Cambria Math"/>
                                  <a:ea typeface="Cambria Math"/>
                                </a:rPr>
                                <m:t>0</m:t>
                              </m:r>
                            </m:e>
                            <m:e>
                              <m:r>
                                <a:rPr lang="en-US" b="0" i="1" smtClean="0">
                                  <a:latin typeface="Cambria Math"/>
                                  <a:ea typeface="Cambria Math"/>
                                </a:rPr>
                                <m:t>1</m:t>
                              </m:r>
                            </m:e>
                            <m:e>
                              <m:r>
                                <a:rPr lang="en-US" b="0" i="1" smtClean="0">
                                  <a:latin typeface="Cambria Math"/>
                                  <a:ea typeface="Cambria Math"/>
                                </a:rPr>
                                <m:t>0</m:t>
                              </m:r>
                            </m:e>
                            <m:e>
                              <m:r>
                                <a:rPr lang="en-US" i="1">
                                  <a:latin typeface="Cambria Math"/>
                                  <a:ea typeface="Cambria Math"/>
                                </a:rPr>
                                <m:t>0</m:t>
                              </m:r>
                            </m:e>
                          </m:mr>
                          <m:mr>
                            <m:e>
                              <m:r>
                                <a:rPr lang="en-US" b="0" i="1" smtClean="0">
                                  <a:latin typeface="Cambria Math"/>
                                  <a:ea typeface="Cambria Math"/>
                                </a:rPr>
                                <m:t>0</m:t>
                              </m:r>
                            </m:e>
                            <m:e>
                              <m:r>
                                <a:rPr lang="en-US" b="0" i="1" smtClean="0">
                                  <a:latin typeface="Cambria Math"/>
                                  <a:ea typeface="Cambria Math"/>
                                </a:rPr>
                                <m:t>0</m:t>
                              </m:r>
                            </m:e>
                            <m:e>
                              <m:r>
                                <a:rPr lang="en-US" b="0" i="1" smtClean="0">
                                  <a:latin typeface="Cambria Math"/>
                                  <a:ea typeface="Cambria Math"/>
                                </a:rPr>
                                <m:t>1</m:t>
                              </m:r>
                            </m:e>
                            <m:e>
                              <m:r>
                                <a:rPr lang="en-US" b="0" i="1" smtClean="0">
                                  <a:latin typeface="Cambria Math"/>
                                  <a:ea typeface="Cambria Math"/>
                                </a:rPr>
                                <m:t>0</m:t>
                              </m:r>
                            </m:e>
                          </m:mr>
                          <m:mr>
                            <m:e>
                              <m:r>
                                <a:rPr lang="en-US" b="0" i="1" smtClean="0">
                                  <a:latin typeface="Cambria Math"/>
                                  <a:ea typeface="Cambria Math"/>
                                </a:rPr>
                                <m:t>0</m:t>
                              </m:r>
                            </m:e>
                            <m:e>
                              <m:r>
                                <a:rPr lang="en-US" i="1">
                                  <a:latin typeface="Cambria Math"/>
                                  <a:ea typeface="Cambria Math"/>
                                </a:rPr>
                                <m:t>0</m:t>
                              </m:r>
                            </m:e>
                            <m:e>
                              <m:r>
                                <a:rPr lang="en-US" i="1">
                                  <a:latin typeface="Cambria Math"/>
                                  <a:ea typeface="Cambria Math"/>
                                </a:rPr>
                                <m:t>0</m:t>
                              </m:r>
                            </m:e>
                            <m:e>
                              <m:r>
                                <a:rPr lang="ar-EG" i="1">
                                  <a:latin typeface="Cambria Math"/>
                                  <a:ea typeface="Cambria Math"/>
                                </a:rPr>
                                <m:t>1</m:t>
                              </m:r>
                            </m:e>
                          </m:mr>
                        </m:m>
                      </m:e>
                    </m:d>
                  </m:oMath>
                </a14:m>
                <a:r>
                  <a:rPr lang="en-US" dirty="0"/>
                  <a:t> </a:t>
                </a:r>
              </a:p>
            </p:txBody>
          </p:sp>
        </mc:Choice>
        <mc:Fallback xmlns="">
          <p:sp>
            <p:nvSpPr>
              <p:cNvPr id="5" name="Content Placeholder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495300" y="1063277"/>
                <a:ext cx="8915400" cy="4525963"/>
              </a:xfrm>
              <a:blipFill rotWithShape="0">
                <a:blip r:embed="rId3"/>
                <a:stretch>
                  <a:fillRect l="-2939" t="-2019" r="-2187"/>
                </a:stretch>
              </a:blipFill>
            </p:spPr>
            <p:txBody>
              <a:bodyPr/>
              <a:lstStyle/>
              <a:p>
                <a:r>
                  <a:rPr lang="ar-SA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199069218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>
          <a:xfrm>
            <a:off x="4974456" y="6381328"/>
            <a:ext cx="482600" cy="288032"/>
          </a:xfrm>
          <a:prstGeom prst="rect">
            <a:avLst/>
          </a:prstGeom>
        </p:spPr>
        <p:txBody>
          <a:bodyPr/>
          <a:lstStyle/>
          <a:p>
            <a:pPr algn="ctr">
              <a:defRPr/>
            </a:pPr>
            <a:fld id="{7B8EA862-7DD5-4A06-BDE1-DB7EC5FAA60C}" type="slidenum">
              <a:rPr lang="ar-SA" sz="1200" smtClean="0">
                <a:solidFill>
                  <a:schemeClr val="bg1"/>
                </a:solidFill>
              </a:rPr>
              <a:pPr algn="ctr">
                <a:defRPr/>
              </a:pPr>
              <a:t>10</a:t>
            </a:fld>
            <a:endParaRPr lang="en-US" sz="1200" dirty="0">
              <a:solidFill>
                <a:schemeClr val="bg1"/>
              </a:solidFill>
            </a:endParaRPr>
          </a:p>
        </p:txBody>
      </p:sp>
      <p:sp>
        <p:nvSpPr>
          <p:cNvPr id="9" name="Title 1"/>
          <p:cNvSpPr txBox="1">
            <a:spLocks/>
          </p:cNvSpPr>
          <p:nvPr/>
        </p:nvSpPr>
        <p:spPr>
          <a:xfrm>
            <a:off x="228600" y="-27384"/>
            <a:ext cx="9182100" cy="792162"/>
          </a:xfrm>
          <a:prstGeom prst="rect">
            <a:avLst/>
          </a:prstGeom>
          <a:noFill/>
        </p:spPr>
        <p:txBody>
          <a:bodyPr/>
          <a:lstStyle>
            <a:lvl1pPr algn="r" rtl="0" eaLnBrk="1" fontAlgn="base" hangingPunct="1">
              <a:spcBef>
                <a:spcPct val="0"/>
              </a:spcBef>
              <a:spcAft>
                <a:spcPct val="0"/>
              </a:spcAft>
              <a:defRPr sz="4400" kern="1200">
                <a:solidFill>
                  <a:srgbClr val="AD9968"/>
                </a:solidFill>
                <a:latin typeface="+mj-lt"/>
                <a:ea typeface="+mj-ea"/>
                <a:cs typeface="Arial" charset="0"/>
              </a:defRPr>
            </a:lvl1pPr>
            <a:lvl2pPr algn="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rgbClr val="376092"/>
                </a:solidFill>
                <a:latin typeface="Calibri" pitchFamily="34" charset="0"/>
                <a:cs typeface="Arial" charset="0"/>
              </a:defRPr>
            </a:lvl2pPr>
            <a:lvl3pPr algn="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rgbClr val="376092"/>
                </a:solidFill>
                <a:latin typeface="Calibri" pitchFamily="34" charset="0"/>
                <a:cs typeface="Arial" charset="0"/>
              </a:defRPr>
            </a:lvl3pPr>
            <a:lvl4pPr algn="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rgbClr val="376092"/>
                </a:solidFill>
                <a:latin typeface="Calibri" pitchFamily="34" charset="0"/>
                <a:cs typeface="Arial" charset="0"/>
              </a:defRPr>
            </a:lvl4pPr>
            <a:lvl5pPr algn="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rgbClr val="376092"/>
                </a:solidFill>
                <a:latin typeface="Calibri" pitchFamily="34" charset="0"/>
                <a:cs typeface="Arial" charset="0"/>
              </a:defRPr>
            </a:lvl5pPr>
            <a:lvl6pPr marL="457200" algn="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rgbClr val="376092"/>
                </a:solidFill>
                <a:latin typeface="Calibri" pitchFamily="34" charset="0"/>
                <a:cs typeface="Arial" charset="0"/>
              </a:defRPr>
            </a:lvl6pPr>
            <a:lvl7pPr marL="914400" algn="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rgbClr val="376092"/>
                </a:solidFill>
                <a:latin typeface="Calibri" pitchFamily="34" charset="0"/>
                <a:cs typeface="Arial" charset="0"/>
              </a:defRPr>
            </a:lvl7pPr>
            <a:lvl8pPr marL="1371600" algn="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rgbClr val="376092"/>
                </a:solidFill>
                <a:latin typeface="Calibri" pitchFamily="34" charset="0"/>
                <a:cs typeface="Arial" charset="0"/>
              </a:defRPr>
            </a:lvl8pPr>
            <a:lvl9pPr marL="1828800" algn="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rgbClr val="376092"/>
                </a:solidFill>
                <a:latin typeface="Calibri" pitchFamily="34" charset="0"/>
                <a:cs typeface="Arial" charset="0"/>
              </a:defRPr>
            </a:lvl9pPr>
          </a:lstStyle>
          <a:p>
            <a:pPr rtl="1">
              <a:defRPr/>
            </a:pPr>
            <a:r>
              <a:rPr lang="ar-EG" b="1" dirty="0">
                <a:solidFill>
                  <a:srgbClr val="C00000"/>
                </a:solidFill>
              </a:rPr>
              <a:t>تابع أنواع المصفوفات </a:t>
            </a:r>
            <a:r>
              <a:rPr lang="ar-EG" b="1" dirty="0" smtClean="0">
                <a:solidFill>
                  <a:srgbClr val="C00000"/>
                </a:solidFill>
              </a:rPr>
              <a:t>:</a:t>
            </a:r>
            <a:r>
              <a:rPr lang="en-US" b="1" dirty="0" smtClean="0">
                <a:solidFill>
                  <a:srgbClr val="C00000"/>
                </a:solidFill>
              </a:rPr>
              <a:t>-</a:t>
            </a:r>
            <a:endParaRPr lang="ar-SA" b="1" dirty="0" smtClean="0">
              <a:solidFill>
                <a:srgbClr val="C00000"/>
              </a:solidFill>
              <a:cs typeface="Arial" pitchFamily="34" charset="0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5" name="Content Placeholder 2"/>
              <p:cNvSpPr>
                <a:spLocks noGrp="1"/>
              </p:cNvSpPr>
              <p:nvPr>
                <p:ph idx="1"/>
              </p:nvPr>
            </p:nvSpPr>
            <p:spPr>
              <a:xfrm>
                <a:off x="495300" y="980728"/>
                <a:ext cx="8915400" cy="4525963"/>
              </a:xfrm>
            </p:spPr>
            <p:txBody>
              <a:bodyPr/>
              <a:lstStyle/>
              <a:p>
                <a:pPr algn="just" rtl="1"/>
                <a:r>
                  <a:rPr lang="en-US" sz="1800" b="1" u="sng" dirty="0" smtClean="0">
                    <a:solidFill>
                      <a:srgbClr val="FF0000"/>
                    </a:solidFill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5</a:t>
                </a:r>
                <a:r>
                  <a:rPr lang="ar-EG" sz="1800" b="1" u="sng" dirty="0" smtClean="0">
                    <a:solidFill>
                      <a:srgbClr val="FF0000"/>
                    </a:solidFill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</a:rPr>
                  <a:t>- المصفوفة المثلثية:</a:t>
                </a:r>
              </a:p>
              <a:p>
                <a:pPr algn="just" rtl="1"/>
                <a:r>
                  <a:rPr lang="ar-EG" sz="1800" dirty="0" err="1" smtClean="0"/>
                  <a:t>وت</a:t>
                </a:r>
                <a:r>
                  <a:rPr lang="ar-SA" sz="1800" dirty="0" smtClean="0"/>
                  <a:t>ن</a:t>
                </a:r>
                <a:r>
                  <a:rPr lang="ar-EG" sz="1800" dirty="0" smtClean="0"/>
                  <a:t>قسم إلى قسمين :</a:t>
                </a:r>
              </a:p>
              <a:p>
                <a:pPr algn="just" rtl="1"/>
                <a:r>
                  <a:rPr lang="ar-EG" sz="1800" b="1" u="sng" dirty="0" smtClean="0"/>
                  <a:t>أ – المصفوفة المثلثية العليا:</a:t>
                </a:r>
              </a:p>
              <a:p>
                <a:pPr algn="just" rtl="1"/>
                <a:r>
                  <a:rPr lang="ar-EG" sz="1800" dirty="0" smtClean="0"/>
                  <a:t>المصفوفة التي يكون فيها جميع العناصر تحت القطر الرئيسي أصفار .</a:t>
                </a:r>
              </a:p>
              <a:p>
                <a:pPr algn="just" rtl="1"/>
                <a:r>
                  <a:rPr lang="ar-EG" sz="1800" b="1" dirty="0" smtClean="0"/>
                  <a:t>مثال:-</a:t>
                </a:r>
                <a:r>
                  <a:rPr lang="ar-EG" sz="1800" dirty="0" smtClean="0"/>
                  <a:t>                                </a:t>
                </a:r>
                <a14:m>
                  <m:oMath xmlns:m="http://schemas.openxmlformats.org/officeDocument/2006/math">
                    <m:r>
                      <a:rPr lang="ar-EG" sz="1800" dirty="0">
                        <a:latin typeface="Cambria Math"/>
                        <a:ea typeface="Cambria Math"/>
                      </a:rPr>
                      <m:t>     </m:t>
                    </m:r>
                    <m:r>
                      <m:rPr>
                        <m:nor/>
                      </m:rPr>
                      <a:rPr lang="en-US" sz="1800" i="1" dirty="0">
                        <a:latin typeface="Cambria Math"/>
                        <a:ea typeface="Cambria Math"/>
                      </a:rPr>
                      <m:t>A</m:t>
                    </m:r>
                    <m:r>
                      <a:rPr lang="en-US" sz="1800">
                        <a:latin typeface="Cambria Math"/>
                        <a:ea typeface="Cambria Math"/>
                      </a:rPr>
                      <m:t>= </m:t>
                    </m:r>
                    <m:d>
                      <m:dPr>
                        <m:begChr m:val="["/>
                        <m:endChr m:val="]"/>
                        <m:ctrlPr>
                          <a:rPr lang="en-US" sz="1800" i="1" dirty="0">
                            <a:latin typeface="Cambria Math" panose="02040503050406030204" pitchFamily="18" charset="0"/>
                            <a:ea typeface="Cambria Math"/>
                          </a:rPr>
                        </m:ctrlPr>
                      </m:dPr>
                      <m:e>
                        <m:m>
                          <m:mPr>
                            <m:mcs>
                              <m:mc>
                                <m:mcPr>
                                  <m:count m:val="4"/>
                                  <m:mcJc m:val="center"/>
                                </m:mcPr>
                              </m:mc>
                            </m:mcs>
                            <m:ctrlPr>
                              <a:rPr lang="en-US" sz="1800" i="1">
                                <a:latin typeface="Cambria Math" panose="02040503050406030204" pitchFamily="18" charset="0"/>
                                <a:ea typeface="Cambria Math"/>
                              </a:rPr>
                            </m:ctrlPr>
                          </m:mPr>
                          <m:mr>
                            <m:e>
                              <m:r>
                                <m:rPr>
                                  <m:brk m:alnAt="7"/>
                                </m:rPr>
                                <a:rPr lang="en-US" sz="1800">
                                  <a:latin typeface="Cambria Math"/>
                                  <a:ea typeface="Cambria Math"/>
                                </a:rPr>
                                <m:t>1</m:t>
                              </m:r>
                            </m:e>
                            <m:e>
                              <m:r>
                                <a:rPr lang="en-US" sz="1800">
                                  <a:latin typeface="Cambria Math"/>
                                  <a:ea typeface="Cambria Math"/>
                                </a:rPr>
                                <m:t>2</m:t>
                              </m:r>
                            </m:e>
                            <m:e>
                              <m:r>
                                <a:rPr lang="en-US" sz="1800">
                                  <a:latin typeface="Cambria Math"/>
                                  <a:ea typeface="Cambria Math"/>
                                </a:rPr>
                                <m:t>3</m:t>
                              </m:r>
                            </m:e>
                            <m:e>
                              <m:r>
                                <a:rPr lang="en-US" sz="1800">
                                  <a:latin typeface="Cambria Math"/>
                                  <a:ea typeface="Cambria Math"/>
                                </a:rPr>
                                <m:t>4</m:t>
                              </m:r>
                            </m:e>
                          </m:mr>
                          <m:mr>
                            <m:e>
                              <m:r>
                                <a:rPr lang="en-US" sz="1800">
                                  <a:latin typeface="Cambria Math"/>
                                  <a:ea typeface="Cambria Math"/>
                                </a:rPr>
                                <m:t>0</m:t>
                              </m:r>
                            </m:e>
                            <m:e>
                              <m:r>
                                <a:rPr lang="en-US" sz="1800">
                                  <a:latin typeface="Cambria Math"/>
                                  <a:ea typeface="Cambria Math"/>
                                </a:rPr>
                                <m:t>9</m:t>
                              </m:r>
                            </m:e>
                            <m:e>
                              <m:r>
                                <a:rPr lang="en-US" sz="1800">
                                  <a:latin typeface="Cambria Math"/>
                                  <a:ea typeface="Cambria Math"/>
                                </a:rPr>
                                <m:t>5</m:t>
                              </m:r>
                            </m:e>
                            <m:e>
                              <m:r>
                                <a:rPr lang="en-US" sz="1800">
                                  <a:latin typeface="Cambria Math"/>
                                  <a:ea typeface="Cambria Math"/>
                                </a:rPr>
                                <m:t>6</m:t>
                              </m:r>
                            </m:e>
                          </m:mr>
                          <m:mr>
                            <m:e>
                              <m:r>
                                <a:rPr lang="en-US" sz="1800">
                                  <a:latin typeface="Cambria Math"/>
                                  <a:ea typeface="Cambria Math"/>
                                </a:rPr>
                                <m:t>0</m:t>
                              </m:r>
                            </m:e>
                            <m:e>
                              <m:r>
                                <a:rPr lang="en-US" sz="1800">
                                  <a:latin typeface="Cambria Math"/>
                                  <a:ea typeface="Cambria Math"/>
                                </a:rPr>
                                <m:t>0</m:t>
                              </m:r>
                            </m:e>
                            <m:e>
                              <m:r>
                                <a:rPr lang="en-US" sz="1800">
                                  <a:latin typeface="Cambria Math"/>
                                  <a:ea typeface="Cambria Math"/>
                                </a:rPr>
                                <m:t>1</m:t>
                              </m:r>
                            </m:e>
                            <m:e>
                              <m:r>
                                <a:rPr lang="en-US" sz="1800">
                                  <a:latin typeface="Cambria Math"/>
                                  <a:ea typeface="Cambria Math"/>
                                </a:rPr>
                                <m:t>7</m:t>
                              </m:r>
                            </m:e>
                          </m:mr>
                          <m:mr>
                            <m:e>
                              <m:r>
                                <a:rPr lang="en-US" sz="1800">
                                  <a:latin typeface="Cambria Math"/>
                                  <a:ea typeface="Cambria Math"/>
                                </a:rPr>
                                <m:t>0</m:t>
                              </m:r>
                            </m:e>
                            <m:e>
                              <m:r>
                                <a:rPr lang="en-US" sz="1800">
                                  <a:latin typeface="Cambria Math"/>
                                  <a:ea typeface="Cambria Math"/>
                                </a:rPr>
                                <m:t>0</m:t>
                              </m:r>
                            </m:e>
                            <m:e>
                              <m:r>
                                <a:rPr lang="en-US" sz="1800">
                                  <a:latin typeface="Cambria Math"/>
                                  <a:ea typeface="Cambria Math"/>
                                </a:rPr>
                                <m:t>0</m:t>
                              </m:r>
                            </m:e>
                            <m:e>
                              <m:r>
                                <a:rPr lang="en-US" sz="1800">
                                  <a:latin typeface="Cambria Math"/>
                                  <a:ea typeface="Cambria Math"/>
                                </a:rPr>
                                <m:t>8</m:t>
                              </m:r>
                            </m:e>
                          </m:mr>
                        </m:m>
                      </m:e>
                    </m:d>
                  </m:oMath>
                </a14:m>
                <a:r>
                  <a:rPr lang="en-US" sz="1800" dirty="0"/>
                  <a:t> </a:t>
                </a:r>
                <a:r>
                  <a:rPr lang="ar-EG" sz="1800" dirty="0" smtClean="0"/>
                  <a:t>   </a:t>
                </a:r>
                <a:endParaRPr lang="en-US" sz="1800" dirty="0" smtClean="0"/>
              </a:p>
              <a:p>
                <a:pPr algn="just" rtl="1"/>
                <a:r>
                  <a:rPr lang="ar-EG" sz="1800" b="1" u="sng" dirty="0" smtClean="0"/>
                  <a:t>ب – المصفوفة المثلثية السفلى:</a:t>
                </a:r>
              </a:p>
              <a:p>
                <a:pPr algn="just" rtl="1"/>
                <a:r>
                  <a:rPr lang="ar-EG" sz="1800" dirty="0" smtClean="0"/>
                  <a:t>المصفوفة التي يكون فيها جميع العناصر فوق القطر الرئيسي أصفار .</a:t>
                </a:r>
              </a:p>
              <a:p>
                <a:pPr algn="just" rtl="1"/>
                <a:r>
                  <a:rPr lang="ar-EG" sz="1800" b="1" dirty="0"/>
                  <a:t>مثال:-</a:t>
                </a:r>
                <a:r>
                  <a:rPr lang="ar-EG" sz="1800" dirty="0"/>
                  <a:t>                                </a:t>
                </a:r>
                <a14:m>
                  <m:oMath xmlns:m="http://schemas.openxmlformats.org/officeDocument/2006/math">
                    <m:r>
                      <a:rPr lang="ar-EG" sz="1800" i="0" dirty="0">
                        <a:latin typeface="Cambria Math"/>
                        <a:ea typeface="Cambria Math"/>
                      </a:rPr>
                      <m:t>     </m:t>
                    </m:r>
                    <m:r>
                      <m:rPr>
                        <m:nor/>
                      </m:rPr>
                      <a:rPr lang="en-US" sz="1800" i="1" dirty="0">
                        <a:latin typeface="Cambria Math"/>
                        <a:ea typeface="Cambria Math"/>
                      </a:rPr>
                      <m:t>B</m:t>
                    </m:r>
                    <m:r>
                      <a:rPr lang="en-US" sz="1800" i="0">
                        <a:latin typeface="Cambria Math"/>
                        <a:ea typeface="Cambria Math"/>
                      </a:rPr>
                      <m:t>= </m:t>
                    </m:r>
                    <m:d>
                      <m:dPr>
                        <m:begChr m:val="["/>
                        <m:endChr m:val="]"/>
                        <m:ctrlPr>
                          <a:rPr lang="en-US" sz="1800" i="1" dirty="0">
                            <a:latin typeface="Cambria Math" panose="02040503050406030204" pitchFamily="18" charset="0"/>
                            <a:ea typeface="Cambria Math"/>
                          </a:rPr>
                        </m:ctrlPr>
                      </m:dPr>
                      <m:e>
                        <m:m>
                          <m:mPr>
                            <m:mcs>
                              <m:mc>
                                <m:mcPr>
                                  <m:count m:val="4"/>
                                  <m:mcJc m:val="center"/>
                                </m:mcPr>
                              </m:mc>
                            </m:mcs>
                            <m:ctrlPr>
                              <a:rPr lang="en-US" sz="1800" i="1">
                                <a:latin typeface="Cambria Math" panose="02040503050406030204" pitchFamily="18" charset="0"/>
                                <a:ea typeface="Cambria Math"/>
                              </a:rPr>
                            </m:ctrlPr>
                          </m:mPr>
                          <m:mr>
                            <m:e>
                              <m:r>
                                <m:rPr>
                                  <m:brk m:alnAt="7"/>
                                </m:rPr>
                                <a:rPr lang="en-US" sz="1800" i="0">
                                  <a:latin typeface="Cambria Math"/>
                                  <a:ea typeface="Cambria Math"/>
                                </a:rPr>
                                <m:t>1</m:t>
                              </m:r>
                            </m:e>
                            <m:e>
                              <m:r>
                                <a:rPr lang="en-US" sz="1800" b="0" i="0" smtClean="0">
                                  <a:latin typeface="Cambria Math"/>
                                  <a:ea typeface="Cambria Math"/>
                                </a:rPr>
                                <m:t>0</m:t>
                              </m:r>
                            </m:e>
                            <m:e>
                              <m:r>
                                <a:rPr lang="en-US" sz="1800" b="0" i="0" smtClean="0">
                                  <a:latin typeface="Cambria Math"/>
                                  <a:ea typeface="Cambria Math"/>
                                </a:rPr>
                                <m:t>0</m:t>
                              </m:r>
                            </m:e>
                            <m:e>
                              <m:r>
                                <a:rPr lang="en-US" sz="1800" b="0" i="0" smtClean="0">
                                  <a:latin typeface="Cambria Math"/>
                                  <a:ea typeface="Cambria Math"/>
                                </a:rPr>
                                <m:t>0</m:t>
                              </m:r>
                            </m:e>
                          </m:mr>
                          <m:mr>
                            <m:e>
                              <m:r>
                                <a:rPr lang="en-US" sz="1800" b="0" i="0" smtClean="0">
                                  <a:latin typeface="Cambria Math"/>
                                  <a:ea typeface="Cambria Math"/>
                                </a:rPr>
                                <m:t>2</m:t>
                              </m:r>
                            </m:e>
                            <m:e>
                              <m:r>
                                <a:rPr lang="en-US" sz="1800" i="0">
                                  <a:latin typeface="Cambria Math"/>
                                  <a:ea typeface="Cambria Math"/>
                                </a:rPr>
                                <m:t>9</m:t>
                              </m:r>
                            </m:e>
                            <m:e>
                              <m:r>
                                <a:rPr lang="en-US" sz="1800" b="0" i="0" smtClean="0">
                                  <a:latin typeface="Cambria Math"/>
                                  <a:ea typeface="Cambria Math"/>
                                </a:rPr>
                                <m:t>0</m:t>
                              </m:r>
                            </m:e>
                            <m:e>
                              <m:r>
                                <a:rPr lang="en-US" sz="1800" b="0" i="0" smtClean="0">
                                  <a:latin typeface="Cambria Math"/>
                                  <a:ea typeface="Cambria Math"/>
                                </a:rPr>
                                <m:t>0</m:t>
                              </m:r>
                            </m:e>
                          </m:mr>
                          <m:mr>
                            <m:e>
                              <m:r>
                                <a:rPr lang="en-US" sz="1800" b="0" i="0" smtClean="0">
                                  <a:latin typeface="Cambria Math"/>
                                  <a:ea typeface="Cambria Math"/>
                                </a:rPr>
                                <m:t>3</m:t>
                              </m:r>
                            </m:e>
                            <m:e>
                              <m:r>
                                <a:rPr lang="en-US" sz="1800" b="0" i="0" smtClean="0">
                                  <a:latin typeface="Cambria Math"/>
                                  <a:ea typeface="Cambria Math"/>
                                </a:rPr>
                                <m:t>5</m:t>
                              </m:r>
                            </m:e>
                            <m:e>
                              <m:r>
                                <a:rPr lang="en-US" sz="1800" b="0" i="0" smtClean="0">
                                  <a:latin typeface="Cambria Math"/>
                                  <a:ea typeface="Cambria Math"/>
                                </a:rPr>
                                <m:t>6</m:t>
                              </m:r>
                            </m:e>
                            <m:e>
                              <m:r>
                                <a:rPr lang="en-US" sz="1800" b="0" i="0" smtClean="0">
                                  <a:latin typeface="Cambria Math"/>
                                  <a:ea typeface="Cambria Math"/>
                                </a:rPr>
                                <m:t>0</m:t>
                              </m:r>
                            </m:e>
                          </m:mr>
                          <m:mr>
                            <m:e>
                              <m:r>
                                <a:rPr lang="en-US" sz="1800" b="0" i="0" smtClean="0">
                                  <a:latin typeface="Cambria Math"/>
                                  <a:ea typeface="Cambria Math"/>
                                </a:rPr>
                                <m:t>4</m:t>
                              </m:r>
                            </m:e>
                            <m:e>
                              <m:r>
                                <a:rPr lang="en-US" sz="1800" b="0" i="0" smtClean="0">
                                  <a:latin typeface="Cambria Math"/>
                                  <a:ea typeface="Cambria Math"/>
                                </a:rPr>
                                <m:t>7</m:t>
                              </m:r>
                            </m:e>
                            <m:e>
                              <m:r>
                                <a:rPr lang="en-US" sz="1800" b="0" i="0" smtClean="0">
                                  <a:latin typeface="Cambria Math"/>
                                  <a:ea typeface="Cambria Math"/>
                                </a:rPr>
                                <m:t>10</m:t>
                              </m:r>
                            </m:e>
                            <m:e>
                              <m:r>
                                <a:rPr lang="en-US" sz="1800" i="0">
                                  <a:latin typeface="Cambria Math"/>
                                  <a:ea typeface="Cambria Math"/>
                                </a:rPr>
                                <m:t>8</m:t>
                              </m:r>
                            </m:e>
                          </m:mr>
                        </m:m>
                      </m:e>
                    </m:d>
                  </m:oMath>
                </a14:m>
                <a:r>
                  <a:rPr lang="en-US" sz="1800" dirty="0"/>
                  <a:t> </a:t>
                </a:r>
                <a:r>
                  <a:rPr lang="ar-EG" sz="1800" dirty="0"/>
                  <a:t>   </a:t>
                </a:r>
                <a:endParaRPr lang="en-US" sz="1800" dirty="0"/>
              </a:p>
              <a:p>
                <a:pPr algn="just" rtl="1"/>
                <a:endParaRPr lang="en-US" sz="1800" dirty="0"/>
              </a:p>
            </p:txBody>
          </p:sp>
        </mc:Choice>
        <mc:Fallback xmlns="">
          <p:sp>
            <p:nvSpPr>
              <p:cNvPr id="5" name="Content Placeholder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495300" y="980728"/>
                <a:ext cx="8915400" cy="4525963"/>
              </a:xfrm>
              <a:blipFill rotWithShape="0">
                <a:blip r:embed="rId3"/>
                <a:stretch>
                  <a:fillRect t="-809" r="-889"/>
                </a:stretch>
              </a:blipFill>
            </p:spPr>
            <p:txBody>
              <a:bodyPr/>
              <a:lstStyle/>
              <a:p>
                <a:r>
                  <a:rPr lang="ar-SA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7263753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>
          <a:xfrm>
            <a:off x="4974456" y="6381328"/>
            <a:ext cx="482600" cy="288032"/>
          </a:xfrm>
          <a:prstGeom prst="rect">
            <a:avLst/>
          </a:prstGeom>
        </p:spPr>
        <p:txBody>
          <a:bodyPr/>
          <a:lstStyle/>
          <a:p>
            <a:pPr algn="ctr">
              <a:defRPr/>
            </a:pPr>
            <a:fld id="{7B8EA862-7DD5-4A06-BDE1-DB7EC5FAA60C}" type="slidenum">
              <a:rPr lang="ar-SA" sz="1200" smtClean="0">
                <a:solidFill>
                  <a:schemeClr val="bg1"/>
                </a:solidFill>
              </a:rPr>
              <a:pPr algn="ctr">
                <a:defRPr/>
              </a:pPr>
              <a:t>11</a:t>
            </a:fld>
            <a:endParaRPr lang="en-US" sz="1200" dirty="0">
              <a:solidFill>
                <a:schemeClr val="bg1"/>
              </a:solidFill>
            </a:endParaRPr>
          </a:p>
        </p:txBody>
      </p:sp>
      <p:sp>
        <p:nvSpPr>
          <p:cNvPr id="9" name="Title 1"/>
          <p:cNvSpPr txBox="1">
            <a:spLocks/>
          </p:cNvSpPr>
          <p:nvPr/>
        </p:nvSpPr>
        <p:spPr>
          <a:xfrm>
            <a:off x="228600" y="-27384"/>
            <a:ext cx="9182100" cy="792162"/>
          </a:xfrm>
          <a:prstGeom prst="rect">
            <a:avLst/>
          </a:prstGeom>
          <a:noFill/>
        </p:spPr>
        <p:txBody>
          <a:bodyPr/>
          <a:lstStyle>
            <a:lvl1pPr algn="r" rtl="0" eaLnBrk="1" fontAlgn="base" hangingPunct="1">
              <a:spcBef>
                <a:spcPct val="0"/>
              </a:spcBef>
              <a:spcAft>
                <a:spcPct val="0"/>
              </a:spcAft>
              <a:defRPr sz="4400" kern="1200">
                <a:solidFill>
                  <a:srgbClr val="AD9968"/>
                </a:solidFill>
                <a:latin typeface="+mj-lt"/>
                <a:ea typeface="+mj-ea"/>
                <a:cs typeface="Arial" charset="0"/>
              </a:defRPr>
            </a:lvl1pPr>
            <a:lvl2pPr algn="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rgbClr val="376092"/>
                </a:solidFill>
                <a:latin typeface="Calibri" pitchFamily="34" charset="0"/>
                <a:cs typeface="Arial" charset="0"/>
              </a:defRPr>
            </a:lvl2pPr>
            <a:lvl3pPr algn="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rgbClr val="376092"/>
                </a:solidFill>
                <a:latin typeface="Calibri" pitchFamily="34" charset="0"/>
                <a:cs typeface="Arial" charset="0"/>
              </a:defRPr>
            </a:lvl3pPr>
            <a:lvl4pPr algn="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rgbClr val="376092"/>
                </a:solidFill>
                <a:latin typeface="Calibri" pitchFamily="34" charset="0"/>
                <a:cs typeface="Arial" charset="0"/>
              </a:defRPr>
            </a:lvl4pPr>
            <a:lvl5pPr algn="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rgbClr val="376092"/>
                </a:solidFill>
                <a:latin typeface="Calibri" pitchFamily="34" charset="0"/>
                <a:cs typeface="Arial" charset="0"/>
              </a:defRPr>
            </a:lvl5pPr>
            <a:lvl6pPr marL="457200" algn="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rgbClr val="376092"/>
                </a:solidFill>
                <a:latin typeface="Calibri" pitchFamily="34" charset="0"/>
                <a:cs typeface="Arial" charset="0"/>
              </a:defRPr>
            </a:lvl6pPr>
            <a:lvl7pPr marL="914400" algn="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rgbClr val="376092"/>
                </a:solidFill>
                <a:latin typeface="Calibri" pitchFamily="34" charset="0"/>
                <a:cs typeface="Arial" charset="0"/>
              </a:defRPr>
            </a:lvl7pPr>
            <a:lvl8pPr marL="1371600" algn="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rgbClr val="376092"/>
                </a:solidFill>
                <a:latin typeface="Calibri" pitchFamily="34" charset="0"/>
                <a:cs typeface="Arial" charset="0"/>
              </a:defRPr>
            </a:lvl8pPr>
            <a:lvl9pPr marL="1828800" algn="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rgbClr val="376092"/>
                </a:solidFill>
                <a:latin typeface="Calibri" pitchFamily="34" charset="0"/>
                <a:cs typeface="Arial" charset="0"/>
              </a:defRPr>
            </a:lvl9pPr>
          </a:lstStyle>
          <a:p>
            <a:pPr rtl="1">
              <a:defRPr/>
            </a:pPr>
            <a:r>
              <a:rPr lang="ar-EG" sz="3600" b="1" dirty="0">
                <a:solidFill>
                  <a:srgbClr val="C00000"/>
                </a:solidFill>
              </a:rPr>
              <a:t>تابع أنواع المصفوفات :</a:t>
            </a:r>
            <a:r>
              <a:rPr lang="en-US" sz="3600" b="1" dirty="0">
                <a:solidFill>
                  <a:srgbClr val="C00000"/>
                </a:solidFill>
              </a:rPr>
              <a:t>-</a:t>
            </a:r>
            <a:endParaRPr lang="ar-SA" sz="3600" b="1" dirty="0">
              <a:solidFill>
                <a:srgbClr val="C00000"/>
              </a:solidFill>
              <a:cs typeface="Arial" pitchFamily="34" charset="0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5" name="Content Placeholder 2"/>
              <p:cNvSpPr>
                <a:spLocks noGrp="1"/>
              </p:cNvSpPr>
              <p:nvPr>
                <p:ph idx="1"/>
              </p:nvPr>
            </p:nvSpPr>
            <p:spPr>
              <a:xfrm>
                <a:off x="495300" y="1063277"/>
                <a:ext cx="8915400" cy="4525963"/>
              </a:xfrm>
            </p:spPr>
            <p:txBody>
              <a:bodyPr/>
              <a:lstStyle/>
              <a:p>
                <a:pPr algn="just" rtl="1"/>
                <a:r>
                  <a:rPr lang="en-US" sz="2200" b="1" u="sng" dirty="0" smtClean="0">
                    <a:solidFill>
                      <a:srgbClr val="FF0000"/>
                    </a:solidFill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6</a:t>
                </a:r>
                <a:r>
                  <a:rPr lang="ar-EG" sz="2200" b="1" u="sng" dirty="0" smtClean="0">
                    <a:solidFill>
                      <a:srgbClr val="FF0000"/>
                    </a:solidFill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</a:rPr>
                  <a:t>- </a:t>
                </a:r>
                <a:r>
                  <a:rPr lang="ar-EG" sz="2200" b="1" u="sng" dirty="0">
                    <a:solidFill>
                      <a:srgbClr val="FF0000"/>
                    </a:solidFill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</a:rPr>
                  <a:t>المصفوفة المبدلة </a:t>
                </a:r>
                <a:r>
                  <a:rPr lang="en-US" sz="2200" b="1" u="sng" dirty="0">
                    <a:solidFill>
                      <a:srgbClr val="FF0000"/>
                    </a:solidFill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</a:rPr>
                  <a:t>(Transpose of matrix</a:t>
                </a:r>
                <a:r>
                  <a:rPr lang="en-US" sz="2200" b="1" u="sng" dirty="0" smtClean="0">
                    <a:solidFill>
                      <a:srgbClr val="FF0000"/>
                    </a:solidFill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</a:rPr>
                  <a:t>)</a:t>
                </a:r>
                <a:r>
                  <a:rPr lang="ar-EG" sz="2200" b="1" u="sng" dirty="0" smtClean="0">
                    <a:solidFill>
                      <a:srgbClr val="FF0000"/>
                    </a:solidFill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</a:rPr>
                  <a:t>:</a:t>
                </a:r>
                <a:endParaRPr lang="ar-EG" sz="2200" b="1" u="sng" dirty="0">
                  <a:solidFill>
                    <a:srgbClr val="FF0000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</a:endParaRPr>
              </a:p>
              <a:p>
                <a:pPr algn="just" rtl="1"/>
                <a:r>
                  <a:rPr lang="ar-EG" sz="2200" dirty="0"/>
                  <a:t>منقول المصفوفة أو مبدل المصفوفة هي تبديل الصفوف بالأعمدة </a:t>
                </a:r>
                <a:r>
                  <a:rPr lang="ar-EG" sz="2200" dirty="0" smtClean="0"/>
                  <a:t>والاعمدة </a:t>
                </a:r>
                <a:r>
                  <a:rPr lang="ar-EG" sz="2200" dirty="0"/>
                  <a:t>بالصفوف </a:t>
                </a:r>
                <a:r>
                  <a:rPr lang="ar-EG" sz="2200" dirty="0" smtClean="0"/>
                  <a:t>ويرمز </a:t>
                </a:r>
                <a:r>
                  <a:rPr lang="ar-EG" sz="2200" dirty="0"/>
                  <a:t>لها </a:t>
                </a:r>
                <a:r>
                  <a:rPr lang="ar-EG" sz="2200" dirty="0" smtClean="0"/>
                  <a:t>بالرمز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en-US" sz="2200" i="1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m:rPr>
                            <m:sty m:val="p"/>
                          </m:rPr>
                          <a:rPr lang="en-US" sz="2200">
                            <a:latin typeface="Cambria Math"/>
                          </a:rPr>
                          <m:t>A</m:t>
                        </m:r>
                      </m:e>
                      <m:sup>
                        <m:r>
                          <m:rPr>
                            <m:sty m:val="p"/>
                          </m:rPr>
                          <a:rPr lang="en-US" sz="2200">
                            <a:latin typeface="Cambria Math"/>
                          </a:rPr>
                          <m:t>T</m:t>
                        </m:r>
                      </m:sup>
                    </m:sSup>
                  </m:oMath>
                </a14:m>
                <a:r>
                  <a:rPr lang="ar-EG" sz="2200" dirty="0" smtClean="0"/>
                  <a:t>.</a:t>
                </a:r>
                <a:endParaRPr lang="ar-EG" sz="2200" dirty="0"/>
              </a:p>
              <a:p>
                <a:pPr algn="just" rtl="1"/>
                <a:r>
                  <a:rPr lang="ar-EG" sz="2200" b="1" u="sng" dirty="0" smtClean="0"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</a:rPr>
                  <a:t>مثال:-</a:t>
                </a:r>
                <a:endParaRPr lang="ar-EG" sz="2200" b="1" u="sng" dirty="0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</a:endParaRPr>
              </a:p>
              <a:p>
                <a:pPr algn="just" rtl="1"/>
                <a:r>
                  <a:rPr lang="ar-EG" sz="2200" dirty="0"/>
                  <a:t>أوجد منقول كل من المصفوفات التالية :</a:t>
                </a:r>
              </a:p>
              <a:p>
                <a:pPr algn="just"/>
                <a:r>
                  <a:rPr lang="en-US" sz="2200" dirty="0" smtClean="0"/>
                  <a:t>1/  </a:t>
                </a:r>
                <a:r>
                  <a:rPr lang="en-US" sz="2200" dirty="0"/>
                  <a:t>A =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sz="2200" i="1" dirty="0" smtClean="0">
                            <a:latin typeface="Cambria Math" panose="02040503050406030204" pitchFamily="18" charset="0"/>
                            <a:ea typeface="Cambria Math"/>
                          </a:rPr>
                        </m:ctrlPr>
                      </m:sSubPr>
                      <m:e>
                        <m:d>
                          <m:dPr>
                            <m:begChr m:val="["/>
                            <m:endChr m:val="]"/>
                            <m:ctrlPr>
                              <a:rPr lang="en-US" sz="2200" i="1" dirty="0">
                                <a:latin typeface="Cambria Math" panose="02040503050406030204" pitchFamily="18" charset="0"/>
                                <a:ea typeface="Cambria Math"/>
                              </a:rPr>
                            </m:ctrlPr>
                          </m:dPr>
                          <m:e>
                            <m:m>
                              <m:mPr>
                                <m:mcs>
                                  <m:mc>
                                    <m:mcPr>
                                      <m:count m:val="3"/>
                                      <m:mcJc m:val="center"/>
                                    </m:mcPr>
                                  </m:mc>
                                </m:mcs>
                                <m:ctrlPr>
                                  <a:rPr lang="en-US" sz="2200" i="1">
                                    <a:latin typeface="Cambria Math" panose="02040503050406030204" pitchFamily="18" charset="0"/>
                                    <a:ea typeface="Cambria Math"/>
                                  </a:rPr>
                                </m:ctrlPr>
                              </m:mPr>
                              <m:mr>
                                <m:e>
                                  <m:r>
                                    <a:rPr lang="en-US" sz="2200" i="1">
                                      <a:latin typeface="Cambria Math"/>
                                      <a:ea typeface="Cambria Math"/>
                                    </a:rPr>
                                    <m:t>2</m:t>
                                  </m:r>
                                </m:e>
                                <m:e>
                                  <m:r>
                                    <a:rPr lang="en-US" sz="2200" i="1">
                                      <a:latin typeface="Cambria Math"/>
                                      <a:ea typeface="Cambria Math"/>
                                    </a:rPr>
                                    <m:t>4</m:t>
                                  </m:r>
                                </m:e>
                                <m:e>
                                  <m:r>
                                    <a:rPr lang="en-US" sz="2200" i="1">
                                      <a:latin typeface="Cambria Math"/>
                                      <a:ea typeface="Cambria Math"/>
                                    </a:rPr>
                                    <m:t>5</m:t>
                                  </m:r>
                                </m:e>
                              </m:mr>
                              <m:mr>
                                <m:e>
                                  <m:r>
                                    <a:rPr lang="en-US" sz="2200" i="1">
                                      <a:latin typeface="Cambria Math"/>
                                      <a:ea typeface="Cambria Math"/>
                                    </a:rPr>
                                    <m:t>−</m:t>
                                  </m:r>
                                  <m:r>
                                    <a:rPr lang="en-US" sz="2200" i="1">
                                      <a:latin typeface="Cambria Math"/>
                                      <a:ea typeface="Cambria Math"/>
                                    </a:rPr>
                                    <m:t>1</m:t>
                                  </m:r>
                                </m:e>
                                <m:e>
                                  <m:r>
                                    <a:rPr lang="en-US" sz="2200" i="1">
                                      <a:latin typeface="Cambria Math"/>
                                      <a:ea typeface="Cambria Math"/>
                                    </a:rPr>
                                    <m:t>1</m:t>
                                  </m:r>
                                </m:e>
                                <m:e>
                                  <m:r>
                                    <a:rPr lang="en-US" sz="2200" i="1">
                                      <a:latin typeface="Cambria Math"/>
                                      <a:ea typeface="Cambria Math"/>
                                    </a:rPr>
                                    <m:t>6</m:t>
                                  </m:r>
                                </m:e>
                              </m:mr>
                            </m:m>
                          </m:e>
                        </m:d>
                      </m:e>
                      <m:sub>
                        <m:r>
                          <a:rPr lang="en-US" sz="2200" i="1">
                            <a:latin typeface="Cambria Math"/>
                            <a:ea typeface="Cambria Math"/>
                          </a:rPr>
                          <m:t>2</m:t>
                        </m:r>
                        <m:r>
                          <a:rPr lang="en-US" sz="2200" i="1" dirty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×</m:t>
                        </m:r>
                        <m:r>
                          <a:rPr lang="en-US" sz="2200" i="1">
                            <a:latin typeface="Cambria Math"/>
                            <a:ea typeface="Cambria Math"/>
                          </a:rPr>
                          <m:t>3</m:t>
                        </m:r>
                      </m:sub>
                    </m:sSub>
                    <m:r>
                      <a:rPr lang="en-US" sz="2200" i="1">
                        <a:latin typeface="Cambria Math"/>
                        <a:ea typeface="Cambria Math"/>
                      </a:rPr>
                      <m:t>               </m:t>
                    </m:r>
                    <m:r>
                      <a:rPr lang="en-US" sz="2200" i="1">
                        <a:latin typeface="Cambria Math"/>
                        <a:ea typeface="Cambria Math"/>
                      </a:rPr>
                      <m:t>2</m:t>
                    </m:r>
                    <m:r>
                      <a:rPr lang="en-US" sz="2200" b="0" i="1" smtClean="0">
                        <a:latin typeface="Cambria Math" panose="02040503050406030204" pitchFamily="18" charset="0"/>
                        <a:ea typeface="Cambria Math"/>
                      </a:rPr>
                      <m:t>/  </m:t>
                    </m:r>
                    <m:r>
                      <a:rPr lang="en-US" sz="2200" i="1">
                        <a:latin typeface="Cambria Math"/>
                        <a:ea typeface="Cambria Math"/>
                      </a:rPr>
                      <m:t>𝐵</m:t>
                    </m:r>
                    <m:r>
                      <a:rPr lang="en-US" sz="2200" i="1">
                        <a:latin typeface="Cambria Math"/>
                        <a:ea typeface="Cambria Math"/>
                      </a:rPr>
                      <m:t>= </m:t>
                    </m:r>
                    <m:sSub>
                      <m:sSubPr>
                        <m:ctrlPr>
                          <a:rPr lang="en-US" sz="2200" i="1">
                            <a:latin typeface="Cambria Math" panose="02040503050406030204" pitchFamily="18" charset="0"/>
                            <a:ea typeface="Cambria Math"/>
                          </a:rPr>
                        </m:ctrlPr>
                      </m:sSubPr>
                      <m:e>
                        <m:d>
                          <m:dPr>
                            <m:begChr m:val="["/>
                            <m:endChr m:val="]"/>
                            <m:ctrlPr>
                              <a:rPr lang="en-US" sz="2200" i="1" dirty="0">
                                <a:latin typeface="Cambria Math" panose="02040503050406030204" pitchFamily="18" charset="0"/>
                                <a:ea typeface="Cambria Math"/>
                              </a:rPr>
                            </m:ctrlPr>
                          </m:dPr>
                          <m:e>
                            <m:m>
                              <m:mPr>
                                <m:mcs>
                                  <m:mc>
                                    <m:mcPr>
                                      <m:count m:val="3"/>
                                      <m:mcJc m:val="center"/>
                                    </m:mcPr>
                                  </m:mc>
                                </m:mcs>
                                <m:ctrlPr>
                                  <a:rPr lang="en-US" sz="2200" i="1">
                                    <a:latin typeface="Cambria Math" panose="02040503050406030204" pitchFamily="18" charset="0"/>
                                    <a:ea typeface="Cambria Math"/>
                                  </a:rPr>
                                </m:ctrlPr>
                              </m:mPr>
                              <m:mr>
                                <m:e>
                                  <m:r>
                                    <a:rPr lang="en-US" sz="2200" i="1">
                                      <a:latin typeface="Cambria Math"/>
                                      <a:ea typeface="Cambria Math"/>
                                    </a:rPr>
                                    <m:t>7</m:t>
                                  </m:r>
                                </m:e>
                                <m:e>
                                  <m:r>
                                    <a:rPr lang="en-US" sz="2200" i="1">
                                      <a:latin typeface="Cambria Math"/>
                                      <a:ea typeface="Cambria Math"/>
                                    </a:rPr>
                                    <m:t>3</m:t>
                                  </m:r>
                                </m:e>
                                <m:e>
                                  <m:r>
                                    <a:rPr lang="en-US" sz="2200" i="1">
                                      <a:latin typeface="Cambria Math"/>
                                      <a:ea typeface="Cambria Math"/>
                                    </a:rPr>
                                    <m:t>4</m:t>
                                  </m:r>
                                </m:e>
                              </m:mr>
                              <m:mr>
                                <m:e>
                                  <m:r>
                                    <a:rPr lang="en-US" sz="2200" i="1">
                                      <a:latin typeface="Cambria Math"/>
                                      <a:ea typeface="Cambria Math"/>
                                    </a:rPr>
                                    <m:t>2</m:t>
                                  </m:r>
                                </m:e>
                                <m:e>
                                  <m:r>
                                    <a:rPr lang="en-US" sz="2200" i="1">
                                      <a:latin typeface="Cambria Math"/>
                                      <a:ea typeface="Cambria Math"/>
                                    </a:rPr>
                                    <m:t>5</m:t>
                                  </m:r>
                                </m:e>
                                <m:e>
                                  <m:r>
                                    <a:rPr lang="en-US" sz="2200" i="1">
                                      <a:latin typeface="Cambria Math"/>
                                      <a:ea typeface="Cambria Math"/>
                                    </a:rPr>
                                    <m:t>1</m:t>
                                  </m:r>
                                </m:e>
                              </m:mr>
                              <m:mr>
                                <m:e>
                                  <m:r>
                                    <a:rPr lang="en-US" sz="2200" i="1">
                                      <a:latin typeface="Cambria Math"/>
                                      <a:ea typeface="Cambria Math"/>
                                    </a:rPr>
                                    <m:t>3</m:t>
                                  </m:r>
                                </m:e>
                                <m:e>
                                  <m:r>
                                    <a:rPr lang="en-US" sz="2200" i="1">
                                      <a:latin typeface="Cambria Math"/>
                                      <a:ea typeface="Cambria Math"/>
                                    </a:rPr>
                                    <m:t>6</m:t>
                                  </m:r>
                                </m:e>
                                <m:e>
                                  <m:r>
                                    <a:rPr lang="en-US" sz="2200" i="1">
                                      <a:latin typeface="Cambria Math"/>
                                      <a:ea typeface="Cambria Math"/>
                                    </a:rPr>
                                    <m:t>9</m:t>
                                  </m:r>
                                </m:e>
                              </m:mr>
                            </m:m>
                          </m:e>
                        </m:d>
                      </m:e>
                      <m:sub>
                        <m:r>
                          <a:rPr lang="en-US" sz="2200" i="1">
                            <a:latin typeface="Cambria Math"/>
                            <a:ea typeface="Cambria Math"/>
                          </a:rPr>
                          <m:t>3</m:t>
                        </m:r>
                        <m:r>
                          <a:rPr lang="en-US" sz="2200" i="1" dirty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×</m:t>
                        </m:r>
                        <m:r>
                          <a:rPr lang="en-US" sz="2200" i="1">
                            <a:latin typeface="Cambria Math"/>
                            <a:ea typeface="Cambria Math"/>
                          </a:rPr>
                          <m:t>3</m:t>
                        </m:r>
                      </m:sub>
                    </m:sSub>
                  </m:oMath>
                </a14:m>
                <a:endParaRPr lang="en-US" sz="2200" dirty="0"/>
              </a:p>
              <a:p>
                <a:pPr algn="just" rtl="1"/>
                <a:r>
                  <a:rPr lang="ar-EG" sz="2200" b="1" u="sng" dirty="0" smtClean="0"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</a:rPr>
                  <a:t>الحل</a:t>
                </a:r>
                <a:r>
                  <a:rPr lang="ar-SA" sz="2200" b="1" u="sng" dirty="0" smtClean="0"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</a:rPr>
                  <a:t>:-</a:t>
                </a:r>
                <a:endParaRPr lang="ar-EG" sz="2200" b="1" u="sng" dirty="0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</a:endParaRPr>
              </a:p>
              <a:p>
                <a:pPr algn="l"/>
                <a:r>
                  <a:rPr lang="en-US" sz="2200" dirty="0" smtClean="0"/>
                  <a:t>1/  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en-US" sz="2200" i="1" dirty="0">
                            <a:latin typeface="Cambria Math" panose="02040503050406030204" pitchFamily="18" charset="0"/>
                            <a:ea typeface="Cambria Math"/>
                          </a:rPr>
                        </m:ctrlPr>
                      </m:sSupPr>
                      <m:e>
                        <m:r>
                          <m:rPr>
                            <m:sty m:val="p"/>
                          </m:rPr>
                          <a:rPr lang="en-US" sz="2200" dirty="0">
                            <a:latin typeface="Cambria Math"/>
                            <a:ea typeface="Cambria Math"/>
                          </a:rPr>
                          <m:t>A</m:t>
                        </m:r>
                      </m:e>
                      <m:sup>
                        <m:r>
                          <m:rPr>
                            <m:sty m:val="p"/>
                          </m:rPr>
                          <a:rPr lang="en-US" sz="2200" dirty="0">
                            <a:latin typeface="Cambria Math"/>
                            <a:ea typeface="Cambria Math"/>
                          </a:rPr>
                          <m:t>T</m:t>
                        </m:r>
                      </m:sup>
                    </m:sSup>
                    <m:r>
                      <a:rPr lang="en-US" sz="2200" dirty="0">
                        <a:latin typeface="Cambria Math"/>
                        <a:ea typeface="Cambria Math"/>
                      </a:rPr>
                      <m:t>= </m:t>
                    </m:r>
                    <m:sSub>
                      <m:sSubPr>
                        <m:ctrlPr>
                          <a:rPr lang="en-US" sz="2200" i="1" dirty="0" smtClean="0">
                            <a:latin typeface="Cambria Math" panose="02040503050406030204" pitchFamily="18" charset="0"/>
                            <a:ea typeface="Cambria Math"/>
                          </a:rPr>
                        </m:ctrlPr>
                      </m:sSubPr>
                      <m:e>
                        <m:d>
                          <m:dPr>
                            <m:begChr m:val="["/>
                            <m:endChr m:val="]"/>
                            <m:ctrlPr>
                              <a:rPr lang="en-US" sz="2200" i="1" dirty="0">
                                <a:latin typeface="Cambria Math" panose="02040503050406030204" pitchFamily="18" charset="0"/>
                                <a:ea typeface="Cambria Math"/>
                              </a:rPr>
                            </m:ctrlPr>
                          </m:dPr>
                          <m:e>
                            <m:m>
                              <m:mPr>
                                <m:mcs>
                                  <m:mc>
                                    <m:mcPr>
                                      <m:count m:val="2"/>
                                      <m:mcJc m:val="center"/>
                                    </m:mcPr>
                                  </m:mc>
                                </m:mcs>
                                <m:ctrlPr>
                                  <a:rPr lang="en-US" sz="2200" i="1">
                                    <a:latin typeface="Cambria Math" panose="02040503050406030204" pitchFamily="18" charset="0"/>
                                    <a:ea typeface="Cambria Math"/>
                                  </a:rPr>
                                </m:ctrlPr>
                              </m:mPr>
                              <m:mr>
                                <m:e>
                                  <m:r>
                                    <a:rPr lang="en-US" sz="2200" i="1">
                                      <a:latin typeface="Cambria Math"/>
                                      <a:ea typeface="Cambria Math"/>
                                    </a:rPr>
                                    <m:t>2</m:t>
                                  </m:r>
                                </m:e>
                                <m:e>
                                  <m:r>
                                    <a:rPr lang="ar-EG" sz="2200" i="1">
                                      <a:latin typeface="Cambria Math"/>
                                      <a:ea typeface="Cambria Math"/>
                                    </a:rPr>
                                    <m:t>−</m:t>
                                  </m:r>
                                  <m:r>
                                    <a:rPr lang="ar-EG" sz="2200" i="1">
                                      <a:latin typeface="Cambria Math"/>
                                      <a:ea typeface="Cambria Math"/>
                                    </a:rPr>
                                    <m:t>1</m:t>
                                  </m:r>
                                </m:e>
                              </m:mr>
                              <m:mr>
                                <m:e>
                                  <m:r>
                                    <a:rPr lang="ar-EG" sz="2200" i="1">
                                      <a:latin typeface="Cambria Math"/>
                                      <a:ea typeface="Cambria Math"/>
                                    </a:rPr>
                                    <m:t>4</m:t>
                                  </m:r>
                                </m:e>
                                <m:e>
                                  <m:r>
                                    <a:rPr lang="ar-EG" sz="2200" i="1">
                                      <a:latin typeface="Cambria Math"/>
                                      <a:ea typeface="Cambria Math"/>
                                    </a:rPr>
                                    <m:t>1</m:t>
                                  </m:r>
                                </m:e>
                              </m:mr>
                              <m:mr>
                                <m:e>
                                  <m:r>
                                    <a:rPr lang="ar-EG" sz="2200" i="1">
                                      <a:latin typeface="Cambria Math"/>
                                      <a:ea typeface="Cambria Math"/>
                                    </a:rPr>
                                    <m:t>5</m:t>
                                  </m:r>
                                </m:e>
                                <m:e>
                                  <m:r>
                                    <a:rPr lang="en-US" sz="2200" i="1">
                                      <a:latin typeface="Cambria Math"/>
                                      <a:ea typeface="Cambria Math"/>
                                    </a:rPr>
                                    <m:t>6</m:t>
                                  </m:r>
                                </m:e>
                              </m:mr>
                            </m:m>
                          </m:e>
                        </m:d>
                      </m:e>
                      <m:sub>
                        <m:r>
                          <a:rPr lang="en-US" sz="2200" b="0" i="1" dirty="0" smtClean="0">
                            <a:latin typeface="Cambria Math" panose="02040503050406030204" pitchFamily="18" charset="0"/>
                            <a:ea typeface="Cambria Math"/>
                          </a:rPr>
                          <m:t>3</m:t>
                        </m:r>
                        <m:r>
                          <a:rPr lang="en-US" sz="2200" b="0" i="1" dirty="0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×</m:t>
                        </m:r>
                        <m:r>
                          <a:rPr lang="en-US" sz="2200" b="0" i="1" dirty="0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2</m:t>
                        </m:r>
                      </m:sub>
                    </m:sSub>
                    <m:r>
                      <a:rPr lang="en-US" sz="2200" b="0" i="1" dirty="0" smtClean="0">
                        <a:latin typeface="Cambria Math" panose="02040503050406030204" pitchFamily="18" charset="0"/>
                        <a:ea typeface="Cambria Math"/>
                      </a:rPr>
                      <m:t>                  </m:t>
                    </m:r>
                    <m:r>
                      <a:rPr lang="en-US" sz="2200" i="1">
                        <a:latin typeface="Cambria Math"/>
                        <a:ea typeface="Cambria Math"/>
                      </a:rPr>
                      <m:t>2</m:t>
                    </m:r>
                    <m:r>
                      <a:rPr lang="en-US" sz="2200" b="0" i="1" smtClean="0">
                        <a:latin typeface="Cambria Math" panose="02040503050406030204" pitchFamily="18" charset="0"/>
                        <a:ea typeface="Cambria Math"/>
                      </a:rPr>
                      <m:t>/  </m:t>
                    </m:r>
                    <m:sSup>
                      <m:sSupPr>
                        <m:ctrlPr>
                          <a:rPr lang="en-US" sz="2200" i="1">
                            <a:latin typeface="Cambria Math" panose="02040503050406030204" pitchFamily="18" charset="0"/>
                            <a:ea typeface="Cambria Math"/>
                          </a:rPr>
                        </m:ctrlPr>
                      </m:sSupPr>
                      <m:e>
                        <m:r>
                          <a:rPr lang="en-US" sz="2200" i="1">
                            <a:latin typeface="Cambria Math"/>
                            <a:ea typeface="Cambria Math"/>
                          </a:rPr>
                          <m:t>𝐵</m:t>
                        </m:r>
                      </m:e>
                      <m:sup>
                        <m:r>
                          <a:rPr lang="en-US" sz="2200" i="1">
                            <a:latin typeface="Cambria Math"/>
                            <a:ea typeface="Cambria Math"/>
                          </a:rPr>
                          <m:t>𝑇</m:t>
                        </m:r>
                      </m:sup>
                    </m:sSup>
                    <m:r>
                      <a:rPr lang="en-US" sz="2200" i="1">
                        <a:latin typeface="Cambria Math"/>
                        <a:ea typeface="Cambria Math"/>
                      </a:rPr>
                      <m:t>=</m:t>
                    </m:r>
                    <m:sSub>
                      <m:sSubPr>
                        <m:ctrlPr>
                          <a:rPr lang="en-US" sz="2200" i="1" smtClean="0">
                            <a:latin typeface="Cambria Math" panose="02040503050406030204" pitchFamily="18" charset="0"/>
                            <a:ea typeface="Cambria Math"/>
                          </a:rPr>
                        </m:ctrlPr>
                      </m:sSubPr>
                      <m:e>
                        <m:d>
                          <m:dPr>
                            <m:begChr m:val="["/>
                            <m:endChr m:val="]"/>
                            <m:ctrlPr>
                              <a:rPr lang="en-US" sz="2200" i="1" dirty="0">
                                <a:latin typeface="Cambria Math" panose="02040503050406030204" pitchFamily="18" charset="0"/>
                                <a:ea typeface="Cambria Math"/>
                              </a:rPr>
                            </m:ctrlPr>
                          </m:dPr>
                          <m:e>
                            <m:m>
                              <m:mPr>
                                <m:mcs>
                                  <m:mc>
                                    <m:mcPr>
                                      <m:count m:val="3"/>
                                      <m:mcJc m:val="center"/>
                                    </m:mcPr>
                                  </m:mc>
                                </m:mcs>
                                <m:ctrlPr>
                                  <a:rPr lang="en-US" sz="2200" i="1">
                                    <a:latin typeface="Cambria Math" panose="02040503050406030204" pitchFamily="18" charset="0"/>
                                    <a:ea typeface="Cambria Math"/>
                                  </a:rPr>
                                </m:ctrlPr>
                              </m:mPr>
                              <m:mr>
                                <m:e>
                                  <m:r>
                                    <a:rPr lang="en-US" sz="2200" i="1">
                                      <a:latin typeface="Cambria Math"/>
                                      <a:ea typeface="Cambria Math"/>
                                    </a:rPr>
                                    <m:t>7</m:t>
                                  </m:r>
                                </m:e>
                                <m:e>
                                  <m:r>
                                    <a:rPr lang="en-US" sz="2200" i="1">
                                      <a:latin typeface="Cambria Math"/>
                                      <a:ea typeface="Cambria Math"/>
                                    </a:rPr>
                                    <m:t>2</m:t>
                                  </m:r>
                                </m:e>
                                <m:e>
                                  <m:r>
                                    <a:rPr lang="en-US" sz="2200" i="1">
                                      <a:latin typeface="Cambria Math"/>
                                      <a:ea typeface="Cambria Math"/>
                                    </a:rPr>
                                    <m:t>3</m:t>
                                  </m:r>
                                </m:e>
                              </m:mr>
                              <m:mr>
                                <m:e>
                                  <m:r>
                                    <a:rPr lang="en-US" sz="2200" i="1">
                                      <a:latin typeface="Cambria Math"/>
                                      <a:ea typeface="Cambria Math"/>
                                    </a:rPr>
                                    <m:t>3</m:t>
                                  </m:r>
                                </m:e>
                                <m:e>
                                  <m:r>
                                    <a:rPr lang="en-US" sz="2200" i="1">
                                      <a:latin typeface="Cambria Math"/>
                                      <a:ea typeface="Cambria Math"/>
                                    </a:rPr>
                                    <m:t>5</m:t>
                                  </m:r>
                                </m:e>
                                <m:e>
                                  <m:r>
                                    <a:rPr lang="en-US" sz="2200" i="1">
                                      <a:latin typeface="Cambria Math"/>
                                      <a:ea typeface="Cambria Math"/>
                                    </a:rPr>
                                    <m:t>6</m:t>
                                  </m:r>
                                </m:e>
                              </m:mr>
                              <m:mr>
                                <m:e>
                                  <m:r>
                                    <a:rPr lang="en-US" sz="2200" i="1">
                                      <a:latin typeface="Cambria Math"/>
                                      <a:ea typeface="Cambria Math"/>
                                    </a:rPr>
                                    <m:t>4</m:t>
                                  </m:r>
                                </m:e>
                                <m:e>
                                  <m:r>
                                    <a:rPr lang="en-US" sz="2200" i="1">
                                      <a:latin typeface="Cambria Math"/>
                                      <a:ea typeface="Cambria Math"/>
                                    </a:rPr>
                                    <m:t>1</m:t>
                                  </m:r>
                                </m:e>
                                <m:e>
                                  <m:r>
                                    <a:rPr lang="en-US" sz="2200" i="1">
                                      <a:latin typeface="Cambria Math"/>
                                      <a:ea typeface="Cambria Math"/>
                                    </a:rPr>
                                    <m:t>9</m:t>
                                  </m:r>
                                </m:e>
                              </m:mr>
                            </m:m>
                          </m:e>
                        </m:d>
                      </m:e>
                      <m:sub>
                        <m:r>
                          <a:rPr lang="en-US" sz="2200" b="0" i="1" smtClean="0">
                            <a:latin typeface="Cambria Math" panose="02040503050406030204" pitchFamily="18" charset="0"/>
                            <a:ea typeface="Cambria Math"/>
                          </a:rPr>
                          <m:t>3</m:t>
                        </m:r>
                        <m:r>
                          <a:rPr lang="en-US" sz="2200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×</m:t>
                        </m:r>
                        <m:r>
                          <a:rPr lang="en-US" sz="2200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3</m:t>
                        </m:r>
                      </m:sub>
                    </m:sSub>
                  </m:oMath>
                </a14:m>
                <a:endParaRPr lang="en-US" sz="2200" dirty="0"/>
              </a:p>
              <a:p>
                <a:pPr algn="just" rtl="1"/>
                <a:endParaRPr lang="en-US" sz="2200" dirty="0"/>
              </a:p>
            </p:txBody>
          </p:sp>
        </mc:Choice>
        <mc:Fallback xmlns="">
          <p:sp>
            <p:nvSpPr>
              <p:cNvPr id="5" name="Content Placeholder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495300" y="1063277"/>
                <a:ext cx="8915400" cy="4525963"/>
              </a:xfrm>
              <a:blipFill rotWithShape="0">
                <a:blip r:embed="rId3"/>
                <a:stretch>
                  <a:fillRect l="-1709" t="-1077" r="-1230" b="-942"/>
                </a:stretch>
              </a:blipFill>
            </p:spPr>
            <p:txBody>
              <a:bodyPr/>
              <a:lstStyle/>
              <a:p>
                <a:r>
                  <a:rPr lang="ar-SA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54698621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5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5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>
          <a:xfrm>
            <a:off x="4974456" y="6381328"/>
            <a:ext cx="482600" cy="288032"/>
          </a:xfrm>
          <a:prstGeom prst="rect">
            <a:avLst/>
          </a:prstGeom>
        </p:spPr>
        <p:txBody>
          <a:bodyPr/>
          <a:lstStyle/>
          <a:p>
            <a:pPr algn="ctr">
              <a:defRPr/>
            </a:pPr>
            <a:fld id="{7B8EA862-7DD5-4A06-BDE1-DB7EC5FAA60C}" type="slidenum">
              <a:rPr lang="ar-SA" sz="1200" smtClean="0">
                <a:solidFill>
                  <a:schemeClr val="bg1"/>
                </a:solidFill>
              </a:rPr>
              <a:pPr algn="ctr">
                <a:defRPr/>
              </a:pPr>
              <a:t>12</a:t>
            </a:fld>
            <a:endParaRPr lang="en-US" sz="1200" dirty="0">
              <a:solidFill>
                <a:schemeClr val="bg1"/>
              </a:solidFill>
            </a:endParaRPr>
          </a:p>
        </p:txBody>
      </p:sp>
      <p:sp>
        <p:nvSpPr>
          <p:cNvPr id="9" name="Title 1"/>
          <p:cNvSpPr txBox="1">
            <a:spLocks/>
          </p:cNvSpPr>
          <p:nvPr/>
        </p:nvSpPr>
        <p:spPr>
          <a:xfrm>
            <a:off x="228600" y="-27384"/>
            <a:ext cx="9182100" cy="792162"/>
          </a:xfrm>
          <a:prstGeom prst="rect">
            <a:avLst/>
          </a:prstGeom>
          <a:noFill/>
        </p:spPr>
        <p:txBody>
          <a:bodyPr/>
          <a:lstStyle>
            <a:lvl1pPr algn="r" rtl="0" eaLnBrk="1" fontAlgn="base" hangingPunct="1">
              <a:spcBef>
                <a:spcPct val="0"/>
              </a:spcBef>
              <a:spcAft>
                <a:spcPct val="0"/>
              </a:spcAft>
              <a:defRPr sz="4400" kern="1200">
                <a:solidFill>
                  <a:srgbClr val="AD9968"/>
                </a:solidFill>
                <a:latin typeface="+mj-lt"/>
                <a:ea typeface="+mj-ea"/>
                <a:cs typeface="Arial" charset="0"/>
              </a:defRPr>
            </a:lvl1pPr>
            <a:lvl2pPr algn="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rgbClr val="376092"/>
                </a:solidFill>
                <a:latin typeface="Calibri" pitchFamily="34" charset="0"/>
                <a:cs typeface="Arial" charset="0"/>
              </a:defRPr>
            </a:lvl2pPr>
            <a:lvl3pPr algn="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rgbClr val="376092"/>
                </a:solidFill>
                <a:latin typeface="Calibri" pitchFamily="34" charset="0"/>
                <a:cs typeface="Arial" charset="0"/>
              </a:defRPr>
            </a:lvl3pPr>
            <a:lvl4pPr algn="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rgbClr val="376092"/>
                </a:solidFill>
                <a:latin typeface="Calibri" pitchFamily="34" charset="0"/>
                <a:cs typeface="Arial" charset="0"/>
              </a:defRPr>
            </a:lvl4pPr>
            <a:lvl5pPr algn="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rgbClr val="376092"/>
                </a:solidFill>
                <a:latin typeface="Calibri" pitchFamily="34" charset="0"/>
                <a:cs typeface="Arial" charset="0"/>
              </a:defRPr>
            </a:lvl5pPr>
            <a:lvl6pPr marL="457200" algn="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rgbClr val="376092"/>
                </a:solidFill>
                <a:latin typeface="Calibri" pitchFamily="34" charset="0"/>
                <a:cs typeface="Arial" charset="0"/>
              </a:defRPr>
            </a:lvl6pPr>
            <a:lvl7pPr marL="914400" algn="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rgbClr val="376092"/>
                </a:solidFill>
                <a:latin typeface="Calibri" pitchFamily="34" charset="0"/>
                <a:cs typeface="Arial" charset="0"/>
              </a:defRPr>
            </a:lvl7pPr>
            <a:lvl8pPr marL="1371600" algn="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rgbClr val="376092"/>
                </a:solidFill>
                <a:latin typeface="Calibri" pitchFamily="34" charset="0"/>
                <a:cs typeface="Arial" charset="0"/>
              </a:defRPr>
            </a:lvl8pPr>
            <a:lvl9pPr marL="1828800" algn="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rgbClr val="376092"/>
                </a:solidFill>
                <a:latin typeface="Calibri" pitchFamily="34" charset="0"/>
                <a:cs typeface="Arial" charset="0"/>
              </a:defRPr>
            </a:lvl9pPr>
          </a:lstStyle>
          <a:p>
            <a:pPr rtl="1">
              <a:defRPr/>
            </a:pPr>
            <a:r>
              <a:rPr lang="ar-EG" sz="3600" b="1" dirty="0">
                <a:solidFill>
                  <a:srgbClr val="C00000"/>
                </a:solidFill>
              </a:rPr>
              <a:t>تابع أنواع المصفوفات :</a:t>
            </a:r>
            <a:r>
              <a:rPr lang="en-US" sz="3600" b="1" dirty="0">
                <a:solidFill>
                  <a:srgbClr val="C00000"/>
                </a:solidFill>
              </a:rPr>
              <a:t>-</a:t>
            </a:r>
            <a:endParaRPr lang="ar-SA" sz="3600" b="1" dirty="0">
              <a:solidFill>
                <a:srgbClr val="C00000"/>
              </a:solidFill>
              <a:cs typeface="Arial" pitchFamily="34" charset="0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5" name="Content Placeholder 2"/>
              <p:cNvSpPr>
                <a:spLocks noGrp="1"/>
              </p:cNvSpPr>
              <p:nvPr>
                <p:ph idx="1"/>
              </p:nvPr>
            </p:nvSpPr>
            <p:spPr>
              <a:xfrm>
                <a:off x="495300" y="980728"/>
                <a:ext cx="8915400" cy="4525963"/>
              </a:xfrm>
            </p:spPr>
            <p:txBody>
              <a:bodyPr/>
              <a:lstStyle/>
              <a:p>
                <a:pPr algn="just" rtl="1"/>
                <a:r>
                  <a:rPr lang="en-US" sz="2000" b="1" u="sng" dirty="0" smtClean="0">
                    <a:solidFill>
                      <a:srgbClr val="FF0000"/>
                    </a:solidFill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7</a:t>
                </a:r>
                <a:r>
                  <a:rPr lang="ar-EG" sz="2000" b="1" u="sng" dirty="0" smtClean="0">
                    <a:solidFill>
                      <a:srgbClr val="FF0000"/>
                    </a:solidFill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</a:rPr>
                  <a:t>- المصفوفة</a:t>
                </a:r>
                <a:r>
                  <a:rPr lang="ar-EG" sz="2000" b="1" u="sng" dirty="0">
                    <a:solidFill>
                      <a:srgbClr val="FF0000"/>
                    </a:solidFill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</a:rPr>
                  <a:t> </a:t>
                </a:r>
                <a:r>
                  <a:rPr lang="ar-EG" sz="2000" b="1" u="sng" dirty="0" smtClean="0">
                    <a:solidFill>
                      <a:srgbClr val="FF0000"/>
                    </a:solidFill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</a:rPr>
                  <a:t>المتماثلة</a:t>
                </a:r>
                <a:r>
                  <a:rPr lang="en-US" sz="2000" b="1" u="sng" dirty="0" smtClean="0">
                    <a:solidFill>
                      <a:srgbClr val="FF0000"/>
                    </a:solidFill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</a:rPr>
                  <a:t>(</a:t>
                </a:r>
                <a:r>
                  <a:rPr lang="en-US" sz="2000" b="1" u="sng" dirty="0" err="1" smtClean="0">
                    <a:solidFill>
                      <a:srgbClr val="FF0000"/>
                    </a:solidFill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</a:rPr>
                  <a:t>Symatric</a:t>
                </a:r>
                <a:r>
                  <a:rPr lang="en-US" sz="2000" b="1" u="sng" dirty="0" smtClean="0">
                    <a:solidFill>
                      <a:srgbClr val="FF0000"/>
                    </a:solidFill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</a:rPr>
                  <a:t> </a:t>
                </a:r>
                <a:r>
                  <a:rPr lang="en-US" sz="2000" b="1" u="sng" dirty="0">
                    <a:solidFill>
                      <a:srgbClr val="FF0000"/>
                    </a:solidFill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</a:rPr>
                  <a:t>matrix ) </a:t>
                </a:r>
                <a:r>
                  <a:rPr lang="ar-EG" sz="2000" b="1" u="sng" dirty="0" smtClean="0">
                    <a:solidFill>
                      <a:srgbClr val="FF0000"/>
                    </a:solidFill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</a:rPr>
                  <a:t>:</a:t>
                </a:r>
                <a:r>
                  <a:rPr lang="en-US" sz="2000" b="1" dirty="0" smtClean="0">
                    <a:solidFill>
                      <a:srgbClr val="FF0000"/>
                    </a:solidFill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</a:rPr>
                  <a:t> </a:t>
                </a:r>
              </a:p>
              <a:p>
                <a:pPr algn="just" rtl="1"/>
                <a:r>
                  <a:rPr lang="ar-EG" sz="2000" dirty="0" smtClean="0"/>
                  <a:t>تكون </a:t>
                </a:r>
                <a:r>
                  <a:rPr lang="ar-EG" sz="2000" dirty="0"/>
                  <a:t>المصفوفة متماثلة اذا </a:t>
                </a:r>
                <a:r>
                  <a:rPr lang="ar-EG" sz="2000" dirty="0" smtClean="0"/>
                  <a:t>كانت </a:t>
                </a:r>
                <a:r>
                  <a:rPr lang="en-US" sz="2000" dirty="0" smtClean="0"/>
                  <a:t> .</a:t>
                </a:r>
                <a14:m>
                  <m:oMath xmlns:m="http://schemas.openxmlformats.org/officeDocument/2006/math">
                    <m:r>
                      <m:rPr>
                        <m:sty m:val="p"/>
                      </m:rPr>
                      <a:rPr lang="en-US" sz="2000">
                        <a:latin typeface="Cambria Math"/>
                      </a:rPr>
                      <m:t>A</m:t>
                    </m:r>
                    <m:r>
                      <a:rPr lang="en-US" sz="2000">
                        <a:latin typeface="Cambria Math"/>
                      </a:rPr>
                      <m:t>=</m:t>
                    </m:r>
                    <m:sSup>
                      <m:sSupPr>
                        <m:ctrlPr>
                          <a:rPr lang="en-US" sz="2000" i="1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m:rPr>
                            <m:sty m:val="p"/>
                          </m:rPr>
                          <a:rPr lang="en-US" sz="2000">
                            <a:latin typeface="Cambria Math"/>
                          </a:rPr>
                          <m:t>A</m:t>
                        </m:r>
                      </m:e>
                      <m:sup>
                        <m:r>
                          <m:rPr>
                            <m:sty m:val="p"/>
                          </m:rPr>
                          <a:rPr lang="en-US" sz="2000">
                            <a:latin typeface="Cambria Math"/>
                          </a:rPr>
                          <m:t>T</m:t>
                        </m:r>
                      </m:sup>
                    </m:sSup>
                  </m:oMath>
                </a14:m>
                <a:endParaRPr lang="en-US" sz="2000" dirty="0"/>
              </a:p>
              <a:p>
                <a:pPr algn="just" rtl="1"/>
                <a:r>
                  <a:rPr lang="ar-EG" sz="2000" b="1" u="sng" dirty="0" smtClean="0"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</a:rPr>
                  <a:t>مثال:-</a:t>
                </a:r>
              </a:p>
              <a:p>
                <a:pPr algn="just" rtl="1"/>
                <a:r>
                  <a:rPr lang="ar-EG" sz="2000" dirty="0" smtClean="0"/>
                  <a:t>اي من المصفوفات التالية متماثلة:</a:t>
                </a:r>
              </a:p>
              <a:p>
                <a:pPr algn="just"/>
                <a:r>
                  <a:rPr lang="en-US" sz="2000" dirty="0" smtClean="0"/>
                  <a:t>1) </a:t>
                </a:r>
                <a14:m>
                  <m:oMath xmlns:m="http://schemas.openxmlformats.org/officeDocument/2006/math">
                    <m:r>
                      <a:rPr lang="en-US" sz="2000" i="1">
                        <a:latin typeface="Cambria Math"/>
                      </a:rPr>
                      <m:t>𝐴</m:t>
                    </m:r>
                    <m:r>
                      <a:rPr lang="en-US" sz="2000" i="1">
                        <a:latin typeface="Cambria Math"/>
                      </a:rPr>
                      <m:t>= </m:t>
                    </m:r>
                    <m:d>
                      <m:dPr>
                        <m:begChr m:val="["/>
                        <m:endChr m:val="]"/>
                        <m:ctrlPr>
                          <a:rPr lang="en-US" sz="2000" i="1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m>
                          <m:mPr>
                            <m:mcs>
                              <m:mc>
                                <m:mcPr>
                                  <m:count m:val="2"/>
                                  <m:mcJc m:val="center"/>
                                </m:mcPr>
                              </m:mc>
                            </m:mcs>
                            <m:ctrlPr>
                              <a:rPr lang="en-US" sz="2000" i="1">
                                <a:latin typeface="Cambria Math" panose="02040503050406030204" pitchFamily="18" charset="0"/>
                              </a:rPr>
                            </m:ctrlPr>
                          </m:mPr>
                          <m:mr>
                            <m:e>
                              <m:r>
                                <m:rPr>
                                  <m:brk m:alnAt="7"/>
                                </m:rPr>
                                <a:rPr lang="en-US" sz="2000" i="1">
                                  <a:latin typeface="Cambria Math"/>
                                </a:rPr>
                                <m:t>2</m:t>
                              </m:r>
                            </m:e>
                            <m:e>
                              <m:r>
                                <a:rPr lang="en-US" sz="2000" i="1">
                                  <a:latin typeface="Cambria Math"/>
                                </a:rPr>
                                <m:t>4</m:t>
                              </m:r>
                            </m:e>
                          </m:mr>
                          <m:mr>
                            <m:e>
                              <m:r>
                                <a:rPr lang="en-US" sz="2000" i="1">
                                  <a:latin typeface="Cambria Math"/>
                                </a:rPr>
                                <m:t>5</m:t>
                              </m:r>
                            </m:e>
                            <m:e>
                              <m:r>
                                <a:rPr lang="en-US" sz="2000" i="1">
                                  <a:latin typeface="Cambria Math"/>
                                </a:rPr>
                                <m:t>3</m:t>
                              </m:r>
                            </m:e>
                          </m:mr>
                        </m:m>
                      </m:e>
                    </m:d>
                  </m:oMath>
                </a14:m>
                <a:r>
                  <a:rPr lang="en-US" sz="2000" dirty="0"/>
                  <a:t>                      </a:t>
                </a:r>
                <a:r>
                  <a:rPr lang="en-US" sz="2000" dirty="0" smtClean="0"/>
                  <a:t>2) </a:t>
                </a:r>
                <a14:m>
                  <m:oMath xmlns:m="http://schemas.openxmlformats.org/officeDocument/2006/math">
                    <m:r>
                      <a:rPr lang="en-US" sz="2000" i="1">
                        <a:latin typeface="Cambria Math"/>
                      </a:rPr>
                      <m:t>𝐵</m:t>
                    </m:r>
                    <m:r>
                      <a:rPr lang="en-US" sz="2000" i="1">
                        <a:latin typeface="Cambria Math"/>
                      </a:rPr>
                      <m:t>= </m:t>
                    </m:r>
                    <m:d>
                      <m:dPr>
                        <m:begChr m:val="["/>
                        <m:endChr m:val="]"/>
                        <m:ctrlPr>
                          <a:rPr lang="en-US" sz="2000" i="1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m>
                          <m:mPr>
                            <m:mcs>
                              <m:mc>
                                <m:mcPr>
                                  <m:count m:val="3"/>
                                  <m:mcJc m:val="center"/>
                                </m:mcPr>
                              </m:mc>
                            </m:mcs>
                            <m:ctrlPr>
                              <a:rPr lang="en-US" sz="2000" i="1">
                                <a:latin typeface="Cambria Math" panose="02040503050406030204" pitchFamily="18" charset="0"/>
                              </a:rPr>
                            </m:ctrlPr>
                          </m:mPr>
                          <m:mr>
                            <m:e>
                              <m:r>
                                <m:rPr>
                                  <m:brk m:alnAt="7"/>
                                </m:rPr>
                                <a:rPr lang="en-US" sz="2000" i="1">
                                  <a:latin typeface="Cambria Math"/>
                                </a:rPr>
                                <m:t>2</m:t>
                              </m:r>
                            </m:e>
                            <m:e>
                              <m:r>
                                <a:rPr lang="en-US" sz="2000" i="1">
                                  <a:latin typeface="Cambria Math"/>
                                </a:rPr>
                                <m:t>3</m:t>
                              </m:r>
                            </m:e>
                            <m:e>
                              <m:r>
                                <a:rPr lang="en-US" sz="2000" i="1">
                                  <a:latin typeface="Cambria Math"/>
                                </a:rPr>
                                <m:t>1</m:t>
                              </m:r>
                            </m:e>
                          </m:mr>
                          <m:mr>
                            <m:e>
                              <m:r>
                                <a:rPr lang="en-US" sz="2000" i="1">
                                  <a:latin typeface="Cambria Math"/>
                                </a:rPr>
                                <m:t>3</m:t>
                              </m:r>
                            </m:e>
                            <m:e>
                              <m:r>
                                <a:rPr lang="en-US" sz="2000" i="1">
                                  <a:latin typeface="Cambria Math"/>
                                </a:rPr>
                                <m:t>4</m:t>
                              </m:r>
                            </m:e>
                            <m:e>
                              <m:r>
                                <a:rPr lang="en-US" sz="2000" i="1">
                                  <a:latin typeface="Cambria Math"/>
                                </a:rPr>
                                <m:t>6</m:t>
                              </m:r>
                            </m:e>
                          </m:mr>
                          <m:mr>
                            <m:e>
                              <m:r>
                                <a:rPr lang="en-US" sz="2000" i="1">
                                  <a:latin typeface="Cambria Math"/>
                                </a:rPr>
                                <m:t>1</m:t>
                              </m:r>
                            </m:e>
                            <m:e>
                              <m:r>
                                <a:rPr lang="en-US" sz="2000" i="1">
                                  <a:latin typeface="Cambria Math"/>
                                </a:rPr>
                                <m:t>6</m:t>
                              </m:r>
                            </m:e>
                            <m:e>
                              <m:r>
                                <a:rPr lang="en-US" sz="2000" i="1">
                                  <a:latin typeface="Cambria Math"/>
                                </a:rPr>
                                <m:t>8</m:t>
                              </m:r>
                            </m:e>
                          </m:mr>
                        </m:m>
                      </m:e>
                    </m:d>
                  </m:oMath>
                </a14:m>
                <a:endParaRPr lang="en-US" sz="2000" dirty="0"/>
              </a:p>
              <a:p>
                <a:pPr rtl="1"/>
                <a:r>
                  <a:rPr lang="ar-EG" sz="2000" b="1" u="sng" dirty="0" smtClean="0"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</a:rPr>
                  <a:t>الح</a:t>
                </a:r>
                <a:r>
                  <a:rPr lang="ar-EG" sz="2000" b="1" u="sng" dirty="0" smtClean="0"/>
                  <a:t>ل</a:t>
                </a:r>
                <a:r>
                  <a:rPr lang="en-US" sz="2000" b="1" u="sng" dirty="0" smtClean="0"/>
                  <a:t>-:</a:t>
                </a:r>
                <a:r>
                  <a:rPr lang="ar-EG" sz="2000" b="1" u="sng" dirty="0" smtClean="0"/>
                  <a:t> </a:t>
                </a:r>
                <a:endParaRPr lang="ar-EG" sz="2000" b="1" u="sng" dirty="0"/>
              </a:p>
              <a:p>
                <a:pPr algn="just"/>
                <a:r>
                  <a:rPr lang="en-US" sz="2000" dirty="0" smtClean="0"/>
                  <a:t>1) </a:t>
                </a:r>
                <a14:m>
                  <m:oMath xmlns:m="http://schemas.openxmlformats.org/officeDocument/2006/math">
                    <m:r>
                      <a:rPr lang="en-US" sz="2000" i="1">
                        <a:latin typeface="Cambria Math"/>
                      </a:rPr>
                      <m:t>𝐴</m:t>
                    </m:r>
                    <m:r>
                      <a:rPr lang="en-US" sz="2000" i="1">
                        <a:latin typeface="Cambria Math"/>
                      </a:rPr>
                      <m:t>= </m:t>
                    </m:r>
                    <m:d>
                      <m:dPr>
                        <m:begChr m:val="["/>
                        <m:endChr m:val="]"/>
                        <m:ctrlPr>
                          <a:rPr lang="en-US" sz="2000" i="1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m>
                          <m:mPr>
                            <m:mcs>
                              <m:mc>
                                <m:mcPr>
                                  <m:count m:val="2"/>
                                  <m:mcJc m:val="center"/>
                                </m:mcPr>
                              </m:mc>
                            </m:mcs>
                            <m:ctrlPr>
                              <a:rPr lang="en-US" sz="2000" i="1">
                                <a:latin typeface="Cambria Math" panose="02040503050406030204" pitchFamily="18" charset="0"/>
                              </a:rPr>
                            </m:ctrlPr>
                          </m:mPr>
                          <m:mr>
                            <m:e>
                              <m:r>
                                <m:rPr>
                                  <m:brk m:alnAt="7"/>
                                </m:rPr>
                                <a:rPr lang="en-US" sz="2000" i="1">
                                  <a:latin typeface="Cambria Math"/>
                                </a:rPr>
                                <m:t>2</m:t>
                              </m:r>
                            </m:e>
                            <m:e>
                              <m:r>
                                <a:rPr lang="en-US" sz="2000" i="1">
                                  <a:latin typeface="Cambria Math"/>
                                </a:rPr>
                                <m:t>4</m:t>
                              </m:r>
                            </m:e>
                          </m:mr>
                          <m:mr>
                            <m:e>
                              <m:r>
                                <a:rPr lang="en-US" sz="2000" i="1">
                                  <a:latin typeface="Cambria Math"/>
                                </a:rPr>
                                <m:t>5</m:t>
                              </m:r>
                            </m:e>
                            <m:e>
                              <m:r>
                                <a:rPr lang="en-US" sz="2000" i="1">
                                  <a:latin typeface="Cambria Math"/>
                                </a:rPr>
                                <m:t>3</m:t>
                              </m:r>
                            </m:e>
                          </m:mr>
                        </m:m>
                      </m:e>
                    </m:d>
                    <m:r>
                      <a:rPr lang="en-US" sz="2000" i="1">
                        <a:latin typeface="Cambria Math"/>
                      </a:rPr>
                      <m:t>    ,        </m:t>
                    </m:r>
                    <m:sSup>
                      <m:sSupPr>
                        <m:ctrlPr>
                          <a:rPr lang="en-US" sz="2000" i="1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US" sz="2000" i="1">
                            <a:latin typeface="Cambria Math"/>
                          </a:rPr>
                          <m:t>𝐴</m:t>
                        </m:r>
                      </m:e>
                      <m:sup>
                        <m:r>
                          <a:rPr lang="en-US" sz="2000" i="1">
                            <a:latin typeface="Cambria Math"/>
                          </a:rPr>
                          <m:t>𝑇</m:t>
                        </m:r>
                      </m:sup>
                    </m:sSup>
                    <m:r>
                      <a:rPr lang="en-US" sz="2000" i="1">
                        <a:latin typeface="Cambria Math"/>
                      </a:rPr>
                      <m:t>= </m:t>
                    </m:r>
                    <m:d>
                      <m:dPr>
                        <m:begChr m:val="["/>
                        <m:endChr m:val="]"/>
                        <m:ctrlPr>
                          <a:rPr lang="en-US" sz="2000" i="1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m>
                          <m:mPr>
                            <m:mcs>
                              <m:mc>
                                <m:mcPr>
                                  <m:count m:val="2"/>
                                  <m:mcJc m:val="center"/>
                                </m:mcPr>
                              </m:mc>
                            </m:mcs>
                            <m:ctrlPr>
                              <a:rPr lang="en-US" sz="2000" i="1">
                                <a:latin typeface="Cambria Math" panose="02040503050406030204" pitchFamily="18" charset="0"/>
                              </a:rPr>
                            </m:ctrlPr>
                          </m:mPr>
                          <m:mr>
                            <m:e>
                              <m:r>
                                <m:rPr>
                                  <m:brk m:alnAt="7"/>
                                </m:rPr>
                                <a:rPr lang="en-US" sz="2000" i="1">
                                  <a:latin typeface="Cambria Math"/>
                                </a:rPr>
                                <m:t>2</m:t>
                              </m:r>
                            </m:e>
                            <m:e>
                              <m:r>
                                <a:rPr lang="en-US" sz="2000" i="1">
                                  <a:latin typeface="Cambria Math"/>
                                </a:rPr>
                                <m:t>5</m:t>
                              </m:r>
                            </m:e>
                          </m:mr>
                          <m:mr>
                            <m:e>
                              <m:r>
                                <a:rPr lang="en-US" sz="2000" i="1">
                                  <a:latin typeface="Cambria Math"/>
                                </a:rPr>
                                <m:t>4</m:t>
                              </m:r>
                            </m:e>
                            <m:e>
                              <m:r>
                                <a:rPr lang="en-US" sz="2000" i="1">
                                  <a:latin typeface="Cambria Math"/>
                                </a:rPr>
                                <m:t>3</m:t>
                              </m:r>
                            </m:e>
                          </m:mr>
                        </m:m>
                      </m:e>
                    </m:d>
                    <m:r>
                      <a:rPr lang="en-US" sz="2000" i="1">
                        <a:latin typeface="Cambria Math"/>
                      </a:rPr>
                      <m:t>   ,  </m:t>
                    </m:r>
                    <m:r>
                      <a:rPr lang="en-US" sz="2000" i="1">
                        <a:latin typeface="Cambria Math"/>
                      </a:rPr>
                      <m:t>𝐴</m:t>
                    </m:r>
                    <m:r>
                      <a:rPr lang="en-US" sz="2000" i="1">
                        <a:latin typeface="Cambria Math"/>
                      </a:rPr>
                      <m:t> ≠</m:t>
                    </m:r>
                    <m:sSup>
                      <m:sSupPr>
                        <m:ctrlPr>
                          <a:rPr lang="en-US" sz="2000" i="1">
                            <a:latin typeface="Cambria Math" panose="02040503050406030204" pitchFamily="18" charset="0"/>
                            <a:ea typeface="Cambria Math"/>
                          </a:rPr>
                        </m:ctrlPr>
                      </m:sSupPr>
                      <m:e>
                        <m:r>
                          <a:rPr lang="en-US" sz="2000" i="1">
                            <a:latin typeface="Cambria Math"/>
                            <a:ea typeface="Cambria Math"/>
                          </a:rPr>
                          <m:t>𝐴</m:t>
                        </m:r>
                      </m:e>
                      <m:sup>
                        <m:r>
                          <a:rPr lang="en-US" sz="2000" i="1">
                            <a:latin typeface="Cambria Math"/>
                            <a:ea typeface="Cambria Math"/>
                          </a:rPr>
                          <m:t>𝑇</m:t>
                        </m:r>
                      </m:sup>
                    </m:sSup>
                  </m:oMath>
                </a14:m>
                <a:r>
                  <a:rPr lang="en-US" sz="2000" dirty="0"/>
                  <a:t>      </a:t>
                </a:r>
                <a:r>
                  <a:rPr lang="ar-EG" sz="2000" dirty="0"/>
                  <a:t>ليست متماثلة         </a:t>
                </a:r>
                <a:r>
                  <a:rPr lang="en-US" sz="2000" dirty="0"/>
                  <a:t> </a:t>
                </a:r>
                <a:r>
                  <a:rPr lang="ar-EG" sz="2000" dirty="0"/>
                  <a:t> </a:t>
                </a:r>
                <a:r>
                  <a:rPr lang="en-US" sz="2000" dirty="0"/>
                  <a:t>A</a:t>
                </a:r>
                <a14:m>
                  <m:oMath xmlns:m="http://schemas.openxmlformats.org/officeDocument/2006/math">
                    <m:r>
                      <a:rPr lang="ar-EG" sz="2000" dirty="0">
                        <a:latin typeface="Cambria Math"/>
                        <a:ea typeface="Cambria Math"/>
                      </a:rPr>
                      <m:t>    </m:t>
                    </m:r>
                    <m:r>
                      <a:rPr lang="en-US" sz="2000" i="1" dirty="0">
                        <a:latin typeface="Cambria Math"/>
                        <a:ea typeface="Cambria Math"/>
                      </a:rPr>
                      <m:t>∴</m:t>
                    </m:r>
                  </m:oMath>
                </a14:m>
                <a:endParaRPr lang="ar-EG" sz="2000" dirty="0"/>
              </a:p>
              <a:p>
                <a:pPr algn="just"/>
                <a:r>
                  <a:rPr lang="en-US" sz="2000" dirty="0" smtClean="0"/>
                  <a:t>2) </a:t>
                </a:r>
                <a14:m>
                  <m:oMath xmlns:m="http://schemas.openxmlformats.org/officeDocument/2006/math">
                    <m:r>
                      <a:rPr lang="en-US" sz="2000" i="1">
                        <a:latin typeface="Cambria Math"/>
                      </a:rPr>
                      <m:t>𝐵</m:t>
                    </m:r>
                    <m:r>
                      <a:rPr lang="en-US" sz="2000" i="1">
                        <a:latin typeface="Cambria Math"/>
                      </a:rPr>
                      <m:t>= </m:t>
                    </m:r>
                    <m:d>
                      <m:dPr>
                        <m:begChr m:val="["/>
                        <m:endChr m:val="]"/>
                        <m:ctrlPr>
                          <a:rPr lang="en-US" sz="2000" i="1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m>
                          <m:mPr>
                            <m:mcs>
                              <m:mc>
                                <m:mcPr>
                                  <m:count m:val="3"/>
                                  <m:mcJc m:val="center"/>
                                </m:mcPr>
                              </m:mc>
                            </m:mcs>
                            <m:ctrlPr>
                              <a:rPr lang="en-US" sz="2000" i="1">
                                <a:latin typeface="Cambria Math" panose="02040503050406030204" pitchFamily="18" charset="0"/>
                              </a:rPr>
                            </m:ctrlPr>
                          </m:mPr>
                          <m:mr>
                            <m:e>
                              <m:r>
                                <m:rPr>
                                  <m:brk m:alnAt="7"/>
                                </m:rPr>
                                <a:rPr lang="en-US" sz="2000" i="1">
                                  <a:latin typeface="Cambria Math"/>
                                </a:rPr>
                                <m:t>2</m:t>
                              </m:r>
                            </m:e>
                            <m:e>
                              <m:r>
                                <a:rPr lang="en-US" sz="2000" i="1">
                                  <a:latin typeface="Cambria Math"/>
                                </a:rPr>
                                <m:t>3</m:t>
                              </m:r>
                            </m:e>
                            <m:e>
                              <m:r>
                                <a:rPr lang="en-US" sz="2000" i="1">
                                  <a:latin typeface="Cambria Math"/>
                                </a:rPr>
                                <m:t>1</m:t>
                              </m:r>
                            </m:e>
                          </m:mr>
                          <m:mr>
                            <m:e>
                              <m:r>
                                <a:rPr lang="en-US" sz="2000" i="1">
                                  <a:latin typeface="Cambria Math"/>
                                </a:rPr>
                                <m:t>3</m:t>
                              </m:r>
                            </m:e>
                            <m:e>
                              <m:r>
                                <a:rPr lang="en-US" sz="2000" i="1">
                                  <a:latin typeface="Cambria Math"/>
                                </a:rPr>
                                <m:t>4</m:t>
                              </m:r>
                            </m:e>
                            <m:e>
                              <m:r>
                                <a:rPr lang="en-US" sz="2000" i="1">
                                  <a:latin typeface="Cambria Math"/>
                                </a:rPr>
                                <m:t>6</m:t>
                              </m:r>
                            </m:e>
                          </m:mr>
                          <m:mr>
                            <m:e>
                              <m:r>
                                <a:rPr lang="en-US" sz="2000" i="1">
                                  <a:latin typeface="Cambria Math"/>
                                </a:rPr>
                                <m:t>1</m:t>
                              </m:r>
                            </m:e>
                            <m:e>
                              <m:r>
                                <a:rPr lang="en-US" sz="2000" i="1">
                                  <a:latin typeface="Cambria Math"/>
                                </a:rPr>
                                <m:t>6</m:t>
                              </m:r>
                            </m:e>
                            <m:e>
                              <m:r>
                                <a:rPr lang="en-US" sz="2000" i="1">
                                  <a:latin typeface="Cambria Math"/>
                                </a:rPr>
                                <m:t>8</m:t>
                              </m:r>
                            </m:e>
                          </m:mr>
                        </m:m>
                      </m:e>
                    </m:d>
                    <m:r>
                      <a:rPr lang="en-US" sz="2000" i="1">
                        <a:latin typeface="Cambria Math"/>
                      </a:rPr>
                      <m:t> ,  </m:t>
                    </m:r>
                    <m:sSup>
                      <m:sSupPr>
                        <m:ctrlPr>
                          <a:rPr lang="en-US" sz="2000" i="1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US" sz="2000" i="1">
                            <a:latin typeface="Cambria Math"/>
                          </a:rPr>
                          <m:t>𝐵</m:t>
                        </m:r>
                      </m:e>
                      <m:sup>
                        <m:r>
                          <a:rPr lang="en-US" sz="2000" i="1">
                            <a:latin typeface="Cambria Math"/>
                          </a:rPr>
                          <m:t>𝑇</m:t>
                        </m:r>
                      </m:sup>
                    </m:sSup>
                    <m:r>
                      <a:rPr lang="en-US" sz="2000" i="1">
                        <a:latin typeface="Cambria Math"/>
                      </a:rPr>
                      <m:t>=  </m:t>
                    </m:r>
                    <m:d>
                      <m:dPr>
                        <m:begChr m:val="["/>
                        <m:endChr m:val="]"/>
                        <m:ctrlPr>
                          <a:rPr lang="en-US" sz="2000" i="1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m>
                          <m:mPr>
                            <m:mcs>
                              <m:mc>
                                <m:mcPr>
                                  <m:count m:val="3"/>
                                  <m:mcJc m:val="center"/>
                                </m:mcPr>
                              </m:mc>
                            </m:mcs>
                            <m:ctrlPr>
                              <a:rPr lang="en-US" sz="2000" i="1">
                                <a:latin typeface="Cambria Math" panose="02040503050406030204" pitchFamily="18" charset="0"/>
                              </a:rPr>
                            </m:ctrlPr>
                          </m:mPr>
                          <m:mr>
                            <m:e>
                              <m:r>
                                <m:rPr>
                                  <m:brk m:alnAt="7"/>
                                </m:rPr>
                                <a:rPr lang="en-US" sz="2000" i="1">
                                  <a:latin typeface="Cambria Math"/>
                                </a:rPr>
                                <m:t>2</m:t>
                              </m:r>
                            </m:e>
                            <m:e>
                              <m:r>
                                <a:rPr lang="en-US" sz="2000" i="1">
                                  <a:latin typeface="Cambria Math"/>
                                </a:rPr>
                                <m:t>3</m:t>
                              </m:r>
                            </m:e>
                            <m:e>
                              <m:r>
                                <a:rPr lang="en-US" sz="2000" i="1">
                                  <a:latin typeface="Cambria Math"/>
                                </a:rPr>
                                <m:t>1</m:t>
                              </m:r>
                            </m:e>
                          </m:mr>
                          <m:mr>
                            <m:e>
                              <m:r>
                                <a:rPr lang="en-US" sz="2000" i="1">
                                  <a:latin typeface="Cambria Math"/>
                                </a:rPr>
                                <m:t>3</m:t>
                              </m:r>
                            </m:e>
                            <m:e>
                              <m:r>
                                <a:rPr lang="en-US" sz="2000" i="1">
                                  <a:latin typeface="Cambria Math"/>
                                </a:rPr>
                                <m:t>4</m:t>
                              </m:r>
                            </m:e>
                            <m:e>
                              <m:r>
                                <a:rPr lang="en-US" sz="2000" i="1">
                                  <a:latin typeface="Cambria Math"/>
                                </a:rPr>
                                <m:t>6</m:t>
                              </m:r>
                            </m:e>
                          </m:mr>
                          <m:mr>
                            <m:e>
                              <m:r>
                                <a:rPr lang="en-US" sz="2000" i="1">
                                  <a:latin typeface="Cambria Math"/>
                                </a:rPr>
                                <m:t>1</m:t>
                              </m:r>
                            </m:e>
                            <m:e>
                              <m:r>
                                <a:rPr lang="en-US" sz="2000" i="1">
                                  <a:latin typeface="Cambria Math"/>
                                </a:rPr>
                                <m:t>6</m:t>
                              </m:r>
                            </m:e>
                            <m:e>
                              <m:r>
                                <a:rPr lang="en-US" sz="2000" i="1">
                                  <a:latin typeface="Cambria Math"/>
                                </a:rPr>
                                <m:t>8</m:t>
                              </m:r>
                            </m:e>
                          </m:mr>
                        </m:m>
                      </m:e>
                    </m:d>
                    <m:r>
                      <a:rPr lang="en-US" sz="2000" i="1">
                        <a:latin typeface="Cambria Math"/>
                      </a:rPr>
                      <m:t> ,   </m:t>
                    </m:r>
                    <m:r>
                      <a:rPr lang="en-US" sz="2000" i="1">
                        <a:latin typeface="Cambria Math"/>
                      </a:rPr>
                      <m:t>𝐵</m:t>
                    </m:r>
                    <m:r>
                      <a:rPr lang="en-US" sz="2000" i="1">
                        <a:latin typeface="Cambria Math"/>
                      </a:rPr>
                      <m:t>=</m:t>
                    </m:r>
                    <m:sSup>
                      <m:sSupPr>
                        <m:ctrlPr>
                          <a:rPr lang="en-US" sz="2000" i="1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US" sz="2000" i="1">
                            <a:latin typeface="Cambria Math"/>
                          </a:rPr>
                          <m:t>𝐵</m:t>
                        </m:r>
                      </m:e>
                      <m:sup>
                        <m:r>
                          <a:rPr lang="en-US" sz="2000" i="1">
                            <a:latin typeface="Cambria Math"/>
                          </a:rPr>
                          <m:t>𝑇</m:t>
                        </m:r>
                      </m:sup>
                    </m:sSup>
                    <m:r>
                      <a:rPr lang="en-US" sz="2000" i="1">
                        <a:latin typeface="Cambria Math"/>
                      </a:rPr>
                      <m:t>  </m:t>
                    </m:r>
                  </m:oMath>
                </a14:m>
                <a:r>
                  <a:rPr lang="en-US" sz="2000" dirty="0"/>
                  <a:t>        </a:t>
                </a:r>
                <a:r>
                  <a:rPr lang="ar-EG" sz="2000" dirty="0" smtClean="0"/>
                  <a:t>متماثلة          </a:t>
                </a:r>
                <a:r>
                  <a:rPr lang="en-US" sz="2000" dirty="0" smtClean="0"/>
                  <a:t>  </a:t>
                </a:r>
                <a:r>
                  <a:rPr lang="en-US" sz="2000" dirty="0"/>
                  <a:t>B</a:t>
                </a:r>
                <a:r>
                  <a:rPr lang="ar-EG" sz="2000" dirty="0"/>
                  <a:t>  </a:t>
                </a:r>
                <a14:m>
                  <m:oMath xmlns:m="http://schemas.openxmlformats.org/officeDocument/2006/math">
                    <m:r>
                      <a:rPr lang="en-US" sz="2000" i="1" dirty="0">
                        <a:latin typeface="Cambria Math"/>
                        <a:ea typeface="Cambria Math"/>
                      </a:rPr>
                      <m:t>∴</m:t>
                    </m:r>
                  </m:oMath>
                </a14:m>
                <a:endParaRPr lang="ar-EG" sz="2000" dirty="0"/>
              </a:p>
              <a:p>
                <a:pPr algn="just"/>
                <a:r>
                  <a:rPr lang="en-US" dirty="0"/>
                  <a:t> </a:t>
                </a:r>
              </a:p>
            </p:txBody>
          </p:sp>
        </mc:Choice>
        <mc:Fallback xmlns="">
          <p:sp>
            <p:nvSpPr>
              <p:cNvPr id="5" name="Content Placeholder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495300" y="980728"/>
                <a:ext cx="8915400" cy="4525963"/>
              </a:xfrm>
              <a:blipFill rotWithShape="0">
                <a:blip r:embed="rId3"/>
                <a:stretch>
                  <a:fillRect l="-684" t="-943" r="-1025"/>
                </a:stretch>
              </a:blipFill>
            </p:spPr>
            <p:txBody>
              <a:bodyPr/>
              <a:lstStyle/>
              <a:p>
                <a:r>
                  <a:rPr lang="ar-SA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254548354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5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5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5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5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>
          <a:xfrm>
            <a:off x="4974456" y="6381328"/>
            <a:ext cx="482600" cy="288032"/>
          </a:xfrm>
          <a:prstGeom prst="rect">
            <a:avLst/>
          </a:prstGeom>
        </p:spPr>
        <p:txBody>
          <a:bodyPr/>
          <a:lstStyle/>
          <a:p>
            <a:pPr algn="ctr">
              <a:defRPr/>
            </a:pPr>
            <a:fld id="{7B8EA862-7DD5-4A06-BDE1-DB7EC5FAA60C}" type="slidenum">
              <a:rPr lang="ar-SA" sz="1200" smtClean="0">
                <a:solidFill>
                  <a:schemeClr val="bg1"/>
                </a:solidFill>
              </a:rPr>
              <a:pPr algn="ctr">
                <a:defRPr/>
              </a:pPr>
              <a:t>13</a:t>
            </a:fld>
            <a:endParaRPr lang="en-US" sz="1200" dirty="0">
              <a:solidFill>
                <a:schemeClr val="bg1"/>
              </a:solidFill>
            </a:endParaRPr>
          </a:p>
        </p:txBody>
      </p:sp>
      <p:sp>
        <p:nvSpPr>
          <p:cNvPr id="9" name="Title 1"/>
          <p:cNvSpPr txBox="1">
            <a:spLocks/>
          </p:cNvSpPr>
          <p:nvPr/>
        </p:nvSpPr>
        <p:spPr>
          <a:xfrm>
            <a:off x="228600" y="-27384"/>
            <a:ext cx="9182100" cy="792162"/>
          </a:xfrm>
          <a:prstGeom prst="rect">
            <a:avLst/>
          </a:prstGeom>
          <a:noFill/>
        </p:spPr>
        <p:txBody>
          <a:bodyPr/>
          <a:lstStyle>
            <a:lvl1pPr algn="r" rtl="0" eaLnBrk="1" fontAlgn="base" hangingPunct="1">
              <a:spcBef>
                <a:spcPct val="0"/>
              </a:spcBef>
              <a:spcAft>
                <a:spcPct val="0"/>
              </a:spcAft>
              <a:defRPr sz="4400" kern="1200">
                <a:solidFill>
                  <a:srgbClr val="AD9968"/>
                </a:solidFill>
                <a:latin typeface="+mj-lt"/>
                <a:ea typeface="+mj-ea"/>
                <a:cs typeface="Arial" charset="0"/>
              </a:defRPr>
            </a:lvl1pPr>
            <a:lvl2pPr algn="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rgbClr val="376092"/>
                </a:solidFill>
                <a:latin typeface="Calibri" pitchFamily="34" charset="0"/>
                <a:cs typeface="Arial" charset="0"/>
              </a:defRPr>
            </a:lvl2pPr>
            <a:lvl3pPr algn="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rgbClr val="376092"/>
                </a:solidFill>
                <a:latin typeface="Calibri" pitchFamily="34" charset="0"/>
                <a:cs typeface="Arial" charset="0"/>
              </a:defRPr>
            </a:lvl3pPr>
            <a:lvl4pPr algn="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rgbClr val="376092"/>
                </a:solidFill>
                <a:latin typeface="Calibri" pitchFamily="34" charset="0"/>
                <a:cs typeface="Arial" charset="0"/>
              </a:defRPr>
            </a:lvl4pPr>
            <a:lvl5pPr algn="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rgbClr val="376092"/>
                </a:solidFill>
                <a:latin typeface="Calibri" pitchFamily="34" charset="0"/>
                <a:cs typeface="Arial" charset="0"/>
              </a:defRPr>
            </a:lvl5pPr>
            <a:lvl6pPr marL="457200" algn="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rgbClr val="376092"/>
                </a:solidFill>
                <a:latin typeface="Calibri" pitchFamily="34" charset="0"/>
                <a:cs typeface="Arial" charset="0"/>
              </a:defRPr>
            </a:lvl6pPr>
            <a:lvl7pPr marL="914400" algn="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rgbClr val="376092"/>
                </a:solidFill>
                <a:latin typeface="Calibri" pitchFamily="34" charset="0"/>
                <a:cs typeface="Arial" charset="0"/>
              </a:defRPr>
            </a:lvl7pPr>
            <a:lvl8pPr marL="1371600" algn="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rgbClr val="376092"/>
                </a:solidFill>
                <a:latin typeface="Calibri" pitchFamily="34" charset="0"/>
                <a:cs typeface="Arial" charset="0"/>
              </a:defRPr>
            </a:lvl8pPr>
            <a:lvl9pPr marL="1828800" algn="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rgbClr val="376092"/>
                </a:solidFill>
                <a:latin typeface="Calibri" pitchFamily="34" charset="0"/>
                <a:cs typeface="Arial" charset="0"/>
              </a:defRPr>
            </a:lvl9pPr>
          </a:lstStyle>
          <a:p>
            <a:pPr rtl="1">
              <a:defRPr/>
            </a:pPr>
            <a:r>
              <a:rPr lang="ar-EG" b="1" dirty="0">
                <a:solidFill>
                  <a:srgbClr val="C00000"/>
                </a:solidFill>
              </a:rPr>
              <a:t>العمليات على المصفوفات </a:t>
            </a:r>
            <a:r>
              <a:rPr lang="ar-EG" b="1" dirty="0" smtClean="0">
                <a:solidFill>
                  <a:srgbClr val="C00000"/>
                </a:solidFill>
              </a:rPr>
              <a:t>:</a:t>
            </a:r>
            <a:r>
              <a:rPr lang="en-US" b="1" dirty="0" smtClean="0">
                <a:solidFill>
                  <a:srgbClr val="C00000"/>
                </a:solidFill>
              </a:rPr>
              <a:t>-</a:t>
            </a:r>
            <a:endParaRPr lang="ar-SA" b="1" dirty="0" smtClean="0">
              <a:solidFill>
                <a:srgbClr val="C00000"/>
              </a:solidFill>
              <a:cs typeface="Arial" pitchFamily="34" charset="0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5" name="Content Placeholder 2"/>
              <p:cNvSpPr>
                <a:spLocks noGrp="1"/>
              </p:cNvSpPr>
              <p:nvPr>
                <p:ph idx="1"/>
              </p:nvPr>
            </p:nvSpPr>
            <p:spPr>
              <a:xfrm>
                <a:off x="495300" y="1052736"/>
                <a:ext cx="8915400" cy="4525963"/>
              </a:xfrm>
            </p:spPr>
            <p:txBody>
              <a:bodyPr/>
              <a:lstStyle/>
              <a:p>
                <a:pPr algn="just" rtl="1"/>
                <a:r>
                  <a:rPr lang="en-US" sz="2000" b="1" u="sng" dirty="0" smtClean="0">
                    <a:solidFill>
                      <a:srgbClr val="FF0000"/>
                    </a:solidFill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1</a:t>
                </a:r>
                <a:r>
                  <a:rPr lang="ar-EG" sz="2400" b="1" u="sng" dirty="0" smtClean="0">
                    <a:solidFill>
                      <a:srgbClr val="FF0000"/>
                    </a:solidFill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</a:rPr>
                  <a:t>- الجمع والطرح:</a:t>
                </a:r>
              </a:p>
              <a:p>
                <a:pPr marL="0" indent="0" algn="just" rtl="1"/>
                <a:r>
                  <a:rPr lang="ar-EG" sz="2400" dirty="0" smtClean="0"/>
                  <a:t>عند جمع أو طرح مصفوفتين يجب أن تكونا من نفس الرتبة ونجمع أو</a:t>
                </a:r>
                <a:r>
                  <a:rPr lang="ar-SA" sz="2400" dirty="0" smtClean="0"/>
                  <a:t> </a:t>
                </a:r>
                <a:r>
                  <a:rPr lang="ar-EG" sz="2400" dirty="0" smtClean="0"/>
                  <a:t>نطرح العناصر المتناظرة.</a:t>
                </a:r>
              </a:p>
              <a:p>
                <a:pPr algn="just" rtl="1"/>
                <a:r>
                  <a:rPr lang="ar-EG" sz="2400" b="1" u="sng" dirty="0" smtClean="0"/>
                  <a:t>مثال:</a:t>
                </a:r>
                <a:r>
                  <a:rPr lang="ar-SA" sz="2400" b="1" u="sng" dirty="0" smtClean="0"/>
                  <a:t>-</a:t>
                </a:r>
                <a:endParaRPr lang="ar-EG" sz="2400" b="1" u="sng" dirty="0" smtClean="0"/>
              </a:p>
              <a:p>
                <a:pPr algn="just" rtl="1"/>
                <a:r>
                  <a:rPr lang="ar-EG" sz="2400" dirty="0" smtClean="0"/>
                  <a:t>أوجد ناتج ما يلي:</a:t>
                </a:r>
              </a:p>
              <a:p>
                <a:pPr algn="just"/>
                <a:r>
                  <a:rPr lang="en-US" sz="2400" dirty="0" smtClean="0"/>
                  <a:t>1/ </a:t>
                </a:r>
                <a14:m>
                  <m:oMath xmlns:m="http://schemas.openxmlformats.org/officeDocument/2006/math">
                    <m:r>
                      <a:rPr lang="en-US" sz="2400" b="0" i="1" smtClean="0">
                        <a:latin typeface="Cambria Math" panose="02040503050406030204" pitchFamily="18" charset="0"/>
                        <a:ea typeface="Cambria Math"/>
                      </a:rPr>
                      <m:t>𝐴</m:t>
                    </m:r>
                  </m:oMath>
                </a14:m>
                <a:r>
                  <a:rPr lang="en-US" sz="2400" dirty="0" smtClean="0"/>
                  <a:t> =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sz="240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d>
                          <m:dPr>
                            <m:begChr m:val="["/>
                            <m:endChr m:val="]"/>
                            <m:ctrlPr>
                              <a:rPr lang="en-US" sz="2400" i="1" smtClean="0">
                                <a:latin typeface="Cambria Math" panose="02040503050406030204" pitchFamily="18" charset="0"/>
                              </a:rPr>
                            </m:ctrlPr>
                          </m:dPr>
                          <m:e>
                            <m:m>
                              <m:mPr>
                                <m:mcs>
                                  <m:mc>
                                    <m:mcPr>
                                      <m:count m:val="3"/>
                                      <m:mcJc m:val="center"/>
                                    </m:mcPr>
                                  </m:mc>
                                </m:mcs>
                                <m:ctrlPr>
                                  <a:rPr lang="en-US" sz="2400" i="1" smtClean="0">
                                    <a:latin typeface="Cambria Math" panose="02040503050406030204" pitchFamily="18" charset="0"/>
                                  </a:rPr>
                                </m:ctrlPr>
                              </m:mPr>
                              <m:mr>
                                <m:e>
                                  <m:r>
                                    <m:rPr>
                                      <m:brk m:alnAt="7"/>
                                    </m:rPr>
                                    <a:rPr lang="en-US" sz="2400" b="0" i="1" smtClean="0">
                                      <a:latin typeface="Cambria Math"/>
                                    </a:rPr>
                                    <m:t>3</m:t>
                                  </m:r>
                                </m:e>
                                <m:e>
                                  <m:r>
                                    <a:rPr lang="en-US" sz="2400" b="0" i="1" smtClean="0">
                                      <a:latin typeface="Cambria Math"/>
                                    </a:rPr>
                                    <m:t>9</m:t>
                                  </m:r>
                                </m:e>
                                <m:e>
                                  <m:r>
                                    <a:rPr lang="en-US" sz="2400" b="0" i="1" smtClean="0">
                                      <a:latin typeface="Cambria Math"/>
                                    </a:rPr>
                                    <m:t>7</m:t>
                                  </m:r>
                                </m:e>
                              </m:mr>
                              <m:mr>
                                <m:e>
                                  <m:r>
                                    <a:rPr lang="en-US" sz="2400" b="0" i="1" smtClean="0">
                                      <a:latin typeface="Cambria Math"/>
                                    </a:rPr>
                                    <m:t>5</m:t>
                                  </m:r>
                                </m:e>
                                <m:e>
                                  <m:r>
                                    <a:rPr lang="en-US" sz="2400" b="0" i="1" smtClean="0">
                                      <a:latin typeface="Cambria Math"/>
                                    </a:rPr>
                                    <m:t>2</m:t>
                                  </m:r>
                                </m:e>
                                <m:e>
                                  <m:r>
                                    <a:rPr lang="en-US" sz="2400" b="0" i="1" smtClean="0">
                                      <a:latin typeface="Cambria Math"/>
                                    </a:rPr>
                                    <m:t>1</m:t>
                                  </m:r>
                                </m:e>
                              </m:mr>
                            </m:m>
                          </m:e>
                        </m:d>
                      </m:e>
                      <m:sub>
                        <m:r>
                          <a:rPr lang="en-US" sz="2400" b="0" i="1" smtClean="0">
                            <a:latin typeface="Cambria Math"/>
                          </a:rPr>
                          <m:t>2</m:t>
                        </m:r>
                        <m:r>
                          <a:rPr lang="en-US" sz="2400" b="0" i="1" smtClean="0">
                            <a:latin typeface="Cambria Math"/>
                            <a:ea typeface="Cambria Math"/>
                          </a:rPr>
                          <m:t>×</m:t>
                        </m:r>
                        <m:r>
                          <a:rPr lang="en-US" sz="2400" b="0" i="1" smtClean="0">
                            <a:latin typeface="Cambria Math"/>
                            <a:ea typeface="Cambria Math"/>
                          </a:rPr>
                          <m:t>3</m:t>
                        </m:r>
                      </m:sub>
                    </m:sSub>
                    <m:r>
                      <a:rPr lang="en-US" sz="2400" b="0" i="1" smtClean="0">
                        <a:latin typeface="Cambria Math"/>
                        <a:ea typeface="Cambria Math"/>
                      </a:rPr>
                      <m:t>+</m:t>
                    </m:r>
                    <m:r>
                      <a:rPr lang="en-US" sz="2400" b="0" i="1" smtClean="0">
                        <a:latin typeface="Cambria Math"/>
                        <a:ea typeface="Cambria Math"/>
                      </a:rPr>
                      <m:t>𝐵</m:t>
                    </m:r>
                    <m:r>
                      <m:rPr>
                        <m:nor/>
                      </m:rPr>
                      <a:rPr lang="en-US" sz="2400" i="0" smtClean="0">
                        <a:latin typeface="Cambria Math"/>
                        <a:ea typeface="Cambria Math"/>
                      </a:rPr>
                      <m:t> </m:t>
                    </m:r>
                    <m:r>
                      <m:rPr>
                        <m:nor/>
                      </m:rPr>
                      <a:rPr lang="en-US" sz="2400" dirty="0"/>
                      <m:t>= </m:t>
                    </m:r>
                    <m:sSub>
                      <m:sSubPr>
                        <m:ctrlPr>
                          <a:rPr lang="en-US" sz="2400" i="1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d>
                          <m:dPr>
                            <m:begChr m:val="["/>
                            <m:endChr m:val="]"/>
                            <m:ctrlPr>
                              <a:rPr lang="en-US" sz="2400" i="1">
                                <a:latin typeface="Cambria Math" panose="02040503050406030204" pitchFamily="18" charset="0"/>
                              </a:rPr>
                            </m:ctrlPr>
                          </m:dPr>
                          <m:e>
                            <m:m>
                              <m:mPr>
                                <m:mcs>
                                  <m:mc>
                                    <m:mcPr>
                                      <m:count m:val="3"/>
                                      <m:mcJc m:val="center"/>
                                    </m:mcPr>
                                  </m:mc>
                                </m:mcs>
                                <m:ctrlPr>
                                  <a:rPr lang="en-US" sz="2400" i="1">
                                    <a:latin typeface="Cambria Math" panose="02040503050406030204" pitchFamily="18" charset="0"/>
                                  </a:rPr>
                                </m:ctrlPr>
                              </m:mPr>
                              <m:mr>
                                <m:e>
                                  <m:r>
                                    <a:rPr lang="en-US" sz="2400" b="0" i="1" smtClean="0">
                                      <a:latin typeface="Cambria Math"/>
                                    </a:rPr>
                                    <m:t>−</m:t>
                                  </m:r>
                                  <m:r>
                                    <a:rPr lang="en-US" sz="2400" b="0" i="1" smtClean="0">
                                      <a:latin typeface="Cambria Math"/>
                                    </a:rPr>
                                    <m:t>1</m:t>
                                  </m:r>
                                </m:e>
                                <m:e>
                                  <m:r>
                                    <a:rPr lang="en-US" sz="2400" b="0" i="1" smtClean="0">
                                      <a:latin typeface="Cambria Math"/>
                                    </a:rPr>
                                    <m:t>2</m:t>
                                  </m:r>
                                </m:e>
                                <m:e>
                                  <m:r>
                                    <a:rPr lang="en-US" sz="2400" b="0" i="1" smtClean="0">
                                      <a:latin typeface="Cambria Math"/>
                                    </a:rPr>
                                    <m:t>4</m:t>
                                  </m:r>
                                </m:e>
                              </m:mr>
                              <m:mr>
                                <m:e>
                                  <m:r>
                                    <a:rPr lang="en-US" sz="2400" b="0" i="1" smtClean="0">
                                      <a:latin typeface="Cambria Math"/>
                                    </a:rPr>
                                    <m:t>3</m:t>
                                  </m:r>
                                </m:e>
                                <m:e>
                                  <m:r>
                                    <a:rPr lang="en-US" sz="2400" b="0" i="1" smtClean="0">
                                      <a:latin typeface="Cambria Math"/>
                                    </a:rPr>
                                    <m:t>3</m:t>
                                  </m:r>
                                </m:e>
                                <m:e>
                                  <m:r>
                                    <a:rPr lang="en-US" sz="2400" b="0" i="1">
                                      <a:latin typeface="Cambria Math"/>
                                    </a:rPr>
                                    <m:t>1</m:t>
                                  </m:r>
                                </m:e>
                              </m:mr>
                            </m:m>
                          </m:e>
                        </m:d>
                      </m:e>
                      <m:sub>
                        <m:r>
                          <a:rPr lang="en-US" sz="2400" b="0" i="1">
                            <a:latin typeface="Cambria Math"/>
                          </a:rPr>
                          <m:t>2</m:t>
                        </m:r>
                        <m:r>
                          <a:rPr lang="en-US" sz="2400" b="0" i="1">
                            <a:latin typeface="Cambria Math"/>
                            <a:ea typeface="Cambria Math"/>
                          </a:rPr>
                          <m:t>×</m:t>
                        </m:r>
                        <m:r>
                          <a:rPr lang="en-US" sz="2400" b="0" i="1">
                            <a:latin typeface="Cambria Math"/>
                            <a:ea typeface="Cambria Math"/>
                          </a:rPr>
                          <m:t>3</m:t>
                        </m:r>
                      </m:sub>
                    </m:sSub>
                  </m:oMath>
                </a14:m>
                <a:endParaRPr lang="en-US" sz="2400" dirty="0" smtClean="0"/>
              </a:p>
              <a:p>
                <a:pPr algn="just"/>
                <a:r>
                  <a:rPr lang="en-US" sz="2400" dirty="0" smtClean="0"/>
                  <a:t>2/ </a:t>
                </a:r>
                <a14:m>
                  <m:oMath xmlns:m="http://schemas.openxmlformats.org/officeDocument/2006/math">
                    <m:r>
                      <a:rPr lang="en-US" sz="2400" b="0" i="1" smtClean="0">
                        <a:latin typeface="Cambria Math" panose="02040503050406030204" pitchFamily="18" charset="0"/>
                        <a:ea typeface="Cambria Math"/>
                      </a:rPr>
                      <m:t>𝐴</m:t>
                    </m:r>
                  </m:oMath>
                </a14:m>
                <a:r>
                  <a:rPr lang="en-US" sz="2400" dirty="0" smtClean="0"/>
                  <a:t> </a:t>
                </a:r>
                <a:r>
                  <a:rPr lang="en-US" sz="2400" dirty="0"/>
                  <a:t>=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sz="2400" i="1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d>
                          <m:dPr>
                            <m:begChr m:val="["/>
                            <m:endChr m:val="]"/>
                            <m:ctrlPr>
                              <a:rPr lang="en-US" sz="2400" i="1">
                                <a:latin typeface="Cambria Math" panose="02040503050406030204" pitchFamily="18" charset="0"/>
                              </a:rPr>
                            </m:ctrlPr>
                          </m:dPr>
                          <m:e>
                            <m:m>
                              <m:mPr>
                                <m:mcs>
                                  <m:mc>
                                    <m:mcPr>
                                      <m:count m:val="3"/>
                                      <m:mcJc m:val="center"/>
                                    </m:mcPr>
                                  </m:mc>
                                </m:mcs>
                                <m:ctrlPr>
                                  <a:rPr lang="en-US" sz="2400" i="1" smtClean="0">
                                    <a:latin typeface="Cambria Math" panose="02040503050406030204" pitchFamily="18" charset="0"/>
                                  </a:rPr>
                                </m:ctrlPr>
                              </m:mPr>
                              <m:mr>
                                <m:e>
                                  <m:r>
                                    <a:rPr lang="en-US" sz="2400" b="0" i="1" smtClean="0">
                                      <a:latin typeface="Cambria Math"/>
                                    </a:rPr>
                                    <m:t>5</m:t>
                                  </m:r>
                                </m:e>
                                <m:e>
                                  <m:r>
                                    <a:rPr lang="en-US" sz="2400" b="0" i="1" smtClean="0">
                                      <a:latin typeface="Cambria Math"/>
                                    </a:rPr>
                                    <m:t>4</m:t>
                                  </m:r>
                                </m:e>
                                <m:e>
                                  <m:r>
                                    <a:rPr lang="en-US" sz="2400" b="0" i="1" smtClean="0">
                                      <a:latin typeface="Cambria Math"/>
                                    </a:rPr>
                                    <m:t>3</m:t>
                                  </m:r>
                                </m:e>
                              </m:mr>
                              <m:mr>
                                <m:e>
                                  <m:r>
                                    <a:rPr lang="en-US" sz="2400" b="0" i="1" smtClean="0">
                                      <a:latin typeface="Cambria Math"/>
                                    </a:rPr>
                                    <m:t>2</m:t>
                                  </m:r>
                                </m:e>
                                <m:e>
                                  <m:r>
                                    <a:rPr lang="en-US" sz="2400" b="0" i="1" smtClean="0">
                                      <a:latin typeface="Cambria Math"/>
                                    </a:rPr>
                                    <m:t>1</m:t>
                                  </m:r>
                                </m:e>
                                <m:e>
                                  <m:r>
                                    <a:rPr lang="en-US" sz="2400" b="0" i="1" smtClean="0">
                                      <a:latin typeface="Cambria Math"/>
                                    </a:rPr>
                                    <m:t>6</m:t>
                                  </m:r>
                                </m:e>
                              </m:mr>
                              <m:mr>
                                <m:e>
                                  <m:r>
                                    <a:rPr lang="en-US" sz="2400" b="0" i="1" smtClean="0">
                                      <a:latin typeface="Cambria Math"/>
                                    </a:rPr>
                                    <m:t>7</m:t>
                                  </m:r>
                                </m:e>
                                <m:e>
                                  <m:r>
                                    <a:rPr lang="en-US" sz="2400" b="0" i="1" smtClean="0">
                                      <a:latin typeface="Cambria Math"/>
                                    </a:rPr>
                                    <m:t>3</m:t>
                                  </m:r>
                                </m:e>
                                <m:e>
                                  <m:r>
                                    <a:rPr lang="en-US" sz="2400" b="0" i="1" smtClean="0">
                                      <a:latin typeface="Cambria Math"/>
                                    </a:rPr>
                                    <m:t>8</m:t>
                                  </m:r>
                                </m:e>
                              </m:mr>
                            </m:m>
                          </m:e>
                        </m:d>
                      </m:e>
                      <m:sub>
                        <m:r>
                          <a:rPr lang="en-US" sz="2400" b="0" i="1" smtClean="0">
                            <a:latin typeface="Cambria Math"/>
                          </a:rPr>
                          <m:t>3</m:t>
                        </m:r>
                        <m:r>
                          <a:rPr lang="en-US" sz="2400" b="0" i="1">
                            <a:latin typeface="Cambria Math"/>
                            <a:ea typeface="Cambria Math"/>
                          </a:rPr>
                          <m:t>×</m:t>
                        </m:r>
                        <m:r>
                          <a:rPr lang="en-US" sz="2400" b="0" i="1">
                            <a:latin typeface="Cambria Math"/>
                            <a:ea typeface="Cambria Math"/>
                          </a:rPr>
                          <m:t>3</m:t>
                        </m:r>
                      </m:sub>
                    </m:sSub>
                    <m:r>
                      <a:rPr lang="en-US" sz="2400" b="0" i="1" smtClean="0">
                        <a:latin typeface="Cambria Math"/>
                        <a:ea typeface="Cambria Math"/>
                      </a:rPr>
                      <m:t>−</m:t>
                    </m:r>
                    <m:r>
                      <a:rPr lang="en-US" sz="2400" b="0" i="1">
                        <a:latin typeface="Cambria Math"/>
                        <a:ea typeface="Cambria Math"/>
                      </a:rPr>
                      <m:t>𝐵</m:t>
                    </m:r>
                    <m:r>
                      <m:rPr>
                        <m:nor/>
                      </m:rPr>
                      <a:rPr lang="en-US" sz="2400">
                        <a:latin typeface="Cambria Math"/>
                        <a:ea typeface="Cambria Math"/>
                      </a:rPr>
                      <m:t> </m:t>
                    </m:r>
                    <m:r>
                      <m:rPr>
                        <m:nor/>
                      </m:rPr>
                      <a:rPr lang="en-US" sz="2400" dirty="0"/>
                      <m:t>= </m:t>
                    </m:r>
                    <m:sSub>
                      <m:sSubPr>
                        <m:ctrlPr>
                          <a:rPr lang="en-US" sz="2400" i="1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d>
                          <m:dPr>
                            <m:begChr m:val="["/>
                            <m:endChr m:val="]"/>
                            <m:ctrlPr>
                              <a:rPr lang="en-US" sz="2400" i="1">
                                <a:latin typeface="Cambria Math" panose="02040503050406030204" pitchFamily="18" charset="0"/>
                              </a:rPr>
                            </m:ctrlPr>
                          </m:dPr>
                          <m:e>
                            <m:m>
                              <m:mPr>
                                <m:mcs>
                                  <m:mc>
                                    <m:mcPr>
                                      <m:count m:val="3"/>
                                      <m:mcJc m:val="center"/>
                                    </m:mcPr>
                                  </m:mc>
                                </m:mcs>
                                <m:ctrlPr>
                                  <a:rPr lang="en-US" sz="2400" i="1">
                                    <a:latin typeface="Cambria Math" panose="02040503050406030204" pitchFamily="18" charset="0"/>
                                  </a:rPr>
                                </m:ctrlPr>
                              </m:mPr>
                              <m:mr>
                                <m:e>
                                  <m:r>
                                    <a:rPr lang="en-US" sz="2400" b="0" i="1" smtClean="0">
                                      <a:latin typeface="Cambria Math"/>
                                    </a:rPr>
                                    <m:t>1</m:t>
                                  </m:r>
                                </m:e>
                                <m:e>
                                  <m:r>
                                    <a:rPr lang="en-US" sz="2400" b="0" i="1" smtClean="0">
                                      <a:latin typeface="Cambria Math"/>
                                    </a:rPr>
                                    <m:t>5</m:t>
                                  </m:r>
                                </m:e>
                                <m:e>
                                  <m:r>
                                    <a:rPr lang="en-US" sz="2400" b="0" i="1" smtClean="0">
                                      <a:latin typeface="Cambria Math"/>
                                    </a:rPr>
                                    <m:t>−</m:t>
                                  </m:r>
                                  <m:r>
                                    <a:rPr lang="en-US" sz="2400" b="0" i="1" smtClean="0">
                                      <a:latin typeface="Cambria Math"/>
                                    </a:rPr>
                                    <m:t>2</m:t>
                                  </m:r>
                                </m:e>
                              </m:mr>
                              <m:mr>
                                <m:e>
                                  <m:r>
                                    <a:rPr lang="en-US" sz="2400" b="0" i="1" smtClean="0">
                                      <a:latin typeface="Cambria Math"/>
                                    </a:rPr>
                                    <m:t>−</m:t>
                                  </m:r>
                                  <m:r>
                                    <a:rPr lang="en-US" sz="2400" b="0" i="1" smtClean="0">
                                      <a:latin typeface="Cambria Math"/>
                                    </a:rPr>
                                    <m:t>1</m:t>
                                  </m:r>
                                </m:e>
                                <m:e>
                                  <m:r>
                                    <a:rPr lang="en-US" sz="2400" b="0" i="1" smtClean="0">
                                      <a:latin typeface="Cambria Math"/>
                                    </a:rPr>
                                    <m:t>0</m:t>
                                  </m:r>
                                </m:e>
                                <m:e>
                                  <m:r>
                                    <a:rPr lang="en-US" sz="2400" b="0" i="1" smtClean="0">
                                      <a:latin typeface="Cambria Math"/>
                                    </a:rPr>
                                    <m:t>6</m:t>
                                  </m:r>
                                </m:e>
                              </m:mr>
                              <m:mr>
                                <m:e>
                                  <m:r>
                                    <a:rPr lang="en-US" sz="2400" b="0" i="1" smtClean="0">
                                      <a:latin typeface="Cambria Math"/>
                                    </a:rPr>
                                    <m:t>2</m:t>
                                  </m:r>
                                </m:e>
                                <m:e>
                                  <m:r>
                                    <a:rPr lang="en-US" sz="2400" b="0" i="1" smtClean="0">
                                      <a:latin typeface="Cambria Math"/>
                                    </a:rPr>
                                    <m:t>1</m:t>
                                  </m:r>
                                </m:e>
                                <m:e>
                                  <m:r>
                                    <a:rPr lang="en-US" sz="2400" b="0" i="1" smtClean="0">
                                      <a:latin typeface="Cambria Math"/>
                                    </a:rPr>
                                    <m:t>2</m:t>
                                  </m:r>
                                </m:e>
                              </m:mr>
                            </m:m>
                          </m:e>
                        </m:d>
                      </m:e>
                      <m:sub>
                        <m:r>
                          <a:rPr lang="en-US" sz="2400" b="0" i="1" smtClean="0">
                            <a:latin typeface="Cambria Math"/>
                          </a:rPr>
                          <m:t>3</m:t>
                        </m:r>
                        <m:r>
                          <a:rPr lang="en-US" sz="2400" b="0" i="1">
                            <a:latin typeface="Cambria Math"/>
                            <a:ea typeface="Cambria Math"/>
                          </a:rPr>
                          <m:t>×</m:t>
                        </m:r>
                        <m:r>
                          <a:rPr lang="en-US" sz="2400" b="0" i="1">
                            <a:latin typeface="Cambria Math"/>
                            <a:ea typeface="Cambria Math"/>
                          </a:rPr>
                          <m:t>3</m:t>
                        </m:r>
                      </m:sub>
                    </m:sSub>
                  </m:oMath>
                </a14:m>
                <a:endParaRPr lang="en-US" sz="2400" dirty="0" smtClean="0"/>
              </a:p>
            </p:txBody>
          </p:sp>
        </mc:Choice>
        <mc:Fallback xmlns="">
          <p:sp>
            <p:nvSpPr>
              <p:cNvPr id="5" name="Content Placeholder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495300" y="1052736"/>
                <a:ext cx="8915400" cy="4525963"/>
              </a:xfrm>
              <a:blipFill rotWithShape="0">
                <a:blip r:embed="rId3"/>
                <a:stretch>
                  <a:fillRect l="-1982" t="-1078" r="-1094"/>
                </a:stretch>
              </a:blipFill>
            </p:spPr>
            <p:txBody>
              <a:bodyPr/>
              <a:lstStyle/>
              <a:p>
                <a:r>
                  <a:rPr lang="ar-SA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181049957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>
          <a:xfrm>
            <a:off x="4974456" y="6381328"/>
            <a:ext cx="482600" cy="288032"/>
          </a:xfrm>
          <a:prstGeom prst="rect">
            <a:avLst/>
          </a:prstGeom>
        </p:spPr>
        <p:txBody>
          <a:bodyPr/>
          <a:lstStyle/>
          <a:p>
            <a:pPr algn="ctr">
              <a:defRPr/>
            </a:pPr>
            <a:fld id="{7B8EA862-7DD5-4A06-BDE1-DB7EC5FAA60C}" type="slidenum">
              <a:rPr lang="ar-SA" sz="1200" smtClean="0">
                <a:solidFill>
                  <a:schemeClr val="bg1"/>
                </a:solidFill>
              </a:rPr>
              <a:pPr algn="ctr">
                <a:defRPr/>
              </a:pPr>
              <a:t>14</a:t>
            </a:fld>
            <a:endParaRPr lang="en-US" sz="1200" dirty="0">
              <a:solidFill>
                <a:schemeClr val="bg1"/>
              </a:solidFill>
            </a:endParaRPr>
          </a:p>
        </p:txBody>
      </p:sp>
      <p:sp>
        <p:nvSpPr>
          <p:cNvPr id="9" name="Title 1"/>
          <p:cNvSpPr txBox="1">
            <a:spLocks/>
          </p:cNvSpPr>
          <p:nvPr/>
        </p:nvSpPr>
        <p:spPr>
          <a:xfrm>
            <a:off x="228600" y="-27384"/>
            <a:ext cx="9182100" cy="792162"/>
          </a:xfrm>
          <a:prstGeom prst="rect">
            <a:avLst/>
          </a:prstGeom>
          <a:noFill/>
        </p:spPr>
        <p:txBody>
          <a:bodyPr/>
          <a:lstStyle>
            <a:lvl1pPr algn="r" rtl="0" eaLnBrk="1" fontAlgn="base" hangingPunct="1">
              <a:spcBef>
                <a:spcPct val="0"/>
              </a:spcBef>
              <a:spcAft>
                <a:spcPct val="0"/>
              </a:spcAft>
              <a:defRPr sz="4400" kern="1200">
                <a:solidFill>
                  <a:srgbClr val="AD9968"/>
                </a:solidFill>
                <a:latin typeface="+mj-lt"/>
                <a:ea typeface="+mj-ea"/>
                <a:cs typeface="Arial" charset="0"/>
              </a:defRPr>
            </a:lvl1pPr>
            <a:lvl2pPr algn="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rgbClr val="376092"/>
                </a:solidFill>
                <a:latin typeface="Calibri" pitchFamily="34" charset="0"/>
                <a:cs typeface="Arial" charset="0"/>
              </a:defRPr>
            </a:lvl2pPr>
            <a:lvl3pPr algn="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rgbClr val="376092"/>
                </a:solidFill>
                <a:latin typeface="Calibri" pitchFamily="34" charset="0"/>
                <a:cs typeface="Arial" charset="0"/>
              </a:defRPr>
            </a:lvl3pPr>
            <a:lvl4pPr algn="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rgbClr val="376092"/>
                </a:solidFill>
                <a:latin typeface="Calibri" pitchFamily="34" charset="0"/>
                <a:cs typeface="Arial" charset="0"/>
              </a:defRPr>
            </a:lvl4pPr>
            <a:lvl5pPr algn="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rgbClr val="376092"/>
                </a:solidFill>
                <a:latin typeface="Calibri" pitchFamily="34" charset="0"/>
                <a:cs typeface="Arial" charset="0"/>
              </a:defRPr>
            </a:lvl5pPr>
            <a:lvl6pPr marL="457200" algn="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rgbClr val="376092"/>
                </a:solidFill>
                <a:latin typeface="Calibri" pitchFamily="34" charset="0"/>
                <a:cs typeface="Arial" charset="0"/>
              </a:defRPr>
            </a:lvl6pPr>
            <a:lvl7pPr marL="914400" algn="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rgbClr val="376092"/>
                </a:solidFill>
                <a:latin typeface="Calibri" pitchFamily="34" charset="0"/>
                <a:cs typeface="Arial" charset="0"/>
              </a:defRPr>
            </a:lvl7pPr>
            <a:lvl8pPr marL="1371600" algn="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rgbClr val="376092"/>
                </a:solidFill>
                <a:latin typeface="Calibri" pitchFamily="34" charset="0"/>
                <a:cs typeface="Arial" charset="0"/>
              </a:defRPr>
            </a:lvl8pPr>
            <a:lvl9pPr marL="1828800" algn="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rgbClr val="376092"/>
                </a:solidFill>
                <a:latin typeface="Calibri" pitchFamily="34" charset="0"/>
                <a:cs typeface="Arial" charset="0"/>
              </a:defRPr>
            </a:lvl9pPr>
          </a:lstStyle>
          <a:p>
            <a:pPr rtl="1">
              <a:defRPr/>
            </a:pPr>
            <a:r>
              <a:rPr lang="ar-EG" b="1" dirty="0">
                <a:solidFill>
                  <a:srgbClr val="C00000"/>
                </a:solidFill>
              </a:rPr>
              <a:t>تابع العمليات على المصفوفات :</a:t>
            </a:r>
            <a:r>
              <a:rPr lang="en-US" b="1" dirty="0">
                <a:solidFill>
                  <a:srgbClr val="C00000"/>
                </a:solidFill>
              </a:rPr>
              <a:t>-</a:t>
            </a:r>
            <a:endParaRPr lang="ar-SA" b="1" dirty="0">
              <a:solidFill>
                <a:srgbClr val="C00000"/>
              </a:solidFill>
              <a:cs typeface="Arial" pitchFamily="34" charset="0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5" name="Content Placeholder 2"/>
              <p:cNvSpPr>
                <a:spLocks noGrp="1"/>
              </p:cNvSpPr>
              <p:nvPr>
                <p:ph idx="1"/>
              </p:nvPr>
            </p:nvSpPr>
            <p:spPr>
              <a:xfrm>
                <a:off x="495300" y="1052736"/>
                <a:ext cx="8915400" cy="4525963"/>
              </a:xfrm>
            </p:spPr>
            <p:txBody>
              <a:bodyPr/>
              <a:lstStyle/>
              <a:p>
                <a:endParaRPr lang="en-US" sz="2400" b="1" u="sng" dirty="0" smtClean="0"/>
              </a:p>
              <a:p>
                <a:r>
                  <a:rPr lang="en-US" sz="2400" b="1" u="sng" dirty="0" smtClean="0"/>
                  <a:t>-:</a:t>
                </a:r>
                <a:r>
                  <a:rPr lang="ar-EG" sz="2400" b="1" u="sng" dirty="0"/>
                  <a:t>الحل</a:t>
                </a:r>
                <a:endParaRPr lang="en-US" sz="2400" b="1" u="sng" dirty="0"/>
              </a:p>
              <a:p>
                <a:pPr algn="just">
                  <a:spcAft>
                    <a:spcPts val="1800"/>
                  </a:spcAft>
                </a:pPr>
                <a:r>
                  <a:rPr lang="en-US" sz="2400" dirty="0" smtClean="0"/>
                  <a:t>1- </a:t>
                </a:r>
                <a14:m>
                  <m:oMath xmlns:m="http://schemas.openxmlformats.org/officeDocument/2006/math">
                    <m:r>
                      <a:rPr lang="en-US" sz="2400" b="0" i="1" smtClean="0">
                        <a:latin typeface="Cambria Math" panose="02040503050406030204" pitchFamily="18" charset="0"/>
                        <a:ea typeface="Cambria Math"/>
                      </a:rPr>
                      <m:t>𝐴</m:t>
                    </m:r>
                  </m:oMath>
                </a14:m>
                <a:r>
                  <a:rPr lang="en-US" sz="2400" dirty="0"/>
                  <a:t> </a:t>
                </a:r>
                <a14:m>
                  <m:oMath xmlns:m="http://schemas.openxmlformats.org/officeDocument/2006/math">
                    <m:r>
                      <a:rPr lang="en-US" sz="2400" i="1">
                        <a:latin typeface="Cambria Math"/>
                        <a:ea typeface="Cambria Math"/>
                      </a:rPr>
                      <m:t>=</m:t>
                    </m:r>
                  </m:oMath>
                </a14:m>
                <a:r>
                  <a:rPr lang="en-US" sz="2400" dirty="0"/>
                  <a:t>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sz="2400" i="1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d>
                          <m:dPr>
                            <m:begChr m:val="["/>
                            <m:endChr m:val="]"/>
                            <m:ctrlPr>
                              <a:rPr lang="en-US" sz="2400" i="1">
                                <a:latin typeface="Cambria Math" panose="02040503050406030204" pitchFamily="18" charset="0"/>
                              </a:rPr>
                            </m:ctrlPr>
                          </m:dPr>
                          <m:e>
                            <m:m>
                              <m:mPr>
                                <m:mcs>
                                  <m:mc>
                                    <m:mcPr>
                                      <m:count m:val="3"/>
                                      <m:mcJc m:val="center"/>
                                    </m:mcPr>
                                  </m:mc>
                                </m:mcs>
                                <m:ctrlPr>
                                  <a:rPr lang="en-US" sz="2400" i="1">
                                    <a:latin typeface="Cambria Math" panose="02040503050406030204" pitchFamily="18" charset="0"/>
                                  </a:rPr>
                                </m:ctrlPr>
                              </m:mPr>
                              <m:mr>
                                <m:e>
                                  <m:r>
                                    <m:rPr>
                                      <m:brk m:alnAt="7"/>
                                    </m:rPr>
                                    <a:rPr lang="en-US" sz="2400" b="0" i="1">
                                      <a:latin typeface="Cambria Math"/>
                                    </a:rPr>
                                    <m:t>3</m:t>
                                  </m:r>
                                </m:e>
                                <m:e>
                                  <m:r>
                                    <a:rPr lang="en-US" sz="2400" b="0" i="1">
                                      <a:latin typeface="Cambria Math"/>
                                    </a:rPr>
                                    <m:t>9</m:t>
                                  </m:r>
                                </m:e>
                                <m:e>
                                  <m:r>
                                    <a:rPr lang="en-US" sz="2400" b="0" i="1">
                                      <a:latin typeface="Cambria Math"/>
                                    </a:rPr>
                                    <m:t>7</m:t>
                                  </m:r>
                                </m:e>
                              </m:mr>
                              <m:mr>
                                <m:e>
                                  <m:r>
                                    <a:rPr lang="en-US" sz="2400" b="0" i="1">
                                      <a:latin typeface="Cambria Math"/>
                                    </a:rPr>
                                    <m:t>5</m:t>
                                  </m:r>
                                </m:e>
                                <m:e>
                                  <m:r>
                                    <a:rPr lang="en-US" sz="2400" b="0" i="1">
                                      <a:latin typeface="Cambria Math"/>
                                    </a:rPr>
                                    <m:t>2</m:t>
                                  </m:r>
                                </m:e>
                                <m:e>
                                  <m:r>
                                    <a:rPr lang="en-US" sz="2400" b="0" i="1">
                                      <a:latin typeface="Cambria Math"/>
                                    </a:rPr>
                                    <m:t>1</m:t>
                                  </m:r>
                                </m:e>
                              </m:mr>
                            </m:m>
                          </m:e>
                        </m:d>
                      </m:e>
                      <m:sub>
                        <m:r>
                          <a:rPr lang="en-US" sz="2400" b="0" i="1">
                            <a:latin typeface="Cambria Math"/>
                          </a:rPr>
                          <m:t>2</m:t>
                        </m:r>
                        <m:r>
                          <a:rPr lang="en-US" sz="2400" b="0" i="1">
                            <a:latin typeface="Cambria Math"/>
                            <a:ea typeface="Cambria Math"/>
                          </a:rPr>
                          <m:t>×</m:t>
                        </m:r>
                        <m:r>
                          <a:rPr lang="en-US" sz="2400" b="0" i="1">
                            <a:latin typeface="Cambria Math"/>
                            <a:ea typeface="Cambria Math"/>
                          </a:rPr>
                          <m:t>3</m:t>
                        </m:r>
                      </m:sub>
                    </m:sSub>
                    <m:r>
                      <a:rPr lang="en-US" sz="2400" b="0" i="1">
                        <a:latin typeface="Cambria Math"/>
                        <a:ea typeface="Cambria Math"/>
                      </a:rPr>
                      <m:t>+</m:t>
                    </m:r>
                    <m:r>
                      <a:rPr lang="en-US" sz="2400" b="0" i="1">
                        <a:latin typeface="Cambria Math"/>
                        <a:ea typeface="Cambria Math"/>
                      </a:rPr>
                      <m:t>𝐵</m:t>
                    </m:r>
                    <m:r>
                      <a:rPr lang="en-US" sz="2400" i="1">
                        <a:latin typeface="Cambria Math"/>
                        <a:ea typeface="Cambria Math"/>
                      </a:rPr>
                      <m:t>=</m:t>
                    </m:r>
                    <m:sSub>
                      <m:sSubPr>
                        <m:ctrlPr>
                          <a:rPr lang="en-US" sz="2400" i="1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d>
                          <m:dPr>
                            <m:begChr m:val="["/>
                            <m:endChr m:val="]"/>
                            <m:ctrlPr>
                              <a:rPr lang="en-US" sz="2400" i="1">
                                <a:latin typeface="Cambria Math" panose="02040503050406030204" pitchFamily="18" charset="0"/>
                              </a:rPr>
                            </m:ctrlPr>
                          </m:dPr>
                          <m:e>
                            <m:m>
                              <m:mPr>
                                <m:mcs>
                                  <m:mc>
                                    <m:mcPr>
                                      <m:count m:val="3"/>
                                      <m:mcJc m:val="center"/>
                                    </m:mcPr>
                                  </m:mc>
                                </m:mcs>
                                <m:ctrlPr>
                                  <a:rPr lang="en-US" sz="2400" i="1">
                                    <a:latin typeface="Cambria Math" panose="02040503050406030204" pitchFamily="18" charset="0"/>
                                  </a:rPr>
                                </m:ctrlPr>
                              </m:mPr>
                              <m:mr>
                                <m:e>
                                  <m:r>
                                    <a:rPr lang="en-US" sz="2400" b="0" i="1">
                                      <a:latin typeface="Cambria Math"/>
                                    </a:rPr>
                                    <m:t>−</m:t>
                                  </m:r>
                                  <m:r>
                                    <a:rPr lang="en-US" sz="2400" b="0" i="1">
                                      <a:latin typeface="Cambria Math"/>
                                    </a:rPr>
                                    <m:t>1</m:t>
                                  </m:r>
                                </m:e>
                                <m:e>
                                  <m:r>
                                    <a:rPr lang="en-US" sz="2400" b="0" i="1">
                                      <a:latin typeface="Cambria Math"/>
                                    </a:rPr>
                                    <m:t>2</m:t>
                                  </m:r>
                                </m:e>
                                <m:e>
                                  <m:r>
                                    <a:rPr lang="en-US" sz="2400" b="0" i="1">
                                      <a:latin typeface="Cambria Math"/>
                                    </a:rPr>
                                    <m:t>4</m:t>
                                  </m:r>
                                </m:e>
                              </m:mr>
                              <m:mr>
                                <m:e>
                                  <m:r>
                                    <a:rPr lang="en-US" sz="2400" b="0" i="1">
                                      <a:latin typeface="Cambria Math"/>
                                    </a:rPr>
                                    <m:t>3</m:t>
                                  </m:r>
                                </m:e>
                                <m:e>
                                  <m:r>
                                    <a:rPr lang="en-US" sz="2400" b="0" i="1">
                                      <a:latin typeface="Cambria Math"/>
                                    </a:rPr>
                                    <m:t>3</m:t>
                                  </m:r>
                                </m:e>
                                <m:e>
                                  <m:r>
                                    <a:rPr lang="en-US" sz="2400" b="0" i="1">
                                      <a:latin typeface="Cambria Math"/>
                                    </a:rPr>
                                    <m:t>1</m:t>
                                  </m:r>
                                </m:e>
                              </m:mr>
                            </m:m>
                          </m:e>
                        </m:d>
                      </m:e>
                      <m:sub>
                        <m:r>
                          <a:rPr lang="en-US" sz="2400" b="0" i="1">
                            <a:latin typeface="Cambria Math"/>
                          </a:rPr>
                          <m:t>2</m:t>
                        </m:r>
                        <m:r>
                          <a:rPr lang="en-US" sz="2400" b="0" i="1">
                            <a:latin typeface="Cambria Math"/>
                            <a:ea typeface="Cambria Math"/>
                          </a:rPr>
                          <m:t>×</m:t>
                        </m:r>
                        <m:r>
                          <a:rPr lang="en-US" sz="2400" b="0" i="1">
                            <a:latin typeface="Cambria Math"/>
                            <a:ea typeface="Cambria Math"/>
                          </a:rPr>
                          <m:t>3</m:t>
                        </m:r>
                      </m:sub>
                    </m:sSub>
                    <m:r>
                      <a:rPr lang="en-US" sz="2400" b="0" i="1" smtClean="0">
                        <a:latin typeface="Cambria Math"/>
                        <a:ea typeface="Cambria Math"/>
                      </a:rPr>
                      <m:t> = </m:t>
                    </m:r>
                    <m:r>
                      <m:rPr>
                        <m:nor/>
                      </m:rPr>
                      <a:rPr lang="en-US" sz="2400" dirty="0"/>
                      <m:t> </m:t>
                    </m:r>
                    <m:sSub>
                      <m:sSubPr>
                        <m:ctrlPr>
                          <a:rPr lang="en-US" sz="2400" i="1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d>
                          <m:dPr>
                            <m:begChr m:val="["/>
                            <m:endChr m:val="]"/>
                            <m:ctrlPr>
                              <a:rPr lang="en-US" sz="2400" i="1">
                                <a:latin typeface="Cambria Math" panose="02040503050406030204" pitchFamily="18" charset="0"/>
                              </a:rPr>
                            </m:ctrlPr>
                          </m:dPr>
                          <m:e>
                            <m:m>
                              <m:mPr>
                                <m:mcs>
                                  <m:mc>
                                    <m:mcPr>
                                      <m:count m:val="3"/>
                                      <m:mcJc m:val="center"/>
                                    </m:mcPr>
                                  </m:mc>
                                </m:mcs>
                                <m:ctrlPr>
                                  <a:rPr lang="en-US" sz="2400" i="1">
                                    <a:latin typeface="Cambria Math" panose="02040503050406030204" pitchFamily="18" charset="0"/>
                                  </a:rPr>
                                </m:ctrlPr>
                              </m:mPr>
                              <m:mr>
                                <m:e>
                                  <m:r>
                                    <a:rPr lang="en-US" sz="2400" b="0" i="1" smtClean="0">
                                      <a:latin typeface="Cambria Math"/>
                                    </a:rPr>
                                    <m:t>2</m:t>
                                  </m:r>
                                </m:e>
                                <m:e>
                                  <m:r>
                                    <a:rPr lang="en-US" sz="2400" b="0" i="1" smtClean="0">
                                      <a:latin typeface="Cambria Math"/>
                                    </a:rPr>
                                    <m:t>11</m:t>
                                  </m:r>
                                </m:e>
                                <m:e>
                                  <m:r>
                                    <a:rPr lang="en-US" sz="2400" b="0" i="1" smtClean="0">
                                      <a:latin typeface="Cambria Math"/>
                                    </a:rPr>
                                    <m:t>11</m:t>
                                  </m:r>
                                </m:e>
                              </m:mr>
                              <m:mr>
                                <m:e>
                                  <m:r>
                                    <a:rPr lang="en-US" sz="2400" b="0" i="1" smtClean="0">
                                      <a:latin typeface="Cambria Math"/>
                                    </a:rPr>
                                    <m:t>8</m:t>
                                  </m:r>
                                </m:e>
                                <m:e>
                                  <m:r>
                                    <a:rPr lang="en-US" sz="2400" b="0" i="1" smtClean="0">
                                      <a:latin typeface="Cambria Math"/>
                                    </a:rPr>
                                    <m:t>5</m:t>
                                  </m:r>
                                </m:e>
                                <m:e>
                                  <m:r>
                                    <a:rPr lang="en-US" sz="2400" b="0" i="1" smtClean="0">
                                      <a:latin typeface="Cambria Math"/>
                                    </a:rPr>
                                    <m:t>2</m:t>
                                  </m:r>
                                </m:e>
                              </m:mr>
                            </m:m>
                          </m:e>
                        </m:d>
                      </m:e>
                      <m:sub>
                        <m:r>
                          <a:rPr lang="en-US" sz="2400" b="0" i="1">
                            <a:latin typeface="Cambria Math"/>
                          </a:rPr>
                          <m:t>2</m:t>
                        </m:r>
                        <m:r>
                          <a:rPr lang="en-US" sz="2400" b="0" i="1">
                            <a:latin typeface="Cambria Math"/>
                            <a:ea typeface="Cambria Math"/>
                          </a:rPr>
                          <m:t>×</m:t>
                        </m:r>
                        <m:r>
                          <a:rPr lang="en-US" sz="2400" b="0" i="1">
                            <a:latin typeface="Cambria Math"/>
                            <a:ea typeface="Cambria Math"/>
                          </a:rPr>
                          <m:t>3</m:t>
                        </m:r>
                      </m:sub>
                    </m:sSub>
                  </m:oMath>
                </a14:m>
                <a:endParaRPr lang="en-US" sz="2400" dirty="0"/>
              </a:p>
              <a:p>
                <a:pPr algn="just">
                  <a:spcBef>
                    <a:spcPts val="1800"/>
                  </a:spcBef>
                </a:pPr>
                <a:r>
                  <a:rPr lang="en-US" sz="2400" dirty="0"/>
                  <a:t>2- </a:t>
                </a:r>
                <a14:m>
                  <m:oMath xmlns:m="http://schemas.openxmlformats.org/officeDocument/2006/math">
                    <m:r>
                      <a:rPr lang="en-US" sz="2400" b="0" i="1" smtClean="0">
                        <a:latin typeface="Cambria Math" panose="02040503050406030204" pitchFamily="18" charset="0"/>
                        <a:ea typeface="Cambria Math"/>
                      </a:rPr>
                      <m:t>𝐴</m:t>
                    </m:r>
                  </m:oMath>
                </a14:m>
                <a:r>
                  <a:rPr lang="en-US" sz="2400" dirty="0"/>
                  <a:t> </a:t>
                </a:r>
                <a14:m>
                  <m:oMath xmlns:m="http://schemas.openxmlformats.org/officeDocument/2006/math">
                    <m:r>
                      <a:rPr lang="en-US" sz="2400" i="1">
                        <a:latin typeface="Cambria Math"/>
                        <a:ea typeface="Cambria Math"/>
                      </a:rPr>
                      <m:t>=</m:t>
                    </m:r>
                  </m:oMath>
                </a14:m>
                <a:r>
                  <a:rPr lang="en-US" sz="2400" dirty="0"/>
                  <a:t>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sz="2400" i="1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d>
                          <m:dPr>
                            <m:begChr m:val="["/>
                            <m:endChr m:val="]"/>
                            <m:ctrlPr>
                              <a:rPr lang="en-US" sz="2400" i="1">
                                <a:latin typeface="Cambria Math" panose="02040503050406030204" pitchFamily="18" charset="0"/>
                              </a:rPr>
                            </m:ctrlPr>
                          </m:dPr>
                          <m:e>
                            <m:m>
                              <m:mPr>
                                <m:mcs>
                                  <m:mc>
                                    <m:mcPr>
                                      <m:count m:val="3"/>
                                      <m:mcJc m:val="center"/>
                                    </m:mcPr>
                                  </m:mc>
                                </m:mcs>
                                <m:ctrlPr>
                                  <a:rPr lang="en-US" sz="2400" i="1">
                                    <a:latin typeface="Cambria Math" panose="02040503050406030204" pitchFamily="18" charset="0"/>
                                  </a:rPr>
                                </m:ctrlPr>
                              </m:mPr>
                              <m:mr>
                                <m:e>
                                  <m:r>
                                    <a:rPr lang="en-US" sz="2400" b="0" i="1">
                                      <a:latin typeface="Cambria Math"/>
                                    </a:rPr>
                                    <m:t>5</m:t>
                                  </m:r>
                                </m:e>
                                <m:e>
                                  <m:r>
                                    <a:rPr lang="en-US" sz="2400" b="0" i="1">
                                      <a:latin typeface="Cambria Math"/>
                                    </a:rPr>
                                    <m:t>4</m:t>
                                  </m:r>
                                </m:e>
                                <m:e>
                                  <m:r>
                                    <a:rPr lang="en-US" sz="2400" b="0" i="1">
                                      <a:latin typeface="Cambria Math"/>
                                    </a:rPr>
                                    <m:t>3</m:t>
                                  </m:r>
                                </m:e>
                              </m:mr>
                              <m:mr>
                                <m:e>
                                  <m:r>
                                    <a:rPr lang="en-US" sz="2400" b="0" i="1">
                                      <a:latin typeface="Cambria Math"/>
                                    </a:rPr>
                                    <m:t>2</m:t>
                                  </m:r>
                                </m:e>
                                <m:e>
                                  <m:r>
                                    <a:rPr lang="en-US" sz="2400" b="0" i="1">
                                      <a:latin typeface="Cambria Math"/>
                                    </a:rPr>
                                    <m:t>1</m:t>
                                  </m:r>
                                </m:e>
                                <m:e>
                                  <m:r>
                                    <a:rPr lang="en-US" sz="2400" b="0" i="1">
                                      <a:latin typeface="Cambria Math"/>
                                    </a:rPr>
                                    <m:t>6</m:t>
                                  </m:r>
                                </m:e>
                              </m:mr>
                              <m:mr>
                                <m:e>
                                  <m:r>
                                    <a:rPr lang="en-US" sz="2400" b="0" i="1">
                                      <a:latin typeface="Cambria Math"/>
                                    </a:rPr>
                                    <m:t>7</m:t>
                                  </m:r>
                                </m:e>
                                <m:e>
                                  <m:r>
                                    <a:rPr lang="en-US" sz="2400" b="0" i="1">
                                      <a:latin typeface="Cambria Math"/>
                                    </a:rPr>
                                    <m:t>3</m:t>
                                  </m:r>
                                </m:e>
                                <m:e>
                                  <m:r>
                                    <a:rPr lang="en-US" sz="2400" b="0" i="1">
                                      <a:latin typeface="Cambria Math"/>
                                    </a:rPr>
                                    <m:t>8</m:t>
                                  </m:r>
                                </m:e>
                              </m:mr>
                            </m:m>
                          </m:e>
                        </m:d>
                      </m:e>
                      <m:sub>
                        <m:r>
                          <a:rPr lang="en-US" sz="2400" b="0" i="1">
                            <a:latin typeface="Cambria Math"/>
                          </a:rPr>
                          <m:t>3</m:t>
                        </m:r>
                        <m:r>
                          <a:rPr lang="en-US" sz="2400" b="0" i="1">
                            <a:latin typeface="Cambria Math"/>
                            <a:ea typeface="Cambria Math"/>
                          </a:rPr>
                          <m:t>×</m:t>
                        </m:r>
                        <m:r>
                          <a:rPr lang="en-US" sz="2400" b="0" i="1">
                            <a:latin typeface="Cambria Math"/>
                            <a:ea typeface="Cambria Math"/>
                          </a:rPr>
                          <m:t>3</m:t>
                        </m:r>
                      </m:sub>
                    </m:sSub>
                    <m:r>
                      <a:rPr lang="en-US" sz="2400" b="0" i="1">
                        <a:latin typeface="Cambria Math"/>
                        <a:ea typeface="Cambria Math"/>
                      </a:rPr>
                      <m:t>−</m:t>
                    </m:r>
                    <m:r>
                      <a:rPr lang="en-US" sz="2400" b="0" i="1">
                        <a:latin typeface="Cambria Math"/>
                        <a:ea typeface="Cambria Math"/>
                      </a:rPr>
                      <m:t>𝐵</m:t>
                    </m:r>
                    <m:r>
                      <a:rPr lang="en-US" sz="2400" i="1">
                        <a:latin typeface="Cambria Math"/>
                        <a:ea typeface="Cambria Math"/>
                      </a:rPr>
                      <m:t>=</m:t>
                    </m:r>
                    <m:sSub>
                      <m:sSubPr>
                        <m:ctrlPr>
                          <a:rPr lang="en-US" sz="2400" i="1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d>
                          <m:dPr>
                            <m:begChr m:val="["/>
                            <m:endChr m:val="]"/>
                            <m:ctrlPr>
                              <a:rPr lang="en-US" sz="2400" i="1">
                                <a:latin typeface="Cambria Math" panose="02040503050406030204" pitchFamily="18" charset="0"/>
                              </a:rPr>
                            </m:ctrlPr>
                          </m:dPr>
                          <m:e>
                            <m:m>
                              <m:mPr>
                                <m:mcs>
                                  <m:mc>
                                    <m:mcPr>
                                      <m:count m:val="3"/>
                                      <m:mcJc m:val="center"/>
                                    </m:mcPr>
                                  </m:mc>
                                </m:mcs>
                                <m:ctrlPr>
                                  <a:rPr lang="en-US" sz="2400" i="1">
                                    <a:latin typeface="Cambria Math" panose="02040503050406030204" pitchFamily="18" charset="0"/>
                                  </a:rPr>
                                </m:ctrlPr>
                              </m:mPr>
                              <m:mr>
                                <m:e>
                                  <m:r>
                                    <a:rPr lang="en-US" sz="2400" b="0" i="1">
                                      <a:latin typeface="Cambria Math"/>
                                    </a:rPr>
                                    <m:t>1</m:t>
                                  </m:r>
                                </m:e>
                                <m:e>
                                  <m:r>
                                    <a:rPr lang="en-US" sz="2400" b="0" i="1">
                                      <a:latin typeface="Cambria Math"/>
                                    </a:rPr>
                                    <m:t>5</m:t>
                                  </m:r>
                                </m:e>
                                <m:e>
                                  <m:r>
                                    <a:rPr lang="en-US" sz="2400" b="0" i="1">
                                      <a:latin typeface="Cambria Math"/>
                                    </a:rPr>
                                    <m:t>−</m:t>
                                  </m:r>
                                  <m:r>
                                    <a:rPr lang="en-US" sz="2400" b="0" i="1">
                                      <a:latin typeface="Cambria Math"/>
                                    </a:rPr>
                                    <m:t>2</m:t>
                                  </m:r>
                                </m:e>
                              </m:mr>
                              <m:mr>
                                <m:e>
                                  <m:r>
                                    <a:rPr lang="en-US" sz="2400" b="0" i="1">
                                      <a:latin typeface="Cambria Math"/>
                                    </a:rPr>
                                    <m:t>−</m:t>
                                  </m:r>
                                  <m:r>
                                    <a:rPr lang="en-US" sz="2400" b="0" i="1">
                                      <a:latin typeface="Cambria Math"/>
                                    </a:rPr>
                                    <m:t>1</m:t>
                                  </m:r>
                                </m:e>
                                <m:e>
                                  <m:r>
                                    <a:rPr lang="en-US" sz="2400" b="0" i="1">
                                      <a:latin typeface="Cambria Math"/>
                                    </a:rPr>
                                    <m:t>0</m:t>
                                  </m:r>
                                </m:e>
                                <m:e>
                                  <m:r>
                                    <a:rPr lang="en-US" sz="2400" b="0" i="1">
                                      <a:latin typeface="Cambria Math"/>
                                    </a:rPr>
                                    <m:t>6</m:t>
                                  </m:r>
                                </m:e>
                              </m:mr>
                              <m:mr>
                                <m:e>
                                  <m:r>
                                    <a:rPr lang="en-US" sz="2400" b="0" i="1">
                                      <a:latin typeface="Cambria Math"/>
                                    </a:rPr>
                                    <m:t>2</m:t>
                                  </m:r>
                                </m:e>
                                <m:e>
                                  <m:r>
                                    <a:rPr lang="en-US" sz="2400" b="0" i="1">
                                      <a:latin typeface="Cambria Math"/>
                                    </a:rPr>
                                    <m:t>1</m:t>
                                  </m:r>
                                </m:e>
                                <m:e>
                                  <m:r>
                                    <a:rPr lang="en-US" sz="2400" b="0" i="1">
                                      <a:latin typeface="Cambria Math"/>
                                    </a:rPr>
                                    <m:t>2</m:t>
                                  </m:r>
                                </m:e>
                              </m:mr>
                            </m:m>
                          </m:e>
                        </m:d>
                      </m:e>
                      <m:sub>
                        <m:r>
                          <a:rPr lang="en-US" sz="2400" b="0" i="1">
                            <a:latin typeface="Cambria Math"/>
                          </a:rPr>
                          <m:t>3</m:t>
                        </m:r>
                        <m:r>
                          <a:rPr lang="en-US" sz="2400" b="0" i="1">
                            <a:latin typeface="Cambria Math"/>
                            <a:ea typeface="Cambria Math"/>
                          </a:rPr>
                          <m:t>×</m:t>
                        </m:r>
                        <m:r>
                          <a:rPr lang="en-US" sz="2400" b="0" i="1">
                            <a:latin typeface="Cambria Math"/>
                            <a:ea typeface="Cambria Math"/>
                          </a:rPr>
                          <m:t>3</m:t>
                        </m:r>
                      </m:sub>
                    </m:sSub>
                    <m:r>
                      <a:rPr lang="en-US" sz="2400" i="1">
                        <a:latin typeface="Cambria Math"/>
                        <a:ea typeface="Cambria Math"/>
                      </a:rPr>
                      <m:t>=</m:t>
                    </m:r>
                    <m:sSub>
                      <m:sSubPr>
                        <m:ctrlPr>
                          <a:rPr lang="en-US" sz="2400" i="1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d>
                          <m:dPr>
                            <m:begChr m:val="["/>
                            <m:endChr m:val="]"/>
                            <m:ctrlPr>
                              <a:rPr lang="en-US" sz="2400" i="1">
                                <a:latin typeface="Cambria Math" panose="02040503050406030204" pitchFamily="18" charset="0"/>
                              </a:rPr>
                            </m:ctrlPr>
                          </m:dPr>
                          <m:e>
                            <m:m>
                              <m:mPr>
                                <m:mcs>
                                  <m:mc>
                                    <m:mcPr>
                                      <m:count m:val="3"/>
                                      <m:mcJc m:val="center"/>
                                    </m:mcPr>
                                  </m:mc>
                                </m:mcs>
                                <m:ctrlPr>
                                  <a:rPr lang="en-US" sz="2400" i="1">
                                    <a:latin typeface="Cambria Math" panose="02040503050406030204" pitchFamily="18" charset="0"/>
                                  </a:rPr>
                                </m:ctrlPr>
                              </m:mPr>
                              <m:mr>
                                <m:e>
                                  <m:r>
                                    <a:rPr lang="en-US" sz="2400" b="0" i="1" smtClean="0">
                                      <a:latin typeface="Cambria Math"/>
                                    </a:rPr>
                                    <m:t>4</m:t>
                                  </m:r>
                                </m:e>
                                <m:e>
                                  <m:r>
                                    <a:rPr lang="en-US" sz="2400" b="0" i="1" smtClean="0">
                                      <a:latin typeface="Cambria Math"/>
                                    </a:rPr>
                                    <m:t>−</m:t>
                                  </m:r>
                                  <m:r>
                                    <a:rPr lang="en-US" sz="2400" b="0" i="1" smtClean="0">
                                      <a:latin typeface="Cambria Math"/>
                                    </a:rPr>
                                    <m:t>1</m:t>
                                  </m:r>
                                </m:e>
                                <m:e>
                                  <m:r>
                                    <a:rPr lang="en-US" sz="2400" b="0" i="1" smtClean="0">
                                      <a:latin typeface="Cambria Math"/>
                                    </a:rPr>
                                    <m:t>5</m:t>
                                  </m:r>
                                </m:e>
                              </m:mr>
                              <m:mr>
                                <m:e>
                                  <m:r>
                                    <a:rPr lang="en-US" sz="2400" b="0" i="1" smtClean="0">
                                      <a:latin typeface="Cambria Math"/>
                                    </a:rPr>
                                    <m:t>3</m:t>
                                  </m:r>
                                </m:e>
                                <m:e>
                                  <m:r>
                                    <a:rPr lang="en-US" sz="2400" b="0" i="1" smtClean="0">
                                      <a:latin typeface="Cambria Math"/>
                                    </a:rPr>
                                    <m:t>1</m:t>
                                  </m:r>
                                </m:e>
                                <m:e>
                                  <m:r>
                                    <a:rPr lang="en-US" sz="2400" b="0" i="1" smtClean="0">
                                      <a:latin typeface="Cambria Math"/>
                                    </a:rPr>
                                    <m:t>0</m:t>
                                  </m:r>
                                </m:e>
                              </m:mr>
                              <m:mr>
                                <m:e>
                                  <m:r>
                                    <a:rPr lang="en-US" sz="2400" b="0" i="1" smtClean="0">
                                      <a:latin typeface="Cambria Math"/>
                                    </a:rPr>
                                    <m:t>5</m:t>
                                  </m:r>
                                </m:e>
                                <m:e>
                                  <m:r>
                                    <a:rPr lang="en-US" sz="2400" b="0" i="1" smtClean="0">
                                      <a:latin typeface="Cambria Math"/>
                                    </a:rPr>
                                    <m:t>2</m:t>
                                  </m:r>
                                </m:e>
                                <m:e>
                                  <m:r>
                                    <a:rPr lang="en-US" sz="2400" b="0" i="1" smtClean="0">
                                      <a:latin typeface="Cambria Math"/>
                                    </a:rPr>
                                    <m:t>6</m:t>
                                  </m:r>
                                </m:e>
                              </m:mr>
                            </m:m>
                          </m:e>
                        </m:d>
                      </m:e>
                      <m:sub>
                        <m:r>
                          <a:rPr lang="en-US" sz="2400" b="0" i="1">
                            <a:latin typeface="Cambria Math"/>
                          </a:rPr>
                          <m:t>3</m:t>
                        </m:r>
                        <m:r>
                          <a:rPr lang="en-US" sz="2400" b="0" i="1">
                            <a:latin typeface="Cambria Math"/>
                            <a:ea typeface="Cambria Math"/>
                          </a:rPr>
                          <m:t>×</m:t>
                        </m:r>
                        <m:r>
                          <a:rPr lang="en-US" sz="2400" b="0" i="1">
                            <a:latin typeface="Cambria Math"/>
                            <a:ea typeface="Cambria Math"/>
                          </a:rPr>
                          <m:t>3</m:t>
                        </m:r>
                      </m:sub>
                    </m:sSub>
                  </m:oMath>
                </a14:m>
                <a:endParaRPr lang="en-US" sz="2400" dirty="0"/>
              </a:p>
              <a:p>
                <a:pPr algn="just"/>
                <a:endParaRPr lang="en-US" sz="1800" b="1" dirty="0"/>
              </a:p>
            </p:txBody>
          </p:sp>
        </mc:Choice>
        <mc:Fallback xmlns="">
          <p:sp>
            <p:nvSpPr>
              <p:cNvPr id="5" name="Content Placeholder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495300" y="1052736"/>
                <a:ext cx="8915400" cy="4525963"/>
              </a:xfrm>
              <a:blipFill rotWithShape="0">
                <a:blip r:embed="rId3"/>
                <a:stretch>
                  <a:fillRect l="-1025" r="-957"/>
                </a:stretch>
              </a:blipFill>
            </p:spPr>
            <p:txBody>
              <a:bodyPr/>
              <a:lstStyle/>
              <a:p>
                <a:r>
                  <a:rPr lang="ar-SA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208404851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>
          <a:xfrm>
            <a:off x="4974456" y="6381328"/>
            <a:ext cx="482600" cy="288032"/>
          </a:xfrm>
          <a:prstGeom prst="rect">
            <a:avLst/>
          </a:prstGeom>
        </p:spPr>
        <p:txBody>
          <a:bodyPr/>
          <a:lstStyle/>
          <a:p>
            <a:pPr algn="ctr">
              <a:defRPr/>
            </a:pPr>
            <a:fld id="{7B8EA862-7DD5-4A06-BDE1-DB7EC5FAA60C}" type="slidenum">
              <a:rPr lang="ar-SA" sz="1200" smtClean="0">
                <a:solidFill>
                  <a:schemeClr val="bg1"/>
                </a:solidFill>
              </a:rPr>
              <a:pPr algn="ctr">
                <a:defRPr/>
              </a:pPr>
              <a:t>15</a:t>
            </a:fld>
            <a:endParaRPr lang="en-US" sz="1200" dirty="0">
              <a:solidFill>
                <a:schemeClr val="bg1"/>
              </a:solidFill>
            </a:endParaRPr>
          </a:p>
        </p:txBody>
      </p:sp>
      <p:sp>
        <p:nvSpPr>
          <p:cNvPr id="9" name="Title 1"/>
          <p:cNvSpPr txBox="1">
            <a:spLocks/>
          </p:cNvSpPr>
          <p:nvPr/>
        </p:nvSpPr>
        <p:spPr>
          <a:xfrm>
            <a:off x="228600" y="-27384"/>
            <a:ext cx="9182100" cy="792162"/>
          </a:xfrm>
          <a:prstGeom prst="rect">
            <a:avLst/>
          </a:prstGeom>
          <a:noFill/>
        </p:spPr>
        <p:txBody>
          <a:bodyPr/>
          <a:lstStyle>
            <a:lvl1pPr algn="r" rtl="0" eaLnBrk="1" fontAlgn="base" hangingPunct="1">
              <a:spcBef>
                <a:spcPct val="0"/>
              </a:spcBef>
              <a:spcAft>
                <a:spcPct val="0"/>
              </a:spcAft>
              <a:defRPr sz="4400" kern="1200">
                <a:solidFill>
                  <a:srgbClr val="AD9968"/>
                </a:solidFill>
                <a:latin typeface="+mj-lt"/>
                <a:ea typeface="+mj-ea"/>
                <a:cs typeface="Arial" charset="0"/>
              </a:defRPr>
            </a:lvl1pPr>
            <a:lvl2pPr algn="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rgbClr val="376092"/>
                </a:solidFill>
                <a:latin typeface="Calibri" pitchFamily="34" charset="0"/>
                <a:cs typeface="Arial" charset="0"/>
              </a:defRPr>
            </a:lvl2pPr>
            <a:lvl3pPr algn="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rgbClr val="376092"/>
                </a:solidFill>
                <a:latin typeface="Calibri" pitchFamily="34" charset="0"/>
                <a:cs typeface="Arial" charset="0"/>
              </a:defRPr>
            </a:lvl3pPr>
            <a:lvl4pPr algn="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rgbClr val="376092"/>
                </a:solidFill>
                <a:latin typeface="Calibri" pitchFamily="34" charset="0"/>
                <a:cs typeface="Arial" charset="0"/>
              </a:defRPr>
            </a:lvl4pPr>
            <a:lvl5pPr algn="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rgbClr val="376092"/>
                </a:solidFill>
                <a:latin typeface="Calibri" pitchFamily="34" charset="0"/>
                <a:cs typeface="Arial" charset="0"/>
              </a:defRPr>
            </a:lvl5pPr>
            <a:lvl6pPr marL="457200" algn="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rgbClr val="376092"/>
                </a:solidFill>
                <a:latin typeface="Calibri" pitchFamily="34" charset="0"/>
                <a:cs typeface="Arial" charset="0"/>
              </a:defRPr>
            </a:lvl6pPr>
            <a:lvl7pPr marL="914400" algn="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rgbClr val="376092"/>
                </a:solidFill>
                <a:latin typeface="Calibri" pitchFamily="34" charset="0"/>
                <a:cs typeface="Arial" charset="0"/>
              </a:defRPr>
            </a:lvl7pPr>
            <a:lvl8pPr marL="1371600" algn="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rgbClr val="376092"/>
                </a:solidFill>
                <a:latin typeface="Calibri" pitchFamily="34" charset="0"/>
                <a:cs typeface="Arial" charset="0"/>
              </a:defRPr>
            </a:lvl8pPr>
            <a:lvl9pPr marL="1828800" algn="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rgbClr val="376092"/>
                </a:solidFill>
                <a:latin typeface="Calibri" pitchFamily="34" charset="0"/>
                <a:cs typeface="Arial" charset="0"/>
              </a:defRPr>
            </a:lvl9pPr>
          </a:lstStyle>
          <a:p>
            <a:pPr rtl="1">
              <a:defRPr/>
            </a:pPr>
            <a:r>
              <a:rPr lang="ar-EG" b="1" dirty="0">
                <a:solidFill>
                  <a:srgbClr val="C00000"/>
                </a:solidFill>
              </a:rPr>
              <a:t>تابع العمليات على المصفوفات :</a:t>
            </a:r>
            <a:r>
              <a:rPr lang="en-US" b="1" dirty="0">
                <a:solidFill>
                  <a:srgbClr val="C00000"/>
                </a:solidFill>
              </a:rPr>
              <a:t>-</a:t>
            </a:r>
            <a:endParaRPr lang="ar-SA" b="1" dirty="0">
              <a:solidFill>
                <a:srgbClr val="C00000"/>
              </a:solidFill>
              <a:cs typeface="Arial" pitchFamily="34" charset="0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5" name="Content Placeholder 2"/>
              <p:cNvSpPr>
                <a:spLocks noGrp="1"/>
              </p:cNvSpPr>
              <p:nvPr>
                <p:ph idx="1"/>
              </p:nvPr>
            </p:nvSpPr>
            <p:spPr>
              <a:xfrm>
                <a:off x="495300" y="1052736"/>
                <a:ext cx="8915400" cy="4525963"/>
              </a:xfrm>
            </p:spPr>
            <p:txBody>
              <a:bodyPr/>
              <a:lstStyle/>
              <a:p>
                <a:pPr algn="just" rtl="1"/>
                <a:r>
                  <a:rPr lang="en-US" sz="2400" b="1" u="sng" dirty="0" smtClean="0">
                    <a:solidFill>
                      <a:srgbClr val="FF0000"/>
                    </a:solidFill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2</a:t>
                </a:r>
                <a:r>
                  <a:rPr lang="ar-EG" sz="2400" b="1" u="sng" dirty="0" smtClean="0">
                    <a:solidFill>
                      <a:srgbClr val="FF0000"/>
                    </a:solidFill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</a:rPr>
                  <a:t>- الضرب بعدد ثابت:</a:t>
                </a:r>
              </a:p>
              <a:p>
                <a:pPr algn="just" rtl="1"/>
                <a:r>
                  <a:rPr lang="ar-EG" sz="2400" dirty="0" smtClean="0"/>
                  <a:t>عند ضرب مصفوفة بعدد ثابت فإننا نضرب كل عنصر من عناصر المصفوفة بالعدد.</a:t>
                </a:r>
              </a:p>
              <a:p>
                <a:pPr algn="just" rtl="1"/>
                <a:r>
                  <a:rPr lang="ar-EG" sz="2400" b="1" u="sng" dirty="0" smtClean="0"/>
                  <a:t>مثال:-</a:t>
                </a:r>
              </a:p>
              <a:p>
                <a:pPr algn="just" rtl="1"/>
                <a:r>
                  <a:rPr lang="ar-EG" sz="2400" dirty="0" smtClean="0"/>
                  <a:t>اذا كانت</a:t>
                </a:r>
                <a:r>
                  <a:rPr lang="en-US" sz="2400" dirty="0" smtClean="0"/>
                  <a:t>:</a:t>
                </a:r>
                <a:r>
                  <a:rPr lang="ar-EG" sz="2400" dirty="0" smtClean="0"/>
                  <a:t> </a:t>
                </a:r>
              </a:p>
              <a:p>
                <a:pPr algn="just"/>
                <a14:m>
                  <m:oMath xmlns:m="http://schemas.openxmlformats.org/officeDocument/2006/math">
                    <m:r>
                      <a:rPr lang="en-US" sz="2400" b="0" i="1" smtClean="0">
                        <a:latin typeface="Cambria Math"/>
                      </a:rPr>
                      <m:t>𝐴</m:t>
                    </m:r>
                    <m:r>
                      <a:rPr lang="en-US" sz="2400" b="0" i="1" smtClean="0">
                        <a:latin typeface="Cambria Math"/>
                      </a:rPr>
                      <m:t>= </m:t>
                    </m:r>
                    <m:d>
                      <m:dPr>
                        <m:begChr m:val="["/>
                        <m:endChr m:val="]"/>
                        <m:ctrlPr>
                          <a:rPr lang="en-US" sz="2400" b="0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m>
                          <m:mPr>
                            <m:mcs>
                              <m:mc>
                                <m:mcPr>
                                  <m:count m:val="2"/>
                                  <m:mcJc m:val="center"/>
                                </m:mcPr>
                              </m:mc>
                            </m:mcs>
                            <m:ctrlPr>
                              <a:rPr lang="en-US" sz="2400" b="0" i="1" smtClean="0">
                                <a:latin typeface="Cambria Math" panose="02040503050406030204" pitchFamily="18" charset="0"/>
                              </a:rPr>
                            </m:ctrlPr>
                          </m:mPr>
                          <m:mr>
                            <m:e>
                              <m:r>
                                <m:rPr>
                                  <m:brk m:alnAt="7"/>
                                </m:rPr>
                                <a:rPr lang="en-US" sz="2400" b="0" i="1" smtClean="0">
                                  <a:latin typeface="Cambria Math"/>
                                </a:rPr>
                                <m:t>4</m:t>
                              </m:r>
                            </m:e>
                            <m:e>
                              <m:r>
                                <a:rPr lang="en-US" sz="2400" b="0" i="1" smtClean="0">
                                  <a:latin typeface="Cambria Math"/>
                                </a:rPr>
                                <m:t>9</m:t>
                              </m:r>
                            </m:e>
                          </m:mr>
                          <m:mr>
                            <m:e>
                              <m:r>
                                <a:rPr lang="en-US" sz="2400" b="0" i="1" smtClean="0">
                                  <a:latin typeface="Cambria Math"/>
                                </a:rPr>
                                <m:t>6</m:t>
                              </m:r>
                            </m:e>
                            <m:e>
                              <m:r>
                                <a:rPr lang="en-US" sz="2400" b="0" i="1" smtClean="0">
                                  <a:latin typeface="Cambria Math"/>
                                </a:rPr>
                                <m:t>3</m:t>
                              </m:r>
                            </m:e>
                          </m:mr>
                        </m:m>
                      </m:e>
                    </m:d>
                    <m:r>
                      <a:rPr lang="en-US" sz="2400" b="0" i="1" smtClean="0">
                        <a:latin typeface="Cambria Math"/>
                      </a:rPr>
                      <m:t> , </m:t>
                    </m:r>
                    <m:r>
                      <a:rPr lang="en-US" sz="2400" b="0" i="1" smtClean="0">
                        <a:latin typeface="Cambria Math" panose="02040503050406030204" pitchFamily="18" charset="0"/>
                      </a:rPr>
                      <m:t>  </m:t>
                    </m:r>
                    <m:r>
                      <a:rPr lang="en-US" sz="2400" b="0" i="1" smtClean="0">
                        <a:latin typeface="Cambria Math"/>
                      </a:rPr>
                      <m:t>𝐵</m:t>
                    </m:r>
                    <m:r>
                      <a:rPr lang="en-US" sz="2400" b="0" i="1" smtClean="0">
                        <a:latin typeface="Cambria Math"/>
                      </a:rPr>
                      <m:t>= </m:t>
                    </m:r>
                    <m:d>
                      <m:dPr>
                        <m:begChr m:val="["/>
                        <m:endChr m:val="]"/>
                        <m:ctrlPr>
                          <a:rPr lang="en-US" sz="2400" b="0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m>
                          <m:mPr>
                            <m:mcs>
                              <m:mc>
                                <m:mcPr>
                                  <m:count m:val="2"/>
                                  <m:mcJc m:val="center"/>
                                </m:mcPr>
                              </m:mc>
                            </m:mcs>
                            <m:ctrlPr>
                              <a:rPr lang="en-US" sz="2400" b="0" i="1" smtClean="0">
                                <a:latin typeface="Cambria Math" panose="02040503050406030204" pitchFamily="18" charset="0"/>
                              </a:rPr>
                            </m:ctrlPr>
                          </m:mPr>
                          <m:mr>
                            <m:e>
                              <m:r>
                                <m:rPr>
                                  <m:brk m:alnAt="7"/>
                                </m:rPr>
                                <a:rPr lang="en-US" sz="2400" b="0" i="1" smtClean="0">
                                  <a:latin typeface="Cambria Math"/>
                                </a:rPr>
                                <m:t>1</m:t>
                              </m:r>
                            </m:e>
                            <m:e>
                              <m:r>
                                <a:rPr lang="en-US" sz="2400" b="0" i="1" smtClean="0">
                                  <a:latin typeface="Cambria Math"/>
                                </a:rPr>
                                <m:t>1</m:t>
                              </m:r>
                            </m:e>
                          </m:mr>
                          <m:mr>
                            <m:e>
                              <m:r>
                                <a:rPr lang="en-US" sz="2400" b="0" i="1" smtClean="0">
                                  <a:latin typeface="Cambria Math"/>
                                </a:rPr>
                                <m:t>2</m:t>
                              </m:r>
                            </m:e>
                            <m:e>
                              <m:r>
                                <a:rPr lang="en-US" sz="2400" b="0" i="1" smtClean="0">
                                  <a:latin typeface="Cambria Math"/>
                                </a:rPr>
                                <m:t>5</m:t>
                              </m:r>
                            </m:e>
                          </m:mr>
                        </m:m>
                      </m:e>
                    </m:d>
                  </m:oMath>
                </a14:m>
                <a:r>
                  <a:rPr lang="en-US" sz="2400" dirty="0" smtClean="0"/>
                  <a:t> </a:t>
                </a:r>
              </a:p>
              <a:p>
                <a:pPr algn="just" rtl="1"/>
                <a:r>
                  <a:rPr lang="ar-EG" sz="2400" dirty="0" smtClean="0"/>
                  <a:t>أوجد ما يلي:</a:t>
                </a:r>
              </a:p>
              <a:p>
                <a:pPr marL="457200" indent="-457200" algn="just">
                  <a:buAutoNum type="arabicParenR"/>
                </a:pPr>
                <a14:m>
                  <m:oMath xmlns:m="http://schemas.openxmlformats.org/officeDocument/2006/math">
                    <m:r>
                      <a:rPr lang="en-US" sz="2400" b="0" i="0" smtClean="0">
                        <a:latin typeface="Cambria Math" panose="02040503050406030204" pitchFamily="18" charset="0"/>
                      </a:rPr>
                      <m:t>3</m:t>
                    </m:r>
                    <m:r>
                      <a:rPr lang="en-US" sz="2400" i="1">
                        <a:latin typeface="Cambria Math"/>
                      </a:rPr>
                      <m:t>𝐴</m:t>
                    </m:r>
                  </m:oMath>
                </a14:m>
                <a:r>
                  <a:rPr lang="en-US" sz="2400" dirty="0" smtClean="0"/>
                  <a:t> </a:t>
                </a:r>
              </a:p>
              <a:p>
                <a:pPr marL="457200" indent="-457200" algn="just">
                  <a:buAutoNum type="arabicParenR"/>
                </a:pPr>
                <a14:m>
                  <m:oMath xmlns:m="http://schemas.openxmlformats.org/officeDocument/2006/math">
                    <m:r>
                      <a:rPr lang="en-US" sz="2400" b="0" i="0" smtClean="0">
                        <a:latin typeface="Cambria Math" panose="02040503050406030204" pitchFamily="18" charset="0"/>
                      </a:rPr>
                      <m:t>2</m:t>
                    </m:r>
                    <m:r>
                      <a:rPr lang="en-US" sz="2400" b="0" i="1" smtClean="0">
                        <a:latin typeface="Cambria Math" panose="02040503050406030204" pitchFamily="18" charset="0"/>
                      </a:rPr>
                      <m:t>𝐵</m:t>
                    </m:r>
                  </m:oMath>
                </a14:m>
                <a:endParaRPr lang="en-US" sz="2400" dirty="0" smtClean="0"/>
              </a:p>
              <a:p>
                <a:pPr marL="457200" indent="-457200" algn="just">
                  <a:buAutoNum type="arabicParenR"/>
                </a:pPr>
                <a14:m>
                  <m:oMath xmlns:m="http://schemas.openxmlformats.org/officeDocument/2006/math">
                    <m:r>
                      <a:rPr lang="en-US" sz="2400">
                        <a:latin typeface="Cambria Math" panose="02040503050406030204" pitchFamily="18" charset="0"/>
                      </a:rPr>
                      <m:t>3</m:t>
                    </m:r>
                    <m:r>
                      <a:rPr lang="en-US" sz="2400" i="1">
                        <a:latin typeface="Cambria Math"/>
                      </a:rPr>
                      <m:t>𝐴</m:t>
                    </m:r>
                  </m:oMath>
                </a14:m>
                <a:r>
                  <a:rPr lang="en-US" sz="2400" dirty="0" smtClean="0"/>
                  <a:t> – </a:t>
                </a:r>
                <a14:m>
                  <m:oMath xmlns:m="http://schemas.openxmlformats.org/officeDocument/2006/math">
                    <m:r>
                      <a:rPr lang="en-US" sz="2400">
                        <a:latin typeface="Cambria Math" panose="02040503050406030204" pitchFamily="18" charset="0"/>
                      </a:rPr>
                      <m:t>2</m:t>
                    </m:r>
                    <m:r>
                      <a:rPr lang="en-US" sz="2400" i="1">
                        <a:latin typeface="Cambria Math" panose="02040503050406030204" pitchFamily="18" charset="0"/>
                      </a:rPr>
                      <m:t>𝐵</m:t>
                    </m:r>
                  </m:oMath>
                </a14:m>
                <a:r>
                  <a:rPr lang="en-US" sz="2400" dirty="0" smtClean="0"/>
                  <a:t> </a:t>
                </a:r>
                <a:endParaRPr lang="en-US" sz="2400" dirty="0"/>
              </a:p>
            </p:txBody>
          </p:sp>
        </mc:Choice>
        <mc:Fallback xmlns="">
          <p:sp>
            <p:nvSpPr>
              <p:cNvPr id="5" name="Content Placeholder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495300" y="1052736"/>
                <a:ext cx="8915400" cy="4525963"/>
              </a:xfrm>
              <a:blipFill rotWithShape="0">
                <a:blip r:embed="rId3"/>
                <a:stretch>
                  <a:fillRect l="-1025" t="-1213" r="-1435"/>
                </a:stretch>
              </a:blipFill>
            </p:spPr>
            <p:txBody>
              <a:bodyPr/>
              <a:lstStyle/>
              <a:p>
                <a:r>
                  <a:rPr lang="ar-SA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179941388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>
          <a:xfrm>
            <a:off x="4974456" y="6381328"/>
            <a:ext cx="482600" cy="288032"/>
          </a:xfrm>
          <a:prstGeom prst="rect">
            <a:avLst/>
          </a:prstGeom>
        </p:spPr>
        <p:txBody>
          <a:bodyPr/>
          <a:lstStyle/>
          <a:p>
            <a:pPr algn="ctr">
              <a:defRPr/>
            </a:pPr>
            <a:fld id="{7B8EA862-7DD5-4A06-BDE1-DB7EC5FAA60C}" type="slidenum">
              <a:rPr lang="ar-SA" sz="1200" smtClean="0">
                <a:solidFill>
                  <a:schemeClr val="bg1"/>
                </a:solidFill>
              </a:rPr>
              <a:pPr algn="ctr">
                <a:defRPr/>
              </a:pPr>
              <a:t>16</a:t>
            </a:fld>
            <a:endParaRPr lang="en-US" sz="1200" dirty="0">
              <a:solidFill>
                <a:schemeClr val="bg1"/>
              </a:solidFill>
            </a:endParaRPr>
          </a:p>
        </p:txBody>
      </p:sp>
      <p:sp>
        <p:nvSpPr>
          <p:cNvPr id="9" name="Title 1"/>
          <p:cNvSpPr txBox="1">
            <a:spLocks/>
          </p:cNvSpPr>
          <p:nvPr/>
        </p:nvSpPr>
        <p:spPr>
          <a:xfrm>
            <a:off x="228600" y="-27384"/>
            <a:ext cx="9182100" cy="792162"/>
          </a:xfrm>
          <a:prstGeom prst="rect">
            <a:avLst/>
          </a:prstGeom>
          <a:noFill/>
        </p:spPr>
        <p:txBody>
          <a:bodyPr/>
          <a:lstStyle>
            <a:lvl1pPr algn="r" rtl="0" eaLnBrk="1" fontAlgn="base" hangingPunct="1">
              <a:spcBef>
                <a:spcPct val="0"/>
              </a:spcBef>
              <a:spcAft>
                <a:spcPct val="0"/>
              </a:spcAft>
              <a:defRPr sz="4400" kern="1200">
                <a:solidFill>
                  <a:srgbClr val="AD9968"/>
                </a:solidFill>
                <a:latin typeface="+mj-lt"/>
                <a:ea typeface="+mj-ea"/>
                <a:cs typeface="Arial" charset="0"/>
              </a:defRPr>
            </a:lvl1pPr>
            <a:lvl2pPr algn="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rgbClr val="376092"/>
                </a:solidFill>
                <a:latin typeface="Calibri" pitchFamily="34" charset="0"/>
                <a:cs typeface="Arial" charset="0"/>
              </a:defRPr>
            </a:lvl2pPr>
            <a:lvl3pPr algn="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rgbClr val="376092"/>
                </a:solidFill>
                <a:latin typeface="Calibri" pitchFamily="34" charset="0"/>
                <a:cs typeface="Arial" charset="0"/>
              </a:defRPr>
            </a:lvl3pPr>
            <a:lvl4pPr algn="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rgbClr val="376092"/>
                </a:solidFill>
                <a:latin typeface="Calibri" pitchFamily="34" charset="0"/>
                <a:cs typeface="Arial" charset="0"/>
              </a:defRPr>
            </a:lvl4pPr>
            <a:lvl5pPr algn="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rgbClr val="376092"/>
                </a:solidFill>
                <a:latin typeface="Calibri" pitchFamily="34" charset="0"/>
                <a:cs typeface="Arial" charset="0"/>
              </a:defRPr>
            </a:lvl5pPr>
            <a:lvl6pPr marL="457200" algn="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rgbClr val="376092"/>
                </a:solidFill>
                <a:latin typeface="Calibri" pitchFamily="34" charset="0"/>
                <a:cs typeface="Arial" charset="0"/>
              </a:defRPr>
            </a:lvl6pPr>
            <a:lvl7pPr marL="914400" algn="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rgbClr val="376092"/>
                </a:solidFill>
                <a:latin typeface="Calibri" pitchFamily="34" charset="0"/>
                <a:cs typeface="Arial" charset="0"/>
              </a:defRPr>
            </a:lvl7pPr>
            <a:lvl8pPr marL="1371600" algn="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rgbClr val="376092"/>
                </a:solidFill>
                <a:latin typeface="Calibri" pitchFamily="34" charset="0"/>
                <a:cs typeface="Arial" charset="0"/>
              </a:defRPr>
            </a:lvl8pPr>
            <a:lvl9pPr marL="1828800" algn="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rgbClr val="376092"/>
                </a:solidFill>
                <a:latin typeface="Calibri" pitchFamily="34" charset="0"/>
                <a:cs typeface="Arial" charset="0"/>
              </a:defRPr>
            </a:lvl9pPr>
          </a:lstStyle>
          <a:p>
            <a:pPr rtl="1">
              <a:defRPr/>
            </a:pPr>
            <a:r>
              <a:rPr lang="ar-EG" b="1" dirty="0">
                <a:solidFill>
                  <a:srgbClr val="C00000"/>
                </a:solidFill>
              </a:rPr>
              <a:t>تابع العمليات على المصفوفات :</a:t>
            </a:r>
            <a:r>
              <a:rPr lang="en-US" b="1" dirty="0">
                <a:solidFill>
                  <a:srgbClr val="C00000"/>
                </a:solidFill>
              </a:rPr>
              <a:t>-</a:t>
            </a:r>
            <a:endParaRPr lang="ar-SA" b="1" dirty="0">
              <a:solidFill>
                <a:srgbClr val="C00000"/>
              </a:solidFill>
              <a:cs typeface="Arial" pitchFamily="34" charset="0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5" name="Content Placeholder 2"/>
              <p:cNvSpPr>
                <a:spLocks noGrp="1"/>
              </p:cNvSpPr>
              <p:nvPr>
                <p:ph idx="1"/>
              </p:nvPr>
            </p:nvSpPr>
            <p:spPr>
              <a:xfrm>
                <a:off x="495300" y="1052736"/>
                <a:ext cx="8915400" cy="4525963"/>
              </a:xfrm>
            </p:spPr>
            <p:txBody>
              <a:bodyPr/>
              <a:lstStyle/>
              <a:p>
                <a:pPr algn="just" rtl="1"/>
                <a:r>
                  <a:rPr lang="ar-EG" sz="2800" b="1" u="sng" dirty="0" smtClean="0"/>
                  <a:t>الحل:-</a:t>
                </a:r>
              </a:p>
              <a:p>
                <a:pPr marL="457200" indent="-457200" algn="just">
                  <a:spcAft>
                    <a:spcPts val="1800"/>
                  </a:spcAft>
                  <a:buAutoNum type="arabicParenR"/>
                </a:pPr>
                <a14:m>
                  <m:oMath xmlns:m="http://schemas.openxmlformats.org/officeDocument/2006/math">
                    <m:r>
                      <a:rPr lang="en-US" sz="2800">
                        <a:latin typeface="Cambria Math" panose="02040503050406030204" pitchFamily="18" charset="0"/>
                      </a:rPr>
                      <m:t>3</m:t>
                    </m:r>
                    <m:r>
                      <a:rPr lang="en-US" sz="2800" i="1">
                        <a:latin typeface="Cambria Math"/>
                      </a:rPr>
                      <m:t>𝐴</m:t>
                    </m:r>
                  </m:oMath>
                </a14:m>
                <a:r>
                  <a:rPr lang="en-US" sz="2800" dirty="0"/>
                  <a:t> </a:t>
                </a:r>
                <a:r>
                  <a:rPr lang="en-US" sz="2800" dirty="0" smtClean="0"/>
                  <a:t>= </a:t>
                </a:r>
                <a14:m>
                  <m:oMath xmlns:m="http://schemas.openxmlformats.org/officeDocument/2006/math">
                    <m:r>
                      <a:rPr lang="en-US" sz="2800">
                        <a:latin typeface="Cambria Math" panose="02040503050406030204" pitchFamily="18" charset="0"/>
                      </a:rPr>
                      <m:t>3</m:t>
                    </m:r>
                  </m:oMath>
                </a14:m>
                <a:r>
                  <a:rPr lang="en-US" sz="2800" dirty="0" smtClean="0"/>
                  <a:t> </a:t>
                </a:r>
                <a14:m>
                  <m:oMath xmlns:m="http://schemas.openxmlformats.org/officeDocument/2006/math">
                    <m:r>
                      <a:rPr lang="en-US" sz="2800" b="0" i="1" smtClean="0">
                        <a:latin typeface="Cambria Math"/>
                        <a:ea typeface="Cambria Math"/>
                      </a:rPr>
                      <m:t>× </m:t>
                    </m:r>
                    <m:d>
                      <m:dPr>
                        <m:begChr m:val="["/>
                        <m:endChr m:val="]"/>
                        <m:ctrlPr>
                          <a:rPr lang="en-US" sz="2800" i="1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m>
                          <m:mPr>
                            <m:mcs>
                              <m:mc>
                                <m:mcPr>
                                  <m:count m:val="2"/>
                                  <m:mcJc m:val="center"/>
                                </m:mcPr>
                              </m:mc>
                            </m:mcs>
                            <m:ctrlPr>
                              <a:rPr lang="en-US" sz="2800" i="1">
                                <a:latin typeface="Cambria Math" panose="02040503050406030204" pitchFamily="18" charset="0"/>
                              </a:rPr>
                            </m:ctrlPr>
                          </m:mPr>
                          <m:mr>
                            <m:e>
                              <m:r>
                                <m:rPr>
                                  <m:brk m:alnAt="7"/>
                                </m:rPr>
                                <a:rPr lang="en-US" sz="2800" b="0" i="1">
                                  <a:latin typeface="Cambria Math"/>
                                </a:rPr>
                                <m:t>4</m:t>
                              </m:r>
                            </m:e>
                            <m:e>
                              <m:r>
                                <a:rPr lang="en-US" sz="2800" b="0" i="1">
                                  <a:latin typeface="Cambria Math"/>
                                </a:rPr>
                                <m:t>9</m:t>
                              </m:r>
                            </m:e>
                          </m:mr>
                          <m:mr>
                            <m:e>
                              <m:r>
                                <a:rPr lang="en-US" sz="2800" b="0" i="1">
                                  <a:latin typeface="Cambria Math"/>
                                </a:rPr>
                                <m:t>6</m:t>
                              </m:r>
                            </m:e>
                            <m:e>
                              <m:r>
                                <a:rPr lang="en-US" sz="2800" b="0" i="1">
                                  <a:latin typeface="Cambria Math"/>
                                </a:rPr>
                                <m:t>3</m:t>
                              </m:r>
                            </m:e>
                          </m:mr>
                        </m:m>
                      </m:e>
                    </m:d>
                    <m:r>
                      <a:rPr lang="en-US" sz="2800" b="0" i="1" smtClean="0">
                        <a:latin typeface="Cambria Math"/>
                      </a:rPr>
                      <m:t>=</m:t>
                    </m:r>
                    <m:d>
                      <m:dPr>
                        <m:begChr m:val="["/>
                        <m:endChr m:val="]"/>
                        <m:ctrlPr>
                          <a:rPr lang="en-US" sz="2800" i="1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m>
                          <m:mPr>
                            <m:mcs>
                              <m:mc>
                                <m:mcPr>
                                  <m:count m:val="2"/>
                                  <m:mcJc m:val="center"/>
                                </m:mcPr>
                              </m:mc>
                            </m:mcs>
                            <m:ctrlPr>
                              <a:rPr lang="en-US" sz="2800" i="1">
                                <a:latin typeface="Cambria Math" panose="02040503050406030204" pitchFamily="18" charset="0"/>
                              </a:rPr>
                            </m:ctrlPr>
                          </m:mPr>
                          <m:mr>
                            <m:e>
                              <m:r>
                                <a:rPr lang="en-US" sz="2800" b="0" i="1" smtClean="0">
                                  <a:latin typeface="Cambria Math" panose="02040503050406030204" pitchFamily="18" charset="0"/>
                                </a:rPr>
                                <m:t>3</m:t>
                              </m:r>
                              <m:r>
                                <a:rPr lang="en-US" sz="2800" i="1">
                                  <a:latin typeface="Cambria Math"/>
                                  <a:ea typeface="Cambria Math"/>
                                </a:rPr>
                                <m:t>×</m:t>
                              </m:r>
                              <m:r>
                                <a:rPr lang="en-US" sz="2800" b="0" i="1" smtClean="0">
                                  <a:latin typeface="Cambria Math" panose="02040503050406030204" pitchFamily="18" charset="0"/>
                                  <a:ea typeface="Cambria Math"/>
                                </a:rPr>
                                <m:t>4</m:t>
                              </m:r>
                            </m:e>
                            <m:e>
                              <m:r>
                                <a:rPr lang="en-US" sz="2800" i="1">
                                  <a:latin typeface="Cambria Math" panose="02040503050406030204" pitchFamily="18" charset="0"/>
                                </a:rPr>
                                <m:t>3</m:t>
                              </m:r>
                              <m:r>
                                <a:rPr lang="en-US" sz="2800" i="1">
                                  <a:latin typeface="Cambria Math"/>
                                  <a:ea typeface="Cambria Math"/>
                                </a:rPr>
                                <m:t>×</m:t>
                              </m:r>
                              <m:r>
                                <a:rPr lang="en-US" sz="2800" b="0" i="1" smtClean="0">
                                  <a:latin typeface="Cambria Math" panose="02040503050406030204" pitchFamily="18" charset="0"/>
                                  <a:ea typeface="Cambria Math"/>
                                </a:rPr>
                                <m:t>9</m:t>
                              </m:r>
                            </m:e>
                          </m:mr>
                          <m:mr>
                            <m:e>
                              <m:r>
                                <a:rPr lang="en-US" sz="2800" i="1">
                                  <a:latin typeface="Cambria Math" panose="02040503050406030204" pitchFamily="18" charset="0"/>
                                </a:rPr>
                                <m:t>3</m:t>
                              </m:r>
                              <m:r>
                                <a:rPr lang="en-US" sz="2800" i="1">
                                  <a:latin typeface="Cambria Math"/>
                                  <a:ea typeface="Cambria Math"/>
                                </a:rPr>
                                <m:t>×</m:t>
                              </m:r>
                              <m:r>
                                <a:rPr lang="en-US" sz="2800" b="0" i="1" smtClean="0">
                                  <a:latin typeface="Cambria Math" panose="02040503050406030204" pitchFamily="18" charset="0"/>
                                  <a:ea typeface="Cambria Math"/>
                                </a:rPr>
                                <m:t>6</m:t>
                              </m:r>
                            </m:e>
                            <m:e>
                              <m:r>
                                <a:rPr lang="en-US" sz="2800" i="1">
                                  <a:latin typeface="Cambria Math" panose="02040503050406030204" pitchFamily="18" charset="0"/>
                                </a:rPr>
                                <m:t>3</m:t>
                              </m:r>
                              <m:r>
                                <a:rPr lang="en-US" sz="2800" i="1">
                                  <a:latin typeface="Cambria Math"/>
                                  <a:ea typeface="Cambria Math"/>
                                </a:rPr>
                                <m:t>×</m:t>
                              </m:r>
                              <m:r>
                                <a:rPr lang="en-US" sz="2800" i="1">
                                  <a:latin typeface="Cambria Math" panose="02040503050406030204" pitchFamily="18" charset="0"/>
                                  <a:ea typeface="Cambria Math"/>
                                </a:rPr>
                                <m:t>4</m:t>
                              </m:r>
                            </m:e>
                          </m:mr>
                        </m:m>
                      </m:e>
                    </m:d>
                    <m:r>
                      <a:rPr lang="en-US" sz="2800" b="0" i="1" smtClean="0">
                        <a:latin typeface="Cambria Math" panose="02040503050406030204" pitchFamily="18" charset="0"/>
                      </a:rPr>
                      <m:t>=</m:t>
                    </m:r>
                    <m:d>
                      <m:dPr>
                        <m:begChr m:val="["/>
                        <m:endChr m:val="]"/>
                        <m:ctrlPr>
                          <a:rPr lang="en-US" sz="2800" i="1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m>
                          <m:mPr>
                            <m:mcs>
                              <m:mc>
                                <m:mcPr>
                                  <m:count m:val="2"/>
                                  <m:mcJc m:val="center"/>
                                </m:mcPr>
                              </m:mc>
                            </m:mcs>
                            <m:ctrlPr>
                              <a:rPr lang="en-US" sz="2800" i="1">
                                <a:latin typeface="Cambria Math" panose="02040503050406030204" pitchFamily="18" charset="0"/>
                              </a:rPr>
                            </m:ctrlPr>
                          </m:mPr>
                          <m:mr>
                            <m:e>
                              <m:r>
                                <a:rPr lang="en-US" sz="2800" b="0" i="1" smtClean="0">
                                  <a:latin typeface="Cambria Math"/>
                                </a:rPr>
                                <m:t>12</m:t>
                              </m:r>
                            </m:e>
                            <m:e>
                              <m:r>
                                <a:rPr lang="en-US" sz="2800" b="0" i="1" smtClean="0">
                                  <a:latin typeface="Cambria Math"/>
                                </a:rPr>
                                <m:t>27</m:t>
                              </m:r>
                            </m:e>
                          </m:mr>
                          <m:mr>
                            <m:e>
                              <m:r>
                                <a:rPr lang="en-US" sz="2800" b="0" i="1" smtClean="0">
                                  <a:latin typeface="Cambria Math"/>
                                </a:rPr>
                                <m:t>18</m:t>
                              </m:r>
                            </m:e>
                            <m:e>
                              <m:r>
                                <a:rPr lang="en-US" sz="2800" b="0" i="1" smtClean="0">
                                  <a:latin typeface="Cambria Math"/>
                                </a:rPr>
                                <m:t>9</m:t>
                              </m:r>
                            </m:e>
                          </m:mr>
                        </m:m>
                      </m:e>
                    </m:d>
                  </m:oMath>
                </a14:m>
                <a:endParaRPr lang="en-US" sz="2800" dirty="0" smtClean="0"/>
              </a:p>
              <a:p>
                <a:pPr marL="457200" indent="-457200" algn="just">
                  <a:spcAft>
                    <a:spcPts val="1800"/>
                  </a:spcAft>
                  <a:buAutoNum type="arabicParenR"/>
                </a:pPr>
                <a:r>
                  <a:rPr lang="en-US" sz="2800" dirty="0"/>
                  <a:t> </a:t>
                </a:r>
                <a14:m>
                  <m:oMath xmlns:m="http://schemas.openxmlformats.org/officeDocument/2006/math">
                    <m:r>
                      <a:rPr lang="en-US" sz="2800" b="0" i="0" smtClean="0">
                        <a:latin typeface="Cambria Math" panose="02040503050406030204" pitchFamily="18" charset="0"/>
                      </a:rPr>
                      <m:t>2</m:t>
                    </m:r>
                    <m:r>
                      <a:rPr lang="en-US" sz="2800" i="1">
                        <a:latin typeface="Cambria Math" panose="02040503050406030204" pitchFamily="18" charset="0"/>
                      </a:rPr>
                      <m:t>𝐵</m:t>
                    </m:r>
                  </m:oMath>
                </a14:m>
                <a:r>
                  <a:rPr lang="en-US" sz="2800" dirty="0" smtClean="0"/>
                  <a:t> =</a:t>
                </a:r>
                <a14:m>
                  <m:oMath xmlns:m="http://schemas.openxmlformats.org/officeDocument/2006/math">
                    <m:r>
                      <a:rPr lang="en-US" sz="2800" b="0" i="0" smtClean="0">
                        <a:latin typeface="Cambria Math" panose="02040503050406030204" pitchFamily="18" charset="0"/>
                      </a:rPr>
                      <m:t> </m:t>
                    </m:r>
                    <m:r>
                      <a:rPr lang="en-US" sz="2800">
                        <a:latin typeface="Cambria Math" panose="02040503050406030204" pitchFamily="18" charset="0"/>
                      </a:rPr>
                      <m:t>2</m:t>
                    </m:r>
                    <m:r>
                      <a:rPr lang="en-US" sz="2800" b="0" i="1" smtClean="0">
                        <a:latin typeface="Cambria Math"/>
                        <a:ea typeface="Cambria Math"/>
                      </a:rPr>
                      <m:t>×</m:t>
                    </m:r>
                    <m:d>
                      <m:dPr>
                        <m:begChr m:val="["/>
                        <m:endChr m:val="]"/>
                        <m:ctrlPr>
                          <a:rPr lang="en-US" sz="2800" i="1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m>
                          <m:mPr>
                            <m:mcs>
                              <m:mc>
                                <m:mcPr>
                                  <m:count m:val="2"/>
                                  <m:mcJc m:val="center"/>
                                </m:mcPr>
                              </m:mc>
                            </m:mcs>
                            <m:ctrlPr>
                              <a:rPr lang="en-US" sz="2800" i="1">
                                <a:latin typeface="Cambria Math" panose="02040503050406030204" pitchFamily="18" charset="0"/>
                              </a:rPr>
                            </m:ctrlPr>
                          </m:mPr>
                          <m:mr>
                            <m:e>
                              <m:r>
                                <m:rPr>
                                  <m:brk m:alnAt="7"/>
                                </m:rPr>
                                <a:rPr lang="en-US" sz="2800" b="0" i="1">
                                  <a:latin typeface="Cambria Math"/>
                                </a:rPr>
                                <m:t>1</m:t>
                              </m:r>
                            </m:e>
                            <m:e>
                              <m:r>
                                <a:rPr lang="en-US" sz="2800" b="0" i="1">
                                  <a:latin typeface="Cambria Math"/>
                                </a:rPr>
                                <m:t>1</m:t>
                              </m:r>
                            </m:e>
                          </m:mr>
                          <m:mr>
                            <m:e>
                              <m:r>
                                <a:rPr lang="en-US" sz="2800" b="0" i="1">
                                  <a:latin typeface="Cambria Math"/>
                                </a:rPr>
                                <m:t>2</m:t>
                              </m:r>
                            </m:e>
                            <m:e>
                              <m:r>
                                <a:rPr lang="en-US" sz="2800" b="0" i="1">
                                  <a:latin typeface="Cambria Math"/>
                                </a:rPr>
                                <m:t>5</m:t>
                              </m:r>
                            </m:e>
                          </m:mr>
                        </m:m>
                      </m:e>
                    </m:d>
                    <m:r>
                      <a:rPr lang="en-US" sz="2800" b="0" i="1" smtClean="0">
                        <a:latin typeface="Cambria Math"/>
                      </a:rPr>
                      <m:t>=</m:t>
                    </m:r>
                    <m:d>
                      <m:dPr>
                        <m:begChr m:val="["/>
                        <m:endChr m:val="]"/>
                        <m:ctrlPr>
                          <a:rPr lang="en-US" sz="2800" i="1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m>
                          <m:mPr>
                            <m:mcs>
                              <m:mc>
                                <m:mcPr>
                                  <m:count m:val="2"/>
                                  <m:mcJc m:val="center"/>
                                </m:mcPr>
                              </m:mc>
                            </m:mcs>
                            <m:ctrlPr>
                              <a:rPr lang="en-US" sz="2800" i="1">
                                <a:latin typeface="Cambria Math" panose="02040503050406030204" pitchFamily="18" charset="0"/>
                              </a:rPr>
                            </m:ctrlPr>
                          </m:mPr>
                          <m:mr>
                            <m:e>
                              <m:r>
                                <a:rPr lang="en-US" sz="2800" b="0" i="1" smtClean="0"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  <m:r>
                                <a:rPr lang="en-US" sz="2800" i="1">
                                  <a:latin typeface="Cambria Math"/>
                                  <a:ea typeface="Cambria Math"/>
                                </a:rPr>
                                <m:t>×</m:t>
                              </m:r>
                              <m:r>
                                <a:rPr lang="en-US" sz="2800" b="0" i="1" smtClean="0">
                                  <a:latin typeface="Cambria Math" panose="02040503050406030204" pitchFamily="18" charset="0"/>
                                  <a:ea typeface="Cambria Math"/>
                                </a:rPr>
                                <m:t>1</m:t>
                              </m:r>
                            </m:e>
                            <m:e>
                              <m:r>
                                <a:rPr lang="en-US" sz="2800" b="0" i="1" smtClean="0"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  <m:r>
                                <a:rPr lang="en-US" sz="2800" i="1">
                                  <a:latin typeface="Cambria Math"/>
                                  <a:ea typeface="Cambria Math"/>
                                </a:rPr>
                                <m:t>×</m:t>
                              </m:r>
                              <m:r>
                                <a:rPr lang="en-US" sz="2800" b="0" i="1" smtClean="0">
                                  <a:latin typeface="Cambria Math" panose="02040503050406030204" pitchFamily="18" charset="0"/>
                                  <a:ea typeface="Cambria Math"/>
                                </a:rPr>
                                <m:t>1</m:t>
                              </m:r>
                            </m:e>
                          </m:mr>
                          <m:mr>
                            <m:e>
                              <m:r>
                                <a:rPr lang="en-US" sz="2800" b="0" i="1" smtClean="0"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  <m:r>
                                <a:rPr lang="en-US" sz="2800" i="1">
                                  <a:latin typeface="Cambria Math"/>
                                  <a:ea typeface="Cambria Math"/>
                                </a:rPr>
                                <m:t>×</m:t>
                              </m:r>
                              <m:r>
                                <a:rPr lang="en-US" sz="2800" b="0" i="1" smtClean="0">
                                  <a:latin typeface="Cambria Math" panose="02040503050406030204" pitchFamily="18" charset="0"/>
                                  <a:ea typeface="Cambria Math"/>
                                </a:rPr>
                                <m:t>2</m:t>
                              </m:r>
                            </m:e>
                            <m:e>
                              <m:r>
                                <a:rPr lang="en-US" sz="2800" b="0" i="1" smtClean="0"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  <m:r>
                                <a:rPr lang="en-US" sz="2800" i="1">
                                  <a:latin typeface="Cambria Math"/>
                                  <a:ea typeface="Cambria Math"/>
                                </a:rPr>
                                <m:t>×</m:t>
                              </m:r>
                              <m:r>
                                <a:rPr lang="en-US" sz="2800" b="0" i="1" smtClean="0">
                                  <a:latin typeface="Cambria Math" panose="02040503050406030204" pitchFamily="18" charset="0"/>
                                  <a:ea typeface="Cambria Math"/>
                                </a:rPr>
                                <m:t>5</m:t>
                              </m:r>
                            </m:e>
                          </m:mr>
                        </m:m>
                      </m:e>
                    </m:d>
                    <m:r>
                      <a:rPr lang="en-US" sz="2800" b="0" i="1" smtClean="0">
                        <a:latin typeface="Cambria Math" panose="02040503050406030204" pitchFamily="18" charset="0"/>
                        <a:ea typeface="Cambria Math"/>
                      </a:rPr>
                      <m:t>=</m:t>
                    </m:r>
                    <m:d>
                      <m:dPr>
                        <m:begChr m:val="["/>
                        <m:endChr m:val="]"/>
                        <m:ctrlPr>
                          <a:rPr lang="en-US" sz="2800" i="1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m>
                          <m:mPr>
                            <m:mcs>
                              <m:mc>
                                <m:mcPr>
                                  <m:count m:val="2"/>
                                  <m:mcJc m:val="center"/>
                                </m:mcPr>
                              </m:mc>
                            </m:mcs>
                            <m:ctrlPr>
                              <a:rPr lang="en-US" sz="2800" i="1">
                                <a:latin typeface="Cambria Math" panose="02040503050406030204" pitchFamily="18" charset="0"/>
                              </a:rPr>
                            </m:ctrlPr>
                          </m:mPr>
                          <m:mr>
                            <m:e>
                              <m:r>
                                <a:rPr lang="en-US" sz="2800" b="0" i="1" smtClean="0">
                                  <a:latin typeface="Cambria Math"/>
                                </a:rPr>
                                <m:t>2</m:t>
                              </m:r>
                            </m:e>
                            <m:e>
                              <m:r>
                                <a:rPr lang="en-US" sz="2800" b="0" i="1" smtClean="0">
                                  <a:latin typeface="Cambria Math"/>
                                </a:rPr>
                                <m:t>2</m:t>
                              </m:r>
                            </m:e>
                          </m:mr>
                          <m:mr>
                            <m:e>
                              <m:r>
                                <a:rPr lang="en-US" sz="2800" b="0" i="1" smtClean="0">
                                  <a:latin typeface="Cambria Math"/>
                                </a:rPr>
                                <m:t>4</m:t>
                              </m:r>
                            </m:e>
                            <m:e>
                              <m:r>
                                <a:rPr lang="en-US" sz="2800" b="0" i="1" smtClean="0">
                                  <a:latin typeface="Cambria Math"/>
                                </a:rPr>
                                <m:t>10</m:t>
                              </m:r>
                            </m:e>
                          </m:mr>
                        </m:m>
                      </m:e>
                    </m:d>
                  </m:oMath>
                </a14:m>
                <a:endParaRPr lang="en-US" sz="2800" dirty="0"/>
              </a:p>
              <a:p>
                <a:pPr marL="457200" indent="-457200" algn="just">
                  <a:buAutoNum type="arabicParenR"/>
                </a:pPr>
                <a14:m>
                  <m:oMath xmlns:m="http://schemas.openxmlformats.org/officeDocument/2006/math">
                    <m:r>
                      <a:rPr lang="en-US" sz="2800">
                        <a:latin typeface="Cambria Math" panose="02040503050406030204" pitchFamily="18" charset="0"/>
                      </a:rPr>
                      <m:t>3</m:t>
                    </m:r>
                    <m:r>
                      <a:rPr lang="en-US" sz="2800" i="1">
                        <a:latin typeface="Cambria Math"/>
                      </a:rPr>
                      <m:t>𝐴</m:t>
                    </m:r>
                  </m:oMath>
                </a14:m>
                <a:r>
                  <a:rPr lang="en-US" sz="2800" dirty="0"/>
                  <a:t> – </a:t>
                </a:r>
                <a14:m>
                  <m:oMath xmlns:m="http://schemas.openxmlformats.org/officeDocument/2006/math">
                    <m:r>
                      <a:rPr lang="en-US" sz="2800">
                        <a:latin typeface="Cambria Math" panose="02040503050406030204" pitchFamily="18" charset="0"/>
                      </a:rPr>
                      <m:t>2</m:t>
                    </m:r>
                    <m:r>
                      <a:rPr lang="en-US" sz="2800" i="1">
                        <a:latin typeface="Cambria Math" panose="02040503050406030204" pitchFamily="18" charset="0"/>
                      </a:rPr>
                      <m:t>𝐵</m:t>
                    </m:r>
                  </m:oMath>
                </a14:m>
                <a:r>
                  <a:rPr lang="en-US" sz="2800" dirty="0"/>
                  <a:t> </a:t>
                </a:r>
                <a:r>
                  <a:rPr lang="en-US" sz="2800" dirty="0" smtClean="0"/>
                  <a:t> = </a:t>
                </a:r>
                <a14:m>
                  <m:oMath xmlns:m="http://schemas.openxmlformats.org/officeDocument/2006/math">
                    <m:d>
                      <m:dPr>
                        <m:begChr m:val="["/>
                        <m:endChr m:val="]"/>
                        <m:ctrlPr>
                          <a:rPr lang="en-US" sz="2800" i="1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m>
                          <m:mPr>
                            <m:mcs>
                              <m:mc>
                                <m:mcPr>
                                  <m:count m:val="2"/>
                                  <m:mcJc m:val="center"/>
                                </m:mcPr>
                              </m:mc>
                            </m:mcs>
                            <m:ctrlPr>
                              <a:rPr lang="en-US" sz="2800" i="1">
                                <a:latin typeface="Cambria Math" panose="02040503050406030204" pitchFamily="18" charset="0"/>
                              </a:rPr>
                            </m:ctrlPr>
                          </m:mPr>
                          <m:mr>
                            <m:e>
                              <m:r>
                                <a:rPr lang="en-US" sz="2800" b="0" i="1">
                                  <a:latin typeface="Cambria Math"/>
                                </a:rPr>
                                <m:t>12</m:t>
                              </m:r>
                            </m:e>
                            <m:e>
                              <m:r>
                                <a:rPr lang="en-US" sz="2800" b="0" i="1">
                                  <a:latin typeface="Cambria Math"/>
                                </a:rPr>
                                <m:t>27</m:t>
                              </m:r>
                            </m:e>
                          </m:mr>
                          <m:mr>
                            <m:e>
                              <m:r>
                                <a:rPr lang="en-US" sz="2800" b="0" i="1">
                                  <a:latin typeface="Cambria Math"/>
                                </a:rPr>
                                <m:t>18</m:t>
                              </m:r>
                            </m:e>
                            <m:e>
                              <m:r>
                                <a:rPr lang="en-US" sz="2800" b="0" i="1">
                                  <a:latin typeface="Cambria Math"/>
                                </a:rPr>
                                <m:t>9</m:t>
                              </m:r>
                            </m:e>
                          </m:mr>
                        </m:m>
                      </m:e>
                    </m:d>
                  </m:oMath>
                </a14:m>
                <a:r>
                  <a:rPr lang="en-US" sz="2800" dirty="0" smtClean="0"/>
                  <a:t> - </a:t>
                </a:r>
                <a14:m>
                  <m:oMath xmlns:m="http://schemas.openxmlformats.org/officeDocument/2006/math">
                    <m:d>
                      <m:dPr>
                        <m:begChr m:val="["/>
                        <m:endChr m:val="]"/>
                        <m:ctrlPr>
                          <a:rPr lang="en-US" sz="2800" i="1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m>
                          <m:mPr>
                            <m:mcs>
                              <m:mc>
                                <m:mcPr>
                                  <m:count m:val="2"/>
                                  <m:mcJc m:val="center"/>
                                </m:mcPr>
                              </m:mc>
                            </m:mcs>
                            <m:ctrlPr>
                              <a:rPr lang="en-US" sz="2800" i="1">
                                <a:latin typeface="Cambria Math" panose="02040503050406030204" pitchFamily="18" charset="0"/>
                              </a:rPr>
                            </m:ctrlPr>
                          </m:mPr>
                          <m:mr>
                            <m:e>
                              <m:r>
                                <a:rPr lang="en-US" sz="2800" b="0" i="1">
                                  <a:latin typeface="Cambria Math"/>
                                </a:rPr>
                                <m:t>2</m:t>
                              </m:r>
                            </m:e>
                            <m:e>
                              <m:r>
                                <a:rPr lang="en-US" sz="2800" b="0" i="1">
                                  <a:latin typeface="Cambria Math"/>
                                </a:rPr>
                                <m:t>2</m:t>
                              </m:r>
                            </m:e>
                          </m:mr>
                          <m:mr>
                            <m:e>
                              <m:r>
                                <a:rPr lang="en-US" sz="2800" b="0" i="1">
                                  <a:latin typeface="Cambria Math"/>
                                </a:rPr>
                                <m:t>4</m:t>
                              </m:r>
                            </m:e>
                            <m:e>
                              <m:r>
                                <a:rPr lang="en-US" sz="2800" b="0" i="1">
                                  <a:latin typeface="Cambria Math"/>
                                </a:rPr>
                                <m:t>10</m:t>
                              </m:r>
                            </m:e>
                          </m:mr>
                        </m:m>
                      </m:e>
                    </m:d>
                  </m:oMath>
                </a14:m>
                <a:r>
                  <a:rPr lang="en-US" sz="2800" dirty="0" smtClean="0"/>
                  <a:t> = </a:t>
                </a:r>
                <a14:m>
                  <m:oMath xmlns:m="http://schemas.openxmlformats.org/officeDocument/2006/math">
                    <m:d>
                      <m:dPr>
                        <m:begChr m:val="["/>
                        <m:endChr m:val="]"/>
                        <m:ctrlPr>
                          <a:rPr lang="en-US" sz="2800" i="1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m>
                          <m:mPr>
                            <m:mcs>
                              <m:mc>
                                <m:mcPr>
                                  <m:count m:val="2"/>
                                  <m:mcJc m:val="center"/>
                                </m:mcPr>
                              </m:mc>
                            </m:mcs>
                            <m:ctrlPr>
                              <a:rPr lang="en-US" sz="2800" i="1">
                                <a:latin typeface="Cambria Math" panose="02040503050406030204" pitchFamily="18" charset="0"/>
                              </a:rPr>
                            </m:ctrlPr>
                          </m:mPr>
                          <m:mr>
                            <m:e>
                              <m:r>
                                <a:rPr lang="en-US" sz="2800" b="0" i="1" smtClean="0">
                                  <a:latin typeface="Cambria Math"/>
                                </a:rPr>
                                <m:t>10</m:t>
                              </m:r>
                            </m:e>
                            <m:e>
                              <m:r>
                                <a:rPr lang="en-US" sz="2800" b="0" i="1" smtClean="0">
                                  <a:latin typeface="Cambria Math"/>
                                </a:rPr>
                                <m:t>25</m:t>
                              </m:r>
                            </m:e>
                          </m:mr>
                          <m:mr>
                            <m:e>
                              <m:r>
                                <a:rPr lang="en-US" sz="2800" b="0" i="1" smtClean="0">
                                  <a:latin typeface="Cambria Math"/>
                                </a:rPr>
                                <m:t>14</m:t>
                              </m:r>
                            </m:e>
                            <m:e>
                              <m:r>
                                <a:rPr lang="en-US" sz="2800" b="0" i="1" smtClean="0">
                                  <a:latin typeface="Cambria Math"/>
                                </a:rPr>
                                <m:t>−</m:t>
                              </m:r>
                              <m:r>
                                <a:rPr lang="en-US" sz="2800" b="0" i="1" smtClean="0">
                                  <a:latin typeface="Cambria Math"/>
                                </a:rPr>
                                <m:t>1</m:t>
                              </m:r>
                            </m:e>
                          </m:mr>
                        </m:m>
                      </m:e>
                    </m:d>
                  </m:oMath>
                </a14:m>
                <a:endParaRPr lang="en-US" sz="2800" dirty="0"/>
              </a:p>
              <a:p>
                <a:pPr algn="just"/>
                <a:endParaRPr lang="ar-EG" sz="2800" dirty="0" smtClean="0"/>
              </a:p>
              <a:p>
                <a:pPr algn="just" rtl="1"/>
                <a:endParaRPr lang="en-US" dirty="0" smtClean="0"/>
              </a:p>
              <a:p>
                <a:pPr algn="just" rtl="1"/>
                <a:endParaRPr lang="en-US" dirty="0"/>
              </a:p>
            </p:txBody>
          </p:sp>
        </mc:Choice>
        <mc:Fallback xmlns="">
          <p:sp>
            <p:nvSpPr>
              <p:cNvPr id="5" name="Content Placeholder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495300" y="1052736"/>
                <a:ext cx="8915400" cy="4525963"/>
              </a:xfrm>
              <a:blipFill rotWithShape="0">
                <a:blip r:embed="rId3"/>
                <a:stretch>
                  <a:fillRect l="-1435" t="-1482" r="-1367"/>
                </a:stretch>
              </a:blipFill>
            </p:spPr>
            <p:txBody>
              <a:bodyPr/>
              <a:lstStyle/>
              <a:p>
                <a:r>
                  <a:rPr lang="ar-SA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188536410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>
          <a:xfrm>
            <a:off x="4974456" y="6381328"/>
            <a:ext cx="482600" cy="288032"/>
          </a:xfrm>
          <a:prstGeom prst="rect">
            <a:avLst/>
          </a:prstGeom>
        </p:spPr>
        <p:txBody>
          <a:bodyPr/>
          <a:lstStyle/>
          <a:p>
            <a:pPr algn="ctr">
              <a:defRPr/>
            </a:pPr>
            <a:fld id="{7B8EA862-7DD5-4A06-BDE1-DB7EC5FAA60C}" type="slidenum">
              <a:rPr lang="ar-SA" sz="1200" smtClean="0">
                <a:solidFill>
                  <a:schemeClr val="bg1"/>
                </a:solidFill>
              </a:rPr>
              <a:pPr algn="ctr">
                <a:defRPr/>
              </a:pPr>
              <a:t>17</a:t>
            </a:fld>
            <a:endParaRPr lang="en-US" sz="1200" dirty="0">
              <a:solidFill>
                <a:schemeClr val="bg1"/>
              </a:solidFill>
            </a:endParaRPr>
          </a:p>
        </p:txBody>
      </p:sp>
      <p:sp>
        <p:nvSpPr>
          <p:cNvPr id="9" name="Title 1"/>
          <p:cNvSpPr txBox="1">
            <a:spLocks/>
          </p:cNvSpPr>
          <p:nvPr/>
        </p:nvSpPr>
        <p:spPr>
          <a:xfrm>
            <a:off x="228600" y="-27384"/>
            <a:ext cx="9182100" cy="792162"/>
          </a:xfrm>
          <a:prstGeom prst="rect">
            <a:avLst/>
          </a:prstGeom>
          <a:noFill/>
        </p:spPr>
        <p:txBody>
          <a:bodyPr/>
          <a:lstStyle>
            <a:lvl1pPr algn="r" rtl="0" eaLnBrk="1" fontAlgn="base" hangingPunct="1">
              <a:spcBef>
                <a:spcPct val="0"/>
              </a:spcBef>
              <a:spcAft>
                <a:spcPct val="0"/>
              </a:spcAft>
              <a:defRPr sz="4400" kern="1200">
                <a:solidFill>
                  <a:srgbClr val="AD9968"/>
                </a:solidFill>
                <a:latin typeface="+mj-lt"/>
                <a:ea typeface="+mj-ea"/>
                <a:cs typeface="Arial" charset="0"/>
              </a:defRPr>
            </a:lvl1pPr>
            <a:lvl2pPr algn="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rgbClr val="376092"/>
                </a:solidFill>
                <a:latin typeface="Calibri" pitchFamily="34" charset="0"/>
                <a:cs typeface="Arial" charset="0"/>
              </a:defRPr>
            </a:lvl2pPr>
            <a:lvl3pPr algn="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rgbClr val="376092"/>
                </a:solidFill>
                <a:latin typeface="Calibri" pitchFamily="34" charset="0"/>
                <a:cs typeface="Arial" charset="0"/>
              </a:defRPr>
            </a:lvl3pPr>
            <a:lvl4pPr algn="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rgbClr val="376092"/>
                </a:solidFill>
                <a:latin typeface="Calibri" pitchFamily="34" charset="0"/>
                <a:cs typeface="Arial" charset="0"/>
              </a:defRPr>
            </a:lvl4pPr>
            <a:lvl5pPr algn="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rgbClr val="376092"/>
                </a:solidFill>
                <a:latin typeface="Calibri" pitchFamily="34" charset="0"/>
                <a:cs typeface="Arial" charset="0"/>
              </a:defRPr>
            </a:lvl5pPr>
            <a:lvl6pPr marL="457200" algn="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rgbClr val="376092"/>
                </a:solidFill>
                <a:latin typeface="Calibri" pitchFamily="34" charset="0"/>
                <a:cs typeface="Arial" charset="0"/>
              </a:defRPr>
            </a:lvl6pPr>
            <a:lvl7pPr marL="914400" algn="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rgbClr val="376092"/>
                </a:solidFill>
                <a:latin typeface="Calibri" pitchFamily="34" charset="0"/>
                <a:cs typeface="Arial" charset="0"/>
              </a:defRPr>
            </a:lvl7pPr>
            <a:lvl8pPr marL="1371600" algn="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rgbClr val="376092"/>
                </a:solidFill>
                <a:latin typeface="Calibri" pitchFamily="34" charset="0"/>
                <a:cs typeface="Arial" charset="0"/>
              </a:defRPr>
            </a:lvl8pPr>
            <a:lvl9pPr marL="1828800" algn="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rgbClr val="376092"/>
                </a:solidFill>
                <a:latin typeface="Calibri" pitchFamily="34" charset="0"/>
                <a:cs typeface="Arial" charset="0"/>
              </a:defRPr>
            </a:lvl9pPr>
          </a:lstStyle>
          <a:p>
            <a:pPr rtl="1">
              <a:defRPr/>
            </a:pPr>
            <a:r>
              <a:rPr lang="ar-EG" b="1" dirty="0">
                <a:solidFill>
                  <a:srgbClr val="C00000"/>
                </a:solidFill>
              </a:rPr>
              <a:t>تابع العمليات على المصفوفات :</a:t>
            </a:r>
            <a:r>
              <a:rPr lang="en-US" b="1" dirty="0">
                <a:solidFill>
                  <a:srgbClr val="C00000"/>
                </a:solidFill>
              </a:rPr>
              <a:t>-</a:t>
            </a:r>
            <a:endParaRPr lang="ar-SA" b="1" dirty="0">
              <a:solidFill>
                <a:srgbClr val="C00000"/>
              </a:solidFill>
              <a:cs typeface="Arial" pitchFamily="34" charset="0"/>
            </a:endParaRPr>
          </a:p>
        </p:txBody>
      </p:sp>
      <mc:AlternateContent xmlns:mc="http://schemas.openxmlformats.org/markup-compatibility/2006">
        <mc:Choice xmlns:a14="http://schemas.microsoft.com/office/drawing/2010/main" Requires="a14">
          <p:sp>
            <p:nvSpPr>
              <p:cNvPr id="5" name="Content Placeholder 2"/>
              <p:cNvSpPr>
                <a:spLocks noGrp="1"/>
              </p:cNvSpPr>
              <p:nvPr>
                <p:ph idx="1"/>
              </p:nvPr>
            </p:nvSpPr>
            <p:spPr>
              <a:xfrm>
                <a:off x="495300" y="980728"/>
                <a:ext cx="8915400" cy="4525963"/>
              </a:xfrm>
            </p:spPr>
            <p:txBody>
              <a:bodyPr/>
              <a:lstStyle/>
              <a:p>
                <a:pPr algn="just" rtl="1"/>
                <a:r>
                  <a:rPr lang="en-US" sz="2000" b="1" u="sng" dirty="0" smtClean="0">
                    <a:solidFill>
                      <a:srgbClr val="FF0000"/>
                    </a:solidFill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3</a:t>
                </a:r>
                <a:r>
                  <a:rPr lang="ar-EG" sz="2000" b="1" u="sng" dirty="0" smtClean="0">
                    <a:solidFill>
                      <a:srgbClr val="FF0000"/>
                    </a:solidFill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</a:rPr>
                  <a:t>- ضرب المصفوفات:</a:t>
                </a:r>
              </a:p>
              <a:p>
                <a:pPr marL="0" indent="0" algn="just" rtl="1"/>
                <a:r>
                  <a:rPr lang="ar-EG" sz="2000" dirty="0" smtClean="0"/>
                  <a:t>عند ضرب مصفوفتين يجب أن تكون عدد أعمدة الاولى يساوي عدد صفوف الثانية وعند الضرب نضرب الصف </a:t>
                </a:r>
                <a:r>
                  <a:rPr lang="en-US" sz="2000" dirty="0" err="1" smtClean="0"/>
                  <a:t>i</a:t>
                </a:r>
                <a:r>
                  <a:rPr lang="ar-EG" sz="2000" dirty="0" smtClean="0"/>
                  <a:t> في المصفوفة الاولى بالعمود </a:t>
                </a:r>
                <a:r>
                  <a:rPr lang="en-US" sz="2000" dirty="0" smtClean="0"/>
                  <a:t>j</a:t>
                </a:r>
                <a:r>
                  <a:rPr lang="ar-EG" sz="2000" dirty="0" smtClean="0"/>
                  <a:t> في المصفوفة الثانية لينتج العنصر </a:t>
                </a:r>
                <a:r>
                  <a:rPr lang="en-US" sz="2000" dirty="0" smtClean="0"/>
                  <a:t>a</a:t>
                </a:r>
                <a:r>
                  <a:rPr lang="en-US" sz="2000" baseline="-25000" dirty="0" smtClean="0"/>
                  <a:t>ij</a:t>
                </a:r>
                <a:r>
                  <a:rPr lang="ar-EG" sz="2000" dirty="0" smtClean="0"/>
                  <a:t> في المصفوفة الناتجة.</a:t>
                </a:r>
              </a:p>
              <a:p>
                <a:pPr algn="just" rtl="1"/>
                <a:r>
                  <a:rPr lang="ar-EG" sz="2000" dirty="0" smtClean="0"/>
                  <a:t>ويتم الضرب: صف (صف من المصفوفة الأولى) في عمود (عمود من المصفوفة الثانية)</a:t>
                </a:r>
                <a:r>
                  <a:rPr lang="ar-SA" sz="2000" dirty="0"/>
                  <a:t>.</a:t>
                </a:r>
                <a:endParaRPr lang="ar-EG" sz="2000" dirty="0" smtClean="0"/>
              </a:p>
              <a:p>
                <a:pPr algn="just" rtl="1"/>
                <a:r>
                  <a:rPr lang="ar-EG" sz="2000" b="1" u="sng" dirty="0" smtClean="0"/>
                  <a:t>مثال</a:t>
                </a:r>
                <a:r>
                  <a:rPr lang="en-US" sz="2000" b="1" u="sng" dirty="0" smtClean="0"/>
                  <a:t> </a:t>
                </a:r>
                <a:r>
                  <a:rPr lang="ar-EG" sz="2000" b="1" u="sng" dirty="0" smtClean="0"/>
                  <a:t>:-</a:t>
                </a:r>
              </a:p>
              <a:p>
                <a:pPr algn="just" rtl="1"/>
                <a:r>
                  <a:rPr lang="ar-EG" sz="2000" dirty="0" smtClean="0"/>
                  <a:t>اذا كانت </a:t>
                </a:r>
              </a:p>
              <a:p>
                <a:pPr algn="just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2000" b="0" i="1" smtClean="0">
                          <a:latin typeface="Cambria Math"/>
                        </a:rPr>
                        <m:t>𝐴</m:t>
                      </m:r>
                      <m:r>
                        <a:rPr lang="en-US" sz="2000" b="0" i="1" smtClean="0">
                          <a:latin typeface="Cambria Math"/>
                        </a:rPr>
                        <m:t>= </m:t>
                      </m:r>
                      <m:sSub>
                        <m:sSubPr>
                          <m:ctrlPr>
                            <a:rPr lang="en-US" sz="2000" b="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d>
                            <m:dPr>
                              <m:begChr m:val="["/>
                              <m:endChr m:val="]"/>
                              <m:ctrlPr>
                                <a:rPr lang="en-US" sz="2000" b="0" i="1" smtClean="0"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m>
                                <m:mPr>
                                  <m:mcs>
                                    <m:mc>
                                      <m:mcPr>
                                        <m:count m:val="3"/>
                                        <m:mcJc m:val="center"/>
                                      </m:mcPr>
                                    </m:mc>
                                  </m:mcs>
                                  <m:ctrlPr>
                                    <a:rPr lang="en-US" sz="2000" b="0" i="1" smtClean="0">
                                      <a:latin typeface="Cambria Math" panose="02040503050406030204" pitchFamily="18" charset="0"/>
                                    </a:rPr>
                                  </m:ctrlPr>
                                </m:mPr>
                                <m:mr>
                                  <m:e>
                                    <m:r>
                                      <m:rPr>
                                        <m:brk m:alnAt="7"/>
                                      </m:rPr>
                                      <a:rPr lang="en-US" sz="2000" b="0" i="1" smtClean="0">
                                        <a:latin typeface="Cambria Math"/>
                                      </a:rPr>
                                      <m:t>1</m:t>
                                    </m:r>
                                  </m:e>
                                  <m:e>
                                    <m:r>
                                      <a:rPr lang="en-US" sz="2000" b="0" i="1" smtClean="0">
                                        <a:latin typeface="Cambria Math"/>
                                      </a:rPr>
                                      <m:t>4</m:t>
                                    </m:r>
                                  </m:e>
                                  <m:e>
                                    <m:r>
                                      <a:rPr lang="en-US" sz="2000" b="0" i="1" smtClean="0">
                                        <a:latin typeface="Cambria Math"/>
                                      </a:rPr>
                                      <m:t>−</m:t>
                                    </m:r>
                                    <m:r>
                                      <a:rPr lang="en-US" sz="2000" b="0" i="1" smtClean="0">
                                        <a:latin typeface="Cambria Math"/>
                                      </a:rPr>
                                      <m:t>1</m:t>
                                    </m:r>
                                  </m:e>
                                </m:mr>
                                <m:mr>
                                  <m:e>
                                    <m:r>
                                      <a:rPr lang="en-US" sz="2000" b="0" i="1" smtClean="0">
                                        <a:latin typeface="Cambria Math"/>
                                      </a:rPr>
                                      <m:t>5</m:t>
                                    </m:r>
                                  </m:e>
                                  <m:e>
                                    <m:r>
                                      <a:rPr lang="en-US" sz="2000" b="0" i="1" smtClean="0">
                                        <a:latin typeface="Cambria Math"/>
                                      </a:rPr>
                                      <m:t>6</m:t>
                                    </m:r>
                                  </m:e>
                                  <m:e>
                                    <m:r>
                                      <a:rPr lang="en-US" sz="2000" b="0" i="1" smtClean="0">
                                        <a:latin typeface="Cambria Math"/>
                                      </a:rPr>
                                      <m:t>2</m:t>
                                    </m:r>
                                  </m:e>
                                </m:mr>
                                <m:mr>
                                  <m:e>
                                    <m:r>
                                      <a:rPr lang="en-US" sz="2000" b="0" i="1" smtClean="0">
                                        <a:latin typeface="Cambria Math"/>
                                      </a:rPr>
                                      <m:t>2</m:t>
                                    </m:r>
                                  </m:e>
                                  <m:e>
                                    <m:r>
                                      <a:rPr lang="en-US" sz="2000" b="0" i="1" smtClean="0">
                                        <a:latin typeface="Cambria Math"/>
                                      </a:rPr>
                                      <m:t>1</m:t>
                                    </m:r>
                                  </m:e>
                                  <m:e>
                                    <m:r>
                                      <a:rPr lang="en-US" sz="2000" b="0" i="1" smtClean="0">
                                        <a:latin typeface="Cambria Math"/>
                                      </a:rPr>
                                      <m:t>7</m:t>
                                    </m:r>
                                  </m:e>
                                </m:mr>
                                <m:mr>
                                  <m:e>
                                    <m:r>
                                      <a:rPr lang="en-US" sz="2000" b="0" i="1" smtClean="0">
                                        <a:latin typeface="Cambria Math"/>
                                      </a:rPr>
                                      <m:t>3</m:t>
                                    </m:r>
                                  </m:e>
                                  <m:e>
                                    <m:r>
                                      <a:rPr lang="en-US" sz="2000" b="0" i="1" smtClean="0">
                                        <a:latin typeface="Cambria Math"/>
                                      </a:rPr>
                                      <m:t>0</m:t>
                                    </m:r>
                                  </m:e>
                                  <m:e>
                                    <m:r>
                                      <a:rPr lang="en-US" sz="2000" b="0" i="1" smtClean="0">
                                        <a:latin typeface="Cambria Math"/>
                                      </a:rPr>
                                      <m:t>4</m:t>
                                    </m:r>
                                  </m:e>
                                </m:mr>
                              </m:m>
                            </m:e>
                          </m:d>
                        </m:e>
                        <m:sub>
                          <m:r>
                            <a:rPr lang="en-US" sz="2000" b="0" i="1" smtClean="0">
                              <a:latin typeface="Cambria Math"/>
                            </a:rPr>
                            <m:t>4</m:t>
                          </m:r>
                          <m:r>
                            <a:rPr lang="en-US" sz="2000" i="1" dirty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×</m:t>
                          </m:r>
                          <m:r>
                            <a:rPr lang="en-US" sz="2000" b="0" i="1" smtClean="0">
                              <a:latin typeface="Cambria Math"/>
                            </a:rPr>
                            <m:t>3</m:t>
                          </m:r>
                        </m:sub>
                      </m:sSub>
                      <m:r>
                        <a:rPr lang="en-US" sz="2000" b="0" i="1" smtClean="0">
                          <a:latin typeface="Cambria Math"/>
                        </a:rPr>
                        <m:t> ,    </m:t>
                      </m:r>
                      <m:r>
                        <a:rPr lang="en-US" sz="2000" b="0" i="1" smtClean="0">
                          <a:latin typeface="Cambria Math"/>
                        </a:rPr>
                        <m:t>𝐵</m:t>
                      </m:r>
                      <m:r>
                        <a:rPr lang="en-US" sz="2000" b="0" i="1" smtClean="0">
                          <a:latin typeface="Cambria Math"/>
                        </a:rPr>
                        <m:t>= </m:t>
                      </m:r>
                      <m:sSub>
                        <m:sSubPr>
                          <m:ctrlPr>
                            <a:rPr lang="en-US" sz="2000" b="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d>
                            <m:dPr>
                              <m:begChr m:val="["/>
                              <m:endChr m:val="]"/>
                              <m:ctrlPr>
                                <a:rPr lang="en-US" sz="2000" b="0" i="1" smtClean="0"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m>
                                <m:mPr>
                                  <m:mcs>
                                    <m:mc>
                                      <m:mcPr>
                                        <m:count m:val="2"/>
                                        <m:mcJc m:val="center"/>
                                      </m:mcPr>
                                    </m:mc>
                                  </m:mcs>
                                  <m:ctrlPr>
                                    <a:rPr lang="en-US" sz="2000" b="0" i="1" smtClean="0">
                                      <a:latin typeface="Cambria Math" panose="02040503050406030204" pitchFamily="18" charset="0"/>
                                    </a:rPr>
                                  </m:ctrlPr>
                                </m:mPr>
                                <m:mr>
                                  <m:e>
                                    <m:r>
                                      <m:rPr>
                                        <m:brk m:alnAt="7"/>
                                      </m:rPr>
                                      <a:rPr lang="en-US" sz="2000" b="0" i="1" smtClean="0">
                                        <a:latin typeface="Cambria Math"/>
                                      </a:rPr>
                                      <m:t>2</m:t>
                                    </m:r>
                                  </m:e>
                                  <m:e>
                                    <m:r>
                                      <a:rPr lang="en-US" sz="2000" b="0" i="1" smtClean="0">
                                        <a:latin typeface="Cambria Math"/>
                                      </a:rPr>
                                      <m:t>0</m:t>
                                    </m:r>
                                  </m:e>
                                </m:mr>
                                <m:mr>
                                  <m:e>
                                    <m:r>
                                      <a:rPr lang="en-US" sz="2000" b="0" i="1" smtClean="0">
                                        <a:latin typeface="Cambria Math"/>
                                      </a:rPr>
                                      <m:t>3</m:t>
                                    </m:r>
                                  </m:e>
                                  <m:e>
                                    <m:r>
                                      <a:rPr lang="en-US" sz="2000" b="0" i="1" smtClean="0">
                                        <a:latin typeface="Cambria Math"/>
                                      </a:rPr>
                                      <m:t>1</m:t>
                                    </m:r>
                                  </m:e>
                                </m:mr>
                                <m:mr>
                                  <m:e>
                                    <m:r>
                                      <a:rPr lang="en-US" sz="2000" b="0" i="1" smtClean="0">
                                        <a:latin typeface="Cambria Math"/>
                                      </a:rPr>
                                      <m:t>−</m:t>
                                    </m:r>
                                    <m:r>
                                      <a:rPr lang="en-US" sz="2000" b="0" i="1" smtClean="0">
                                        <a:latin typeface="Cambria Math"/>
                                      </a:rPr>
                                      <m:t>1</m:t>
                                    </m:r>
                                  </m:e>
                                  <m:e>
                                    <m:r>
                                      <a:rPr lang="en-US" sz="2000" b="0" i="1" smtClean="0">
                                        <a:latin typeface="Cambria Math"/>
                                      </a:rPr>
                                      <m:t>4</m:t>
                                    </m:r>
                                  </m:e>
                                </m:mr>
                              </m:m>
                            </m:e>
                          </m:d>
                        </m:e>
                        <m:sub>
                          <m:r>
                            <a:rPr lang="en-US" sz="2000" b="0" i="1" smtClean="0">
                              <a:latin typeface="Cambria Math"/>
                            </a:rPr>
                            <m:t>3</m:t>
                          </m:r>
                          <m:r>
                            <a:rPr lang="en-US" sz="2000" i="1" dirty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×</m:t>
                          </m:r>
                          <m:r>
                            <a:rPr lang="en-US" sz="2000" b="0" i="1" smtClean="0">
                              <a:latin typeface="Cambria Math"/>
                            </a:rPr>
                            <m:t>2</m:t>
                          </m:r>
                        </m:sub>
                      </m:sSub>
                    </m:oMath>
                  </m:oMathPara>
                </a14:m>
                <a:endParaRPr lang="en-US" sz="2000" b="0" dirty="0" smtClean="0"/>
              </a:p>
              <a:p>
                <a:pPr algn="just" rtl="1"/>
                <a:r>
                  <a:rPr lang="ar-EG" sz="2000" dirty="0" smtClean="0"/>
                  <a:t>احسب:</a:t>
                </a:r>
              </a:p>
              <a:p>
                <a:pPr marL="457200" indent="-457200" algn="just">
                  <a:buAutoNum type="arabicParenR"/>
                </a:pPr>
                <a14:m>
                  <m:oMath xmlns:m="http://schemas.openxmlformats.org/officeDocument/2006/math">
                    <m:r>
                      <m:rPr>
                        <m:sty m:val="p"/>
                      </m:rPr>
                      <a:rPr lang="en-US" sz="2000" i="0" smtClean="0">
                        <a:latin typeface="Cambria Math"/>
                      </a:rPr>
                      <m:t>A</m:t>
                    </m:r>
                    <m:r>
                      <m:rPr>
                        <m:sty m:val="p"/>
                      </m:rPr>
                      <a:rPr lang="en-US" sz="2000" i="0">
                        <a:latin typeface="Cambria Math"/>
                      </a:rPr>
                      <m:t>B</m:t>
                    </m:r>
                  </m:oMath>
                </a14:m>
                <a:endParaRPr lang="en-US" sz="2000" dirty="0" smtClean="0"/>
              </a:p>
              <a:p>
                <a:pPr marL="457200" indent="-457200" algn="just">
                  <a:buAutoNum type="arabicParenR"/>
                </a:pPr>
                <a14:m>
                  <m:oMath xmlns:m="http://schemas.openxmlformats.org/officeDocument/2006/math">
                    <m:r>
                      <m:rPr>
                        <m:sty m:val="p"/>
                      </m:rPr>
                      <a:rPr lang="en-US" sz="2000" i="0">
                        <a:latin typeface="Cambria Math"/>
                      </a:rPr>
                      <m:t>BA</m:t>
                    </m:r>
                  </m:oMath>
                </a14:m>
                <a:endParaRPr lang="ar-EG" sz="2000" dirty="0" smtClean="0"/>
              </a:p>
              <a:p>
                <a:pPr algn="just"/>
                <a:endParaRPr lang="en-US" sz="2000" dirty="0"/>
              </a:p>
            </p:txBody>
          </p:sp>
        </mc:Choice>
        <mc:Fallback>
          <p:sp>
            <p:nvSpPr>
              <p:cNvPr id="5" name="Content Placeholder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495300" y="980728"/>
                <a:ext cx="8915400" cy="4525963"/>
              </a:xfrm>
              <a:blipFill rotWithShape="0">
                <a:blip r:embed="rId3"/>
                <a:stretch>
                  <a:fillRect l="-1435" t="-809" r="-1025"/>
                </a:stretch>
              </a:blipFill>
            </p:spPr>
            <p:txBody>
              <a:bodyPr/>
              <a:lstStyle/>
              <a:p>
                <a:r>
                  <a:rPr lang="ar-SA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95446490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>
          <a:xfrm>
            <a:off x="4974456" y="6381328"/>
            <a:ext cx="482600" cy="288032"/>
          </a:xfrm>
          <a:prstGeom prst="rect">
            <a:avLst/>
          </a:prstGeom>
        </p:spPr>
        <p:txBody>
          <a:bodyPr/>
          <a:lstStyle/>
          <a:p>
            <a:pPr algn="ctr">
              <a:defRPr/>
            </a:pPr>
            <a:fld id="{7B8EA862-7DD5-4A06-BDE1-DB7EC5FAA60C}" type="slidenum">
              <a:rPr lang="ar-SA" sz="1200" smtClean="0">
                <a:solidFill>
                  <a:schemeClr val="bg1"/>
                </a:solidFill>
              </a:rPr>
              <a:pPr algn="ctr">
                <a:defRPr/>
              </a:pPr>
              <a:t>18</a:t>
            </a:fld>
            <a:endParaRPr lang="en-US" sz="1200" dirty="0">
              <a:solidFill>
                <a:schemeClr val="bg1"/>
              </a:solidFill>
            </a:endParaRPr>
          </a:p>
        </p:txBody>
      </p:sp>
      <p:sp>
        <p:nvSpPr>
          <p:cNvPr id="9" name="Title 1"/>
          <p:cNvSpPr txBox="1">
            <a:spLocks/>
          </p:cNvSpPr>
          <p:nvPr/>
        </p:nvSpPr>
        <p:spPr>
          <a:xfrm>
            <a:off x="228600" y="-27384"/>
            <a:ext cx="9182100" cy="792162"/>
          </a:xfrm>
          <a:prstGeom prst="rect">
            <a:avLst/>
          </a:prstGeom>
          <a:noFill/>
        </p:spPr>
        <p:txBody>
          <a:bodyPr/>
          <a:lstStyle>
            <a:lvl1pPr algn="r" rtl="0" eaLnBrk="1" fontAlgn="base" hangingPunct="1">
              <a:spcBef>
                <a:spcPct val="0"/>
              </a:spcBef>
              <a:spcAft>
                <a:spcPct val="0"/>
              </a:spcAft>
              <a:defRPr sz="4400" kern="1200">
                <a:solidFill>
                  <a:srgbClr val="AD9968"/>
                </a:solidFill>
                <a:latin typeface="+mj-lt"/>
                <a:ea typeface="+mj-ea"/>
                <a:cs typeface="Arial" charset="0"/>
              </a:defRPr>
            </a:lvl1pPr>
            <a:lvl2pPr algn="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rgbClr val="376092"/>
                </a:solidFill>
                <a:latin typeface="Calibri" pitchFamily="34" charset="0"/>
                <a:cs typeface="Arial" charset="0"/>
              </a:defRPr>
            </a:lvl2pPr>
            <a:lvl3pPr algn="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rgbClr val="376092"/>
                </a:solidFill>
                <a:latin typeface="Calibri" pitchFamily="34" charset="0"/>
                <a:cs typeface="Arial" charset="0"/>
              </a:defRPr>
            </a:lvl3pPr>
            <a:lvl4pPr algn="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rgbClr val="376092"/>
                </a:solidFill>
                <a:latin typeface="Calibri" pitchFamily="34" charset="0"/>
                <a:cs typeface="Arial" charset="0"/>
              </a:defRPr>
            </a:lvl4pPr>
            <a:lvl5pPr algn="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rgbClr val="376092"/>
                </a:solidFill>
                <a:latin typeface="Calibri" pitchFamily="34" charset="0"/>
                <a:cs typeface="Arial" charset="0"/>
              </a:defRPr>
            </a:lvl5pPr>
            <a:lvl6pPr marL="457200" algn="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rgbClr val="376092"/>
                </a:solidFill>
                <a:latin typeface="Calibri" pitchFamily="34" charset="0"/>
                <a:cs typeface="Arial" charset="0"/>
              </a:defRPr>
            </a:lvl6pPr>
            <a:lvl7pPr marL="914400" algn="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rgbClr val="376092"/>
                </a:solidFill>
                <a:latin typeface="Calibri" pitchFamily="34" charset="0"/>
                <a:cs typeface="Arial" charset="0"/>
              </a:defRPr>
            </a:lvl7pPr>
            <a:lvl8pPr marL="1371600" algn="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rgbClr val="376092"/>
                </a:solidFill>
                <a:latin typeface="Calibri" pitchFamily="34" charset="0"/>
                <a:cs typeface="Arial" charset="0"/>
              </a:defRPr>
            </a:lvl8pPr>
            <a:lvl9pPr marL="1828800" algn="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rgbClr val="376092"/>
                </a:solidFill>
                <a:latin typeface="Calibri" pitchFamily="34" charset="0"/>
                <a:cs typeface="Arial" charset="0"/>
              </a:defRPr>
            </a:lvl9pPr>
          </a:lstStyle>
          <a:p>
            <a:pPr rtl="1">
              <a:defRPr/>
            </a:pPr>
            <a:r>
              <a:rPr lang="ar-EG" b="1" dirty="0">
                <a:solidFill>
                  <a:srgbClr val="C00000"/>
                </a:solidFill>
              </a:rPr>
              <a:t>تابع العمليات على المصفوفات </a:t>
            </a:r>
            <a:r>
              <a:rPr lang="ar-EG" b="1" dirty="0" smtClean="0">
                <a:solidFill>
                  <a:srgbClr val="C00000"/>
                </a:solidFill>
              </a:rPr>
              <a:t>:</a:t>
            </a:r>
            <a:r>
              <a:rPr lang="en-US" b="1" dirty="0" smtClean="0">
                <a:solidFill>
                  <a:srgbClr val="C00000"/>
                </a:solidFill>
              </a:rPr>
              <a:t>-</a:t>
            </a:r>
            <a:endParaRPr lang="ar-SA" b="1" dirty="0">
              <a:solidFill>
                <a:srgbClr val="C00000"/>
              </a:solidFill>
              <a:cs typeface="Arial" pitchFamily="34" charset="0"/>
            </a:endParaRPr>
          </a:p>
        </p:txBody>
      </p:sp>
      <mc:AlternateContent xmlns:mc="http://schemas.openxmlformats.org/markup-compatibility/2006">
        <mc:Choice xmlns:a14="http://schemas.microsoft.com/office/drawing/2010/main" Requires="a14">
          <p:sp>
            <p:nvSpPr>
              <p:cNvPr id="5" name="Content Placeholder 2"/>
              <p:cNvSpPr>
                <a:spLocks noGrp="1"/>
              </p:cNvSpPr>
              <p:nvPr>
                <p:ph idx="1"/>
              </p:nvPr>
            </p:nvSpPr>
            <p:spPr>
              <a:xfrm>
                <a:off x="495300" y="908720"/>
                <a:ext cx="8915400" cy="5256584"/>
              </a:xfrm>
            </p:spPr>
            <p:txBody>
              <a:bodyPr/>
              <a:lstStyle/>
              <a:p>
                <a:pPr algn="just" rtl="1"/>
                <a:r>
                  <a:rPr lang="ar-EG" sz="2000" b="1" u="sng" dirty="0" smtClean="0"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</a:rPr>
                  <a:t>الحل:-</a:t>
                </a:r>
              </a:p>
              <a:p>
                <a:pPr marL="457200" indent="-457200" algn="just">
                  <a:buAutoNum type="arabicParenR"/>
                </a:pPr>
                <a14:m>
                  <m:oMath xmlns:m="http://schemas.openxmlformats.org/officeDocument/2006/math">
                    <m:r>
                      <a:rPr lang="en-US" sz="1600" i="1">
                        <a:latin typeface="Cambria Math"/>
                      </a:rPr>
                      <m:t>𝐴𝐵</m:t>
                    </m:r>
                  </m:oMath>
                </a14:m>
                <a:r>
                  <a:rPr lang="en-US" sz="1600" dirty="0" smtClean="0"/>
                  <a:t> </a:t>
                </a:r>
                <a:r>
                  <a:rPr lang="en-US" sz="1600" dirty="0" smtClean="0"/>
                  <a:t>=</a:t>
                </a:r>
                <a14:m>
                  <m:oMath xmlns:m="http://schemas.openxmlformats.org/officeDocument/2006/math">
                    <m:d>
                      <m:dPr>
                        <m:begChr m:val="["/>
                        <m:endChr m:val="]"/>
                        <m:ctrlPr>
                          <a:rPr lang="en-US" sz="1200" i="1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m>
                          <m:mPr>
                            <m:mcs>
                              <m:mc>
                                <m:mcPr>
                                  <m:count m:val="3"/>
                                  <m:mcJc m:val="center"/>
                                </m:mcPr>
                              </m:mc>
                            </m:mcs>
                            <m:ctrlPr>
                              <a:rPr lang="en-US" sz="1200" i="1">
                                <a:latin typeface="Cambria Math" panose="02040503050406030204" pitchFamily="18" charset="0"/>
                              </a:rPr>
                            </m:ctrlPr>
                          </m:mPr>
                          <m:mr>
                            <m:e>
                              <m:r>
                                <m:rPr>
                                  <m:brk m:alnAt="7"/>
                                </m:rPr>
                                <a:rPr lang="en-US" sz="1200" i="1">
                                  <a:latin typeface="Cambria Math"/>
                                </a:rPr>
                                <m:t>1</m:t>
                              </m:r>
                            </m:e>
                            <m:e>
                              <m:r>
                                <a:rPr lang="en-US" sz="1200" i="1">
                                  <a:latin typeface="Cambria Math"/>
                                </a:rPr>
                                <m:t>4</m:t>
                              </m:r>
                            </m:e>
                            <m:e>
                              <m:r>
                                <a:rPr lang="en-US" sz="1200" i="1">
                                  <a:latin typeface="Cambria Math"/>
                                </a:rPr>
                                <m:t>−</m:t>
                              </m:r>
                              <m:r>
                                <a:rPr lang="en-US" sz="1200" i="1">
                                  <a:latin typeface="Cambria Math"/>
                                </a:rPr>
                                <m:t>1</m:t>
                              </m:r>
                            </m:e>
                          </m:mr>
                          <m:mr>
                            <m:e>
                              <m:r>
                                <a:rPr lang="en-US" sz="1200" i="1">
                                  <a:latin typeface="Cambria Math"/>
                                </a:rPr>
                                <m:t>5</m:t>
                              </m:r>
                            </m:e>
                            <m:e>
                              <m:r>
                                <a:rPr lang="en-US" sz="1200" i="1">
                                  <a:latin typeface="Cambria Math"/>
                                </a:rPr>
                                <m:t>6</m:t>
                              </m:r>
                            </m:e>
                            <m:e>
                              <m:r>
                                <a:rPr lang="en-US" sz="1200" i="1">
                                  <a:latin typeface="Cambria Math"/>
                                </a:rPr>
                                <m:t>2</m:t>
                              </m:r>
                            </m:e>
                          </m:mr>
                          <m:mr>
                            <m:e>
                              <m:r>
                                <a:rPr lang="en-US" sz="1200" i="1">
                                  <a:latin typeface="Cambria Math"/>
                                </a:rPr>
                                <m:t>2</m:t>
                              </m:r>
                            </m:e>
                            <m:e>
                              <m:r>
                                <a:rPr lang="en-US" sz="1200" i="1">
                                  <a:latin typeface="Cambria Math"/>
                                </a:rPr>
                                <m:t>1</m:t>
                              </m:r>
                            </m:e>
                            <m:e>
                              <m:r>
                                <a:rPr lang="en-US" sz="1200" i="1">
                                  <a:latin typeface="Cambria Math"/>
                                </a:rPr>
                                <m:t>7</m:t>
                              </m:r>
                            </m:e>
                          </m:mr>
                          <m:mr>
                            <m:e>
                              <m:r>
                                <a:rPr lang="en-US" sz="1200" i="1">
                                  <a:latin typeface="Cambria Math"/>
                                </a:rPr>
                                <m:t>3</m:t>
                              </m:r>
                            </m:e>
                            <m:e>
                              <m:r>
                                <a:rPr lang="en-US" sz="1200" i="1">
                                  <a:latin typeface="Cambria Math"/>
                                </a:rPr>
                                <m:t>0</m:t>
                              </m:r>
                            </m:e>
                            <m:e>
                              <m:r>
                                <a:rPr lang="en-US" sz="1200" i="1">
                                  <a:latin typeface="Cambria Math"/>
                                </a:rPr>
                                <m:t>4</m:t>
                              </m:r>
                            </m:e>
                          </m:mr>
                        </m:m>
                      </m:e>
                    </m:d>
                    <m:d>
                      <m:dPr>
                        <m:begChr m:val="["/>
                        <m:endChr m:val="]"/>
                        <m:ctrlPr>
                          <a:rPr lang="en-US" sz="1600" i="1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m>
                          <m:mPr>
                            <m:mcs>
                              <m:mc>
                                <m:mcPr>
                                  <m:count m:val="2"/>
                                  <m:mcJc m:val="center"/>
                                </m:mcPr>
                              </m:mc>
                            </m:mcs>
                            <m:ctrlPr>
                              <a:rPr lang="en-US" sz="1600" i="1">
                                <a:latin typeface="Cambria Math" panose="02040503050406030204" pitchFamily="18" charset="0"/>
                              </a:rPr>
                            </m:ctrlPr>
                          </m:mPr>
                          <m:mr>
                            <m:e>
                              <m:r>
                                <m:rPr>
                                  <m:brk m:alnAt="7"/>
                                </m:rPr>
                                <a:rPr lang="en-US" sz="1600" i="1">
                                  <a:latin typeface="Cambria Math"/>
                                </a:rPr>
                                <m:t>2</m:t>
                              </m:r>
                            </m:e>
                            <m:e>
                              <m:r>
                                <a:rPr lang="en-US" sz="1600" i="1">
                                  <a:latin typeface="Cambria Math"/>
                                </a:rPr>
                                <m:t>0</m:t>
                              </m:r>
                            </m:e>
                          </m:mr>
                          <m:mr>
                            <m:e>
                              <m:r>
                                <a:rPr lang="en-US" sz="1600" i="1">
                                  <a:latin typeface="Cambria Math"/>
                                </a:rPr>
                                <m:t>3</m:t>
                              </m:r>
                            </m:e>
                            <m:e>
                              <m:r>
                                <a:rPr lang="en-US" sz="1600" i="1">
                                  <a:latin typeface="Cambria Math"/>
                                </a:rPr>
                                <m:t>1</m:t>
                              </m:r>
                            </m:e>
                          </m:mr>
                          <m:mr>
                            <m:e>
                              <m:r>
                                <a:rPr lang="en-US" sz="1600" i="1">
                                  <a:latin typeface="Cambria Math"/>
                                </a:rPr>
                                <m:t>−</m:t>
                              </m:r>
                              <m:r>
                                <a:rPr lang="en-US" sz="1600" i="1">
                                  <a:latin typeface="Cambria Math"/>
                                </a:rPr>
                                <m:t>1</m:t>
                              </m:r>
                            </m:e>
                            <m:e>
                              <m:r>
                                <a:rPr lang="en-US" sz="1600" i="1">
                                  <a:latin typeface="Cambria Math"/>
                                </a:rPr>
                                <m:t>4</m:t>
                              </m:r>
                            </m:e>
                          </m:mr>
                        </m:m>
                      </m:e>
                    </m:d>
                  </m:oMath>
                </a14:m>
                <a:r>
                  <a:rPr lang="en-US" sz="1600" dirty="0"/>
                  <a:t> </a:t>
                </a:r>
                <a14:m>
                  <m:oMath xmlns:m="http://schemas.openxmlformats.org/officeDocument/2006/math">
                    <m:r>
                      <a:rPr lang="en-US" sz="1600" i="1">
                        <a:latin typeface="Cambria Math"/>
                      </a:rPr>
                      <m:t>= </m:t>
                    </m:r>
                    <m:d>
                      <m:dPr>
                        <m:begChr m:val="["/>
                        <m:endChr m:val="]"/>
                        <m:ctrlPr>
                          <a:rPr lang="en-US" sz="1600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m>
                          <m:mPr>
                            <m:mcs>
                              <m:mc>
                                <m:mcPr>
                                  <m:count m:val="2"/>
                                  <m:mcJc m:val="center"/>
                                </m:mcPr>
                              </m:mc>
                            </m:mcs>
                            <m:ctrlPr>
                              <a:rPr lang="en-US" sz="1600" b="0" i="1" smtClean="0">
                                <a:latin typeface="Cambria Math" panose="02040503050406030204" pitchFamily="18" charset="0"/>
                              </a:rPr>
                            </m:ctrlPr>
                          </m:mPr>
                          <m:mr>
                            <m:e>
                              <m:d>
                                <m:dPr>
                                  <m:ctrlPr>
                                    <a:rPr lang="en-US" sz="1600" b="0" i="1" smtClean="0">
                                      <a:latin typeface="Cambria Math" panose="02040503050406030204" pitchFamily="18" charset="0"/>
                                    </a:rPr>
                                  </m:ctrlPr>
                                </m:dPr>
                                <m:e>
                                  <m:r>
                                    <m:rPr>
                                      <m:brk m:alnAt="7"/>
                                    </m:rPr>
                                    <a:rPr lang="en-US" sz="1600" b="0" i="1" smtClean="0">
                                      <a:latin typeface="Cambria Math"/>
                                    </a:rPr>
                                    <m:t>1</m:t>
                                  </m:r>
                                  <m:r>
                                    <m:rPr>
                                      <m:brk m:alnAt="7"/>
                                    </m:rPr>
                                    <a:rPr lang="en-US" sz="1600" b="0" i="1" smtClean="0">
                                      <a:latin typeface="Cambria Math"/>
                                      <a:ea typeface="Cambria Math"/>
                                    </a:rPr>
                                    <m:t>×</m:t>
                                  </m:r>
                                  <m:r>
                                    <m:rPr>
                                      <m:brk m:alnAt="7"/>
                                    </m:rPr>
                                    <a:rPr lang="en-US" sz="1600" b="0" i="1" smtClean="0">
                                      <a:latin typeface="Cambria Math"/>
                                      <a:ea typeface="Cambria Math"/>
                                    </a:rPr>
                                    <m:t>2</m:t>
                                  </m:r>
                                  <m:r>
                                    <m:rPr>
                                      <m:brk m:alnAt="7"/>
                                    </m:rPr>
                                    <a:rPr lang="en-US" sz="1600" b="0" i="1" smtClean="0">
                                      <a:latin typeface="Cambria Math"/>
                                      <a:ea typeface="Cambria Math"/>
                                    </a:rPr>
                                    <m:t>+</m:t>
                                  </m:r>
                                  <m:r>
                                    <m:rPr>
                                      <m:brk m:alnAt="7"/>
                                    </m:rPr>
                                    <a:rPr lang="en-US" sz="1600" b="0" i="1" smtClean="0">
                                      <a:latin typeface="Cambria Math"/>
                                      <a:ea typeface="Cambria Math"/>
                                    </a:rPr>
                                    <m:t>4</m:t>
                                  </m:r>
                                  <m:r>
                                    <m:rPr>
                                      <m:brk m:alnAt="7"/>
                                    </m:rPr>
                                    <a:rPr lang="en-US" sz="1600" i="1">
                                      <a:latin typeface="Cambria Math"/>
                                      <a:ea typeface="Cambria Math"/>
                                    </a:rPr>
                                    <m:t>×</m:t>
                                  </m:r>
                                  <m:r>
                                    <m:rPr>
                                      <m:brk m:alnAt="7"/>
                                    </m:rPr>
                                    <a:rPr lang="en-US" sz="1600" b="0" i="1" smtClean="0">
                                      <a:latin typeface="Cambria Math"/>
                                      <a:ea typeface="Cambria Math"/>
                                    </a:rPr>
                                    <m:t>3</m:t>
                                  </m:r>
                                  <m:r>
                                    <a:rPr lang="en-US" sz="1600" b="0" i="1" smtClean="0">
                                      <a:latin typeface="Cambria Math"/>
                                      <a:ea typeface="Cambria Math"/>
                                    </a:rPr>
                                    <m:t>±</m:t>
                                  </m:r>
                                  <m:r>
                                    <a:rPr lang="en-US" sz="1600" b="0" i="1" smtClean="0">
                                      <a:latin typeface="Cambria Math"/>
                                      <a:ea typeface="Cambria Math"/>
                                    </a:rPr>
                                    <m:t>1</m:t>
                                  </m:r>
                                  <m:r>
                                    <m:rPr>
                                      <m:brk m:alnAt="7"/>
                                    </m:rPr>
                                    <a:rPr lang="en-US" sz="1600" i="1">
                                      <a:latin typeface="Cambria Math"/>
                                      <a:ea typeface="Cambria Math"/>
                                    </a:rPr>
                                    <m:t>×</m:t>
                                  </m:r>
                                  <m:r>
                                    <a:rPr lang="en-US" sz="1600" b="0" i="1" smtClean="0">
                                      <a:latin typeface="Cambria Math"/>
                                      <a:ea typeface="Cambria Math"/>
                                    </a:rPr>
                                    <m:t>−</m:t>
                                  </m:r>
                                  <m:r>
                                    <m:rPr>
                                      <m:brk m:alnAt="7"/>
                                    </m:rPr>
                                    <a:rPr lang="en-US" sz="1600" b="0" i="1" smtClean="0">
                                      <a:latin typeface="Cambria Math"/>
                                      <a:ea typeface="Cambria Math"/>
                                    </a:rPr>
                                    <m:t>1</m:t>
                                  </m:r>
                                </m:e>
                              </m:d>
                            </m:e>
                            <m:e>
                              <m:d>
                                <m:dPr>
                                  <m:ctrlPr>
                                    <a:rPr lang="en-US" sz="1600" b="0" i="1" smtClean="0">
                                      <a:latin typeface="Cambria Math" panose="02040503050406030204" pitchFamily="18" charset="0"/>
                                      <a:ea typeface="Cambria Math"/>
                                    </a:rPr>
                                  </m:ctrlPr>
                                </m:dPr>
                                <m:e>
                                  <m:r>
                                    <a:rPr lang="en-US" sz="1600" b="0" i="1" smtClean="0">
                                      <a:latin typeface="Cambria Math"/>
                                    </a:rPr>
                                    <m:t>1</m:t>
                                  </m:r>
                                  <m:r>
                                    <m:rPr>
                                      <m:brk m:alnAt="7"/>
                                    </m:rPr>
                                    <a:rPr lang="en-US" sz="1600" i="1">
                                      <a:latin typeface="Cambria Math"/>
                                      <a:ea typeface="Cambria Math"/>
                                    </a:rPr>
                                    <m:t>×</m:t>
                                  </m:r>
                                  <m:r>
                                    <m:rPr>
                                      <m:brk m:alnAt="7"/>
                                    </m:rPr>
                                    <a:rPr lang="en-US" sz="1600" b="0" i="1" smtClean="0">
                                      <a:latin typeface="Cambria Math"/>
                                      <a:ea typeface="Cambria Math"/>
                                    </a:rPr>
                                    <m:t>0</m:t>
                                  </m:r>
                                  <m:r>
                                    <m:rPr>
                                      <m:brk m:alnAt="7"/>
                                    </m:rPr>
                                    <a:rPr lang="en-US" sz="1600" b="0" i="1" smtClean="0">
                                      <a:latin typeface="Cambria Math"/>
                                      <a:ea typeface="Cambria Math"/>
                                    </a:rPr>
                                    <m:t>+</m:t>
                                  </m:r>
                                  <m:r>
                                    <m:rPr>
                                      <m:brk m:alnAt="7"/>
                                    </m:rPr>
                                    <a:rPr lang="en-US" sz="1600" b="0" i="1" smtClean="0">
                                      <a:latin typeface="Cambria Math"/>
                                      <a:ea typeface="Cambria Math"/>
                                    </a:rPr>
                                    <m:t>4</m:t>
                                  </m:r>
                                  <m:r>
                                    <m:rPr>
                                      <m:brk m:alnAt="7"/>
                                    </m:rPr>
                                    <a:rPr lang="en-US" sz="1600" i="1">
                                      <a:latin typeface="Cambria Math"/>
                                      <a:ea typeface="Cambria Math"/>
                                    </a:rPr>
                                    <m:t>×</m:t>
                                  </m:r>
                                  <m:r>
                                    <m:rPr>
                                      <m:brk m:alnAt="7"/>
                                    </m:rPr>
                                    <a:rPr lang="en-US" sz="1600" b="0" i="1" smtClean="0">
                                      <a:latin typeface="Cambria Math"/>
                                      <a:ea typeface="Cambria Math"/>
                                    </a:rPr>
                                    <m:t>1</m:t>
                                  </m:r>
                                  <m:r>
                                    <a:rPr lang="en-US" sz="1600" b="0" i="1" smtClean="0">
                                      <a:latin typeface="Cambria Math"/>
                                      <a:ea typeface="Cambria Math"/>
                                    </a:rPr>
                                    <m:t>±</m:t>
                                  </m:r>
                                  <m:r>
                                    <a:rPr lang="en-US" sz="1600" b="0" i="1" smtClean="0">
                                      <a:latin typeface="Cambria Math"/>
                                      <a:ea typeface="Cambria Math"/>
                                    </a:rPr>
                                    <m:t>1</m:t>
                                  </m:r>
                                  <m:r>
                                    <m:rPr>
                                      <m:brk m:alnAt="7"/>
                                    </m:rPr>
                                    <a:rPr lang="en-US" sz="1600" i="1">
                                      <a:latin typeface="Cambria Math"/>
                                      <a:ea typeface="Cambria Math"/>
                                    </a:rPr>
                                    <m:t>×</m:t>
                                  </m:r>
                                  <m:r>
                                    <m:rPr>
                                      <m:brk m:alnAt="7"/>
                                    </m:rPr>
                                    <a:rPr lang="en-US" sz="1600" b="0" i="1" smtClean="0">
                                      <a:latin typeface="Cambria Math"/>
                                      <a:ea typeface="Cambria Math"/>
                                    </a:rPr>
                                    <m:t>4</m:t>
                                  </m:r>
                                </m:e>
                              </m:d>
                            </m:e>
                          </m:mr>
                          <m:mr>
                            <m:e>
                              <m:d>
                                <m:dPr>
                                  <m:ctrlPr>
                                    <a:rPr lang="en-US" sz="1600" b="0" i="1" smtClean="0">
                                      <a:latin typeface="Cambria Math" panose="02040503050406030204" pitchFamily="18" charset="0"/>
                                      <a:ea typeface="Cambria Math"/>
                                    </a:rPr>
                                  </m:ctrlPr>
                                </m:dPr>
                                <m:e>
                                  <m:r>
                                    <a:rPr lang="en-US" sz="1600" b="0" i="1" smtClean="0">
                                      <a:latin typeface="Cambria Math"/>
                                    </a:rPr>
                                    <m:t>5</m:t>
                                  </m:r>
                                  <m:r>
                                    <m:rPr>
                                      <m:brk m:alnAt="7"/>
                                    </m:rPr>
                                    <a:rPr lang="en-US" sz="1600" i="1">
                                      <a:latin typeface="Cambria Math"/>
                                      <a:ea typeface="Cambria Math"/>
                                    </a:rPr>
                                    <m:t>×</m:t>
                                  </m:r>
                                  <m:r>
                                    <m:rPr>
                                      <m:brk m:alnAt="7"/>
                                    </m:rPr>
                                    <a:rPr lang="en-US" sz="1600" b="0" i="1" smtClean="0">
                                      <a:latin typeface="Cambria Math"/>
                                      <a:ea typeface="Cambria Math"/>
                                    </a:rPr>
                                    <m:t>2</m:t>
                                  </m:r>
                                  <m:r>
                                    <m:rPr>
                                      <m:brk m:alnAt="7"/>
                                    </m:rPr>
                                    <a:rPr lang="en-US" sz="1600" b="0" i="1" smtClean="0">
                                      <a:latin typeface="Cambria Math"/>
                                      <a:ea typeface="Cambria Math"/>
                                    </a:rPr>
                                    <m:t>+</m:t>
                                  </m:r>
                                  <m:r>
                                    <m:rPr>
                                      <m:brk m:alnAt="7"/>
                                    </m:rPr>
                                    <a:rPr lang="en-US" sz="1600" b="0" i="1" smtClean="0">
                                      <a:latin typeface="Cambria Math"/>
                                      <a:ea typeface="Cambria Math"/>
                                    </a:rPr>
                                    <m:t>6</m:t>
                                  </m:r>
                                  <m:r>
                                    <m:rPr>
                                      <m:brk m:alnAt="7"/>
                                    </m:rPr>
                                    <a:rPr lang="en-US" sz="1600" i="1">
                                      <a:latin typeface="Cambria Math"/>
                                      <a:ea typeface="Cambria Math"/>
                                    </a:rPr>
                                    <m:t>×</m:t>
                                  </m:r>
                                  <m:r>
                                    <m:rPr>
                                      <m:brk m:alnAt="7"/>
                                    </m:rPr>
                                    <a:rPr lang="en-US" sz="1600" b="0" i="1" smtClean="0">
                                      <a:latin typeface="Cambria Math"/>
                                      <a:ea typeface="Cambria Math"/>
                                    </a:rPr>
                                    <m:t>3</m:t>
                                  </m:r>
                                  <m:r>
                                    <m:rPr>
                                      <m:brk m:alnAt="7"/>
                                    </m:rPr>
                                    <a:rPr lang="en-US" sz="1600" b="0" i="1" smtClean="0">
                                      <a:latin typeface="Cambria Math"/>
                                      <a:ea typeface="Cambria Math"/>
                                    </a:rPr>
                                    <m:t>+</m:t>
                                  </m:r>
                                  <m:r>
                                    <m:rPr>
                                      <m:brk m:alnAt="7"/>
                                    </m:rPr>
                                    <a:rPr lang="en-US" sz="1600" b="0" i="1" smtClean="0">
                                      <a:latin typeface="Cambria Math"/>
                                      <a:ea typeface="Cambria Math"/>
                                    </a:rPr>
                                    <m:t>2</m:t>
                                  </m:r>
                                  <m:r>
                                    <m:rPr>
                                      <m:brk m:alnAt="7"/>
                                    </m:rPr>
                                    <a:rPr lang="en-US" sz="1600" i="1">
                                      <a:latin typeface="Cambria Math"/>
                                      <a:ea typeface="Cambria Math"/>
                                    </a:rPr>
                                    <m:t>×</m:t>
                                  </m:r>
                                  <m:r>
                                    <a:rPr lang="en-US" sz="1600" b="0" i="1" smtClean="0">
                                      <a:latin typeface="Cambria Math"/>
                                      <a:ea typeface="Cambria Math"/>
                                    </a:rPr>
                                    <m:t>−</m:t>
                                  </m:r>
                                  <m:r>
                                    <m:rPr>
                                      <m:brk m:alnAt="7"/>
                                    </m:rPr>
                                    <a:rPr lang="en-US" sz="1600" b="0" i="1" smtClean="0">
                                      <a:latin typeface="Cambria Math"/>
                                      <a:ea typeface="Cambria Math"/>
                                    </a:rPr>
                                    <m:t>1</m:t>
                                  </m:r>
                                </m:e>
                              </m:d>
                            </m:e>
                            <m:e>
                              <m:d>
                                <m:dPr>
                                  <m:ctrlPr>
                                    <a:rPr lang="en-US" sz="1600" b="0" i="1" smtClean="0">
                                      <a:latin typeface="Cambria Math" panose="02040503050406030204" pitchFamily="18" charset="0"/>
                                      <a:ea typeface="Cambria Math"/>
                                    </a:rPr>
                                  </m:ctrlPr>
                                </m:dPr>
                                <m:e>
                                  <m:r>
                                    <a:rPr lang="en-US" sz="1600" b="0" i="1" smtClean="0">
                                      <a:latin typeface="Cambria Math"/>
                                    </a:rPr>
                                    <m:t>5</m:t>
                                  </m:r>
                                  <m:r>
                                    <m:rPr>
                                      <m:brk m:alnAt="7"/>
                                    </m:rPr>
                                    <a:rPr lang="en-US" sz="1600" i="1">
                                      <a:latin typeface="Cambria Math"/>
                                      <a:ea typeface="Cambria Math"/>
                                    </a:rPr>
                                    <m:t>×</m:t>
                                  </m:r>
                                  <m:r>
                                    <m:rPr>
                                      <m:brk m:alnAt="7"/>
                                    </m:rPr>
                                    <a:rPr lang="en-US" sz="1600" b="0" i="1" smtClean="0">
                                      <a:latin typeface="Cambria Math"/>
                                      <a:ea typeface="Cambria Math"/>
                                    </a:rPr>
                                    <m:t>0</m:t>
                                  </m:r>
                                  <m:r>
                                    <m:rPr>
                                      <m:brk m:alnAt="7"/>
                                    </m:rPr>
                                    <a:rPr lang="en-US" sz="1600" b="0" i="1" smtClean="0">
                                      <a:latin typeface="Cambria Math"/>
                                      <a:ea typeface="Cambria Math"/>
                                    </a:rPr>
                                    <m:t>+</m:t>
                                  </m:r>
                                  <m:r>
                                    <m:rPr>
                                      <m:brk m:alnAt="7"/>
                                    </m:rPr>
                                    <a:rPr lang="en-US" sz="1600" b="0" i="1" smtClean="0">
                                      <a:latin typeface="Cambria Math"/>
                                      <a:ea typeface="Cambria Math"/>
                                    </a:rPr>
                                    <m:t>6</m:t>
                                  </m:r>
                                  <m:r>
                                    <m:rPr>
                                      <m:brk m:alnAt="7"/>
                                    </m:rPr>
                                    <a:rPr lang="en-US" sz="1600" i="1">
                                      <a:latin typeface="Cambria Math"/>
                                      <a:ea typeface="Cambria Math"/>
                                    </a:rPr>
                                    <m:t>×</m:t>
                                  </m:r>
                                  <m:r>
                                    <m:rPr>
                                      <m:brk m:alnAt="7"/>
                                    </m:rPr>
                                    <a:rPr lang="en-US" sz="1600" b="0" i="1" smtClean="0">
                                      <a:latin typeface="Cambria Math"/>
                                      <a:ea typeface="Cambria Math"/>
                                    </a:rPr>
                                    <m:t>1</m:t>
                                  </m:r>
                                  <m:r>
                                    <m:rPr>
                                      <m:brk m:alnAt="7"/>
                                    </m:rPr>
                                    <a:rPr lang="en-US" sz="1600" b="0" i="1" smtClean="0">
                                      <a:latin typeface="Cambria Math"/>
                                      <a:ea typeface="Cambria Math"/>
                                    </a:rPr>
                                    <m:t>+</m:t>
                                  </m:r>
                                  <m:r>
                                    <m:rPr>
                                      <m:brk m:alnAt="7"/>
                                    </m:rPr>
                                    <a:rPr lang="en-US" sz="1600" b="0" i="1" smtClean="0">
                                      <a:latin typeface="Cambria Math"/>
                                      <a:ea typeface="Cambria Math"/>
                                    </a:rPr>
                                    <m:t>2</m:t>
                                  </m:r>
                                  <m:r>
                                    <m:rPr>
                                      <m:brk m:alnAt="7"/>
                                    </m:rPr>
                                    <a:rPr lang="en-US" sz="1600" i="1">
                                      <a:latin typeface="Cambria Math"/>
                                      <a:ea typeface="Cambria Math"/>
                                    </a:rPr>
                                    <m:t>×</m:t>
                                  </m:r>
                                  <m:r>
                                    <m:rPr>
                                      <m:brk m:alnAt="7"/>
                                    </m:rPr>
                                    <a:rPr lang="en-US" sz="1600" b="0" i="1" smtClean="0">
                                      <a:latin typeface="Cambria Math"/>
                                      <a:ea typeface="Cambria Math"/>
                                    </a:rPr>
                                    <m:t>4</m:t>
                                  </m:r>
                                </m:e>
                              </m:d>
                            </m:e>
                          </m:mr>
                          <m:mr>
                            <m:e>
                              <m:r>
                                <a:rPr lang="en-US" sz="1600" b="0" i="1" smtClean="0">
                                  <a:latin typeface="Cambria Math"/>
                                  <a:ea typeface="Cambria Math"/>
                                </a:rPr>
                                <m:t>(</m:t>
                              </m:r>
                              <m:r>
                                <a:rPr lang="en-US" sz="1600" b="0" i="1" smtClean="0">
                                  <a:latin typeface="Cambria Math"/>
                                  <a:ea typeface="Cambria Math"/>
                                </a:rPr>
                                <m:t>2</m:t>
                              </m:r>
                              <m:r>
                                <a:rPr lang="en-US" sz="1600" b="0" i="1" smtClean="0">
                                  <a:latin typeface="Cambria Math"/>
                                  <a:ea typeface="Cambria Math"/>
                                </a:rPr>
                                <m:t>×</m:t>
                              </m:r>
                              <m:r>
                                <a:rPr lang="en-US" sz="1600" b="0" i="1" smtClean="0">
                                  <a:latin typeface="Cambria Math"/>
                                  <a:ea typeface="Cambria Math"/>
                                </a:rPr>
                                <m:t>2</m:t>
                              </m:r>
                              <m:r>
                                <a:rPr lang="en-US" sz="1600" b="0" i="1" smtClean="0">
                                  <a:latin typeface="Cambria Math"/>
                                  <a:ea typeface="Cambria Math"/>
                                </a:rPr>
                                <m:t>+</m:t>
                              </m:r>
                              <m:r>
                                <a:rPr lang="en-US" sz="1600" b="0" i="1" smtClean="0">
                                  <a:latin typeface="Cambria Math"/>
                                  <a:ea typeface="Cambria Math"/>
                                </a:rPr>
                                <m:t>1</m:t>
                              </m:r>
                              <m:r>
                                <a:rPr lang="en-US" sz="1600" i="1">
                                  <a:latin typeface="Cambria Math"/>
                                  <a:ea typeface="Cambria Math"/>
                                </a:rPr>
                                <m:t>×</m:t>
                              </m:r>
                              <m:r>
                                <a:rPr lang="en-US" sz="1600" b="0" i="1" smtClean="0">
                                  <a:latin typeface="Cambria Math"/>
                                  <a:ea typeface="Cambria Math"/>
                                </a:rPr>
                                <m:t>3</m:t>
                              </m:r>
                              <m:r>
                                <a:rPr lang="en-US" sz="1600" b="0" i="1" smtClean="0">
                                  <a:latin typeface="Cambria Math"/>
                                  <a:ea typeface="Cambria Math"/>
                                </a:rPr>
                                <m:t>+</m:t>
                              </m:r>
                              <m:r>
                                <a:rPr lang="en-US" sz="1600" b="0" i="1" smtClean="0">
                                  <a:latin typeface="Cambria Math"/>
                                  <a:ea typeface="Cambria Math"/>
                                </a:rPr>
                                <m:t>7</m:t>
                              </m:r>
                              <m:r>
                                <a:rPr lang="en-US" sz="1600" i="1">
                                  <a:latin typeface="Cambria Math"/>
                                  <a:ea typeface="Cambria Math"/>
                                </a:rPr>
                                <m:t>×</m:t>
                              </m:r>
                              <m:r>
                                <a:rPr lang="en-US" sz="1600" b="0" i="1" smtClean="0">
                                  <a:latin typeface="Cambria Math"/>
                                  <a:ea typeface="Cambria Math"/>
                                </a:rPr>
                                <m:t>−</m:t>
                              </m:r>
                              <m:r>
                                <a:rPr lang="en-US" sz="1600" b="0" i="1" smtClean="0">
                                  <a:latin typeface="Cambria Math"/>
                                  <a:ea typeface="Cambria Math"/>
                                </a:rPr>
                                <m:t>1</m:t>
                              </m:r>
                              <m:r>
                                <a:rPr lang="en-US" sz="1600" b="0" i="1" smtClean="0">
                                  <a:latin typeface="Cambria Math"/>
                                  <a:ea typeface="Cambria Math"/>
                                </a:rPr>
                                <m:t>)</m:t>
                              </m:r>
                            </m:e>
                            <m:e>
                              <m:r>
                                <a:rPr lang="en-US" sz="1600" b="0" i="1" smtClean="0">
                                  <a:latin typeface="Cambria Math"/>
                                  <a:ea typeface="Cambria Math"/>
                                </a:rPr>
                                <m:t>(</m:t>
                              </m:r>
                              <m:r>
                                <a:rPr lang="en-US" sz="1600" b="0" i="1" smtClean="0">
                                  <a:latin typeface="Cambria Math"/>
                                  <a:ea typeface="Cambria Math"/>
                                </a:rPr>
                                <m:t>2</m:t>
                              </m:r>
                              <m:r>
                                <a:rPr lang="en-US" sz="1600" i="1">
                                  <a:latin typeface="Cambria Math"/>
                                  <a:ea typeface="Cambria Math"/>
                                </a:rPr>
                                <m:t>×</m:t>
                              </m:r>
                              <m:r>
                                <a:rPr lang="en-US" sz="1600" b="0" i="1" smtClean="0">
                                  <a:latin typeface="Cambria Math"/>
                                  <a:ea typeface="Cambria Math"/>
                                </a:rPr>
                                <m:t>0</m:t>
                              </m:r>
                              <m:r>
                                <a:rPr lang="en-US" sz="1600" b="0" i="1" smtClean="0">
                                  <a:latin typeface="Cambria Math"/>
                                  <a:ea typeface="Cambria Math"/>
                                </a:rPr>
                                <m:t>+</m:t>
                              </m:r>
                              <m:r>
                                <a:rPr lang="en-US" sz="1600" b="0" i="1" smtClean="0">
                                  <a:latin typeface="Cambria Math"/>
                                  <a:ea typeface="Cambria Math"/>
                                </a:rPr>
                                <m:t>1</m:t>
                              </m:r>
                              <m:r>
                                <a:rPr lang="en-US" sz="1600" i="1">
                                  <a:latin typeface="Cambria Math"/>
                                  <a:ea typeface="Cambria Math"/>
                                </a:rPr>
                                <m:t>×</m:t>
                              </m:r>
                              <m:r>
                                <a:rPr lang="en-US" sz="1600" b="0" i="1" smtClean="0">
                                  <a:latin typeface="Cambria Math"/>
                                  <a:ea typeface="Cambria Math"/>
                                </a:rPr>
                                <m:t>1</m:t>
                              </m:r>
                              <m:r>
                                <a:rPr lang="en-US" sz="1600" b="0" i="1" smtClean="0">
                                  <a:latin typeface="Cambria Math"/>
                                  <a:ea typeface="Cambria Math"/>
                                </a:rPr>
                                <m:t>+</m:t>
                              </m:r>
                              <m:r>
                                <a:rPr lang="en-US" sz="1600" b="0" i="1" smtClean="0">
                                  <a:latin typeface="Cambria Math"/>
                                  <a:ea typeface="Cambria Math"/>
                                </a:rPr>
                                <m:t>7</m:t>
                              </m:r>
                              <m:r>
                                <a:rPr lang="en-US" sz="1600" i="1">
                                  <a:latin typeface="Cambria Math"/>
                                  <a:ea typeface="Cambria Math"/>
                                </a:rPr>
                                <m:t>×</m:t>
                              </m:r>
                              <m:r>
                                <a:rPr lang="en-US" sz="1600" b="0" i="1" smtClean="0">
                                  <a:latin typeface="Cambria Math"/>
                                  <a:ea typeface="Cambria Math"/>
                                </a:rPr>
                                <m:t>4</m:t>
                              </m:r>
                              <m:r>
                                <a:rPr lang="en-US" sz="1600" b="0" i="1" smtClean="0">
                                  <a:latin typeface="Cambria Math"/>
                                  <a:ea typeface="Cambria Math"/>
                                </a:rPr>
                                <m:t>)</m:t>
                              </m:r>
                            </m:e>
                          </m:mr>
                          <m:mr>
                            <m:e>
                              <m:r>
                                <a:rPr lang="en-US" sz="1600" b="0" i="1" smtClean="0">
                                  <a:latin typeface="Cambria Math"/>
                                  <a:ea typeface="Cambria Math"/>
                                </a:rPr>
                                <m:t>(</m:t>
                              </m:r>
                              <m:r>
                                <a:rPr lang="en-US" sz="1600" b="0" i="1" smtClean="0">
                                  <a:latin typeface="Cambria Math"/>
                                  <a:ea typeface="Cambria Math"/>
                                </a:rPr>
                                <m:t>3</m:t>
                              </m:r>
                              <m:r>
                                <a:rPr lang="en-US" sz="1600" i="1">
                                  <a:latin typeface="Cambria Math"/>
                                  <a:ea typeface="Cambria Math"/>
                                </a:rPr>
                                <m:t>×</m:t>
                              </m:r>
                              <m:r>
                                <a:rPr lang="en-US" sz="1600" b="0" i="1" smtClean="0">
                                  <a:latin typeface="Cambria Math"/>
                                  <a:ea typeface="Cambria Math"/>
                                </a:rPr>
                                <m:t>2</m:t>
                              </m:r>
                              <m:r>
                                <a:rPr lang="en-US" sz="1600" b="0" i="1" smtClean="0">
                                  <a:latin typeface="Cambria Math"/>
                                  <a:ea typeface="Cambria Math"/>
                                </a:rPr>
                                <m:t>+</m:t>
                              </m:r>
                              <m:r>
                                <a:rPr lang="en-US" sz="1600" b="0" i="1" smtClean="0">
                                  <a:latin typeface="Cambria Math"/>
                                  <a:ea typeface="Cambria Math"/>
                                </a:rPr>
                                <m:t>0</m:t>
                              </m:r>
                              <m:r>
                                <a:rPr lang="en-US" sz="1600" i="1">
                                  <a:latin typeface="Cambria Math"/>
                                  <a:ea typeface="Cambria Math"/>
                                </a:rPr>
                                <m:t>×</m:t>
                              </m:r>
                              <m:r>
                                <a:rPr lang="en-US" sz="1600" b="0" i="1" smtClean="0">
                                  <a:latin typeface="Cambria Math"/>
                                  <a:ea typeface="Cambria Math"/>
                                </a:rPr>
                                <m:t>3</m:t>
                              </m:r>
                              <m:r>
                                <a:rPr lang="en-US" sz="1600" b="0" i="1" smtClean="0">
                                  <a:latin typeface="Cambria Math"/>
                                  <a:ea typeface="Cambria Math"/>
                                </a:rPr>
                                <m:t>+</m:t>
                              </m:r>
                              <m:r>
                                <a:rPr lang="en-US" sz="1600" b="0" i="1" smtClean="0">
                                  <a:latin typeface="Cambria Math"/>
                                  <a:ea typeface="Cambria Math"/>
                                </a:rPr>
                                <m:t>4</m:t>
                              </m:r>
                              <m:r>
                                <a:rPr lang="en-US" sz="1600" i="1">
                                  <a:latin typeface="Cambria Math"/>
                                  <a:ea typeface="Cambria Math"/>
                                </a:rPr>
                                <m:t>×</m:t>
                              </m:r>
                              <m:r>
                                <a:rPr lang="en-US" sz="1600" b="0" i="1" smtClean="0">
                                  <a:latin typeface="Cambria Math"/>
                                  <a:ea typeface="Cambria Math"/>
                                </a:rPr>
                                <m:t>−</m:t>
                              </m:r>
                              <m:r>
                                <a:rPr lang="en-US" sz="1600" b="0" i="1" smtClean="0">
                                  <a:latin typeface="Cambria Math"/>
                                  <a:ea typeface="Cambria Math"/>
                                </a:rPr>
                                <m:t>1</m:t>
                              </m:r>
                              <m:r>
                                <a:rPr lang="en-US" sz="1600" b="0" i="1" smtClean="0">
                                  <a:latin typeface="Cambria Math"/>
                                  <a:ea typeface="Cambria Math"/>
                                </a:rPr>
                                <m:t>)</m:t>
                              </m:r>
                            </m:e>
                            <m:e>
                              <m:r>
                                <a:rPr lang="en-US" sz="1600" b="0" i="1" smtClean="0">
                                  <a:latin typeface="Cambria Math"/>
                                  <a:ea typeface="Cambria Math"/>
                                </a:rPr>
                                <m:t>(</m:t>
                              </m:r>
                              <m:r>
                                <a:rPr lang="en-US" sz="1600" b="0" i="1" smtClean="0">
                                  <a:latin typeface="Cambria Math"/>
                                  <a:ea typeface="Cambria Math"/>
                                </a:rPr>
                                <m:t>3</m:t>
                              </m:r>
                              <m:r>
                                <a:rPr lang="en-US" sz="1600" i="1">
                                  <a:latin typeface="Cambria Math"/>
                                  <a:ea typeface="Cambria Math"/>
                                </a:rPr>
                                <m:t>×</m:t>
                              </m:r>
                              <m:r>
                                <a:rPr lang="en-US" sz="1600" b="0" i="1" smtClean="0">
                                  <a:latin typeface="Cambria Math"/>
                                  <a:ea typeface="Cambria Math"/>
                                </a:rPr>
                                <m:t>0</m:t>
                              </m:r>
                              <m:r>
                                <a:rPr lang="en-US" sz="1600" b="0" i="1" smtClean="0">
                                  <a:latin typeface="Cambria Math"/>
                                  <a:ea typeface="Cambria Math"/>
                                </a:rPr>
                                <m:t>+</m:t>
                              </m:r>
                              <m:r>
                                <a:rPr lang="en-US" sz="1600" b="0" i="1" smtClean="0">
                                  <a:latin typeface="Cambria Math"/>
                                  <a:ea typeface="Cambria Math"/>
                                </a:rPr>
                                <m:t>0</m:t>
                              </m:r>
                              <m:r>
                                <a:rPr lang="en-US" sz="1600" i="1">
                                  <a:latin typeface="Cambria Math"/>
                                  <a:ea typeface="Cambria Math"/>
                                </a:rPr>
                                <m:t>×</m:t>
                              </m:r>
                              <m:r>
                                <a:rPr lang="en-US" sz="1600" b="0" i="1" smtClean="0">
                                  <a:latin typeface="Cambria Math"/>
                                  <a:ea typeface="Cambria Math"/>
                                </a:rPr>
                                <m:t>1</m:t>
                              </m:r>
                              <m:r>
                                <a:rPr lang="en-US" sz="1600" b="0" i="1" smtClean="0">
                                  <a:latin typeface="Cambria Math"/>
                                  <a:ea typeface="Cambria Math"/>
                                </a:rPr>
                                <m:t>+</m:t>
                              </m:r>
                              <m:r>
                                <a:rPr lang="en-US" sz="1600" b="0" i="1" smtClean="0">
                                  <a:latin typeface="Cambria Math"/>
                                  <a:ea typeface="Cambria Math"/>
                                </a:rPr>
                                <m:t>4</m:t>
                              </m:r>
                              <m:r>
                                <a:rPr lang="en-US" sz="1600" i="1">
                                  <a:latin typeface="Cambria Math"/>
                                  <a:ea typeface="Cambria Math"/>
                                </a:rPr>
                                <m:t>×</m:t>
                              </m:r>
                              <m:r>
                                <a:rPr lang="en-US" sz="1600" b="0" i="1" smtClean="0">
                                  <a:latin typeface="Cambria Math"/>
                                  <a:ea typeface="Cambria Math"/>
                                </a:rPr>
                                <m:t>4</m:t>
                              </m:r>
                              <m:r>
                                <a:rPr lang="en-US" sz="1600" b="0" i="1" smtClean="0">
                                  <a:latin typeface="Cambria Math"/>
                                  <a:ea typeface="Cambria Math"/>
                                </a:rPr>
                                <m:t>)</m:t>
                              </m:r>
                            </m:e>
                          </m:mr>
                        </m:m>
                      </m:e>
                    </m:d>
                    <m:r>
                      <a:rPr lang="en-US" sz="1600" b="0" i="1" smtClean="0">
                        <a:latin typeface="Cambria Math"/>
                      </a:rPr>
                      <m:t>   </m:t>
                    </m:r>
                  </m:oMath>
                </a14:m>
                <a:endParaRPr lang="en-US" sz="1600" b="0" i="1" dirty="0" smtClean="0">
                  <a:latin typeface="Cambria Math"/>
                </a:endParaRPr>
              </a:p>
              <a:p>
                <a:pPr algn="just"/>
                <a:r>
                  <a:rPr lang="en-US" sz="1600" b="0" dirty="0" smtClean="0"/>
                  <a:t>                                                     </a:t>
                </a:r>
                <a14:m>
                  <m:oMath xmlns:m="http://schemas.openxmlformats.org/officeDocument/2006/math">
                    <m:r>
                      <a:rPr lang="en-US" sz="1600" b="0" i="1" smtClean="0">
                        <a:latin typeface="Cambria Math"/>
                      </a:rPr>
                      <m:t>=</m:t>
                    </m:r>
                    <m:d>
                      <m:dPr>
                        <m:begChr m:val="["/>
                        <m:endChr m:val="]"/>
                        <m:ctrlPr>
                          <a:rPr lang="en-US" sz="1600" b="0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m>
                          <m:mPr>
                            <m:mcs>
                              <m:mc>
                                <m:mcPr>
                                  <m:count m:val="2"/>
                                  <m:mcJc m:val="center"/>
                                </m:mcPr>
                              </m:mc>
                            </m:mcs>
                            <m:ctrlPr>
                              <a:rPr lang="en-US" sz="1600" b="0" i="1" smtClean="0">
                                <a:latin typeface="Cambria Math" panose="02040503050406030204" pitchFamily="18" charset="0"/>
                              </a:rPr>
                            </m:ctrlPr>
                          </m:mPr>
                          <m:mr>
                            <m:e>
                              <m:r>
                                <m:rPr>
                                  <m:brk m:alnAt="7"/>
                                </m:rPr>
                                <a:rPr lang="en-US" sz="1600" b="0" i="1" smtClean="0">
                                  <a:latin typeface="Cambria Math"/>
                                </a:rPr>
                                <m:t>2</m:t>
                              </m:r>
                              <m:r>
                                <m:rPr>
                                  <m:brk m:alnAt="7"/>
                                </m:rPr>
                                <a:rPr lang="en-US" sz="1600" b="0" i="1" smtClean="0">
                                  <a:latin typeface="Cambria Math"/>
                                </a:rPr>
                                <m:t>+</m:t>
                              </m:r>
                              <m:r>
                                <m:rPr>
                                  <m:brk m:alnAt="7"/>
                                </m:rPr>
                                <a:rPr lang="en-US" sz="1600" b="0" i="1" smtClean="0">
                                  <a:latin typeface="Cambria Math"/>
                                </a:rPr>
                                <m:t>1</m:t>
                              </m:r>
                              <m:r>
                                <a:rPr lang="en-US" sz="1600" b="0" i="1" smtClean="0">
                                  <a:latin typeface="Cambria Math"/>
                                </a:rPr>
                                <m:t>2</m:t>
                              </m:r>
                              <m:r>
                                <m:rPr>
                                  <m:brk m:alnAt="7"/>
                                </m:rPr>
                                <a:rPr lang="en-US" sz="1600" b="0" i="1" smtClean="0">
                                  <a:latin typeface="Cambria Math"/>
                                </a:rPr>
                                <m:t>+</m:t>
                              </m:r>
                              <m:r>
                                <m:rPr>
                                  <m:brk m:alnAt="7"/>
                                </m:rPr>
                                <a:rPr lang="en-US" sz="1600" b="0" i="1" smtClean="0">
                                  <a:latin typeface="Cambria Math"/>
                                </a:rPr>
                                <m:t>1</m:t>
                              </m:r>
                            </m:e>
                            <m:e>
                              <m:r>
                                <a:rPr lang="en-US" sz="1600" b="0" i="1" smtClean="0">
                                  <a:latin typeface="Cambria Math"/>
                                </a:rPr>
                                <m:t>0</m:t>
                              </m:r>
                              <m:r>
                                <a:rPr lang="en-US" sz="1600" b="0" i="1" smtClean="0">
                                  <a:latin typeface="Cambria Math"/>
                                </a:rPr>
                                <m:t>+</m:t>
                              </m:r>
                              <m:r>
                                <a:rPr lang="en-US" sz="1600" b="0" i="1" smtClean="0">
                                  <a:latin typeface="Cambria Math"/>
                                </a:rPr>
                                <m:t>4</m:t>
                              </m:r>
                              <m:r>
                                <a:rPr lang="en-US" sz="1600" b="0" i="1" smtClean="0">
                                  <a:latin typeface="Cambria Math"/>
                                </a:rPr>
                                <m:t>−</m:t>
                              </m:r>
                              <m:r>
                                <a:rPr lang="en-US" sz="1600" b="0" i="1" smtClean="0">
                                  <a:latin typeface="Cambria Math"/>
                                </a:rPr>
                                <m:t>4</m:t>
                              </m:r>
                            </m:e>
                          </m:mr>
                          <m:mr>
                            <m:e>
                              <m:r>
                                <a:rPr lang="en-US" sz="1600" b="0" i="1" smtClean="0">
                                  <a:latin typeface="Cambria Math"/>
                                </a:rPr>
                                <m:t>10</m:t>
                              </m:r>
                              <m:r>
                                <a:rPr lang="en-US" sz="1600" b="0" i="1" smtClean="0">
                                  <a:latin typeface="Cambria Math"/>
                                </a:rPr>
                                <m:t>+</m:t>
                              </m:r>
                              <m:r>
                                <a:rPr lang="en-US" sz="1600" b="0" i="1" smtClean="0">
                                  <a:latin typeface="Cambria Math"/>
                                </a:rPr>
                                <m:t>18</m:t>
                              </m:r>
                              <m:r>
                                <a:rPr lang="en-US" sz="1600" b="0" i="1" smtClean="0">
                                  <a:latin typeface="Cambria Math"/>
                                </a:rPr>
                                <m:t>−</m:t>
                              </m:r>
                              <m:r>
                                <a:rPr lang="en-US" sz="1600" b="0" i="1" smtClean="0">
                                  <a:latin typeface="Cambria Math"/>
                                </a:rPr>
                                <m:t>2</m:t>
                              </m:r>
                            </m:e>
                            <m:e>
                              <m:r>
                                <a:rPr lang="en-US" sz="1600" b="0" i="1" smtClean="0">
                                  <a:latin typeface="Cambria Math"/>
                                </a:rPr>
                                <m:t>0</m:t>
                              </m:r>
                              <m:r>
                                <a:rPr lang="en-US" sz="1600" b="0" i="1" smtClean="0">
                                  <a:latin typeface="Cambria Math"/>
                                </a:rPr>
                                <m:t>+</m:t>
                              </m:r>
                              <m:r>
                                <a:rPr lang="en-US" sz="1600" b="0" i="1" smtClean="0">
                                  <a:latin typeface="Cambria Math"/>
                                </a:rPr>
                                <m:t>6</m:t>
                              </m:r>
                              <m:r>
                                <a:rPr lang="en-US" sz="1600" b="0" i="1" smtClean="0">
                                  <a:latin typeface="Cambria Math"/>
                                </a:rPr>
                                <m:t>+</m:t>
                              </m:r>
                              <m:r>
                                <a:rPr lang="en-US" sz="1600" b="0" i="1" smtClean="0">
                                  <a:latin typeface="Cambria Math"/>
                                </a:rPr>
                                <m:t>8</m:t>
                              </m:r>
                            </m:e>
                          </m:mr>
                          <m:mr>
                            <m:e>
                              <m:r>
                                <a:rPr lang="en-US" sz="1600" b="0" i="1" smtClean="0">
                                  <a:latin typeface="Cambria Math"/>
                                </a:rPr>
                                <m:t>4</m:t>
                              </m:r>
                              <m:r>
                                <a:rPr lang="en-US" sz="1600" b="0" i="1" smtClean="0">
                                  <a:latin typeface="Cambria Math"/>
                                </a:rPr>
                                <m:t>+</m:t>
                              </m:r>
                              <m:r>
                                <a:rPr lang="en-US" sz="1600" b="0" i="1" smtClean="0">
                                  <a:latin typeface="Cambria Math"/>
                                </a:rPr>
                                <m:t>3</m:t>
                              </m:r>
                              <m:r>
                                <a:rPr lang="en-US" sz="1600" b="0" i="1" smtClean="0">
                                  <a:latin typeface="Cambria Math"/>
                                </a:rPr>
                                <m:t>−</m:t>
                              </m:r>
                              <m:r>
                                <a:rPr lang="en-US" sz="1600" b="0" i="1" smtClean="0">
                                  <a:latin typeface="Cambria Math"/>
                                </a:rPr>
                                <m:t>7</m:t>
                              </m:r>
                            </m:e>
                            <m:e>
                              <m:r>
                                <a:rPr lang="en-US" sz="1600" b="0" i="1" smtClean="0">
                                  <a:latin typeface="Cambria Math"/>
                                </a:rPr>
                                <m:t>0</m:t>
                              </m:r>
                              <m:r>
                                <a:rPr lang="en-US" sz="1600" b="0" i="1" smtClean="0">
                                  <a:latin typeface="Cambria Math"/>
                                </a:rPr>
                                <m:t>+</m:t>
                              </m:r>
                              <m:r>
                                <a:rPr lang="en-US" sz="1600" b="0" i="1" smtClean="0">
                                  <a:latin typeface="Cambria Math"/>
                                </a:rPr>
                                <m:t>1</m:t>
                              </m:r>
                              <m:r>
                                <a:rPr lang="en-US" sz="1600" b="0" i="1" smtClean="0">
                                  <a:latin typeface="Cambria Math"/>
                                </a:rPr>
                                <m:t>+</m:t>
                              </m:r>
                              <m:r>
                                <a:rPr lang="en-US" sz="1600" b="0" i="1" smtClean="0">
                                  <a:latin typeface="Cambria Math"/>
                                </a:rPr>
                                <m:t>28</m:t>
                              </m:r>
                            </m:e>
                          </m:mr>
                          <m:mr>
                            <m:e>
                              <m:r>
                                <a:rPr lang="en-US" sz="1600" b="0" i="1" smtClean="0">
                                  <a:latin typeface="Cambria Math"/>
                                </a:rPr>
                                <m:t>6</m:t>
                              </m:r>
                              <m:r>
                                <a:rPr lang="en-US" sz="1600" b="0" i="1" smtClean="0">
                                  <a:latin typeface="Cambria Math"/>
                                </a:rPr>
                                <m:t>+</m:t>
                              </m:r>
                              <m:r>
                                <a:rPr lang="en-US" sz="1600" b="0" i="1" smtClean="0">
                                  <a:latin typeface="Cambria Math"/>
                                </a:rPr>
                                <m:t>0</m:t>
                              </m:r>
                              <m:r>
                                <a:rPr lang="en-US" sz="1600" b="0" i="1" smtClean="0">
                                  <a:latin typeface="Cambria Math"/>
                                </a:rPr>
                                <m:t>−</m:t>
                              </m:r>
                              <m:r>
                                <a:rPr lang="en-US" sz="1600" b="0" i="1" smtClean="0">
                                  <a:latin typeface="Cambria Math"/>
                                </a:rPr>
                                <m:t>4</m:t>
                              </m:r>
                            </m:e>
                            <m:e>
                              <m:r>
                                <a:rPr lang="en-US" sz="1600" b="0" i="1" smtClean="0">
                                  <a:latin typeface="Cambria Math"/>
                                </a:rPr>
                                <m:t>0</m:t>
                              </m:r>
                              <m:r>
                                <a:rPr lang="en-US" sz="1600" b="0" i="1" smtClean="0">
                                  <a:latin typeface="Cambria Math"/>
                                </a:rPr>
                                <m:t>+</m:t>
                              </m:r>
                              <m:r>
                                <a:rPr lang="en-US" sz="1600" b="0" i="1" smtClean="0">
                                  <a:latin typeface="Cambria Math"/>
                                </a:rPr>
                                <m:t>0</m:t>
                              </m:r>
                              <m:r>
                                <a:rPr lang="en-US" sz="1600" b="0" i="1" smtClean="0">
                                  <a:latin typeface="Cambria Math"/>
                                </a:rPr>
                                <m:t>+</m:t>
                              </m:r>
                              <m:r>
                                <a:rPr lang="en-US" sz="1600" b="0" i="1" smtClean="0">
                                  <a:latin typeface="Cambria Math"/>
                                </a:rPr>
                                <m:t>16</m:t>
                              </m:r>
                            </m:e>
                          </m:mr>
                        </m:m>
                      </m:e>
                    </m:d>
                  </m:oMath>
                </a14:m>
                <a:r>
                  <a:rPr lang="en-US" dirty="0" smtClean="0"/>
                  <a:t>     </a:t>
                </a:r>
                <a:endParaRPr lang="en-US" dirty="0" smtClean="0"/>
              </a:p>
              <a:p>
                <a:pPr algn="just"/>
                <a:r>
                  <a:rPr lang="en-US" dirty="0" smtClean="0"/>
                  <a:t>                           </a:t>
                </a:r>
                <a14:m>
                  <m:oMath xmlns:m="http://schemas.openxmlformats.org/officeDocument/2006/math">
                    <m:r>
                      <a:rPr lang="en-US" sz="1600" b="0" i="1" smtClean="0">
                        <a:latin typeface="Cambria Math"/>
                      </a:rPr>
                      <m:t>= </m:t>
                    </m:r>
                    <m:sSub>
                      <m:sSubPr>
                        <m:ctrlPr>
                          <a:rPr lang="en-US" sz="1600" b="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d>
                          <m:dPr>
                            <m:begChr m:val="["/>
                            <m:endChr m:val="]"/>
                            <m:ctrlPr>
                              <a:rPr lang="en-US" sz="1600" b="0" i="1" smtClean="0">
                                <a:latin typeface="Cambria Math" panose="02040503050406030204" pitchFamily="18" charset="0"/>
                              </a:rPr>
                            </m:ctrlPr>
                          </m:dPr>
                          <m:e>
                            <m:m>
                              <m:mPr>
                                <m:mcs>
                                  <m:mc>
                                    <m:mcPr>
                                      <m:count m:val="2"/>
                                      <m:mcJc m:val="center"/>
                                    </m:mcPr>
                                  </m:mc>
                                </m:mcs>
                                <m:ctrlPr>
                                  <a:rPr lang="en-US" sz="1600" b="0" i="1" smtClean="0">
                                    <a:latin typeface="Cambria Math" panose="02040503050406030204" pitchFamily="18" charset="0"/>
                                  </a:rPr>
                                </m:ctrlPr>
                              </m:mPr>
                              <m:mr>
                                <m:e>
                                  <m:r>
                                    <m:rPr>
                                      <m:brk m:alnAt="7"/>
                                    </m:rPr>
                                    <a:rPr lang="en-US" sz="1600" b="0" i="1" smtClean="0">
                                      <a:latin typeface="Cambria Math"/>
                                    </a:rPr>
                                    <m:t>1</m:t>
                                  </m:r>
                                  <m:r>
                                    <a:rPr lang="en-US" sz="1600" b="0" i="1" smtClean="0">
                                      <a:latin typeface="Cambria Math"/>
                                    </a:rPr>
                                    <m:t>5</m:t>
                                  </m:r>
                                </m:e>
                                <m:e>
                                  <m:r>
                                    <a:rPr lang="en-US" sz="1600" b="0" i="1" smtClean="0">
                                      <a:latin typeface="Cambria Math"/>
                                    </a:rPr>
                                    <m:t>0</m:t>
                                  </m:r>
                                </m:e>
                              </m:mr>
                              <m:mr>
                                <m:e>
                                  <m:r>
                                    <a:rPr lang="en-US" sz="1600" b="0" i="1" smtClean="0">
                                      <a:latin typeface="Cambria Math"/>
                                    </a:rPr>
                                    <m:t>26</m:t>
                                  </m:r>
                                </m:e>
                                <m:e>
                                  <m:r>
                                    <a:rPr lang="en-US" sz="1600" b="0" i="1" smtClean="0">
                                      <a:latin typeface="Cambria Math"/>
                                    </a:rPr>
                                    <m:t>14</m:t>
                                  </m:r>
                                </m:e>
                              </m:mr>
                              <m:mr>
                                <m:e>
                                  <m:r>
                                    <a:rPr lang="en-US" sz="1600" b="0" i="1" smtClean="0">
                                      <a:latin typeface="Cambria Math"/>
                                    </a:rPr>
                                    <m:t>0</m:t>
                                  </m:r>
                                </m:e>
                                <m:e>
                                  <m:r>
                                    <a:rPr lang="en-US" sz="1600" b="0" i="1" smtClean="0">
                                      <a:latin typeface="Cambria Math"/>
                                    </a:rPr>
                                    <m:t>29</m:t>
                                  </m:r>
                                </m:e>
                              </m:mr>
                              <m:mr>
                                <m:e>
                                  <m:r>
                                    <a:rPr lang="en-US" sz="1600" b="0" i="1" smtClean="0">
                                      <a:latin typeface="Cambria Math"/>
                                    </a:rPr>
                                    <m:t>2</m:t>
                                  </m:r>
                                </m:e>
                                <m:e>
                                  <m:r>
                                    <a:rPr lang="en-US" sz="1600" b="0" i="1" smtClean="0">
                                      <a:latin typeface="Cambria Math"/>
                                    </a:rPr>
                                    <m:t>16</m:t>
                                  </m:r>
                                </m:e>
                              </m:mr>
                            </m:m>
                          </m:e>
                        </m:d>
                      </m:e>
                      <m:sub>
                        <m:r>
                          <a:rPr lang="en-US" sz="1600" b="0" i="1" smtClean="0">
                            <a:latin typeface="Cambria Math"/>
                          </a:rPr>
                          <m:t>4</m:t>
                        </m:r>
                        <m:r>
                          <a:rPr lang="en-US" sz="1600" b="0" i="1" smtClean="0">
                            <a:latin typeface="Cambria Math"/>
                            <a:ea typeface="Cambria Math"/>
                          </a:rPr>
                          <m:t>×</m:t>
                        </m:r>
                        <m:r>
                          <a:rPr lang="en-US" sz="1600" b="0" i="1" smtClean="0">
                            <a:latin typeface="Cambria Math"/>
                            <a:ea typeface="Cambria Math"/>
                          </a:rPr>
                          <m:t>2</m:t>
                        </m:r>
                      </m:sub>
                    </m:sSub>
                  </m:oMath>
                </a14:m>
                <a:endParaRPr lang="en-US" sz="1600" dirty="0" smtClean="0"/>
              </a:p>
              <a:p>
                <a:pPr algn="just"/>
                <a:r>
                  <a:rPr lang="en-US" sz="2400" dirty="0" smtClean="0"/>
                  <a:t>2) </a:t>
                </a:r>
                <a14:m>
                  <m:oMath xmlns:m="http://schemas.openxmlformats.org/officeDocument/2006/math">
                    <m:r>
                      <a:rPr lang="en-US" sz="2400" i="1">
                        <a:latin typeface="Cambria Math"/>
                      </a:rPr>
                      <m:t>𝐵𝐴</m:t>
                    </m:r>
                  </m:oMath>
                </a14:m>
                <a:endParaRPr lang="ar-EG" sz="2400" i="1" dirty="0" smtClean="0"/>
              </a:p>
              <a:p>
                <a:pPr marL="88900" indent="-88900" algn="just" rtl="1"/>
                <a:r>
                  <a:rPr lang="en-US" sz="2400" dirty="0" smtClean="0"/>
                  <a:t> </a:t>
                </a:r>
                <a:r>
                  <a:rPr lang="ar-EG" sz="2400" dirty="0" smtClean="0"/>
                  <a:t>لا تجوز عملية الضرب لأن عدد أعمدة </a:t>
                </a:r>
                <a:r>
                  <a:rPr lang="ar-SA" sz="2400" dirty="0" smtClean="0"/>
                  <a:t>المصفوفة </a:t>
                </a:r>
                <a:r>
                  <a:rPr lang="ar-EG" sz="2400" dirty="0" smtClean="0"/>
                  <a:t>الأولى </a:t>
                </a:r>
                <a:r>
                  <a:rPr lang="ar-EG" sz="2400" dirty="0" smtClean="0"/>
                  <a:t>لا تساوي عدد صفوف </a:t>
                </a:r>
                <a:r>
                  <a:rPr lang="ar-SA" sz="2400" dirty="0" smtClean="0"/>
                  <a:t>المصفوفة </a:t>
                </a:r>
                <a:r>
                  <a:rPr lang="ar-EG" sz="2400" dirty="0" smtClean="0"/>
                  <a:t>الثانية</a:t>
                </a:r>
                <a:r>
                  <a:rPr lang="ar-SA" sz="2400" dirty="0" smtClean="0"/>
                  <a:t>. </a:t>
                </a:r>
                <a:r>
                  <a:rPr lang="ar-EG" sz="2400" dirty="0" smtClean="0"/>
                  <a:t> </a:t>
                </a:r>
                <a:endParaRPr lang="en-US" sz="2400" dirty="0"/>
              </a:p>
            </p:txBody>
          </p:sp>
        </mc:Choice>
        <mc:Fallback>
          <p:sp>
            <p:nvSpPr>
              <p:cNvPr id="5" name="Content Placeholder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495300" y="908720"/>
                <a:ext cx="8915400" cy="5256584"/>
              </a:xfrm>
              <a:blipFill rotWithShape="0">
                <a:blip r:embed="rId3"/>
                <a:stretch>
                  <a:fillRect l="-1982" t="-580" r="-957"/>
                </a:stretch>
              </a:blipFill>
            </p:spPr>
            <p:txBody>
              <a:bodyPr/>
              <a:lstStyle/>
              <a:p>
                <a:r>
                  <a:rPr lang="ar-SA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301164161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build="p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>
          <a:xfrm>
            <a:off x="4974456" y="6381328"/>
            <a:ext cx="482600" cy="288032"/>
          </a:xfrm>
          <a:prstGeom prst="rect">
            <a:avLst/>
          </a:prstGeom>
        </p:spPr>
        <p:txBody>
          <a:bodyPr/>
          <a:lstStyle/>
          <a:p>
            <a:pPr algn="ctr">
              <a:defRPr/>
            </a:pPr>
            <a:fld id="{7B8EA862-7DD5-4A06-BDE1-DB7EC5FAA60C}" type="slidenum">
              <a:rPr lang="ar-SA" sz="1200" smtClean="0">
                <a:solidFill>
                  <a:schemeClr val="bg1"/>
                </a:solidFill>
              </a:rPr>
              <a:pPr algn="ctr">
                <a:defRPr/>
              </a:pPr>
              <a:t>19</a:t>
            </a:fld>
            <a:endParaRPr lang="en-US" sz="1200" dirty="0">
              <a:solidFill>
                <a:schemeClr val="bg1"/>
              </a:solidFill>
            </a:endParaRPr>
          </a:p>
        </p:txBody>
      </p:sp>
      <p:sp>
        <p:nvSpPr>
          <p:cNvPr id="9" name="Title 1"/>
          <p:cNvSpPr txBox="1">
            <a:spLocks/>
          </p:cNvSpPr>
          <p:nvPr/>
        </p:nvSpPr>
        <p:spPr>
          <a:xfrm>
            <a:off x="228600" y="-27384"/>
            <a:ext cx="9182100" cy="792162"/>
          </a:xfrm>
          <a:prstGeom prst="rect">
            <a:avLst/>
          </a:prstGeom>
          <a:noFill/>
        </p:spPr>
        <p:txBody>
          <a:bodyPr/>
          <a:lstStyle>
            <a:lvl1pPr algn="r" rtl="0" eaLnBrk="1" fontAlgn="base" hangingPunct="1">
              <a:spcBef>
                <a:spcPct val="0"/>
              </a:spcBef>
              <a:spcAft>
                <a:spcPct val="0"/>
              </a:spcAft>
              <a:defRPr sz="4400" kern="1200">
                <a:solidFill>
                  <a:srgbClr val="AD9968"/>
                </a:solidFill>
                <a:latin typeface="+mj-lt"/>
                <a:ea typeface="+mj-ea"/>
                <a:cs typeface="Arial" charset="0"/>
              </a:defRPr>
            </a:lvl1pPr>
            <a:lvl2pPr algn="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rgbClr val="376092"/>
                </a:solidFill>
                <a:latin typeface="Calibri" pitchFamily="34" charset="0"/>
                <a:cs typeface="Arial" charset="0"/>
              </a:defRPr>
            </a:lvl2pPr>
            <a:lvl3pPr algn="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rgbClr val="376092"/>
                </a:solidFill>
                <a:latin typeface="Calibri" pitchFamily="34" charset="0"/>
                <a:cs typeface="Arial" charset="0"/>
              </a:defRPr>
            </a:lvl3pPr>
            <a:lvl4pPr algn="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rgbClr val="376092"/>
                </a:solidFill>
                <a:latin typeface="Calibri" pitchFamily="34" charset="0"/>
                <a:cs typeface="Arial" charset="0"/>
              </a:defRPr>
            </a:lvl4pPr>
            <a:lvl5pPr algn="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rgbClr val="376092"/>
                </a:solidFill>
                <a:latin typeface="Calibri" pitchFamily="34" charset="0"/>
                <a:cs typeface="Arial" charset="0"/>
              </a:defRPr>
            </a:lvl5pPr>
            <a:lvl6pPr marL="457200" algn="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rgbClr val="376092"/>
                </a:solidFill>
                <a:latin typeface="Calibri" pitchFamily="34" charset="0"/>
                <a:cs typeface="Arial" charset="0"/>
              </a:defRPr>
            </a:lvl6pPr>
            <a:lvl7pPr marL="914400" algn="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rgbClr val="376092"/>
                </a:solidFill>
                <a:latin typeface="Calibri" pitchFamily="34" charset="0"/>
                <a:cs typeface="Arial" charset="0"/>
              </a:defRPr>
            </a:lvl7pPr>
            <a:lvl8pPr marL="1371600" algn="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rgbClr val="376092"/>
                </a:solidFill>
                <a:latin typeface="Calibri" pitchFamily="34" charset="0"/>
                <a:cs typeface="Arial" charset="0"/>
              </a:defRPr>
            </a:lvl8pPr>
            <a:lvl9pPr marL="1828800" algn="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rgbClr val="376092"/>
                </a:solidFill>
                <a:latin typeface="Calibri" pitchFamily="34" charset="0"/>
                <a:cs typeface="Arial" charset="0"/>
              </a:defRPr>
            </a:lvl9pPr>
          </a:lstStyle>
          <a:p>
            <a:pPr rtl="1">
              <a:defRPr/>
            </a:pPr>
            <a:r>
              <a:rPr lang="ar-EG" b="1" dirty="0">
                <a:solidFill>
                  <a:srgbClr val="C00000"/>
                </a:solidFill>
              </a:rPr>
              <a:t>تابع العمليات على المصفوفات :</a:t>
            </a:r>
            <a:r>
              <a:rPr lang="en-US" b="1" dirty="0">
                <a:solidFill>
                  <a:srgbClr val="C00000"/>
                </a:solidFill>
              </a:rPr>
              <a:t>-</a:t>
            </a:r>
            <a:endParaRPr lang="ar-SA" b="1" dirty="0">
              <a:solidFill>
                <a:srgbClr val="C00000"/>
              </a:solidFill>
              <a:cs typeface="Arial" pitchFamily="34" charset="0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5" name="Content Placeholder 2"/>
              <p:cNvSpPr>
                <a:spLocks noGrp="1"/>
              </p:cNvSpPr>
              <p:nvPr>
                <p:ph idx="1"/>
              </p:nvPr>
            </p:nvSpPr>
            <p:spPr>
              <a:xfrm>
                <a:off x="495300" y="1052736"/>
                <a:ext cx="8915400" cy="4525963"/>
              </a:xfrm>
            </p:spPr>
            <p:txBody>
              <a:bodyPr/>
              <a:lstStyle/>
              <a:p>
                <a:pPr algn="just" rtl="1"/>
                <a:r>
                  <a:rPr lang="ar-EG" sz="2400" b="1" u="sng" dirty="0" smtClean="0"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</a:rPr>
                  <a:t>ملاحظة:</a:t>
                </a:r>
              </a:p>
              <a:p>
                <a:pPr algn="just" rtl="1"/>
                <a:r>
                  <a:rPr lang="en-US" sz="2400" dirty="0" smtClean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1</a:t>
                </a:r>
                <a:r>
                  <a:rPr lang="ar-EG" sz="2400" dirty="0" smtClean="0"/>
                  <a:t>- اذا كانت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sz="2400" i="1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sz="2400" i="1">
                            <a:latin typeface="Cambria Math"/>
                          </a:rPr>
                          <m:t>𝐴</m:t>
                        </m:r>
                      </m:e>
                      <m:sub>
                        <m:r>
                          <a:rPr lang="en-US" sz="2400" b="0" i="1" smtClean="0">
                            <a:latin typeface="Cambria Math" panose="02040503050406030204" pitchFamily="18" charset="0"/>
                          </a:rPr>
                          <m:t>𝑚</m:t>
                        </m:r>
                        <m:r>
                          <a:rPr lang="en-US" sz="2400" i="1">
                            <a:latin typeface="Cambria Math"/>
                            <a:ea typeface="Cambria Math"/>
                          </a:rPr>
                          <m:t>×</m:t>
                        </m:r>
                        <m:r>
                          <a:rPr lang="en-US" sz="2400" b="0" i="1" smtClean="0">
                            <a:latin typeface="Cambria Math" panose="02040503050406030204" pitchFamily="18" charset="0"/>
                            <a:ea typeface="Cambria Math"/>
                          </a:rPr>
                          <m:t>𝑛</m:t>
                        </m:r>
                      </m:sub>
                    </m:sSub>
                  </m:oMath>
                </a14:m>
                <a:r>
                  <a:rPr lang="ar-EG" sz="2400" dirty="0" smtClean="0"/>
                  <a:t> وكانت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sz="2400" i="1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sz="2400" i="1">
                            <a:latin typeface="Cambria Math"/>
                          </a:rPr>
                          <m:t>𝐵</m:t>
                        </m:r>
                      </m:e>
                      <m:sub>
                        <m:r>
                          <a:rPr lang="en-US" sz="2400" b="0" i="1" smtClean="0">
                            <a:latin typeface="Cambria Math" panose="02040503050406030204" pitchFamily="18" charset="0"/>
                          </a:rPr>
                          <m:t>𝑛</m:t>
                        </m:r>
                        <m:r>
                          <a:rPr lang="en-US" sz="2400" i="1">
                            <a:latin typeface="Cambria Math"/>
                            <a:ea typeface="Cambria Math"/>
                          </a:rPr>
                          <m:t>×</m:t>
                        </m:r>
                        <m:r>
                          <a:rPr lang="en-US" sz="2400" b="0" i="1" smtClean="0">
                            <a:latin typeface="Cambria Math" panose="02040503050406030204" pitchFamily="18" charset="0"/>
                            <a:ea typeface="Cambria Math"/>
                          </a:rPr>
                          <m:t>𝑘</m:t>
                        </m:r>
                      </m:sub>
                    </m:sSub>
                  </m:oMath>
                </a14:m>
                <a:r>
                  <a:rPr lang="ar-EG" sz="2400" dirty="0" smtClean="0"/>
                  <a:t> فإن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sz="2400" i="1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sz="2400" b="0" i="1" smtClean="0">
                            <a:latin typeface="Cambria Math" panose="02040503050406030204" pitchFamily="18" charset="0"/>
                          </a:rPr>
                          <m:t>(</m:t>
                        </m:r>
                        <m:r>
                          <a:rPr lang="en-US" sz="2400" i="1">
                            <a:latin typeface="Cambria Math"/>
                          </a:rPr>
                          <m:t>𝐴</m:t>
                        </m:r>
                        <m:r>
                          <a:rPr lang="en-US" sz="2400" b="0" i="1" smtClean="0">
                            <a:latin typeface="Cambria Math" panose="02040503050406030204" pitchFamily="18" charset="0"/>
                          </a:rPr>
                          <m:t>𝐵</m:t>
                        </m:r>
                        <m:r>
                          <a:rPr lang="en-US" sz="2400" b="0" i="1" smtClean="0">
                            <a:latin typeface="Cambria Math" panose="02040503050406030204" pitchFamily="18" charset="0"/>
                          </a:rPr>
                          <m:t>)</m:t>
                        </m:r>
                      </m:e>
                      <m:sub>
                        <m:r>
                          <a:rPr lang="en-US" sz="2400" i="1">
                            <a:latin typeface="Cambria Math" panose="02040503050406030204" pitchFamily="18" charset="0"/>
                          </a:rPr>
                          <m:t>𝑚</m:t>
                        </m:r>
                        <m:r>
                          <a:rPr lang="en-US" sz="2400" i="1">
                            <a:latin typeface="Cambria Math"/>
                            <a:ea typeface="Cambria Math"/>
                          </a:rPr>
                          <m:t>×</m:t>
                        </m:r>
                        <m:r>
                          <a:rPr lang="en-US" sz="2400" b="0" i="1" smtClean="0">
                            <a:latin typeface="Cambria Math" panose="02040503050406030204" pitchFamily="18" charset="0"/>
                            <a:ea typeface="Cambria Math"/>
                          </a:rPr>
                          <m:t>𝑘</m:t>
                        </m:r>
                      </m:sub>
                    </m:sSub>
                  </m:oMath>
                </a14:m>
                <a:r>
                  <a:rPr lang="ar-EG" sz="2400" dirty="0" smtClean="0"/>
                  <a:t>.</a:t>
                </a:r>
              </a:p>
              <a:p>
                <a:pPr algn="just" rtl="1"/>
                <a:r>
                  <a:rPr lang="ar-EG" sz="2400" u="sng" dirty="0" smtClean="0"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</a:rPr>
                  <a:t>مثال</a:t>
                </a:r>
                <a:r>
                  <a:rPr lang="en-US" sz="2400" u="sng" dirty="0" smtClean="0"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</a:rPr>
                  <a:t>1 </a:t>
                </a:r>
                <a:r>
                  <a:rPr lang="ar-EG" sz="2400" u="sng" dirty="0" smtClean="0"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</a:rPr>
                  <a:t>:-</a:t>
                </a:r>
              </a:p>
              <a:p>
                <a:pPr algn="just" rtl="1"/>
                <a:r>
                  <a:rPr lang="ar-EG" sz="2400" dirty="0" smtClean="0"/>
                  <a:t>اذا كانت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sz="2400" b="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sz="2400" b="0" i="1" smtClean="0">
                            <a:latin typeface="Cambria Math"/>
                          </a:rPr>
                          <m:t>𝐵</m:t>
                        </m:r>
                      </m:e>
                      <m:sub>
                        <m:r>
                          <a:rPr lang="en-US" sz="2400" b="0" i="1" smtClean="0">
                            <a:latin typeface="Cambria Math"/>
                          </a:rPr>
                          <m:t>5</m:t>
                        </m:r>
                        <m:r>
                          <a:rPr lang="en-US" sz="2400" b="0" i="1" smtClean="0">
                            <a:latin typeface="Cambria Math"/>
                            <a:ea typeface="Cambria Math"/>
                          </a:rPr>
                          <m:t>×</m:t>
                        </m:r>
                        <m:r>
                          <a:rPr lang="en-US" sz="2400" b="0" i="1" smtClean="0">
                            <a:latin typeface="Cambria Math"/>
                            <a:ea typeface="Cambria Math"/>
                          </a:rPr>
                          <m:t>6</m:t>
                        </m:r>
                      </m:sub>
                    </m:sSub>
                  </m:oMath>
                </a14:m>
                <a:r>
                  <a:rPr lang="ar-EG" sz="2400" dirty="0" smtClean="0"/>
                  <a:t>  </a:t>
                </a:r>
                <a:r>
                  <a:rPr lang="en-US" sz="2400" dirty="0" smtClean="0"/>
                  <a:t> ,</a:t>
                </a:r>
                <a:r>
                  <a:rPr lang="ar-EG" sz="2400" dirty="0" smtClean="0"/>
                  <a:t>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sz="2400" b="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sz="2400" b="0" i="1" smtClean="0">
                            <a:latin typeface="Cambria Math"/>
                          </a:rPr>
                          <m:t>𝐴</m:t>
                        </m:r>
                      </m:e>
                      <m:sub>
                        <m:r>
                          <a:rPr lang="en-US" sz="2400" b="0" i="1" smtClean="0">
                            <a:latin typeface="Cambria Math"/>
                          </a:rPr>
                          <m:t>3</m:t>
                        </m:r>
                        <m:r>
                          <a:rPr lang="en-US" sz="2400" b="0" i="1" smtClean="0">
                            <a:latin typeface="Cambria Math"/>
                            <a:ea typeface="Cambria Math"/>
                          </a:rPr>
                          <m:t>×</m:t>
                        </m:r>
                        <m:r>
                          <a:rPr lang="en-US" sz="2400" b="0" i="1" smtClean="0">
                            <a:latin typeface="Cambria Math"/>
                            <a:ea typeface="Cambria Math"/>
                          </a:rPr>
                          <m:t>5</m:t>
                        </m:r>
                      </m:sub>
                    </m:sSub>
                  </m:oMath>
                </a14:m>
                <a:r>
                  <a:rPr lang="ar-EG" sz="2400" dirty="0" smtClean="0"/>
                  <a:t> فأوجد رتبة </a:t>
                </a:r>
                <a14:m>
                  <m:oMath xmlns:m="http://schemas.openxmlformats.org/officeDocument/2006/math">
                    <m:r>
                      <a:rPr lang="en-US" sz="2400" i="1">
                        <a:latin typeface="Cambria Math"/>
                      </a:rPr>
                      <m:t>𝐴</m:t>
                    </m:r>
                    <m:r>
                      <a:rPr lang="en-US" sz="2400" i="1">
                        <a:latin typeface="Cambria Math" panose="02040503050406030204" pitchFamily="18" charset="0"/>
                      </a:rPr>
                      <m:t>𝐵</m:t>
                    </m:r>
                  </m:oMath>
                </a14:m>
                <a:r>
                  <a:rPr lang="ar-EG" sz="2400" dirty="0" smtClean="0"/>
                  <a:t>. </a:t>
                </a:r>
              </a:p>
              <a:p>
                <a:pPr algn="just" rtl="1"/>
                <a:r>
                  <a:rPr lang="ar-EG" sz="2400" b="1" u="sng" dirty="0" smtClean="0"/>
                  <a:t>الحل:-</a:t>
                </a:r>
              </a:p>
              <a:p>
                <a:pPr algn="just"/>
                <a14:m>
                  <m:oMath xmlns:m="http://schemas.openxmlformats.org/officeDocument/2006/math">
                    <m:sSub>
                      <m:sSubPr>
                        <m:ctrlPr>
                          <a:rPr lang="ar-EG" sz="2400" b="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sz="2400" b="0" i="1" smtClean="0">
                            <a:latin typeface="Cambria Math"/>
                          </a:rPr>
                          <m:t>𝐴</m:t>
                        </m:r>
                      </m:e>
                      <m:sub>
                        <m:r>
                          <a:rPr lang="en-US" sz="2400" i="1">
                            <a:latin typeface="Cambria Math" panose="02040503050406030204" pitchFamily="18" charset="0"/>
                          </a:rPr>
                          <m:t>𝑚</m:t>
                        </m:r>
                        <m:r>
                          <a:rPr lang="en-US" sz="2400" i="1">
                            <a:latin typeface="Cambria Math"/>
                            <a:ea typeface="Cambria Math"/>
                          </a:rPr>
                          <m:t>×</m:t>
                        </m:r>
                        <m:r>
                          <a:rPr lang="en-US" sz="2400" i="1">
                            <a:latin typeface="Cambria Math" panose="02040503050406030204" pitchFamily="18" charset="0"/>
                            <a:ea typeface="Cambria Math"/>
                          </a:rPr>
                          <m:t>𝑛</m:t>
                        </m:r>
                      </m:sub>
                    </m:sSub>
                    <m:r>
                      <a:rPr lang="en-US" sz="2400" b="0" i="1" smtClean="0">
                        <a:latin typeface="Cambria Math"/>
                      </a:rPr>
                      <m:t> </m:t>
                    </m:r>
                    <m:r>
                      <a:rPr lang="en-US" sz="2400" b="0" i="1" smtClean="0">
                        <a:latin typeface="Cambria Math"/>
                        <a:ea typeface="Cambria Math"/>
                      </a:rPr>
                      <m:t>×</m:t>
                    </m:r>
                    <m:sSub>
                      <m:sSubPr>
                        <m:ctrlPr>
                          <a:rPr lang="en-US" sz="2400" b="0" i="1" smtClean="0">
                            <a:latin typeface="Cambria Math" panose="02040503050406030204" pitchFamily="18" charset="0"/>
                            <a:ea typeface="Cambria Math"/>
                          </a:rPr>
                        </m:ctrlPr>
                      </m:sSubPr>
                      <m:e>
                        <m:r>
                          <a:rPr lang="en-US" sz="2400" b="0" i="1" smtClean="0">
                            <a:latin typeface="Cambria Math"/>
                            <a:ea typeface="Cambria Math"/>
                          </a:rPr>
                          <m:t>𝐵</m:t>
                        </m:r>
                      </m:e>
                      <m:sub>
                        <m:r>
                          <a:rPr lang="en-US" sz="2400" i="1">
                            <a:latin typeface="Cambria Math" panose="02040503050406030204" pitchFamily="18" charset="0"/>
                          </a:rPr>
                          <m:t>𝑛</m:t>
                        </m:r>
                        <m:r>
                          <a:rPr lang="en-US" sz="2400" i="1">
                            <a:latin typeface="Cambria Math"/>
                            <a:ea typeface="Cambria Math"/>
                          </a:rPr>
                          <m:t>×</m:t>
                        </m:r>
                        <m:r>
                          <a:rPr lang="en-US" sz="2400" i="1">
                            <a:latin typeface="Cambria Math" panose="02040503050406030204" pitchFamily="18" charset="0"/>
                            <a:ea typeface="Cambria Math"/>
                          </a:rPr>
                          <m:t>𝑘</m:t>
                        </m:r>
                      </m:sub>
                    </m:sSub>
                    <m:r>
                      <a:rPr lang="en-US" sz="2400" b="0" i="1" smtClean="0">
                        <a:latin typeface="Cambria Math"/>
                        <a:ea typeface="Cambria Math"/>
                      </a:rPr>
                      <m:t>=</m:t>
                    </m:r>
                    <m:r>
                      <a:rPr lang="en-US" sz="2400" b="0" i="1" smtClean="0">
                        <a:latin typeface="Cambria Math"/>
                        <a:ea typeface="Cambria Math"/>
                      </a:rPr>
                      <m:t>𝐴</m:t>
                    </m:r>
                    <m:sSub>
                      <m:sSubPr>
                        <m:ctrlPr>
                          <a:rPr lang="en-US" sz="2400" b="0" i="1" smtClean="0">
                            <a:latin typeface="Cambria Math" panose="02040503050406030204" pitchFamily="18" charset="0"/>
                            <a:ea typeface="Cambria Math"/>
                          </a:rPr>
                        </m:ctrlPr>
                      </m:sSubPr>
                      <m:e>
                        <m:r>
                          <a:rPr lang="en-US" sz="2400" b="0" i="1" smtClean="0">
                            <a:latin typeface="Cambria Math"/>
                            <a:ea typeface="Cambria Math"/>
                          </a:rPr>
                          <m:t>𝐵</m:t>
                        </m:r>
                      </m:e>
                      <m:sub>
                        <m:r>
                          <a:rPr lang="en-US" sz="2400" i="1">
                            <a:latin typeface="Cambria Math" panose="02040503050406030204" pitchFamily="18" charset="0"/>
                          </a:rPr>
                          <m:t>𝑚</m:t>
                        </m:r>
                        <m:r>
                          <a:rPr lang="en-US" sz="2400" i="1">
                            <a:latin typeface="Cambria Math"/>
                            <a:ea typeface="Cambria Math"/>
                          </a:rPr>
                          <m:t>×</m:t>
                        </m:r>
                        <m:r>
                          <a:rPr lang="en-US" sz="2400" i="1">
                            <a:latin typeface="Cambria Math" panose="02040503050406030204" pitchFamily="18" charset="0"/>
                            <a:ea typeface="Cambria Math"/>
                          </a:rPr>
                          <m:t>𝑘</m:t>
                        </m:r>
                      </m:sub>
                    </m:sSub>
                  </m:oMath>
                </a14:m>
                <a:r>
                  <a:rPr lang="en-US" sz="2400" dirty="0" smtClean="0"/>
                  <a:t> </a:t>
                </a:r>
              </a:p>
              <a:p>
                <a:pPr algn="just"/>
                <a14:m>
                  <m:oMath xmlns:m="http://schemas.openxmlformats.org/officeDocument/2006/math">
                    <m:sSub>
                      <m:sSubPr>
                        <m:ctrlPr>
                          <a:rPr lang="en-US" sz="2400" b="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sz="2400" b="0" i="1" smtClean="0">
                            <a:latin typeface="Cambria Math"/>
                          </a:rPr>
                          <m:t>𝐴</m:t>
                        </m:r>
                      </m:e>
                      <m:sub>
                        <m:r>
                          <a:rPr lang="en-US" sz="2400" b="0" i="1" smtClean="0">
                            <a:latin typeface="Cambria Math"/>
                          </a:rPr>
                          <m:t>3</m:t>
                        </m:r>
                        <m:r>
                          <a:rPr lang="en-US" sz="2400" b="0" i="1" smtClean="0">
                            <a:latin typeface="Cambria Math"/>
                            <a:ea typeface="Cambria Math"/>
                          </a:rPr>
                          <m:t>×</m:t>
                        </m:r>
                        <m:r>
                          <a:rPr lang="en-US" sz="2400" b="0" i="1" smtClean="0">
                            <a:latin typeface="Cambria Math"/>
                            <a:ea typeface="Cambria Math"/>
                          </a:rPr>
                          <m:t>5</m:t>
                        </m:r>
                      </m:sub>
                    </m:sSub>
                    <m:r>
                      <a:rPr lang="en-US" sz="2400" b="0" i="1" smtClean="0">
                        <a:latin typeface="Cambria Math"/>
                        <a:ea typeface="Cambria Math"/>
                      </a:rPr>
                      <m:t>×</m:t>
                    </m:r>
                    <m:sSub>
                      <m:sSubPr>
                        <m:ctrlPr>
                          <a:rPr lang="en-US" sz="2400" b="0" i="1" smtClean="0">
                            <a:latin typeface="Cambria Math" panose="02040503050406030204" pitchFamily="18" charset="0"/>
                            <a:ea typeface="Cambria Math"/>
                          </a:rPr>
                        </m:ctrlPr>
                      </m:sSubPr>
                      <m:e>
                        <m:r>
                          <a:rPr lang="en-US" sz="2400" b="0" i="1" smtClean="0">
                            <a:latin typeface="Cambria Math"/>
                            <a:ea typeface="Cambria Math"/>
                          </a:rPr>
                          <m:t>𝐵</m:t>
                        </m:r>
                      </m:e>
                      <m:sub>
                        <m:r>
                          <a:rPr lang="en-US" sz="2400" b="0" i="1" smtClean="0">
                            <a:latin typeface="Cambria Math"/>
                            <a:ea typeface="Cambria Math"/>
                          </a:rPr>
                          <m:t>5</m:t>
                        </m:r>
                        <m:r>
                          <a:rPr lang="en-US" sz="2400" b="0" i="1" smtClean="0">
                            <a:latin typeface="Cambria Math"/>
                            <a:ea typeface="Cambria Math"/>
                          </a:rPr>
                          <m:t>×</m:t>
                        </m:r>
                        <m:r>
                          <a:rPr lang="en-US" sz="2400" b="0" i="1" smtClean="0">
                            <a:latin typeface="Cambria Math"/>
                            <a:ea typeface="Cambria Math"/>
                          </a:rPr>
                          <m:t>6</m:t>
                        </m:r>
                      </m:sub>
                    </m:sSub>
                    <m:r>
                      <a:rPr lang="en-US" sz="2400" b="0" i="1" smtClean="0">
                        <a:latin typeface="Cambria Math"/>
                        <a:ea typeface="Cambria Math"/>
                      </a:rPr>
                      <m:t>=</m:t>
                    </m:r>
                    <m:r>
                      <a:rPr lang="en-US" sz="2400" b="0" i="1" smtClean="0">
                        <a:latin typeface="Cambria Math"/>
                        <a:ea typeface="Cambria Math"/>
                      </a:rPr>
                      <m:t>𝐴</m:t>
                    </m:r>
                    <m:sSub>
                      <m:sSubPr>
                        <m:ctrlPr>
                          <a:rPr lang="en-US" sz="2400" b="0" i="1" smtClean="0">
                            <a:latin typeface="Cambria Math" panose="02040503050406030204" pitchFamily="18" charset="0"/>
                            <a:ea typeface="Cambria Math"/>
                          </a:rPr>
                        </m:ctrlPr>
                      </m:sSubPr>
                      <m:e>
                        <m:r>
                          <a:rPr lang="en-US" sz="2400" b="0" i="1" smtClean="0">
                            <a:latin typeface="Cambria Math"/>
                            <a:ea typeface="Cambria Math"/>
                          </a:rPr>
                          <m:t>𝐵</m:t>
                        </m:r>
                      </m:e>
                      <m:sub>
                        <m:r>
                          <a:rPr lang="en-US" sz="2400" b="0" i="1" smtClean="0">
                            <a:latin typeface="Cambria Math"/>
                            <a:ea typeface="Cambria Math"/>
                          </a:rPr>
                          <m:t>3</m:t>
                        </m:r>
                        <m:r>
                          <a:rPr lang="en-US" sz="2400" b="0" i="1" smtClean="0">
                            <a:latin typeface="Cambria Math"/>
                            <a:ea typeface="Cambria Math"/>
                          </a:rPr>
                          <m:t>×</m:t>
                        </m:r>
                        <m:r>
                          <a:rPr lang="en-US" sz="2400" b="0" i="1" smtClean="0">
                            <a:latin typeface="Cambria Math"/>
                            <a:ea typeface="Cambria Math"/>
                          </a:rPr>
                          <m:t>6</m:t>
                        </m:r>
                      </m:sub>
                    </m:sSub>
                  </m:oMath>
                </a14:m>
                <a:r>
                  <a:rPr lang="en-US" sz="2400" dirty="0" smtClean="0"/>
                  <a:t> </a:t>
                </a:r>
              </a:p>
              <a:p>
                <a:pPr algn="just" rtl="1"/>
                <a:r>
                  <a:rPr lang="ar-EG" sz="2400" dirty="0" smtClean="0"/>
                  <a:t>و نستنتج من هذا المثال أن:</a:t>
                </a:r>
                <a:r>
                  <a:rPr lang="en-US" sz="2400" dirty="0" smtClean="0"/>
                  <a:t> </a:t>
                </a:r>
                <a:endParaRPr lang="ar-EG" sz="2400" dirty="0" smtClean="0"/>
              </a:p>
              <a:p>
                <a:pPr algn="just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2400" b="0" i="1" smtClean="0">
                          <a:latin typeface="Cambria Math"/>
                        </a:rPr>
                        <m:t>𝐴𝐵</m:t>
                      </m:r>
                      <m:r>
                        <a:rPr lang="en-US" sz="2400" b="0" i="1" smtClean="0">
                          <a:latin typeface="Cambria Math"/>
                          <a:ea typeface="Cambria Math"/>
                        </a:rPr>
                        <m:t>≠</m:t>
                      </m:r>
                      <m:r>
                        <a:rPr lang="en-US" sz="2400" b="0" i="1" smtClean="0">
                          <a:latin typeface="Cambria Math"/>
                          <a:ea typeface="Cambria Math"/>
                        </a:rPr>
                        <m:t>𝐵𝐴</m:t>
                      </m:r>
                    </m:oMath>
                  </m:oMathPara>
                </a14:m>
                <a:endParaRPr lang="en-US" sz="2400" b="0" dirty="0" smtClean="0">
                  <a:ea typeface="Cambria Math"/>
                </a:endParaRPr>
              </a:p>
              <a:p>
                <a:pPr algn="just"/>
                <a:endParaRPr lang="en-US" sz="2400" dirty="0"/>
              </a:p>
            </p:txBody>
          </p:sp>
        </mc:Choice>
        <mc:Fallback xmlns="">
          <p:sp>
            <p:nvSpPr>
              <p:cNvPr id="5" name="Content Placeholder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495300" y="1052736"/>
                <a:ext cx="8915400" cy="4525963"/>
              </a:xfrm>
              <a:blipFill rotWithShape="0">
                <a:blip r:embed="rId3"/>
                <a:stretch>
                  <a:fillRect l="-137" t="-1078" r="-1367"/>
                </a:stretch>
              </a:blipFill>
            </p:spPr>
            <p:txBody>
              <a:bodyPr/>
              <a:lstStyle/>
              <a:p>
                <a:r>
                  <a:rPr lang="ar-SA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322439320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>
          <a:xfrm>
            <a:off x="4974456" y="6381328"/>
            <a:ext cx="482600" cy="288032"/>
          </a:xfrm>
          <a:prstGeom prst="rect">
            <a:avLst/>
          </a:prstGeom>
        </p:spPr>
        <p:txBody>
          <a:bodyPr/>
          <a:lstStyle/>
          <a:p>
            <a:pPr algn="ctr">
              <a:defRPr/>
            </a:pPr>
            <a:fld id="{7B8EA862-7DD5-4A06-BDE1-DB7EC5FAA60C}" type="slidenum">
              <a:rPr lang="ar-SA" sz="1200" smtClean="0">
                <a:solidFill>
                  <a:schemeClr val="bg1"/>
                </a:solidFill>
              </a:rPr>
              <a:pPr algn="ctr">
                <a:defRPr/>
              </a:pPr>
              <a:t>20</a:t>
            </a:fld>
            <a:endParaRPr lang="en-US" sz="1200" dirty="0">
              <a:solidFill>
                <a:schemeClr val="bg1"/>
              </a:solidFill>
            </a:endParaRPr>
          </a:p>
        </p:txBody>
      </p:sp>
      <p:sp>
        <p:nvSpPr>
          <p:cNvPr id="9" name="Title 1"/>
          <p:cNvSpPr txBox="1">
            <a:spLocks/>
          </p:cNvSpPr>
          <p:nvPr/>
        </p:nvSpPr>
        <p:spPr>
          <a:xfrm>
            <a:off x="228600" y="-27384"/>
            <a:ext cx="9182100" cy="792162"/>
          </a:xfrm>
          <a:prstGeom prst="rect">
            <a:avLst/>
          </a:prstGeom>
          <a:noFill/>
        </p:spPr>
        <p:txBody>
          <a:bodyPr/>
          <a:lstStyle>
            <a:lvl1pPr algn="r" rtl="0" eaLnBrk="1" fontAlgn="base" hangingPunct="1">
              <a:spcBef>
                <a:spcPct val="0"/>
              </a:spcBef>
              <a:spcAft>
                <a:spcPct val="0"/>
              </a:spcAft>
              <a:defRPr sz="4400" kern="1200">
                <a:solidFill>
                  <a:srgbClr val="AD9968"/>
                </a:solidFill>
                <a:latin typeface="+mj-lt"/>
                <a:ea typeface="+mj-ea"/>
                <a:cs typeface="Arial" charset="0"/>
              </a:defRPr>
            </a:lvl1pPr>
            <a:lvl2pPr algn="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rgbClr val="376092"/>
                </a:solidFill>
                <a:latin typeface="Calibri" pitchFamily="34" charset="0"/>
                <a:cs typeface="Arial" charset="0"/>
              </a:defRPr>
            </a:lvl2pPr>
            <a:lvl3pPr algn="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rgbClr val="376092"/>
                </a:solidFill>
                <a:latin typeface="Calibri" pitchFamily="34" charset="0"/>
                <a:cs typeface="Arial" charset="0"/>
              </a:defRPr>
            </a:lvl3pPr>
            <a:lvl4pPr algn="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rgbClr val="376092"/>
                </a:solidFill>
                <a:latin typeface="Calibri" pitchFamily="34" charset="0"/>
                <a:cs typeface="Arial" charset="0"/>
              </a:defRPr>
            </a:lvl4pPr>
            <a:lvl5pPr algn="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rgbClr val="376092"/>
                </a:solidFill>
                <a:latin typeface="Calibri" pitchFamily="34" charset="0"/>
                <a:cs typeface="Arial" charset="0"/>
              </a:defRPr>
            </a:lvl5pPr>
            <a:lvl6pPr marL="457200" algn="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rgbClr val="376092"/>
                </a:solidFill>
                <a:latin typeface="Calibri" pitchFamily="34" charset="0"/>
                <a:cs typeface="Arial" charset="0"/>
              </a:defRPr>
            </a:lvl6pPr>
            <a:lvl7pPr marL="914400" algn="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rgbClr val="376092"/>
                </a:solidFill>
                <a:latin typeface="Calibri" pitchFamily="34" charset="0"/>
                <a:cs typeface="Arial" charset="0"/>
              </a:defRPr>
            </a:lvl7pPr>
            <a:lvl8pPr marL="1371600" algn="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rgbClr val="376092"/>
                </a:solidFill>
                <a:latin typeface="Calibri" pitchFamily="34" charset="0"/>
                <a:cs typeface="Arial" charset="0"/>
              </a:defRPr>
            </a:lvl8pPr>
            <a:lvl9pPr marL="1828800" algn="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rgbClr val="376092"/>
                </a:solidFill>
                <a:latin typeface="Calibri" pitchFamily="34" charset="0"/>
                <a:cs typeface="Arial" charset="0"/>
              </a:defRPr>
            </a:lvl9pPr>
          </a:lstStyle>
          <a:p>
            <a:pPr rtl="1">
              <a:defRPr/>
            </a:pPr>
            <a:r>
              <a:rPr lang="ar-EG" b="1" dirty="0">
                <a:solidFill>
                  <a:srgbClr val="C00000"/>
                </a:solidFill>
              </a:rPr>
              <a:t>تابع العمليات على المصفوفات :</a:t>
            </a:r>
            <a:r>
              <a:rPr lang="en-US" b="1" dirty="0">
                <a:solidFill>
                  <a:srgbClr val="C00000"/>
                </a:solidFill>
              </a:rPr>
              <a:t>-</a:t>
            </a:r>
            <a:endParaRPr lang="ar-SA" b="1" dirty="0">
              <a:solidFill>
                <a:srgbClr val="C00000"/>
              </a:solidFill>
              <a:cs typeface="Arial" pitchFamily="34" charset="0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5" name="Content Placeholder 2"/>
              <p:cNvSpPr>
                <a:spLocks noGrp="1"/>
              </p:cNvSpPr>
              <p:nvPr>
                <p:ph idx="1"/>
              </p:nvPr>
            </p:nvSpPr>
            <p:spPr>
              <a:xfrm>
                <a:off x="495300" y="1052736"/>
                <a:ext cx="8915400" cy="4525963"/>
              </a:xfrm>
            </p:spPr>
            <p:txBody>
              <a:bodyPr/>
              <a:lstStyle/>
              <a:p>
                <a:pPr algn="just" rtl="1"/>
                <a:r>
                  <a:rPr lang="ar-EG" sz="2800" b="1" u="sng" dirty="0" smtClean="0"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</a:rPr>
                  <a:t>مثال</a:t>
                </a:r>
                <a:r>
                  <a:rPr lang="en-US" sz="2800" b="1" u="sng" dirty="0" smtClean="0"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2</a:t>
                </a:r>
                <a:r>
                  <a:rPr lang="en-US" sz="2800" b="1" u="sng" dirty="0" smtClean="0"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</a:rPr>
                  <a:t> </a:t>
                </a:r>
                <a:r>
                  <a:rPr lang="ar-EG" sz="2800" b="1" u="sng" dirty="0" smtClean="0"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</a:rPr>
                  <a:t>:-</a:t>
                </a:r>
              </a:p>
              <a:p>
                <a:pPr algn="just" rtl="1">
                  <a:spcBef>
                    <a:spcPts val="0"/>
                  </a:spcBef>
                </a:pPr>
                <a:r>
                  <a:rPr lang="ar-EG" sz="2800" dirty="0" smtClean="0"/>
                  <a:t>اذا كانت </a:t>
                </a:r>
                <a14:m>
                  <m:oMath xmlns:m="http://schemas.openxmlformats.org/officeDocument/2006/math">
                    <m:r>
                      <a:rPr lang="en-US" sz="2800" b="0" i="1" smtClean="0">
                        <a:latin typeface="Cambria Math"/>
                      </a:rPr>
                      <m:t>𝐴</m:t>
                    </m:r>
                    <m:r>
                      <a:rPr lang="en-US" sz="2800" b="0" i="0" smtClean="0">
                        <a:latin typeface="Cambria Math"/>
                      </a:rPr>
                      <m:t>=</m:t>
                    </m:r>
                    <m:d>
                      <m:dPr>
                        <m:begChr m:val="["/>
                        <m:endChr m:val="]"/>
                        <m:ctrlPr>
                          <a:rPr lang="en-US" sz="2800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m>
                          <m:mPr>
                            <m:mcs>
                              <m:mc>
                                <m:mcPr>
                                  <m:count m:val="2"/>
                                  <m:mcJc m:val="center"/>
                                </m:mcPr>
                              </m:mc>
                            </m:mcs>
                            <m:ctrlPr>
                              <a:rPr lang="en-US" sz="2800" i="1" smtClean="0">
                                <a:latin typeface="Cambria Math" panose="02040503050406030204" pitchFamily="18" charset="0"/>
                              </a:rPr>
                            </m:ctrlPr>
                          </m:mPr>
                          <m:mr>
                            <m:e>
                              <m:r>
                                <m:rPr>
                                  <m:brk m:alnAt="7"/>
                                </m:rPr>
                                <a:rPr lang="en-US" sz="2800" b="0" i="0" smtClean="0">
                                  <a:latin typeface="Cambria Math"/>
                                </a:rPr>
                                <m:t>2</m:t>
                              </m:r>
                            </m:e>
                            <m:e>
                              <m:r>
                                <a:rPr lang="en-US" sz="2800" b="0" i="0" smtClean="0">
                                  <a:latin typeface="Cambria Math"/>
                                </a:rPr>
                                <m:t>4</m:t>
                              </m:r>
                            </m:e>
                          </m:mr>
                          <m:mr>
                            <m:e>
                              <m:r>
                                <a:rPr lang="en-US" sz="2800" b="0" i="0" smtClean="0">
                                  <a:latin typeface="Cambria Math"/>
                                </a:rPr>
                                <m:t>6</m:t>
                              </m:r>
                            </m:e>
                            <m:e>
                              <m:r>
                                <a:rPr lang="en-US" sz="2800" b="0" i="0" smtClean="0">
                                  <a:latin typeface="Cambria Math"/>
                                </a:rPr>
                                <m:t>5</m:t>
                              </m:r>
                            </m:e>
                          </m:mr>
                        </m:m>
                      </m:e>
                    </m:d>
                  </m:oMath>
                </a14:m>
                <a:r>
                  <a:rPr lang="ar-EG" sz="2800" dirty="0" smtClean="0"/>
                  <a:t> فأوجد 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en-US" sz="2800" i="1" smtClean="0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US" sz="2800" b="0" i="1" smtClean="0">
                            <a:latin typeface="Cambria Math"/>
                          </a:rPr>
                          <m:t>𝐴</m:t>
                        </m:r>
                      </m:e>
                      <m:sup>
                        <m:r>
                          <a:rPr lang="en-US" sz="2800" b="0" i="0" smtClean="0">
                            <a:latin typeface="Cambria Math"/>
                          </a:rPr>
                          <m:t>2</m:t>
                        </m:r>
                      </m:sup>
                    </m:sSup>
                  </m:oMath>
                </a14:m>
                <a:endParaRPr lang="en-US" sz="2800" dirty="0" smtClean="0"/>
              </a:p>
              <a:p>
                <a:pPr algn="just" rtl="1"/>
                <a:r>
                  <a:rPr lang="ar-EG" sz="2800" b="1" u="sng" dirty="0" smtClean="0"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</a:rPr>
                  <a:t>الحل:</a:t>
                </a:r>
                <a:r>
                  <a:rPr lang="ar-SA" sz="2800" b="1" u="sng" dirty="0" smtClean="0"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</a:rPr>
                  <a:t>-</a:t>
                </a:r>
                <a:endParaRPr lang="ar-EG" sz="2800" b="1" u="sng" dirty="0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</a:endParaRPr>
              </a:p>
              <a:p>
                <a:pPr algn="just">
                  <a:spcBef>
                    <a:spcPts val="0"/>
                  </a:spcBef>
                </a:pPr>
                <a14:m>
                  <m:oMath xmlns:m="http://schemas.openxmlformats.org/officeDocument/2006/math">
                    <m:sSup>
                      <m:sSupPr>
                        <m:ctrlPr>
                          <a:rPr lang="en-US" sz="2800" i="1" smtClean="0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US" sz="2800" b="0" i="1" smtClean="0">
                            <a:latin typeface="Cambria Math"/>
                          </a:rPr>
                          <m:t>𝐴</m:t>
                        </m:r>
                      </m:e>
                      <m:sup>
                        <m:r>
                          <a:rPr lang="en-US" sz="2800" b="0" i="0" smtClean="0">
                            <a:latin typeface="Cambria Math"/>
                          </a:rPr>
                          <m:t>2</m:t>
                        </m:r>
                      </m:sup>
                    </m:sSup>
                    <m:r>
                      <a:rPr lang="en-US" sz="2800" b="0" i="0" smtClean="0">
                        <a:latin typeface="Cambria Math"/>
                      </a:rPr>
                      <m:t>=</m:t>
                    </m:r>
                    <m:r>
                      <a:rPr lang="en-US" sz="2800" b="0" i="1" smtClean="0">
                        <a:latin typeface="Cambria Math"/>
                      </a:rPr>
                      <m:t>𝐴</m:t>
                    </m:r>
                    <m:r>
                      <a:rPr lang="en-US" sz="2800" b="0" i="0" smtClean="0">
                        <a:latin typeface="Cambria Math"/>
                      </a:rPr>
                      <m:t> ×</m:t>
                    </m:r>
                    <m:r>
                      <a:rPr lang="en-US" sz="2800" b="0" i="1" smtClean="0">
                        <a:latin typeface="Cambria Math"/>
                        <a:ea typeface="Cambria Math"/>
                      </a:rPr>
                      <m:t>𝐴</m:t>
                    </m:r>
                    <m:r>
                      <a:rPr lang="en-US" sz="2800" b="0" i="0" smtClean="0">
                        <a:latin typeface="Cambria Math"/>
                        <a:ea typeface="Cambria Math"/>
                      </a:rPr>
                      <m:t>=</m:t>
                    </m:r>
                  </m:oMath>
                </a14:m>
                <a:r>
                  <a:rPr lang="en-US" sz="2800" dirty="0"/>
                  <a:t> </a:t>
                </a:r>
                <a14:m>
                  <m:oMath xmlns:m="http://schemas.openxmlformats.org/officeDocument/2006/math">
                    <m:d>
                      <m:dPr>
                        <m:begChr m:val="["/>
                        <m:endChr m:val="]"/>
                        <m:ctrlPr>
                          <a:rPr lang="en-US" sz="2800" i="1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m>
                          <m:mPr>
                            <m:mcs>
                              <m:mc>
                                <m:mcPr>
                                  <m:count m:val="2"/>
                                  <m:mcJc m:val="center"/>
                                </m:mcPr>
                              </m:mc>
                            </m:mcs>
                            <m:ctrlPr>
                              <a:rPr lang="en-US" sz="2800" i="1">
                                <a:latin typeface="Cambria Math" panose="02040503050406030204" pitchFamily="18" charset="0"/>
                              </a:rPr>
                            </m:ctrlPr>
                          </m:mPr>
                          <m:mr>
                            <m:e>
                              <m:r>
                                <m:rPr>
                                  <m:brk m:alnAt="7"/>
                                </m:rPr>
                                <a:rPr lang="en-US" sz="2800" b="0" i="0">
                                  <a:latin typeface="Cambria Math"/>
                                </a:rPr>
                                <m:t>2</m:t>
                              </m:r>
                            </m:e>
                            <m:e>
                              <m:r>
                                <a:rPr lang="en-US" sz="2800" b="0" i="0">
                                  <a:latin typeface="Cambria Math"/>
                                </a:rPr>
                                <m:t>4</m:t>
                              </m:r>
                            </m:e>
                          </m:mr>
                          <m:mr>
                            <m:e>
                              <m:r>
                                <a:rPr lang="en-US" sz="2800" b="0" i="0">
                                  <a:latin typeface="Cambria Math"/>
                                </a:rPr>
                                <m:t>6</m:t>
                              </m:r>
                            </m:e>
                            <m:e>
                              <m:r>
                                <a:rPr lang="en-US" sz="2800" b="0" i="0">
                                  <a:latin typeface="Cambria Math"/>
                                </a:rPr>
                                <m:t>5</m:t>
                              </m:r>
                            </m:e>
                          </m:mr>
                        </m:m>
                      </m:e>
                    </m:d>
                    <m:r>
                      <a:rPr lang="en-US" sz="2800" b="0" i="0" smtClean="0">
                        <a:latin typeface="Cambria Math"/>
                        <a:ea typeface="Cambria Math"/>
                      </a:rPr>
                      <m:t>×</m:t>
                    </m:r>
                    <m:d>
                      <m:dPr>
                        <m:begChr m:val="["/>
                        <m:endChr m:val="]"/>
                        <m:ctrlPr>
                          <a:rPr lang="en-US" sz="2800" i="1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m>
                          <m:mPr>
                            <m:mcs>
                              <m:mc>
                                <m:mcPr>
                                  <m:count m:val="2"/>
                                  <m:mcJc m:val="center"/>
                                </m:mcPr>
                              </m:mc>
                            </m:mcs>
                            <m:ctrlPr>
                              <a:rPr lang="en-US" sz="2800" i="1">
                                <a:latin typeface="Cambria Math" panose="02040503050406030204" pitchFamily="18" charset="0"/>
                              </a:rPr>
                            </m:ctrlPr>
                          </m:mPr>
                          <m:mr>
                            <m:e>
                              <m:r>
                                <m:rPr>
                                  <m:brk m:alnAt="7"/>
                                </m:rPr>
                                <a:rPr lang="en-US" sz="2800" b="0" i="0">
                                  <a:latin typeface="Cambria Math"/>
                                </a:rPr>
                                <m:t>2</m:t>
                              </m:r>
                            </m:e>
                            <m:e>
                              <m:r>
                                <a:rPr lang="en-US" sz="2800" b="0" i="0">
                                  <a:latin typeface="Cambria Math"/>
                                </a:rPr>
                                <m:t>4</m:t>
                              </m:r>
                            </m:e>
                          </m:mr>
                          <m:mr>
                            <m:e>
                              <m:r>
                                <a:rPr lang="en-US" sz="2800" b="0" i="0">
                                  <a:latin typeface="Cambria Math"/>
                                </a:rPr>
                                <m:t>6</m:t>
                              </m:r>
                            </m:e>
                            <m:e>
                              <m:r>
                                <a:rPr lang="en-US" sz="2800" b="0" i="0">
                                  <a:latin typeface="Cambria Math"/>
                                </a:rPr>
                                <m:t>5</m:t>
                              </m:r>
                            </m:e>
                          </m:mr>
                        </m:m>
                      </m:e>
                    </m:d>
                  </m:oMath>
                </a14:m>
                <a:endParaRPr lang="en-US" sz="2800" dirty="0" smtClean="0">
                  <a:latin typeface="Cambria Math"/>
                </a:endParaRPr>
              </a:p>
              <a:p>
                <a:pPr algn="just"/>
                <a:r>
                  <a:rPr lang="en-US" sz="2800" b="0" dirty="0" smtClean="0"/>
                  <a:t>                       </a:t>
                </a:r>
                <a14:m>
                  <m:oMath xmlns:m="http://schemas.openxmlformats.org/officeDocument/2006/math">
                    <m:r>
                      <a:rPr lang="en-US" sz="2800" b="0" i="1" smtClean="0">
                        <a:latin typeface="Cambria Math"/>
                      </a:rPr>
                      <m:t>= </m:t>
                    </m:r>
                    <m:d>
                      <m:dPr>
                        <m:begChr m:val="["/>
                        <m:endChr m:val="]"/>
                        <m:ctrlPr>
                          <a:rPr lang="en-US" sz="2800" i="1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m>
                          <m:mPr>
                            <m:mcs>
                              <m:mc>
                                <m:mcPr>
                                  <m:count m:val="2"/>
                                  <m:mcJc m:val="center"/>
                                </m:mcPr>
                              </m:mc>
                            </m:mcs>
                            <m:ctrlPr>
                              <a:rPr lang="en-US" sz="2800" i="1">
                                <a:latin typeface="Cambria Math" panose="02040503050406030204" pitchFamily="18" charset="0"/>
                              </a:rPr>
                            </m:ctrlPr>
                          </m:mPr>
                          <m:mr>
                            <m:e>
                              <m:r>
                                <m:rPr>
                                  <m:brk m:alnAt="7"/>
                                </m:rPr>
                                <a:rPr lang="en-US" sz="2800" b="0" i="1" smtClean="0">
                                  <a:latin typeface="Cambria Math"/>
                                </a:rPr>
                                <m:t>(</m:t>
                              </m:r>
                              <m:r>
                                <m:rPr>
                                  <m:brk m:alnAt="7"/>
                                </m:rPr>
                                <a:rPr lang="en-US" sz="2800" b="0" i="1" smtClean="0">
                                  <a:latin typeface="Cambria Math"/>
                                </a:rPr>
                                <m:t>2</m:t>
                              </m:r>
                              <m:r>
                                <m:rPr>
                                  <m:brk m:alnAt="7"/>
                                </m:rPr>
                                <a:rPr lang="en-US" sz="2800" b="0" i="1" smtClean="0">
                                  <a:latin typeface="Cambria Math"/>
                                  <a:ea typeface="Cambria Math"/>
                                </a:rPr>
                                <m:t>×</m:t>
                              </m:r>
                              <m:r>
                                <m:rPr>
                                  <m:brk m:alnAt="7"/>
                                </m:rPr>
                                <a:rPr lang="en-US" sz="2800" b="0" i="1" smtClean="0">
                                  <a:latin typeface="Cambria Math"/>
                                  <a:ea typeface="Cambria Math"/>
                                </a:rPr>
                                <m:t>2</m:t>
                              </m:r>
                              <m:r>
                                <m:rPr>
                                  <m:brk m:alnAt="7"/>
                                </m:rPr>
                                <a:rPr lang="en-US" sz="2800" b="0" i="1" smtClean="0">
                                  <a:latin typeface="Cambria Math"/>
                                  <a:ea typeface="Cambria Math"/>
                                </a:rPr>
                                <m:t>+</m:t>
                              </m:r>
                              <m:r>
                                <m:rPr>
                                  <m:brk m:alnAt="7"/>
                                </m:rPr>
                                <a:rPr lang="en-US" sz="2800" b="0" i="1" smtClean="0">
                                  <a:latin typeface="Cambria Math"/>
                                  <a:ea typeface="Cambria Math"/>
                                </a:rPr>
                                <m:t>4</m:t>
                              </m:r>
                              <m:r>
                                <m:rPr>
                                  <m:brk m:alnAt="7"/>
                                </m:rPr>
                                <a:rPr lang="en-US" sz="2800" b="0" i="1" smtClean="0">
                                  <a:latin typeface="Cambria Math"/>
                                  <a:ea typeface="Cambria Math"/>
                                </a:rPr>
                                <m:t>×</m:t>
                              </m:r>
                              <m:r>
                                <m:rPr>
                                  <m:brk m:alnAt="7"/>
                                </m:rPr>
                                <a:rPr lang="en-US" sz="2800" b="0" i="1" smtClean="0">
                                  <a:latin typeface="Cambria Math"/>
                                  <a:ea typeface="Cambria Math"/>
                                </a:rPr>
                                <m:t>6</m:t>
                              </m:r>
                              <m:r>
                                <m:rPr>
                                  <m:brk m:alnAt="7"/>
                                </m:rPr>
                                <a:rPr lang="en-US" sz="2800" b="0" i="1" smtClean="0">
                                  <a:latin typeface="Cambria Math"/>
                                  <a:ea typeface="Cambria Math"/>
                                </a:rPr>
                                <m:t>)</m:t>
                              </m:r>
                            </m:e>
                            <m:e>
                              <m:r>
                                <a:rPr lang="en-US" sz="2800" b="0" i="1" smtClean="0">
                                  <a:latin typeface="Cambria Math"/>
                                </a:rPr>
                                <m:t>(</m:t>
                              </m:r>
                              <m:r>
                                <a:rPr lang="en-US" sz="2800" b="0" i="1" smtClean="0">
                                  <a:latin typeface="Cambria Math"/>
                                </a:rPr>
                                <m:t>2</m:t>
                              </m:r>
                              <m:r>
                                <a:rPr lang="en-US" sz="2800" b="0" i="1" smtClean="0">
                                  <a:latin typeface="Cambria Math"/>
                                  <a:ea typeface="Cambria Math"/>
                                </a:rPr>
                                <m:t>×</m:t>
                              </m:r>
                              <m:r>
                                <a:rPr lang="en-US" sz="2800" b="0" i="1" smtClean="0">
                                  <a:latin typeface="Cambria Math"/>
                                  <a:ea typeface="Cambria Math"/>
                                </a:rPr>
                                <m:t>4</m:t>
                              </m:r>
                              <m:r>
                                <a:rPr lang="en-US" sz="2800" b="0" i="1" smtClean="0">
                                  <a:latin typeface="Cambria Math"/>
                                  <a:ea typeface="Cambria Math"/>
                                </a:rPr>
                                <m:t>+</m:t>
                              </m:r>
                              <m:r>
                                <a:rPr lang="en-US" sz="2800" b="0" i="1" smtClean="0">
                                  <a:latin typeface="Cambria Math"/>
                                  <a:ea typeface="Cambria Math"/>
                                </a:rPr>
                                <m:t>4</m:t>
                              </m:r>
                              <m:r>
                                <a:rPr lang="en-US" sz="2800" b="0" i="1" smtClean="0">
                                  <a:latin typeface="Cambria Math"/>
                                  <a:ea typeface="Cambria Math"/>
                                </a:rPr>
                                <m:t>×</m:t>
                              </m:r>
                              <m:r>
                                <a:rPr lang="en-US" sz="2800" b="0" i="1" smtClean="0">
                                  <a:latin typeface="Cambria Math"/>
                                  <a:ea typeface="Cambria Math"/>
                                </a:rPr>
                                <m:t>5</m:t>
                              </m:r>
                              <m:r>
                                <a:rPr lang="en-US" sz="2800" b="0" i="1" smtClean="0">
                                  <a:latin typeface="Cambria Math"/>
                                  <a:ea typeface="Cambria Math"/>
                                </a:rPr>
                                <m:t>)</m:t>
                              </m:r>
                            </m:e>
                          </m:mr>
                          <m:mr>
                            <m:e>
                              <m:r>
                                <a:rPr lang="en-US" sz="2800" b="0" i="1" smtClean="0">
                                  <a:latin typeface="Cambria Math"/>
                                </a:rPr>
                                <m:t>(</m:t>
                              </m:r>
                              <m:r>
                                <a:rPr lang="en-US" sz="2800" b="0" i="1" smtClean="0">
                                  <a:latin typeface="Cambria Math"/>
                                </a:rPr>
                                <m:t>6</m:t>
                              </m:r>
                              <m:r>
                                <a:rPr lang="en-US" sz="2800" b="0" i="1" smtClean="0">
                                  <a:latin typeface="Cambria Math"/>
                                  <a:ea typeface="Cambria Math"/>
                                </a:rPr>
                                <m:t>×</m:t>
                              </m:r>
                              <m:r>
                                <a:rPr lang="en-US" sz="2800" b="0" i="1" smtClean="0">
                                  <a:latin typeface="Cambria Math"/>
                                  <a:ea typeface="Cambria Math"/>
                                </a:rPr>
                                <m:t>2</m:t>
                              </m:r>
                              <m:r>
                                <a:rPr lang="en-US" sz="2800" b="0" i="1" smtClean="0">
                                  <a:latin typeface="Cambria Math"/>
                                  <a:ea typeface="Cambria Math"/>
                                </a:rPr>
                                <m:t>+</m:t>
                              </m:r>
                              <m:r>
                                <a:rPr lang="en-US" sz="2800" b="0" i="1" smtClean="0">
                                  <a:latin typeface="Cambria Math"/>
                                  <a:ea typeface="Cambria Math"/>
                                </a:rPr>
                                <m:t>5</m:t>
                              </m:r>
                              <m:r>
                                <a:rPr lang="en-US" sz="2800" b="0" i="1" smtClean="0">
                                  <a:latin typeface="Cambria Math"/>
                                  <a:ea typeface="Cambria Math"/>
                                </a:rPr>
                                <m:t>×</m:t>
                              </m:r>
                              <m:r>
                                <a:rPr lang="en-US" sz="2800" b="0" i="1" smtClean="0">
                                  <a:latin typeface="Cambria Math"/>
                                  <a:ea typeface="Cambria Math"/>
                                </a:rPr>
                                <m:t>6</m:t>
                              </m:r>
                              <m:r>
                                <a:rPr lang="en-US" sz="2800" b="0" i="1" smtClean="0">
                                  <a:latin typeface="Cambria Math"/>
                                  <a:ea typeface="Cambria Math"/>
                                </a:rPr>
                                <m:t>)</m:t>
                              </m:r>
                            </m:e>
                            <m:e>
                              <m:r>
                                <a:rPr lang="en-US" sz="2800" b="0" i="1" smtClean="0">
                                  <a:latin typeface="Cambria Math"/>
                                </a:rPr>
                                <m:t>(</m:t>
                              </m:r>
                              <m:r>
                                <a:rPr lang="en-US" sz="2800" b="0" i="1" smtClean="0">
                                  <a:latin typeface="Cambria Math"/>
                                </a:rPr>
                                <m:t>6</m:t>
                              </m:r>
                              <m:r>
                                <a:rPr lang="en-US" sz="2800" b="0" i="1" smtClean="0">
                                  <a:latin typeface="Cambria Math"/>
                                  <a:ea typeface="Cambria Math"/>
                                </a:rPr>
                                <m:t>×</m:t>
                              </m:r>
                              <m:r>
                                <a:rPr lang="en-US" sz="2800" b="0" i="1" smtClean="0">
                                  <a:latin typeface="Cambria Math"/>
                                  <a:ea typeface="Cambria Math"/>
                                </a:rPr>
                                <m:t>4</m:t>
                              </m:r>
                              <m:r>
                                <a:rPr lang="en-US" sz="2800" b="0" i="1" smtClean="0">
                                  <a:latin typeface="Cambria Math"/>
                                  <a:ea typeface="Cambria Math"/>
                                </a:rPr>
                                <m:t>+</m:t>
                              </m:r>
                              <m:r>
                                <a:rPr lang="en-US" sz="2800" b="0" i="1" smtClean="0">
                                  <a:latin typeface="Cambria Math"/>
                                  <a:ea typeface="Cambria Math"/>
                                </a:rPr>
                                <m:t>5</m:t>
                              </m:r>
                              <m:r>
                                <a:rPr lang="en-US" sz="2800" b="0" i="1" smtClean="0">
                                  <a:latin typeface="Cambria Math"/>
                                  <a:ea typeface="Cambria Math"/>
                                </a:rPr>
                                <m:t>×</m:t>
                              </m:r>
                              <m:r>
                                <a:rPr lang="en-US" sz="2800" b="0" i="1" smtClean="0">
                                  <a:latin typeface="Cambria Math"/>
                                  <a:ea typeface="Cambria Math"/>
                                </a:rPr>
                                <m:t>5</m:t>
                              </m:r>
                              <m:r>
                                <a:rPr lang="en-US" sz="2800" b="0" i="1" smtClean="0">
                                  <a:latin typeface="Cambria Math"/>
                                  <a:ea typeface="Cambria Math"/>
                                </a:rPr>
                                <m:t>)</m:t>
                              </m:r>
                            </m:e>
                          </m:mr>
                        </m:m>
                      </m:e>
                    </m:d>
                    <m:r>
                      <a:rPr lang="en-US" sz="2800" b="0" i="1" smtClean="0">
                        <a:latin typeface="Cambria Math" panose="02040503050406030204" pitchFamily="18" charset="0"/>
                      </a:rPr>
                      <m:t>   </m:t>
                    </m:r>
                  </m:oMath>
                </a14:m>
                <a:endParaRPr lang="en-US" sz="2800" b="0" i="1" dirty="0" smtClean="0">
                  <a:latin typeface="Cambria Math" panose="02040503050406030204" pitchFamily="18" charset="0"/>
                </a:endParaRPr>
              </a:p>
              <a:p>
                <a:pPr algn="just"/>
                <a:r>
                  <a:rPr lang="en-US" sz="2800" b="0" dirty="0" smtClean="0"/>
                  <a:t>                       </a:t>
                </a:r>
                <a14:m>
                  <m:oMath xmlns:m="http://schemas.openxmlformats.org/officeDocument/2006/math">
                    <m:r>
                      <a:rPr lang="en-US" sz="2800" b="0" i="1" smtClean="0">
                        <a:latin typeface="Cambria Math"/>
                      </a:rPr>
                      <m:t>=</m:t>
                    </m:r>
                    <m:d>
                      <m:dPr>
                        <m:begChr m:val="["/>
                        <m:endChr m:val="]"/>
                        <m:ctrlPr>
                          <a:rPr lang="en-US" sz="2800" i="1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m>
                          <m:mPr>
                            <m:mcs>
                              <m:mc>
                                <m:mcPr>
                                  <m:count m:val="2"/>
                                  <m:mcJc m:val="center"/>
                                </m:mcPr>
                              </m:mc>
                            </m:mcs>
                            <m:ctrlPr>
                              <a:rPr lang="en-US" sz="2800" i="1">
                                <a:latin typeface="Cambria Math" panose="02040503050406030204" pitchFamily="18" charset="0"/>
                              </a:rPr>
                            </m:ctrlPr>
                          </m:mPr>
                          <m:mr>
                            <m:e>
                              <m:r>
                                <m:rPr>
                                  <m:brk m:alnAt="7"/>
                                </m:rPr>
                                <a:rPr lang="en-US" sz="2800" b="0" i="1" smtClean="0">
                                  <a:latin typeface="Cambria Math"/>
                                </a:rPr>
                                <m:t>2</m:t>
                              </m:r>
                              <m:r>
                                <a:rPr lang="en-US" sz="2800" b="0" i="1" smtClean="0">
                                  <a:latin typeface="Cambria Math"/>
                                </a:rPr>
                                <m:t>8</m:t>
                              </m:r>
                            </m:e>
                            <m:e>
                              <m:r>
                                <a:rPr lang="en-US" sz="2800" b="0" i="1" smtClean="0">
                                  <a:latin typeface="Cambria Math"/>
                                </a:rPr>
                                <m:t>28</m:t>
                              </m:r>
                            </m:e>
                          </m:mr>
                          <m:mr>
                            <m:e>
                              <m:r>
                                <a:rPr lang="en-US" sz="2800" b="0" i="1" smtClean="0">
                                  <a:latin typeface="Cambria Math"/>
                                </a:rPr>
                                <m:t>42</m:t>
                              </m:r>
                            </m:e>
                            <m:e>
                              <m:r>
                                <a:rPr lang="en-US" sz="2800" b="0" i="1" smtClean="0">
                                  <a:latin typeface="Cambria Math"/>
                                </a:rPr>
                                <m:t>49</m:t>
                              </m:r>
                            </m:e>
                          </m:mr>
                        </m:m>
                      </m:e>
                    </m:d>
                  </m:oMath>
                </a14:m>
                <a:endParaRPr lang="en-US" sz="2800" dirty="0"/>
              </a:p>
            </p:txBody>
          </p:sp>
        </mc:Choice>
        <mc:Fallback xmlns="">
          <p:sp>
            <p:nvSpPr>
              <p:cNvPr id="5" name="Content Placeholder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495300" y="1052736"/>
                <a:ext cx="8915400" cy="4525963"/>
              </a:xfrm>
              <a:blipFill rotWithShape="0">
                <a:blip r:embed="rId3"/>
                <a:stretch>
                  <a:fillRect t="-1887" r="-1777"/>
                </a:stretch>
              </a:blipFill>
            </p:spPr>
            <p:txBody>
              <a:bodyPr/>
              <a:lstStyle/>
              <a:p>
                <a:r>
                  <a:rPr lang="ar-SA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21201670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7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>
          <a:xfrm>
            <a:off x="4974456" y="6381328"/>
            <a:ext cx="482600" cy="288032"/>
          </a:xfrm>
          <a:prstGeom prst="rect">
            <a:avLst/>
          </a:prstGeom>
        </p:spPr>
        <p:txBody>
          <a:bodyPr/>
          <a:lstStyle/>
          <a:p>
            <a:pPr algn="ctr">
              <a:defRPr/>
            </a:pPr>
            <a:fld id="{7B8EA862-7DD5-4A06-BDE1-DB7EC5FAA60C}" type="slidenum">
              <a:rPr lang="ar-SA" sz="1200" smtClean="0">
                <a:solidFill>
                  <a:schemeClr val="bg1"/>
                </a:solidFill>
              </a:rPr>
              <a:pPr algn="ctr">
                <a:defRPr/>
              </a:pPr>
              <a:t>21</a:t>
            </a:fld>
            <a:endParaRPr lang="en-US" sz="1200" dirty="0">
              <a:solidFill>
                <a:schemeClr val="bg1"/>
              </a:solidFill>
            </a:endParaRPr>
          </a:p>
        </p:txBody>
      </p:sp>
      <p:sp>
        <p:nvSpPr>
          <p:cNvPr id="9" name="Title 1"/>
          <p:cNvSpPr txBox="1">
            <a:spLocks/>
          </p:cNvSpPr>
          <p:nvPr/>
        </p:nvSpPr>
        <p:spPr>
          <a:xfrm>
            <a:off x="228600" y="-27384"/>
            <a:ext cx="9182100" cy="792162"/>
          </a:xfrm>
          <a:prstGeom prst="rect">
            <a:avLst/>
          </a:prstGeom>
          <a:noFill/>
        </p:spPr>
        <p:txBody>
          <a:bodyPr/>
          <a:lstStyle>
            <a:lvl1pPr algn="r" rtl="0" eaLnBrk="1" fontAlgn="base" hangingPunct="1">
              <a:spcBef>
                <a:spcPct val="0"/>
              </a:spcBef>
              <a:spcAft>
                <a:spcPct val="0"/>
              </a:spcAft>
              <a:defRPr sz="4400" kern="1200">
                <a:solidFill>
                  <a:srgbClr val="AD9968"/>
                </a:solidFill>
                <a:latin typeface="+mj-lt"/>
                <a:ea typeface="+mj-ea"/>
                <a:cs typeface="Arial" charset="0"/>
              </a:defRPr>
            </a:lvl1pPr>
            <a:lvl2pPr algn="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rgbClr val="376092"/>
                </a:solidFill>
                <a:latin typeface="Calibri" pitchFamily="34" charset="0"/>
                <a:cs typeface="Arial" charset="0"/>
              </a:defRPr>
            </a:lvl2pPr>
            <a:lvl3pPr algn="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rgbClr val="376092"/>
                </a:solidFill>
                <a:latin typeface="Calibri" pitchFamily="34" charset="0"/>
                <a:cs typeface="Arial" charset="0"/>
              </a:defRPr>
            </a:lvl3pPr>
            <a:lvl4pPr algn="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rgbClr val="376092"/>
                </a:solidFill>
                <a:latin typeface="Calibri" pitchFamily="34" charset="0"/>
                <a:cs typeface="Arial" charset="0"/>
              </a:defRPr>
            </a:lvl4pPr>
            <a:lvl5pPr algn="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rgbClr val="376092"/>
                </a:solidFill>
                <a:latin typeface="Calibri" pitchFamily="34" charset="0"/>
                <a:cs typeface="Arial" charset="0"/>
              </a:defRPr>
            </a:lvl5pPr>
            <a:lvl6pPr marL="457200" algn="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rgbClr val="376092"/>
                </a:solidFill>
                <a:latin typeface="Calibri" pitchFamily="34" charset="0"/>
                <a:cs typeface="Arial" charset="0"/>
              </a:defRPr>
            </a:lvl6pPr>
            <a:lvl7pPr marL="914400" algn="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rgbClr val="376092"/>
                </a:solidFill>
                <a:latin typeface="Calibri" pitchFamily="34" charset="0"/>
                <a:cs typeface="Arial" charset="0"/>
              </a:defRPr>
            </a:lvl7pPr>
            <a:lvl8pPr marL="1371600" algn="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rgbClr val="376092"/>
                </a:solidFill>
                <a:latin typeface="Calibri" pitchFamily="34" charset="0"/>
                <a:cs typeface="Arial" charset="0"/>
              </a:defRPr>
            </a:lvl8pPr>
            <a:lvl9pPr marL="1828800" algn="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rgbClr val="376092"/>
                </a:solidFill>
                <a:latin typeface="Calibri" pitchFamily="34" charset="0"/>
                <a:cs typeface="Arial" charset="0"/>
              </a:defRPr>
            </a:lvl9pPr>
          </a:lstStyle>
          <a:p>
            <a:pPr rtl="1">
              <a:defRPr/>
            </a:pPr>
            <a:r>
              <a:rPr lang="ar-EG" b="1" dirty="0">
                <a:solidFill>
                  <a:srgbClr val="C00000"/>
                </a:solidFill>
              </a:rPr>
              <a:t>تابع العمليات على المصفوفات :</a:t>
            </a:r>
            <a:r>
              <a:rPr lang="en-US" b="1" dirty="0">
                <a:solidFill>
                  <a:srgbClr val="C00000"/>
                </a:solidFill>
              </a:rPr>
              <a:t>-</a:t>
            </a:r>
            <a:endParaRPr lang="ar-SA" b="1" dirty="0">
              <a:solidFill>
                <a:srgbClr val="C00000"/>
              </a:solidFill>
              <a:cs typeface="Arial" pitchFamily="34" charset="0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5" name="Content Placeholder 2"/>
              <p:cNvSpPr>
                <a:spLocks noGrp="1"/>
              </p:cNvSpPr>
              <p:nvPr>
                <p:ph idx="1"/>
              </p:nvPr>
            </p:nvSpPr>
            <p:spPr>
              <a:xfrm>
                <a:off x="495300" y="1052736"/>
                <a:ext cx="8915400" cy="4525963"/>
              </a:xfrm>
            </p:spPr>
            <p:txBody>
              <a:bodyPr/>
              <a:lstStyle/>
              <a:p>
                <a:pPr algn="just" rtl="1"/>
                <a:r>
                  <a:rPr lang="ar-EG" sz="2800" b="1" u="sng" dirty="0" smtClean="0"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</a:rPr>
                  <a:t>مثال</a:t>
                </a:r>
                <a:r>
                  <a:rPr lang="en-US" sz="2800" b="1" u="sng" dirty="0" smtClean="0"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3</a:t>
                </a:r>
                <a:r>
                  <a:rPr lang="en-US" sz="2800" b="1" u="sng" dirty="0" smtClean="0"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</a:rPr>
                  <a:t> </a:t>
                </a:r>
                <a:r>
                  <a:rPr lang="ar-EG" sz="2800" b="1" u="sng" dirty="0" smtClean="0"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</a:rPr>
                  <a:t>:-</a:t>
                </a:r>
              </a:p>
              <a:p>
                <a:pPr algn="just" rtl="1"/>
                <a:r>
                  <a:rPr lang="ar-EG" sz="2800" dirty="0" smtClean="0"/>
                  <a:t>اذا كانت </a:t>
                </a:r>
                <a:endParaRPr lang="en-US" sz="2800" dirty="0" smtClean="0"/>
              </a:p>
              <a:p>
                <a:pPr algn="just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2800" b="0" i="1" smtClean="0">
                          <a:latin typeface="Cambria Math"/>
                        </a:rPr>
                        <m:t>𝐴</m:t>
                      </m:r>
                      <m:r>
                        <a:rPr lang="en-US" sz="2800" b="0" i="0" smtClean="0">
                          <a:latin typeface="Cambria Math"/>
                        </a:rPr>
                        <m:t>=</m:t>
                      </m:r>
                      <m:d>
                        <m:dPr>
                          <m:begChr m:val="["/>
                          <m:endChr m:val="]"/>
                          <m:ctrlPr>
                            <a:rPr lang="en-US" sz="2800" b="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m>
                            <m:mPr>
                              <m:mcs>
                                <m:mc>
                                  <m:mcPr>
                                    <m:count m:val="3"/>
                                    <m:mcJc m:val="center"/>
                                  </m:mcPr>
                                </m:mc>
                              </m:mcs>
                              <m:ctrlPr>
                                <a:rPr lang="en-US" sz="2800" b="0" i="1" smtClean="0">
                                  <a:latin typeface="Cambria Math" panose="02040503050406030204" pitchFamily="18" charset="0"/>
                                </a:rPr>
                              </m:ctrlPr>
                            </m:mPr>
                            <m:mr>
                              <m:e>
                                <m:r>
                                  <m:rPr>
                                    <m:brk m:alnAt="7"/>
                                  </m:rPr>
                                  <a:rPr lang="en-US" sz="2800" b="0" i="0" smtClean="0">
                                    <a:latin typeface="Cambria Math"/>
                                  </a:rPr>
                                  <m:t>3</m:t>
                                </m:r>
                              </m:e>
                              <m:e>
                                <m:r>
                                  <a:rPr lang="en-US" sz="2800" b="0" i="0" smtClean="0">
                                    <a:latin typeface="Cambria Math"/>
                                  </a:rPr>
                                  <m:t>4</m:t>
                                </m:r>
                              </m:e>
                              <m:e>
                                <m:r>
                                  <a:rPr lang="en-US" sz="2800" b="0" i="0" smtClean="0">
                                    <a:latin typeface="Cambria Math"/>
                                  </a:rPr>
                                  <m:t>5</m:t>
                                </m:r>
                              </m:e>
                            </m:mr>
                            <m:mr>
                              <m:e>
                                <m:r>
                                  <a:rPr lang="en-US" sz="2800" b="0" i="0" smtClean="0">
                                    <a:latin typeface="Cambria Math"/>
                                  </a:rPr>
                                  <m:t>2</m:t>
                                </m:r>
                              </m:e>
                              <m:e>
                                <m:r>
                                  <a:rPr lang="en-US" sz="2800" b="0" i="0" smtClean="0">
                                    <a:latin typeface="Cambria Math"/>
                                  </a:rPr>
                                  <m:t>−</m:t>
                                </m:r>
                                <m:r>
                                  <a:rPr lang="en-US" sz="2800" b="0" i="0" smtClean="0">
                                    <a:latin typeface="Cambria Math"/>
                                  </a:rPr>
                                  <m:t>1</m:t>
                                </m:r>
                              </m:e>
                              <m:e>
                                <m:r>
                                  <a:rPr lang="en-US" sz="2800" b="0" i="0" smtClean="0">
                                    <a:latin typeface="Cambria Math"/>
                                  </a:rPr>
                                  <m:t>0</m:t>
                                </m:r>
                              </m:e>
                            </m:mr>
                            <m:mr>
                              <m:e>
                                <m:r>
                                  <a:rPr lang="en-US" sz="2800" b="0" i="0" smtClean="0">
                                    <a:latin typeface="Cambria Math"/>
                                  </a:rPr>
                                  <m:t>6</m:t>
                                </m:r>
                              </m:e>
                              <m:e>
                                <m:r>
                                  <a:rPr lang="en-US" sz="2800" b="0" i="0" smtClean="0">
                                    <a:latin typeface="Cambria Math"/>
                                  </a:rPr>
                                  <m:t>4</m:t>
                                </m:r>
                              </m:e>
                              <m:e>
                                <m:r>
                                  <a:rPr lang="en-US" sz="2800" b="0" i="0" smtClean="0">
                                    <a:latin typeface="Cambria Math"/>
                                  </a:rPr>
                                  <m:t>7</m:t>
                                </m:r>
                              </m:e>
                            </m:mr>
                          </m:m>
                        </m:e>
                      </m:d>
                      <m:r>
                        <a:rPr lang="en-US" sz="2800" b="0" i="0" smtClean="0">
                          <a:latin typeface="Cambria Math"/>
                        </a:rPr>
                        <m:t>  ,   </m:t>
                      </m:r>
                      <m:r>
                        <a:rPr lang="en-US" sz="2800" b="0" i="1" smtClean="0">
                          <a:latin typeface="Cambria Math"/>
                        </a:rPr>
                        <m:t>𝐵</m:t>
                      </m:r>
                      <m:r>
                        <a:rPr lang="en-US" sz="2800" b="0" i="0" smtClean="0">
                          <a:latin typeface="Cambria Math"/>
                        </a:rPr>
                        <m:t>= </m:t>
                      </m:r>
                      <m:d>
                        <m:dPr>
                          <m:begChr m:val="["/>
                          <m:endChr m:val="]"/>
                          <m:ctrlPr>
                            <a:rPr lang="en-US" sz="2800" b="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m>
                            <m:mPr>
                              <m:mcs>
                                <m:mc>
                                  <m:mcPr>
                                    <m:count m:val="3"/>
                                    <m:mcJc m:val="center"/>
                                  </m:mcPr>
                                </m:mc>
                              </m:mcs>
                              <m:ctrlPr>
                                <a:rPr lang="en-US" sz="2800" b="0" i="1" smtClean="0">
                                  <a:latin typeface="Cambria Math" panose="02040503050406030204" pitchFamily="18" charset="0"/>
                                </a:rPr>
                              </m:ctrlPr>
                            </m:mPr>
                            <m:mr>
                              <m:e>
                                <m:r>
                                  <m:rPr>
                                    <m:brk m:alnAt="7"/>
                                  </m:rPr>
                                  <a:rPr lang="en-US" sz="2800" b="0" i="0" smtClean="0">
                                    <a:latin typeface="Cambria Math"/>
                                  </a:rPr>
                                  <m:t>1</m:t>
                                </m:r>
                              </m:e>
                              <m:e>
                                <m:r>
                                  <a:rPr lang="en-US" sz="2800" b="0" i="0" smtClean="0">
                                    <a:latin typeface="Cambria Math"/>
                                  </a:rPr>
                                  <m:t>1</m:t>
                                </m:r>
                              </m:e>
                              <m:e>
                                <m:r>
                                  <a:rPr lang="en-US" sz="2800" b="0" i="0" smtClean="0">
                                    <a:latin typeface="Cambria Math"/>
                                  </a:rPr>
                                  <m:t>−</m:t>
                                </m:r>
                                <m:r>
                                  <a:rPr lang="en-US" sz="2800" b="0" i="0" smtClean="0">
                                    <a:latin typeface="Cambria Math"/>
                                  </a:rPr>
                                  <m:t>1</m:t>
                                </m:r>
                              </m:e>
                            </m:mr>
                            <m:mr>
                              <m:e>
                                <m:r>
                                  <a:rPr lang="en-US" sz="2800" b="0" i="0" smtClean="0">
                                    <a:latin typeface="Cambria Math"/>
                                  </a:rPr>
                                  <m:t>4</m:t>
                                </m:r>
                              </m:e>
                              <m:e>
                                <m:r>
                                  <a:rPr lang="en-US" sz="2800" b="0" i="0" smtClean="0">
                                    <a:latin typeface="Cambria Math"/>
                                  </a:rPr>
                                  <m:t>2</m:t>
                                </m:r>
                              </m:e>
                              <m:e>
                                <m:r>
                                  <a:rPr lang="en-US" sz="2800" b="0" i="0" smtClean="0">
                                    <a:latin typeface="Cambria Math"/>
                                  </a:rPr>
                                  <m:t>6</m:t>
                                </m:r>
                              </m:e>
                            </m:mr>
                            <m:mr>
                              <m:e>
                                <m:r>
                                  <a:rPr lang="en-US" sz="2800" b="0" i="0" smtClean="0">
                                    <a:latin typeface="Cambria Math"/>
                                  </a:rPr>
                                  <m:t>3</m:t>
                                </m:r>
                              </m:e>
                              <m:e>
                                <m:r>
                                  <a:rPr lang="en-US" sz="2800" b="0" i="0" smtClean="0">
                                    <a:latin typeface="Cambria Math"/>
                                  </a:rPr>
                                  <m:t>5</m:t>
                                </m:r>
                              </m:e>
                              <m:e>
                                <m:r>
                                  <a:rPr lang="en-US" sz="2800" b="0" i="0" smtClean="0">
                                    <a:latin typeface="Cambria Math"/>
                                  </a:rPr>
                                  <m:t>0</m:t>
                                </m:r>
                              </m:e>
                            </m:mr>
                          </m:m>
                        </m:e>
                      </m:d>
                    </m:oMath>
                  </m:oMathPara>
                </a14:m>
                <a:endParaRPr lang="en-US" sz="2800" dirty="0" smtClean="0"/>
              </a:p>
              <a:p>
                <a:pPr algn="just" rtl="1">
                  <a:spcBef>
                    <a:spcPts val="1800"/>
                  </a:spcBef>
                </a:pPr>
                <a:r>
                  <a:rPr lang="ar-EG" sz="2800" dirty="0" smtClean="0"/>
                  <a:t>وكانت</a:t>
                </a:r>
                <a:r>
                  <a:rPr lang="en-US" sz="2800" dirty="0" smtClean="0"/>
                  <a:t>                              </a:t>
                </a:r>
                <a:r>
                  <a:rPr lang="ar-EG" sz="2800" dirty="0" smtClean="0"/>
                  <a:t> </a:t>
                </a:r>
                <a14:m>
                  <m:oMath xmlns:m="http://schemas.openxmlformats.org/officeDocument/2006/math">
                    <m:r>
                      <a:rPr lang="en-US" sz="2800" b="0" i="1" smtClean="0">
                        <a:latin typeface="Cambria Math" panose="02040503050406030204" pitchFamily="18" charset="0"/>
                      </a:rPr>
                      <m:t>𝐶</m:t>
                    </m:r>
                    <m:r>
                      <a:rPr lang="en-US" sz="2800" b="0" i="1" smtClean="0">
                        <a:latin typeface="Cambria Math" panose="02040503050406030204" pitchFamily="18" charset="0"/>
                      </a:rPr>
                      <m:t>=</m:t>
                    </m:r>
                    <m:r>
                      <a:rPr lang="en-US" sz="2800" b="0" i="1" smtClean="0">
                        <a:latin typeface="Cambria Math" panose="02040503050406030204" pitchFamily="18" charset="0"/>
                      </a:rPr>
                      <m:t>𝐴𝐵</m:t>
                    </m:r>
                  </m:oMath>
                </a14:m>
                <a:r>
                  <a:rPr lang="en-US" sz="2800" dirty="0" smtClean="0"/>
                  <a:t>, </a:t>
                </a:r>
                <a14:m>
                  <m:oMath xmlns:m="http://schemas.openxmlformats.org/officeDocument/2006/math">
                    <m:r>
                      <a:rPr lang="en-US" sz="2800" b="0" i="1" smtClean="0">
                        <a:latin typeface="Cambria Math" panose="02040503050406030204" pitchFamily="18" charset="0"/>
                      </a:rPr>
                      <m:t>𝐷</m:t>
                    </m:r>
                    <m:r>
                      <a:rPr lang="en-US" sz="2800" b="0" i="1" smtClean="0">
                        <a:latin typeface="Cambria Math" panose="02040503050406030204" pitchFamily="18" charset="0"/>
                      </a:rPr>
                      <m:t>=</m:t>
                    </m:r>
                    <m:r>
                      <a:rPr lang="en-US" sz="2800" b="0" i="1" smtClean="0">
                        <a:latin typeface="Cambria Math" panose="02040503050406030204" pitchFamily="18" charset="0"/>
                      </a:rPr>
                      <m:t>𝐵𝐴</m:t>
                    </m:r>
                  </m:oMath>
                </a14:m>
                <a:endParaRPr lang="en-US" sz="2800" dirty="0" smtClean="0"/>
              </a:p>
              <a:p>
                <a:pPr algn="just" rtl="1"/>
                <a:r>
                  <a:rPr lang="ar-EG" sz="2800" dirty="0" smtClean="0"/>
                  <a:t>فأوجد ما يلي:</a:t>
                </a:r>
              </a:p>
              <a:p>
                <a:pPr algn="just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US" sz="2800" b="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m:rPr>
                              <m:sty m:val="p"/>
                            </m:rPr>
                            <a:rPr lang="en-US" sz="2800" b="0" i="0" smtClean="0">
                              <a:latin typeface="Cambria Math" panose="02040503050406030204" pitchFamily="18" charset="0"/>
                            </a:rPr>
                            <m:t>c</m:t>
                          </m:r>
                        </m:e>
                        <m:sub>
                          <m:r>
                            <a:rPr lang="en-US" sz="2800" b="0" i="0" smtClean="0">
                              <a:latin typeface="Cambria Math"/>
                            </a:rPr>
                            <m:t>12</m:t>
                          </m:r>
                        </m:sub>
                      </m:sSub>
                      <m:r>
                        <a:rPr lang="en-US" sz="2800" b="0" i="0" smtClean="0">
                          <a:latin typeface="Cambria Math"/>
                        </a:rPr>
                        <m:t> , </m:t>
                      </m:r>
                      <m:sSub>
                        <m:sSubPr>
                          <m:ctrlPr>
                            <a:rPr lang="en-US" sz="2800" b="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m:rPr>
                              <m:sty m:val="p"/>
                            </m:rPr>
                            <a:rPr lang="en-US" sz="2800" b="0" i="0" smtClean="0">
                              <a:latin typeface="Cambria Math" panose="02040503050406030204" pitchFamily="18" charset="0"/>
                            </a:rPr>
                            <m:t>c</m:t>
                          </m:r>
                        </m:e>
                        <m:sub>
                          <m:r>
                            <a:rPr lang="en-US" sz="2800" b="0" i="0" smtClean="0">
                              <a:latin typeface="Cambria Math"/>
                            </a:rPr>
                            <m:t>33</m:t>
                          </m:r>
                        </m:sub>
                      </m:sSub>
                      <m:r>
                        <a:rPr lang="en-US" sz="2800" b="0" i="0" smtClean="0">
                          <a:latin typeface="Cambria Math"/>
                        </a:rPr>
                        <m:t> , </m:t>
                      </m:r>
                      <m:sSub>
                        <m:sSubPr>
                          <m:ctrlPr>
                            <a:rPr lang="en-US" sz="2800" b="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m:rPr>
                              <m:sty m:val="p"/>
                            </m:rPr>
                            <a:rPr lang="en-US" sz="2800" b="0" i="0" smtClean="0">
                              <a:latin typeface="Cambria Math" panose="02040503050406030204" pitchFamily="18" charset="0"/>
                            </a:rPr>
                            <m:t>d</m:t>
                          </m:r>
                        </m:e>
                        <m:sub>
                          <m:r>
                            <a:rPr lang="en-US" sz="2800" b="0" i="0" smtClean="0">
                              <a:latin typeface="Cambria Math"/>
                            </a:rPr>
                            <m:t>21</m:t>
                          </m:r>
                        </m:sub>
                      </m:sSub>
                      <m:r>
                        <a:rPr lang="en-US" sz="2800" b="0" i="0" smtClean="0">
                          <a:latin typeface="Cambria Math"/>
                        </a:rPr>
                        <m:t> , </m:t>
                      </m:r>
                      <m:sSub>
                        <m:sSubPr>
                          <m:ctrlPr>
                            <a:rPr lang="en-US" sz="2800" b="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m:rPr>
                              <m:sty m:val="p"/>
                            </m:rPr>
                            <a:rPr lang="en-US" sz="2800" b="0" i="0" smtClean="0">
                              <a:latin typeface="Cambria Math" panose="02040503050406030204" pitchFamily="18" charset="0"/>
                            </a:rPr>
                            <m:t>d</m:t>
                          </m:r>
                        </m:e>
                        <m:sub>
                          <m:r>
                            <a:rPr lang="en-US" sz="2800" b="0" i="0" smtClean="0">
                              <a:latin typeface="Cambria Math"/>
                            </a:rPr>
                            <m:t>13</m:t>
                          </m:r>
                        </m:sub>
                      </m:sSub>
                    </m:oMath>
                  </m:oMathPara>
                </a14:m>
                <a:endParaRPr lang="en-US" sz="2800" dirty="0"/>
              </a:p>
            </p:txBody>
          </p:sp>
        </mc:Choice>
        <mc:Fallback xmlns="">
          <p:sp>
            <p:nvSpPr>
              <p:cNvPr id="5" name="Content Placeholder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495300" y="1052736"/>
                <a:ext cx="8915400" cy="4525963"/>
              </a:xfrm>
              <a:blipFill rotWithShape="0">
                <a:blip r:embed="rId3"/>
                <a:stretch>
                  <a:fillRect t="-1887" r="-1709"/>
                </a:stretch>
              </a:blipFill>
            </p:spPr>
            <p:txBody>
              <a:bodyPr/>
              <a:lstStyle/>
              <a:p>
                <a:r>
                  <a:rPr lang="ar-SA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151736217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>
          <a:xfrm>
            <a:off x="4974456" y="6381328"/>
            <a:ext cx="482600" cy="288032"/>
          </a:xfrm>
          <a:prstGeom prst="rect">
            <a:avLst/>
          </a:prstGeom>
        </p:spPr>
        <p:txBody>
          <a:bodyPr/>
          <a:lstStyle/>
          <a:p>
            <a:pPr algn="ctr">
              <a:defRPr/>
            </a:pPr>
            <a:fld id="{7B8EA862-7DD5-4A06-BDE1-DB7EC5FAA60C}" type="slidenum">
              <a:rPr lang="ar-SA" sz="1200" smtClean="0">
                <a:solidFill>
                  <a:schemeClr val="bg1"/>
                </a:solidFill>
              </a:rPr>
              <a:pPr algn="ctr">
                <a:defRPr/>
              </a:pPr>
              <a:t>22</a:t>
            </a:fld>
            <a:endParaRPr lang="en-US" sz="1200" dirty="0">
              <a:solidFill>
                <a:schemeClr val="bg1"/>
              </a:solidFill>
            </a:endParaRPr>
          </a:p>
        </p:txBody>
      </p:sp>
      <p:sp>
        <p:nvSpPr>
          <p:cNvPr id="9" name="Title 1"/>
          <p:cNvSpPr txBox="1">
            <a:spLocks/>
          </p:cNvSpPr>
          <p:nvPr/>
        </p:nvSpPr>
        <p:spPr>
          <a:xfrm>
            <a:off x="228600" y="-27384"/>
            <a:ext cx="9182100" cy="792162"/>
          </a:xfrm>
          <a:prstGeom prst="rect">
            <a:avLst/>
          </a:prstGeom>
          <a:noFill/>
        </p:spPr>
        <p:txBody>
          <a:bodyPr/>
          <a:lstStyle>
            <a:lvl1pPr algn="r" rtl="0" eaLnBrk="1" fontAlgn="base" hangingPunct="1">
              <a:spcBef>
                <a:spcPct val="0"/>
              </a:spcBef>
              <a:spcAft>
                <a:spcPct val="0"/>
              </a:spcAft>
              <a:defRPr sz="4400" kern="1200">
                <a:solidFill>
                  <a:srgbClr val="AD9968"/>
                </a:solidFill>
                <a:latin typeface="+mj-lt"/>
                <a:ea typeface="+mj-ea"/>
                <a:cs typeface="Arial" charset="0"/>
              </a:defRPr>
            </a:lvl1pPr>
            <a:lvl2pPr algn="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rgbClr val="376092"/>
                </a:solidFill>
                <a:latin typeface="Calibri" pitchFamily="34" charset="0"/>
                <a:cs typeface="Arial" charset="0"/>
              </a:defRPr>
            </a:lvl2pPr>
            <a:lvl3pPr algn="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rgbClr val="376092"/>
                </a:solidFill>
                <a:latin typeface="Calibri" pitchFamily="34" charset="0"/>
                <a:cs typeface="Arial" charset="0"/>
              </a:defRPr>
            </a:lvl3pPr>
            <a:lvl4pPr algn="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rgbClr val="376092"/>
                </a:solidFill>
                <a:latin typeface="Calibri" pitchFamily="34" charset="0"/>
                <a:cs typeface="Arial" charset="0"/>
              </a:defRPr>
            </a:lvl4pPr>
            <a:lvl5pPr algn="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rgbClr val="376092"/>
                </a:solidFill>
                <a:latin typeface="Calibri" pitchFamily="34" charset="0"/>
                <a:cs typeface="Arial" charset="0"/>
              </a:defRPr>
            </a:lvl5pPr>
            <a:lvl6pPr marL="457200" algn="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rgbClr val="376092"/>
                </a:solidFill>
                <a:latin typeface="Calibri" pitchFamily="34" charset="0"/>
                <a:cs typeface="Arial" charset="0"/>
              </a:defRPr>
            </a:lvl6pPr>
            <a:lvl7pPr marL="914400" algn="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rgbClr val="376092"/>
                </a:solidFill>
                <a:latin typeface="Calibri" pitchFamily="34" charset="0"/>
                <a:cs typeface="Arial" charset="0"/>
              </a:defRPr>
            </a:lvl7pPr>
            <a:lvl8pPr marL="1371600" algn="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rgbClr val="376092"/>
                </a:solidFill>
                <a:latin typeface="Calibri" pitchFamily="34" charset="0"/>
                <a:cs typeface="Arial" charset="0"/>
              </a:defRPr>
            </a:lvl8pPr>
            <a:lvl9pPr marL="1828800" algn="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rgbClr val="376092"/>
                </a:solidFill>
                <a:latin typeface="Calibri" pitchFamily="34" charset="0"/>
                <a:cs typeface="Arial" charset="0"/>
              </a:defRPr>
            </a:lvl9pPr>
          </a:lstStyle>
          <a:p>
            <a:pPr rtl="1">
              <a:defRPr/>
            </a:pPr>
            <a:r>
              <a:rPr lang="ar-EG" b="1" dirty="0">
                <a:solidFill>
                  <a:srgbClr val="C00000"/>
                </a:solidFill>
              </a:rPr>
              <a:t>عمليات الصف البسيط </a:t>
            </a:r>
            <a:r>
              <a:rPr lang="ar-EG" b="1" dirty="0" smtClean="0">
                <a:solidFill>
                  <a:srgbClr val="C00000"/>
                </a:solidFill>
              </a:rPr>
              <a:t>:</a:t>
            </a:r>
            <a:r>
              <a:rPr lang="en-US" b="1" dirty="0" smtClean="0">
                <a:solidFill>
                  <a:srgbClr val="C00000"/>
                </a:solidFill>
              </a:rPr>
              <a:t>-</a:t>
            </a:r>
            <a:endParaRPr lang="ar-SA" b="1" dirty="0">
              <a:solidFill>
                <a:srgbClr val="C00000"/>
              </a:solidFill>
              <a:cs typeface="Arial" pitchFamily="34" charset="0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5" name="Content Placeholder 2"/>
              <p:cNvSpPr>
                <a:spLocks noGrp="1"/>
              </p:cNvSpPr>
              <p:nvPr>
                <p:ph idx="1"/>
              </p:nvPr>
            </p:nvSpPr>
            <p:spPr>
              <a:xfrm>
                <a:off x="495300" y="1063277"/>
                <a:ext cx="8915400" cy="4525963"/>
              </a:xfrm>
            </p:spPr>
            <p:txBody>
              <a:bodyPr/>
              <a:lstStyle/>
              <a:p>
                <a:pPr algn="just" rtl="1"/>
                <a:r>
                  <a:rPr lang="ar-EG" sz="2800" b="1" u="sng" dirty="0" smtClean="0"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</a:rPr>
                  <a:t>الحل:-</a:t>
                </a:r>
              </a:p>
              <a:p>
                <a:pPr marL="0" indent="0" algn="just" rtl="1">
                  <a:lnSpc>
                    <a:spcPct val="150000"/>
                  </a:lnSpc>
                </a:pPr>
                <a:r>
                  <a:rPr lang="en-US" sz="2400" dirty="0" smtClean="0">
                    <a:cs typeface="+mj-cs"/>
                  </a:rPr>
                  <a:t>(1</a:t>
                </a:r>
                <a:r>
                  <a:rPr lang="ar-SA" sz="2400" dirty="0" smtClean="0">
                    <a:cs typeface="+mj-cs"/>
                  </a:rPr>
                  <a:t> </a:t>
                </a:r>
                <a:r>
                  <a:rPr lang="ar-EG" sz="2400" dirty="0" smtClean="0">
                    <a:cs typeface="+mj-cs"/>
                  </a:rPr>
                  <a:t>حاصل ضرب الصف الأول من المصفوفة</a:t>
                </a:r>
                <a:r>
                  <a:rPr lang="en-US" sz="2400" dirty="0" smtClean="0">
                    <a:cs typeface="+mj-cs"/>
                  </a:rPr>
                  <a:t>A </a:t>
                </a:r>
                <a:r>
                  <a:rPr lang="ar-EG" sz="2400" dirty="0" smtClean="0">
                    <a:cs typeface="+mj-cs"/>
                  </a:rPr>
                  <a:t> بالعمود الثاني من المصفوفة</a:t>
                </a:r>
                <a:r>
                  <a:rPr lang="en-US" sz="2400" dirty="0" smtClean="0">
                    <a:cs typeface="+mj-cs"/>
                  </a:rPr>
                  <a:t>.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sz="2400" b="0" i="1" smtClean="0">
                            <a:latin typeface="Cambria Math" panose="02040503050406030204" pitchFamily="18" charset="0"/>
                            <a:cs typeface="+mj-cs"/>
                          </a:rPr>
                        </m:ctrlPr>
                      </m:sSubPr>
                      <m:e>
                        <m:r>
                          <m:rPr>
                            <m:sty m:val="p"/>
                          </m:rPr>
                          <a:rPr lang="en-US" sz="2400" b="0" i="0" smtClean="0">
                            <a:latin typeface="Cambria Math" panose="02040503050406030204" pitchFamily="18" charset="0"/>
                            <a:cs typeface="+mj-cs"/>
                          </a:rPr>
                          <m:t>c</m:t>
                        </m:r>
                      </m:e>
                      <m:sub>
                        <m:r>
                          <a:rPr lang="en-US" sz="2400" b="0" i="0" smtClean="0">
                            <a:latin typeface="Cambria Math"/>
                            <a:cs typeface="+mj-cs"/>
                          </a:rPr>
                          <m:t>12</m:t>
                        </m:r>
                      </m:sub>
                    </m:sSub>
                    <m:r>
                      <a:rPr lang="en-US" sz="2400" b="0" i="0" smtClean="0">
                        <a:latin typeface="Cambria Math"/>
                        <a:cs typeface="+mj-cs"/>
                      </a:rPr>
                      <m:t>=</m:t>
                    </m:r>
                    <m:r>
                      <m:rPr>
                        <m:sty m:val="p"/>
                      </m:rPr>
                      <a:rPr lang="en-US" sz="2400" b="0" i="0" smtClean="0">
                        <a:latin typeface="Cambria Math"/>
                        <a:cs typeface="+mj-cs"/>
                      </a:rPr>
                      <m:t>B</m:t>
                    </m:r>
                    <m:r>
                      <a:rPr lang="en-US" sz="2400" b="0" i="0" smtClean="0">
                        <a:latin typeface="Cambria Math"/>
                        <a:cs typeface="+mj-cs"/>
                      </a:rPr>
                      <m:t>  </m:t>
                    </m:r>
                  </m:oMath>
                </a14:m>
                <a:endParaRPr lang="ar-EG" sz="2400" dirty="0" smtClean="0">
                  <a:cs typeface="+mj-cs"/>
                </a:endParaRPr>
              </a:p>
              <a:p>
                <a:pPr marL="0" indent="0" algn="just">
                  <a:lnSpc>
                    <a:spcPct val="150000"/>
                  </a:lnSpc>
                </a:pPr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r>
                        <a:rPr lang="en-US" sz="240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⟹</m:t>
                      </m:r>
                      <m:sSub>
                        <m:sSubPr>
                          <m:ctrlPr>
                            <a:rPr lang="en-US" sz="2400" i="1" smtClean="0">
                              <a:latin typeface="Cambria Math" panose="02040503050406030204" pitchFamily="18" charset="0"/>
                              <a:ea typeface="Cambria Math"/>
                            </a:rPr>
                          </m:ctrlPr>
                        </m:sSubPr>
                        <m:e>
                          <m:r>
                            <m:rPr>
                              <m:sty m:val="p"/>
                            </m:rPr>
                            <a:rPr lang="en-US" sz="2400" b="0" i="0" smtClean="0">
                              <a:latin typeface="Cambria Math" panose="02040503050406030204" pitchFamily="18" charset="0"/>
                              <a:ea typeface="Cambria Math"/>
                            </a:rPr>
                            <m:t>c</m:t>
                          </m:r>
                        </m:e>
                        <m:sub>
                          <m:r>
                            <a:rPr lang="en-US" sz="2400">
                              <a:latin typeface="Cambria Math" panose="02040503050406030204" pitchFamily="18" charset="0"/>
                              <a:ea typeface="Cambria Math"/>
                            </a:rPr>
                            <m:t>12</m:t>
                          </m:r>
                        </m:sub>
                      </m:sSub>
                      <m:r>
                        <a:rPr lang="en-US" sz="2400">
                          <a:latin typeface="Cambria Math" panose="02040503050406030204" pitchFamily="18" charset="0"/>
                          <a:ea typeface="Cambria Math"/>
                        </a:rPr>
                        <m:t>=</m:t>
                      </m:r>
                      <m:r>
                        <a:rPr lang="en-US" sz="2400">
                          <a:latin typeface="Cambria Math" panose="02040503050406030204" pitchFamily="18" charset="0"/>
                          <a:ea typeface="Cambria Math"/>
                        </a:rPr>
                        <m:t>3</m:t>
                      </m:r>
                      <m:r>
                        <a:rPr lang="en-US" sz="2400">
                          <a:latin typeface="Cambria Math" panose="02040503050406030204" pitchFamily="18" charset="0"/>
                          <a:ea typeface="Cambria Math"/>
                        </a:rPr>
                        <m:t>×</m:t>
                      </m:r>
                      <m:r>
                        <a:rPr lang="en-US" sz="2400">
                          <a:latin typeface="Cambria Math" panose="02040503050406030204" pitchFamily="18" charset="0"/>
                          <a:ea typeface="Cambria Math"/>
                        </a:rPr>
                        <m:t>1</m:t>
                      </m:r>
                      <m:r>
                        <a:rPr lang="en-US" sz="2400">
                          <a:latin typeface="Cambria Math" panose="02040503050406030204" pitchFamily="18" charset="0"/>
                          <a:ea typeface="Cambria Math"/>
                        </a:rPr>
                        <m:t>+</m:t>
                      </m:r>
                      <m:r>
                        <a:rPr lang="en-US" sz="2400">
                          <a:latin typeface="Cambria Math" panose="02040503050406030204" pitchFamily="18" charset="0"/>
                          <a:ea typeface="Cambria Math"/>
                        </a:rPr>
                        <m:t>4</m:t>
                      </m:r>
                      <m:r>
                        <a:rPr lang="en-US" sz="2400">
                          <a:latin typeface="Cambria Math" panose="02040503050406030204" pitchFamily="18" charset="0"/>
                          <a:ea typeface="Cambria Math"/>
                        </a:rPr>
                        <m:t>×</m:t>
                      </m:r>
                      <m:r>
                        <a:rPr lang="en-US" sz="2400">
                          <a:latin typeface="Cambria Math" panose="02040503050406030204" pitchFamily="18" charset="0"/>
                          <a:ea typeface="Cambria Math"/>
                        </a:rPr>
                        <m:t>2</m:t>
                      </m:r>
                      <m:r>
                        <a:rPr lang="en-US" sz="2400">
                          <a:latin typeface="Cambria Math" panose="02040503050406030204" pitchFamily="18" charset="0"/>
                          <a:ea typeface="Cambria Math"/>
                        </a:rPr>
                        <m:t>+</m:t>
                      </m:r>
                      <m:r>
                        <a:rPr lang="en-US" sz="2400">
                          <a:latin typeface="Cambria Math" panose="02040503050406030204" pitchFamily="18" charset="0"/>
                          <a:ea typeface="Cambria Math"/>
                        </a:rPr>
                        <m:t>5</m:t>
                      </m:r>
                      <m:r>
                        <a:rPr lang="en-US" sz="2400">
                          <a:latin typeface="Cambria Math" panose="02040503050406030204" pitchFamily="18" charset="0"/>
                          <a:ea typeface="Cambria Math"/>
                        </a:rPr>
                        <m:t>×</m:t>
                      </m:r>
                      <m:r>
                        <a:rPr lang="en-US" sz="2400">
                          <a:latin typeface="Cambria Math" panose="02040503050406030204" pitchFamily="18" charset="0"/>
                          <a:ea typeface="Cambria Math"/>
                        </a:rPr>
                        <m:t>5</m:t>
                      </m:r>
                      <m:r>
                        <a:rPr lang="en-US" sz="2400">
                          <a:latin typeface="Cambria Math" panose="02040503050406030204" pitchFamily="18" charset="0"/>
                          <a:ea typeface="Cambria Math"/>
                        </a:rPr>
                        <m:t>=</m:t>
                      </m:r>
                      <m:r>
                        <a:rPr lang="en-US" sz="2400">
                          <a:latin typeface="Cambria Math" panose="02040503050406030204" pitchFamily="18" charset="0"/>
                          <a:ea typeface="Cambria Math"/>
                        </a:rPr>
                        <m:t>3</m:t>
                      </m:r>
                      <m:r>
                        <a:rPr lang="en-US" sz="2400">
                          <a:latin typeface="Cambria Math" panose="02040503050406030204" pitchFamily="18" charset="0"/>
                          <a:ea typeface="Cambria Math"/>
                        </a:rPr>
                        <m:t>+</m:t>
                      </m:r>
                      <m:r>
                        <a:rPr lang="en-US" sz="2400">
                          <a:latin typeface="Cambria Math" panose="02040503050406030204" pitchFamily="18" charset="0"/>
                          <a:ea typeface="Cambria Math"/>
                        </a:rPr>
                        <m:t>8</m:t>
                      </m:r>
                      <m:r>
                        <a:rPr lang="en-US" sz="2400">
                          <a:latin typeface="Cambria Math" panose="02040503050406030204" pitchFamily="18" charset="0"/>
                          <a:ea typeface="Cambria Math"/>
                        </a:rPr>
                        <m:t>+</m:t>
                      </m:r>
                      <m:r>
                        <a:rPr lang="en-US" sz="2400">
                          <a:latin typeface="Cambria Math" panose="02040503050406030204" pitchFamily="18" charset="0"/>
                          <a:ea typeface="Cambria Math"/>
                        </a:rPr>
                        <m:t>25</m:t>
                      </m:r>
                      <m:r>
                        <a:rPr lang="en-US" sz="2400">
                          <a:latin typeface="Cambria Math" panose="02040503050406030204" pitchFamily="18" charset="0"/>
                          <a:ea typeface="Cambria Math"/>
                        </a:rPr>
                        <m:t>=</m:t>
                      </m:r>
                      <m:r>
                        <a:rPr lang="en-US" sz="2400">
                          <a:latin typeface="Cambria Math" panose="02040503050406030204" pitchFamily="18" charset="0"/>
                          <a:ea typeface="Cambria Math"/>
                        </a:rPr>
                        <m:t>36</m:t>
                      </m:r>
                    </m:oMath>
                  </m:oMathPara>
                </a14:m>
                <a:endParaRPr lang="en-US" sz="2400" dirty="0">
                  <a:ea typeface="Cambria Math"/>
                </a:endParaRPr>
              </a:p>
              <a:p>
                <a:pPr marL="457200" indent="-457200" algn="just">
                  <a:lnSpc>
                    <a:spcPct val="150000"/>
                  </a:lnSpc>
                  <a:buAutoNum type="arabicParenR" startAt="2"/>
                </a:pPr>
                <a14:m>
                  <m:oMath xmlns:m="http://schemas.openxmlformats.org/officeDocument/2006/math">
                    <m:sSub>
                      <m:sSubPr>
                        <m:ctrlPr>
                          <a:rPr lang="en-US" sz="2400" b="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m:rPr>
                            <m:sty m:val="p"/>
                          </m:rPr>
                          <a:rPr lang="en-US" sz="2400" b="0" i="0" smtClean="0">
                            <a:latin typeface="Cambria Math" panose="02040503050406030204" pitchFamily="18" charset="0"/>
                          </a:rPr>
                          <m:t>c</m:t>
                        </m:r>
                      </m:e>
                      <m:sub>
                        <m:r>
                          <a:rPr lang="en-US" sz="2400" b="0" i="0" smtClean="0">
                            <a:latin typeface="Cambria Math"/>
                          </a:rPr>
                          <m:t>33</m:t>
                        </m:r>
                      </m:sub>
                    </m:sSub>
                    <m:r>
                      <a:rPr lang="en-US" sz="2400" b="0" i="0" smtClean="0">
                        <a:latin typeface="Cambria Math"/>
                      </a:rPr>
                      <m:t>=</m:t>
                    </m:r>
                    <m:r>
                      <a:rPr lang="en-US" sz="2400" b="0" i="0" smtClean="0">
                        <a:latin typeface="Cambria Math"/>
                      </a:rPr>
                      <m:t>6</m:t>
                    </m:r>
                    <m:r>
                      <a:rPr lang="en-US" sz="2400" b="0" i="0" smtClean="0">
                        <a:latin typeface="Cambria Math"/>
                        <a:ea typeface="Cambria Math"/>
                      </a:rPr>
                      <m:t>×</m:t>
                    </m:r>
                    <m:r>
                      <a:rPr lang="en-US" sz="2400" b="0" i="0" smtClean="0">
                        <a:latin typeface="Cambria Math"/>
                      </a:rPr>
                      <m:t>−</m:t>
                    </m:r>
                    <m:r>
                      <a:rPr lang="en-US" sz="2400" b="0" i="0" smtClean="0">
                        <a:latin typeface="Cambria Math"/>
                      </a:rPr>
                      <m:t>1</m:t>
                    </m:r>
                    <m:r>
                      <a:rPr lang="en-US" sz="2400" b="0" i="0" smtClean="0">
                        <a:latin typeface="Cambria Math"/>
                      </a:rPr>
                      <m:t>+</m:t>
                    </m:r>
                    <m:r>
                      <a:rPr lang="en-US" sz="2400" b="0" i="0" smtClean="0">
                        <a:latin typeface="Cambria Math"/>
                      </a:rPr>
                      <m:t>4</m:t>
                    </m:r>
                    <m:r>
                      <a:rPr lang="en-US" sz="2400" b="0" i="0" smtClean="0">
                        <a:latin typeface="Cambria Math"/>
                        <a:ea typeface="Cambria Math"/>
                      </a:rPr>
                      <m:t>×</m:t>
                    </m:r>
                    <m:r>
                      <a:rPr lang="en-US" sz="2400" b="0" i="0" smtClean="0">
                        <a:latin typeface="Cambria Math"/>
                      </a:rPr>
                      <m:t>6</m:t>
                    </m:r>
                    <m:r>
                      <a:rPr lang="en-US" sz="2400" b="0" i="0" smtClean="0">
                        <a:latin typeface="Cambria Math"/>
                      </a:rPr>
                      <m:t>+</m:t>
                    </m:r>
                    <m:r>
                      <a:rPr lang="en-US" sz="2400" b="0" i="0" smtClean="0">
                        <a:latin typeface="Cambria Math"/>
                      </a:rPr>
                      <m:t>7</m:t>
                    </m:r>
                    <m:r>
                      <a:rPr lang="en-US" sz="2400" b="0" i="0" smtClean="0">
                        <a:latin typeface="Cambria Math"/>
                        <a:ea typeface="Cambria Math"/>
                      </a:rPr>
                      <m:t>×</m:t>
                    </m:r>
                    <m:r>
                      <a:rPr lang="en-US" sz="2400" b="0" i="0" smtClean="0">
                        <a:latin typeface="Cambria Math"/>
                      </a:rPr>
                      <m:t>0</m:t>
                    </m:r>
                    <m:r>
                      <a:rPr lang="en-US" sz="2400" b="0" i="0" smtClean="0">
                        <a:latin typeface="Cambria Math"/>
                      </a:rPr>
                      <m:t>=−</m:t>
                    </m:r>
                    <m:r>
                      <a:rPr lang="en-US" sz="2400" b="0" i="0" smtClean="0">
                        <a:latin typeface="Cambria Math"/>
                      </a:rPr>
                      <m:t>6</m:t>
                    </m:r>
                    <m:r>
                      <a:rPr lang="en-US" sz="2400" b="0" i="0" smtClean="0">
                        <a:latin typeface="Cambria Math"/>
                      </a:rPr>
                      <m:t>+</m:t>
                    </m:r>
                    <m:r>
                      <a:rPr lang="en-US" sz="2400" b="0" i="0" smtClean="0">
                        <a:latin typeface="Cambria Math"/>
                      </a:rPr>
                      <m:t>24</m:t>
                    </m:r>
                    <m:r>
                      <a:rPr lang="en-US" sz="2400" b="0" i="0" smtClean="0">
                        <a:latin typeface="Cambria Math"/>
                      </a:rPr>
                      <m:t>+</m:t>
                    </m:r>
                    <m:r>
                      <a:rPr lang="en-US" sz="2400" b="0" i="0" smtClean="0">
                        <a:latin typeface="Cambria Math"/>
                      </a:rPr>
                      <m:t>0</m:t>
                    </m:r>
                    <m:r>
                      <a:rPr lang="en-US" sz="2400" b="0" i="0" smtClean="0">
                        <a:latin typeface="Cambria Math"/>
                      </a:rPr>
                      <m:t>=</m:t>
                    </m:r>
                    <m:r>
                      <a:rPr lang="en-US" sz="2400" b="0" i="0" smtClean="0">
                        <a:latin typeface="Cambria Math"/>
                      </a:rPr>
                      <m:t>18</m:t>
                    </m:r>
                  </m:oMath>
                </a14:m>
                <a:endParaRPr lang="en-US" sz="2400" dirty="0" smtClean="0"/>
              </a:p>
              <a:p>
                <a:pPr marL="457200" indent="-457200" algn="just">
                  <a:lnSpc>
                    <a:spcPct val="150000"/>
                  </a:lnSpc>
                  <a:buAutoNum type="arabicParenR" startAt="2"/>
                </a:pPr>
                <a14:m>
                  <m:oMath xmlns:m="http://schemas.openxmlformats.org/officeDocument/2006/math">
                    <m:sSub>
                      <m:sSubPr>
                        <m:ctrlPr>
                          <a:rPr lang="en-US" sz="2400" i="1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m:rPr>
                            <m:sty m:val="p"/>
                          </m:rPr>
                          <a:rPr lang="en-US" sz="2400" i="0">
                            <a:latin typeface="Cambria Math" panose="02040503050406030204" pitchFamily="18" charset="0"/>
                          </a:rPr>
                          <m:t>d</m:t>
                        </m:r>
                      </m:e>
                      <m:sub>
                        <m:r>
                          <a:rPr lang="en-US" sz="2400" i="0">
                            <a:latin typeface="Cambria Math" panose="02040503050406030204" pitchFamily="18" charset="0"/>
                          </a:rPr>
                          <m:t>21</m:t>
                        </m:r>
                      </m:sub>
                    </m:sSub>
                    <m:r>
                      <a:rPr lang="en-US" sz="2400" i="0">
                        <a:latin typeface="Cambria Math" panose="02040503050406030204" pitchFamily="18" charset="0"/>
                      </a:rPr>
                      <m:t>=</m:t>
                    </m:r>
                    <m:r>
                      <a:rPr lang="en-US" sz="2400" i="0">
                        <a:latin typeface="Cambria Math" panose="02040503050406030204" pitchFamily="18" charset="0"/>
                      </a:rPr>
                      <m:t>4</m:t>
                    </m:r>
                    <m:r>
                      <a:rPr lang="en-US" sz="2400" i="0">
                        <a:latin typeface="Cambria Math" panose="02040503050406030204" pitchFamily="18" charset="0"/>
                      </a:rPr>
                      <m:t>×</m:t>
                    </m:r>
                    <m:r>
                      <a:rPr lang="en-US" sz="2400" i="0">
                        <a:latin typeface="Cambria Math" panose="02040503050406030204" pitchFamily="18" charset="0"/>
                      </a:rPr>
                      <m:t>3</m:t>
                    </m:r>
                    <m:r>
                      <a:rPr lang="en-US" sz="2400" i="0">
                        <a:latin typeface="Cambria Math" panose="02040503050406030204" pitchFamily="18" charset="0"/>
                      </a:rPr>
                      <m:t>+</m:t>
                    </m:r>
                    <m:r>
                      <a:rPr lang="en-US" sz="2400" i="0">
                        <a:latin typeface="Cambria Math" panose="02040503050406030204" pitchFamily="18" charset="0"/>
                      </a:rPr>
                      <m:t>2</m:t>
                    </m:r>
                    <m:r>
                      <a:rPr lang="en-US" sz="2400" i="0">
                        <a:latin typeface="Cambria Math" panose="02040503050406030204" pitchFamily="18" charset="0"/>
                      </a:rPr>
                      <m:t>×</m:t>
                    </m:r>
                    <m:r>
                      <a:rPr lang="en-US" sz="2400" i="0">
                        <a:latin typeface="Cambria Math" panose="02040503050406030204" pitchFamily="18" charset="0"/>
                      </a:rPr>
                      <m:t>2</m:t>
                    </m:r>
                    <m:r>
                      <a:rPr lang="en-US" sz="2400" i="0">
                        <a:latin typeface="Cambria Math" panose="02040503050406030204" pitchFamily="18" charset="0"/>
                      </a:rPr>
                      <m:t>+</m:t>
                    </m:r>
                    <m:r>
                      <a:rPr lang="en-US" sz="2400" i="0">
                        <a:latin typeface="Cambria Math" panose="02040503050406030204" pitchFamily="18" charset="0"/>
                      </a:rPr>
                      <m:t>6</m:t>
                    </m:r>
                    <m:r>
                      <a:rPr lang="en-US" sz="2400" i="0">
                        <a:latin typeface="Cambria Math" panose="02040503050406030204" pitchFamily="18" charset="0"/>
                      </a:rPr>
                      <m:t>×</m:t>
                    </m:r>
                    <m:r>
                      <a:rPr lang="en-US" sz="2400" i="0">
                        <a:latin typeface="Cambria Math" panose="02040503050406030204" pitchFamily="18" charset="0"/>
                      </a:rPr>
                      <m:t>6</m:t>
                    </m:r>
                    <m:r>
                      <a:rPr lang="en-US" sz="2400" i="0">
                        <a:latin typeface="Cambria Math" panose="02040503050406030204" pitchFamily="18" charset="0"/>
                      </a:rPr>
                      <m:t>=</m:t>
                    </m:r>
                    <m:r>
                      <a:rPr lang="en-US" sz="2400" i="0">
                        <a:latin typeface="Cambria Math" panose="02040503050406030204" pitchFamily="18" charset="0"/>
                      </a:rPr>
                      <m:t>12</m:t>
                    </m:r>
                    <m:r>
                      <a:rPr lang="en-US" sz="2400" i="0">
                        <a:latin typeface="Cambria Math" panose="02040503050406030204" pitchFamily="18" charset="0"/>
                      </a:rPr>
                      <m:t>+</m:t>
                    </m:r>
                    <m:r>
                      <a:rPr lang="en-US" sz="2400" i="0">
                        <a:latin typeface="Cambria Math" panose="02040503050406030204" pitchFamily="18" charset="0"/>
                      </a:rPr>
                      <m:t>4</m:t>
                    </m:r>
                    <m:r>
                      <a:rPr lang="en-US" sz="2400" i="0">
                        <a:latin typeface="Cambria Math" panose="02040503050406030204" pitchFamily="18" charset="0"/>
                      </a:rPr>
                      <m:t>+</m:t>
                    </m:r>
                    <m:r>
                      <a:rPr lang="en-US" sz="2400" i="0">
                        <a:latin typeface="Cambria Math" panose="02040503050406030204" pitchFamily="18" charset="0"/>
                      </a:rPr>
                      <m:t>36</m:t>
                    </m:r>
                    <m:r>
                      <a:rPr lang="en-US" sz="2400" i="0">
                        <a:latin typeface="Cambria Math" panose="02040503050406030204" pitchFamily="18" charset="0"/>
                      </a:rPr>
                      <m:t>=</m:t>
                    </m:r>
                    <m:r>
                      <a:rPr lang="en-US" sz="2400" i="0">
                        <a:latin typeface="Cambria Math" panose="02040503050406030204" pitchFamily="18" charset="0"/>
                      </a:rPr>
                      <m:t>52</m:t>
                    </m:r>
                    <m:r>
                      <a:rPr lang="en-US" sz="2400" i="0">
                        <a:latin typeface="Cambria Math" panose="02040503050406030204" pitchFamily="18" charset="0"/>
                      </a:rPr>
                      <m:t> </m:t>
                    </m:r>
                  </m:oMath>
                </a14:m>
                <a:endParaRPr lang="en-US" sz="2400" dirty="0">
                  <a:latin typeface="Cambria Math" panose="02040503050406030204" pitchFamily="18" charset="0"/>
                </a:endParaRPr>
              </a:p>
              <a:p>
                <a:pPr marL="457200" indent="-457200" algn="just">
                  <a:lnSpc>
                    <a:spcPct val="150000"/>
                  </a:lnSpc>
                  <a:buAutoNum type="arabicParenR" startAt="2"/>
                </a:pPr>
                <a14:m>
                  <m:oMath xmlns:m="http://schemas.openxmlformats.org/officeDocument/2006/math">
                    <m:sSub>
                      <m:sSubPr>
                        <m:ctrlPr>
                          <a:rPr lang="en-US" sz="2400" b="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m:rPr>
                            <m:sty m:val="p"/>
                          </m:rPr>
                          <a:rPr lang="en-US" sz="2400" b="0" i="0" smtClean="0">
                            <a:latin typeface="Cambria Math" panose="02040503050406030204" pitchFamily="18" charset="0"/>
                          </a:rPr>
                          <m:t>d</m:t>
                        </m:r>
                      </m:e>
                      <m:sub>
                        <m:r>
                          <a:rPr lang="en-US" sz="2400" b="0" i="0" smtClean="0">
                            <a:latin typeface="Cambria Math"/>
                          </a:rPr>
                          <m:t>13</m:t>
                        </m:r>
                      </m:sub>
                    </m:sSub>
                    <m:r>
                      <a:rPr lang="en-US" sz="2400" b="0" i="0" smtClean="0">
                        <a:latin typeface="Cambria Math"/>
                      </a:rPr>
                      <m:t>= </m:t>
                    </m:r>
                    <m:r>
                      <a:rPr lang="en-US" sz="2400" b="0" i="0" smtClean="0">
                        <a:latin typeface="Cambria Math"/>
                      </a:rPr>
                      <m:t>1</m:t>
                    </m:r>
                    <m:r>
                      <a:rPr lang="en-US" sz="2400" b="0" i="0" smtClean="0">
                        <a:latin typeface="Cambria Math"/>
                        <a:ea typeface="Cambria Math"/>
                      </a:rPr>
                      <m:t>×</m:t>
                    </m:r>
                    <m:r>
                      <a:rPr lang="en-US" sz="2400" b="0" i="0" smtClean="0">
                        <a:latin typeface="Cambria Math"/>
                      </a:rPr>
                      <m:t>5</m:t>
                    </m:r>
                    <m:r>
                      <a:rPr lang="en-US" sz="2400" b="0" i="0" smtClean="0">
                        <a:latin typeface="Cambria Math"/>
                      </a:rPr>
                      <m:t>+</m:t>
                    </m:r>
                    <m:r>
                      <a:rPr lang="en-US" sz="2400" b="0" i="0" smtClean="0">
                        <a:latin typeface="Cambria Math"/>
                      </a:rPr>
                      <m:t>1</m:t>
                    </m:r>
                    <m:r>
                      <a:rPr lang="en-US" sz="2400" b="0" i="0" smtClean="0">
                        <a:latin typeface="Cambria Math"/>
                        <a:ea typeface="Cambria Math"/>
                      </a:rPr>
                      <m:t>×</m:t>
                    </m:r>
                    <m:r>
                      <a:rPr lang="en-US" sz="2400" b="0" i="0" smtClean="0">
                        <a:latin typeface="Cambria Math"/>
                      </a:rPr>
                      <m:t>0</m:t>
                    </m:r>
                    <m:r>
                      <a:rPr lang="en-US" sz="2400" b="0" i="0" smtClean="0">
                        <a:latin typeface="Cambria Math"/>
                      </a:rPr>
                      <m:t>+−</m:t>
                    </m:r>
                    <m:r>
                      <a:rPr lang="en-US" sz="2400" b="0" i="0" smtClean="0">
                        <a:latin typeface="Cambria Math"/>
                      </a:rPr>
                      <m:t>1</m:t>
                    </m:r>
                    <m:r>
                      <a:rPr lang="en-US" sz="2400" b="0" i="0" smtClean="0">
                        <a:latin typeface="Cambria Math"/>
                        <a:ea typeface="Cambria Math"/>
                      </a:rPr>
                      <m:t>×</m:t>
                    </m:r>
                    <m:r>
                      <a:rPr lang="en-US" sz="2400" b="0" i="0" smtClean="0">
                        <a:latin typeface="Cambria Math"/>
                      </a:rPr>
                      <m:t>7</m:t>
                    </m:r>
                    <m:r>
                      <a:rPr lang="en-US" sz="2400" b="0" i="0" smtClean="0">
                        <a:latin typeface="Cambria Math"/>
                      </a:rPr>
                      <m:t>= =</m:t>
                    </m:r>
                    <m:r>
                      <a:rPr lang="en-US" sz="2400" b="0" i="0" smtClean="0">
                        <a:latin typeface="Cambria Math"/>
                      </a:rPr>
                      <m:t>5</m:t>
                    </m:r>
                    <m:r>
                      <a:rPr lang="en-US" sz="2400" b="0" i="0" smtClean="0">
                        <a:latin typeface="Cambria Math"/>
                      </a:rPr>
                      <m:t>+</m:t>
                    </m:r>
                    <m:r>
                      <a:rPr lang="en-US" sz="2400" b="0" i="0" smtClean="0">
                        <a:latin typeface="Cambria Math"/>
                      </a:rPr>
                      <m:t>0</m:t>
                    </m:r>
                    <m:r>
                      <a:rPr lang="en-US" sz="2400" b="0" i="0" smtClean="0">
                        <a:latin typeface="Cambria Math"/>
                      </a:rPr>
                      <m:t>−</m:t>
                    </m:r>
                    <m:r>
                      <a:rPr lang="en-US" sz="2400" b="0" i="0" smtClean="0">
                        <a:latin typeface="Cambria Math"/>
                      </a:rPr>
                      <m:t>7</m:t>
                    </m:r>
                    <m:r>
                      <a:rPr lang="en-US" sz="2400" b="0" i="0" smtClean="0">
                        <a:latin typeface="Cambria Math"/>
                      </a:rPr>
                      <m:t>=−</m:t>
                    </m:r>
                    <m:r>
                      <a:rPr lang="en-US" sz="2400" b="0" i="0" smtClean="0">
                        <a:latin typeface="Cambria Math"/>
                      </a:rPr>
                      <m:t>2</m:t>
                    </m:r>
                    <m:r>
                      <a:rPr lang="en-US" sz="2400" b="0" i="0" smtClean="0">
                        <a:latin typeface="Cambria Math"/>
                      </a:rPr>
                      <m:t> </m:t>
                    </m:r>
                  </m:oMath>
                </a14:m>
                <a:endParaRPr lang="ar-EG" sz="2400" dirty="0" smtClean="0"/>
              </a:p>
              <a:p>
                <a:pPr marL="0" indent="0" algn="just"/>
                <a:endParaRPr lang="ar-EG" sz="2800" dirty="0"/>
              </a:p>
              <a:p>
                <a:pPr marL="0" indent="0" algn="just"/>
                <a:endParaRPr lang="en-US" sz="2800" dirty="0"/>
              </a:p>
            </p:txBody>
          </p:sp>
        </mc:Choice>
        <mc:Fallback xmlns="">
          <p:sp>
            <p:nvSpPr>
              <p:cNvPr id="5" name="Content Placeholder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495300" y="1063277"/>
                <a:ext cx="8915400" cy="4525963"/>
              </a:xfrm>
              <a:blipFill rotWithShape="0">
                <a:blip r:embed="rId3"/>
                <a:stretch>
                  <a:fillRect l="-1025" t="-1480" r="-1777"/>
                </a:stretch>
              </a:blipFill>
            </p:spPr>
            <p:txBody>
              <a:bodyPr/>
              <a:lstStyle/>
              <a:p>
                <a:r>
                  <a:rPr lang="ar-SA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4401660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/>
        </p:nvSpPr>
        <p:spPr>
          <a:xfrm>
            <a:off x="0" y="0"/>
            <a:ext cx="9906000" cy="6858000"/>
          </a:xfrm>
          <a:prstGeom prst="rect">
            <a:avLst/>
          </a:prstGeom>
          <a:solidFill>
            <a:srgbClr val="013E3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03143" tIns="51572" rIns="103143" bIns="51572"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grpSp>
        <p:nvGrpSpPr>
          <p:cNvPr id="17412" name="Group 5"/>
          <p:cNvGrpSpPr>
            <a:grpSpLocks/>
          </p:cNvGrpSpPr>
          <p:nvPr/>
        </p:nvGrpSpPr>
        <p:grpSpPr bwMode="auto">
          <a:xfrm>
            <a:off x="6543674" y="2166937"/>
            <a:ext cx="2600325" cy="2524125"/>
            <a:chOff x="5210750" y="1066800"/>
            <a:chExt cx="2976900" cy="3130677"/>
          </a:xfrm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grpSpPr>
        <p:sp>
          <p:nvSpPr>
            <p:cNvPr id="7" name="Oval 6"/>
            <p:cNvSpPr/>
            <p:nvPr/>
          </p:nvSpPr>
          <p:spPr>
            <a:xfrm>
              <a:off x="5321612" y="1143591"/>
              <a:ext cx="2767899" cy="2973159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rtl="0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dirty="0"/>
            </a:p>
          </p:txBody>
        </p:sp>
        <p:pic>
          <p:nvPicPr>
            <p:cNvPr id="17416" name="Picture 2" descr="http://kfu.files.googlepages.com/newKFUlogo.jpg"/>
            <p:cNvPicPr>
              <a:picLocks noChangeAspect="1" noChangeArrowheads="1"/>
            </p:cNvPicPr>
            <p:nvPr/>
          </p:nvPicPr>
          <p:blipFill>
            <a:blip r:embed="rId2" cstate="print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</a:blip>
            <a:srcRect/>
            <a:stretch>
              <a:fillRect/>
            </a:stretch>
          </p:blipFill>
          <p:spPr bwMode="auto">
            <a:xfrm>
              <a:off x="5210750" y="1066800"/>
              <a:ext cx="2976900" cy="313067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</p:grpSp>
      <p:sp>
        <p:nvSpPr>
          <p:cNvPr id="17413" name="Rectangle 8"/>
          <p:cNvSpPr>
            <a:spLocks noChangeArrowheads="1"/>
          </p:cNvSpPr>
          <p:nvPr/>
        </p:nvSpPr>
        <p:spPr bwMode="auto">
          <a:xfrm>
            <a:off x="3429000" y="3352800"/>
            <a:ext cx="2819400" cy="12001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l" rtl="0"/>
            <a:r>
              <a:rPr lang="ar-EG" sz="7200">
                <a:solidFill>
                  <a:schemeClr val="bg1"/>
                </a:solidFill>
                <a:latin typeface="Calibri" pitchFamily="34" charset="0"/>
              </a:rPr>
              <a:t>بحمد الله</a:t>
            </a:r>
            <a:endParaRPr lang="en-US" sz="7200" dirty="0">
              <a:solidFill>
                <a:schemeClr val="bg1"/>
              </a:solidFill>
              <a:latin typeface="Calibri" pitchFamily="34" charset="0"/>
            </a:endParaRPr>
          </a:p>
        </p:txBody>
      </p:sp>
      <p:sp>
        <p:nvSpPr>
          <p:cNvPr id="17414" name="Freeform 6"/>
          <p:cNvSpPr>
            <a:spLocks noEditPoints="1"/>
          </p:cNvSpPr>
          <p:nvPr/>
        </p:nvSpPr>
        <p:spPr bwMode="auto">
          <a:xfrm>
            <a:off x="3429000" y="2209800"/>
            <a:ext cx="2689225" cy="1236663"/>
          </a:xfrm>
          <a:custGeom>
            <a:avLst/>
            <a:gdLst>
              <a:gd name="T0" fmla="*/ 2147483647 w 1687"/>
              <a:gd name="T1" fmla="*/ 2147483647 h 775"/>
              <a:gd name="T2" fmla="*/ 2147483647 w 1687"/>
              <a:gd name="T3" fmla="*/ 2147483647 h 775"/>
              <a:gd name="T4" fmla="*/ 2147483647 w 1687"/>
              <a:gd name="T5" fmla="*/ 2147483647 h 775"/>
              <a:gd name="T6" fmla="*/ 2147483647 w 1687"/>
              <a:gd name="T7" fmla="*/ 2147483647 h 775"/>
              <a:gd name="T8" fmla="*/ 2147483647 w 1687"/>
              <a:gd name="T9" fmla="*/ 2147483647 h 775"/>
              <a:gd name="T10" fmla="*/ 2147483647 w 1687"/>
              <a:gd name="T11" fmla="*/ 2147483647 h 775"/>
              <a:gd name="T12" fmla="*/ 2147483647 w 1687"/>
              <a:gd name="T13" fmla="*/ 2147483647 h 775"/>
              <a:gd name="T14" fmla="*/ 2147483647 w 1687"/>
              <a:gd name="T15" fmla="*/ 2147483647 h 775"/>
              <a:gd name="T16" fmla="*/ 2147483647 w 1687"/>
              <a:gd name="T17" fmla="*/ 2147483647 h 775"/>
              <a:gd name="T18" fmla="*/ 2147483647 w 1687"/>
              <a:gd name="T19" fmla="*/ 2147483647 h 775"/>
              <a:gd name="T20" fmla="*/ 2147483647 w 1687"/>
              <a:gd name="T21" fmla="*/ 2147483647 h 775"/>
              <a:gd name="T22" fmla="*/ 0 w 1687"/>
              <a:gd name="T23" fmla="*/ 2147483647 h 775"/>
              <a:gd name="T24" fmla="*/ 2147483647 w 1687"/>
              <a:gd name="T25" fmla="*/ 2147483647 h 775"/>
              <a:gd name="T26" fmla="*/ 2147483647 w 1687"/>
              <a:gd name="T27" fmla="*/ 2147483647 h 775"/>
              <a:gd name="T28" fmla="*/ 2147483647 w 1687"/>
              <a:gd name="T29" fmla="*/ 2147483647 h 775"/>
              <a:gd name="T30" fmla="*/ 2147483647 w 1687"/>
              <a:gd name="T31" fmla="*/ 2147483647 h 775"/>
              <a:gd name="T32" fmla="*/ 2147483647 w 1687"/>
              <a:gd name="T33" fmla="*/ 2147483647 h 775"/>
              <a:gd name="T34" fmla="*/ 2147483647 w 1687"/>
              <a:gd name="T35" fmla="*/ 2147483647 h 775"/>
              <a:gd name="T36" fmla="*/ 2147483647 w 1687"/>
              <a:gd name="T37" fmla="*/ 2147483647 h 775"/>
              <a:gd name="T38" fmla="*/ 2147483647 w 1687"/>
              <a:gd name="T39" fmla="*/ 2147483647 h 775"/>
              <a:gd name="T40" fmla="*/ 2147483647 w 1687"/>
              <a:gd name="T41" fmla="*/ 2147483647 h 775"/>
              <a:gd name="T42" fmla="*/ 2147483647 w 1687"/>
              <a:gd name="T43" fmla="*/ 2147483647 h 775"/>
              <a:gd name="T44" fmla="*/ 2147483647 w 1687"/>
              <a:gd name="T45" fmla="*/ 2147483647 h 775"/>
              <a:gd name="T46" fmla="*/ 2147483647 w 1687"/>
              <a:gd name="T47" fmla="*/ 2147483647 h 775"/>
              <a:gd name="T48" fmla="*/ 2147483647 w 1687"/>
              <a:gd name="T49" fmla="*/ 2147483647 h 775"/>
              <a:gd name="T50" fmla="*/ 2147483647 w 1687"/>
              <a:gd name="T51" fmla="*/ 2147483647 h 775"/>
              <a:gd name="T52" fmla="*/ 2147483647 w 1687"/>
              <a:gd name="T53" fmla="*/ 2147483647 h 775"/>
              <a:gd name="T54" fmla="*/ 2147483647 w 1687"/>
              <a:gd name="T55" fmla="*/ 2147483647 h 775"/>
              <a:gd name="T56" fmla="*/ 2147483647 w 1687"/>
              <a:gd name="T57" fmla="*/ 2147483647 h 775"/>
              <a:gd name="T58" fmla="*/ 2147483647 w 1687"/>
              <a:gd name="T59" fmla="*/ 2147483647 h 775"/>
              <a:gd name="T60" fmla="*/ 2147483647 w 1687"/>
              <a:gd name="T61" fmla="*/ 2147483647 h 775"/>
              <a:gd name="T62" fmla="*/ 2147483647 w 1687"/>
              <a:gd name="T63" fmla="*/ 2147483647 h 775"/>
              <a:gd name="T64" fmla="*/ 2147483647 w 1687"/>
              <a:gd name="T65" fmla="*/ 2147483647 h 775"/>
              <a:gd name="T66" fmla="*/ 2147483647 w 1687"/>
              <a:gd name="T67" fmla="*/ 2147483647 h 775"/>
              <a:gd name="T68" fmla="*/ 2147483647 w 1687"/>
              <a:gd name="T69" fmla="*/ 2147483647 h 775"/>
              <a:gd name="T70" fmla="*/ 2147483647 w 1687"/>
              <a:gd name="T71" fmla="*/ 2147483647 h 775"/>
              <a:gd name="T72" fmla="*/ 2147483647 w 1687"/>
              <a:gd name="T73" fmla="*/ 2147483647 h 775"/>
              <a:gd name="T74" fmla="*/ 2147483647 w 1687"/>
              <a:gd name="T75" fmla="*/ 2147483647 h 775"/>
              <a:gd name="T76" fmla="*/ 2147483647 w 1687"/>
              <a:gd name="T77" fmla="*/ 2147483647 h 775"/>
              <a:gd name="T78" fmla="*/ 2147483647 w 1687"/>
              <a:gd name="T79" fmla="*/ 2147483647 h 775"/>
              <a:gd name="T80" fmla="*/ 2147483647 w 1687"/>
              <a:gd name="T81" fmla="*/ 2147483647 h 775"/>
              <a:gd name="T82" fmla="*/ 2147483647 w 1687"/>
              <a:gd name="T83" fmla="*/ 2147483647 h 775"/>
              <a:gd name="T84" fmla="*/ 2147483647 w 1687"/>
              <a:gd name="T85" fmla="*/ 2147483647 h 775"/>
              <a:gd name="T86" fmla="*/ 2147483647 w 1687"/>
              <a:gd name="T87" fmla="*/ 2147483647 h 775"/>
              <a:gd name="T88" fmla="*/ 2147483647 w 1687"/>
              <a:gd name="T89" fmla="*/ 2147483647 h 775"/>
              <a:gd name="T90" fmla="*/ 2147483647 w 1687"/>
              <a:gd name="T91" fmla="*/ 2147483647 h 775"/>
              <a:gd name="T92" fmla="*/ 2147483647 w 1687"/>
              <a:gd name="T93" fmla="*/ 2147483647 h 775"/>
              <a:gd name="T94" fmla="*/ 2147483647 w 1687"/>
              <a:gd name="T95" fmla="*/ 2147483647 h 775"/>
              <a:gd name="T96" fmla="*/ 2147483647 w 1687"/>
              <a:gd name="T97" fmla="*/ 2147483647 h 775"/>
              <a:gd name="T98" fmla="*/ 2147483647 w 1687"/>
              <a:gd name="T99" fmla="*/ 2147483647 h 775"/>
              <a:gd name="T100" fmla="*/ 2147483647 w 1687"/>
              <a:gd name="T101" fmla="*/ 2147483647 h 775"/>
              <a:gd name="T102" fmla="*/ 2147483647 w 1687"/>
              <a:gd name="T103" fmla="*/ 2147483647 h 775"/>
              <a:gd name="T104" fmla="*/ 2147483647 w 1687"/>
              <a:gd name="T105" fmla="*/ 2147483647 h 775"/>
              <a:gd name="T106" fmla="*/ 2147483647 w 1687"/>
              <a:gd name="T107" fmla="*/ 2147483647 h 775"/>
              <a:gd name="T108" fmla="*/ 2147483647 w 1687"/>
              <a:gd name="T109" fmla="*/ 2147483647 h 775"/>
              <a:gd name="T110" fmla="*/ 2147483647 w 1687"/>
              <a:gd name="T111" fmla="*/ 2147483647 h 775"/>
              <a:gd name="T112" fmla="*/ 2147483647 w 1687"/>
              <a:gd name="T113" fmla="*/ 2147483647 h 775"/>
              <a:gd name="T114" fmla="*/ 2147483647 w 1687"/>
              <a:gd name="T115" fmla="*/ 2147483647 h 775"/>
              <a:gd name="T116" fmla="*/ 2147483647 w 1687"/>
              <a:gd name="T117" fmla="*/ 2147483647 h 775"/>
              <a:gd name="T118" fmla="*/ 2147483647 w 1687"/>
              <a:gd name="T119" fmla="*/ 2147483647 h 775"/>
              <a:gd name="T120" fmla="*/ 2147483647 w 1687"/>
              <a:gd name="T121" fmla="*/ 2147483647 h 775"/>
              <a:gd name="T122" fmla="*/ 2147483647 w 1687"/>
              <a:gd name="T123" fmla="*/ 2147483647 h 775"/>
              <a:gd name="T124" fmla="*/ 0 60000 65536"/>
              <a:gd name="T125" fmla="*/ 0 60000 65536"/>
              <a:gd name="T126" fmla="*/ 0 60000 65536"/>
              <a:gd name="T127" fmla="*/ 0 60000 65536"/>
              <a:gd name="T128" fmla="*/ 0 60000 65536"/>
              <a:gd name="T129" fmla="*/ 0 60000 65536"/>
              <a:gd name="T130" fmla="*/ 0 60000 65536"/>
              <a:gd name="T131" fmla="*/ 0 60000 65536"/>
              <a:gd name="T132" fmla="*/ 0 60000 65536"/>
              <a:gd name="T133" fmla="*/ 0 60000 65536"/>
              <a:gd name="T134" fmla="*/ 0 60000 65536"/>
              <a:gd name="T135" fmla="*/ 0 60000 65536"/>
              <a:gd name="T136" fmla="*/ 0 60000 65536"/>
              <a:gd name="T137" fmla="*/ 0 60000 65536"/>
              <a:gd name="T138" fmla="*/ 0 60000 65536"/>
              <a:gd name="T139" fmla="*/ 0 60000 65536"/>
              <a:gd name="T140" fmla="*/ 0 60000 65536"/>
              <a:gd name="T141" fmla="*/ 0 60000 65536"/>
              <a:gd name="T142" fmla="*/ 0 60000 65536"/>
              <a:gd name="T143" fmla="*/ 0 60000 65536"/>
              <a:gd name="T144" fmla="*/ 0 60000 65536"/>
              <a:gd name="T145" fmla="*/ 0 60000 65536"/>
              <a:gd name="T146" fmla="*/ 0 60000 65536"/>
              <a:gd name="T147" fmla="*/ 0 60000 65536"/>
              <a:gd name="T148" fmla="*/ 0 60000 65536"/>
              <a:gd name="T149" fmla="*/ 0 60000 65536"/>
              <a:gd name="T150" fmla="*/ 0 60000 65536"/>
              <a:gd name="T151" fmla="*/ 0 60000 65536"/>
              <a:gd name="T152" fmla="*/ 0 60000 65536"/>
              <a:gd name="T153" fmla="*/ 0 60000 65536"/>
              <a:gd name="T154" fmla="*/ 0 60000 65536"/>
              <a:gd name="T155" fmla="*/ 0 60000 65536"/>
              <a:gd name="T156" fmla="*/ 0 60000 65536"/>
              <a:gd name="T157" fmla="*/ 0 60000 65536"/>
              <a:gd name="T158" fmla="*/ 0 60000 65536"/>
              <a:gd name="T159" fmla="*/ 0 60000 65536"/>
              <a:gd name="T160" fmla="*/ 0 60000 65536"/>
              <a:gd name="T161" fmla="*/ 0 60000 65536"/>
              <a:gd name="T162" fmla="*/ 0 60000 65536"/>
              <a:gd name="T163" fmla="*/ 0 60000 65536"/>
              <a:gd name="T164" fmla="*/ 0 60000 65536"/>
              <a:gd name="T165" fmla="*/ 0 60000 65536"/>
              <a:gd name="T166" fmla="*/ 0 60000 65536"/>
              <a:gd name="T167" fmla="*/ 0 60000 65536"/>
              <a:gd name="T168" fmla="*/ 0 60000 65536"/>
              <a:gd name="T169" fmla="*/ 0 60000 65536"/>
              <a:gd name="T170" fmla="*/ 0 60000 65536"/>
              <a:gd name="T171" fmla="*/ 0 60000 65536"/>
              <a:gd name="T172" fmla="*/ 0 60000 65536"/>
              <a:gd name="T173" fmla="*/ 0 60000 65536"/>
              <a:gd name="T174" fmla="*/ 0 60000 65536"/>
              <a:gd name="T175" fmla="*/ 0 60000 65536"/>
              <a:gd name="T176" fmla="*/ 0 60000 65536"/>
              <a:gd name="T177" fmla="*/ 0 60000 65536"/>
              <a:gd name="T178" fmla="*/ 0 60000 65536"/>
              <a:gd name="T179" fmla="*/ 0 60000 65536"/>
              <a:gd name="T180" fmla="*/ 0 60000 65536"/>
              <a:gd name="T181" fmla="*/ 0 60000 65536"/>
              <a:gd name="T182" fmla="*/ 0 60000 65536"/>
              <a:gd name="T183" fmla="*/ 0 60000 65536"/>
              <a:gd name="T184" fmla="*/ 0 60000 65536"/>
              <a:gd name="T185" fmla="*/ 0 60000 65536"/>
              <a:gd name="T186" fmla="*/ 0 w 1687"/>
              <a:gd name="T187" fmla="*/ 0 h 775"/>
              <a:gd name="T188" fmla="*/ 1687 w 1687"/>
              <a:gd name="T189" fmla="*/ 775 h 775"/>
            </a:gdLst>
            <a:ahLst/>
            <a:cxnLst>
              <a:cxn ang="T124">
                <a:pos x="T0" y="T1"/>
              </a:cxn>
              <a:cxn ang="T125">
                <a:pos x="T2" y="T3"/>
              </a:cxn>
              <a:cxn ang="T126">
                <a:pos x="T4" y="T5"/>
              </a:cxn>
              <a:cxn ang="T127">
                <a:pos x="T6" y="T7"/>
              </a:cxn>
              <a:cxn ang="T128">
                <a:pos x="T8" y="T9"/>
              </a:cxn>
              <a:cxn ang="T129">
                <a:pos x="T10" y="T11"/>
              </a:cxn>
              <a:cxn ang="T130">
                <a:pos x="T12" y="T13"/>
              </a:cxn>
              <a:cxn ang="T131">
                <a:pos x="T14" y="T15"/>
              </a:cxn>
              <a:cxn ang="T132">
                <a:pos x="T16" y="T17"/>
              </a:cxn>
              <a:cxn ang="T133">
                <a:pos x="T18" y="T19"/>
              </a:cxn>
              <a:cxn ang="T134">
                <a:pos x="T20" y="T21"/>
              </a:cxn>
              <a:cxn ang="T135">
                <a:pos x="T22" y="T23"/>
              </a:cxn>
              <a:cxn ang="T136">
                <a:pos x="T24" y="T25"/>
              </a:cxn>
              <a:cxn ang="T137">
                <a:pos x="T26" y="T27"/>
              </a:cxn>
              <a:cxn ang="T138">
                <a:pos x="T28" y="T29"/>
              </a:cxn>
              <a:cxn ang="T139">
                <a:pos x="T30" y="T31"/>
              </a:cxn>
              <a:cxn ang="T140">
                <a:pos x="T32" y="T33"/>
              </a:cxn>
              <a:cxn ang="T141">
                <a:pos x="T34" y="T35"/>
              </a:cxn>
              <a:cxn ang="T142">
                <a:pos x="T36" y="T37"/>
              </a:cxn>
              <a:cxn ang="T143">
                <a:pos x="T38" y="T39"/>
              </a:cxn>
              <a:cxn ang="T144">
                <a:pos x="T40" y="T41"/>
              </a:cxn>
              <a:cxn ang="T145">
                <a:pos x="T42" y="T43"/>
              </a:cxn>
              <a:cxn ang="T146">
                <a:pos x="T44" y="T45"/>
              </a:cxn>
              <a:cxn ang="T147">
                <a:pos x="T46" y="T47"/>
              </a:cxn>
              <a:cxn ang="T148">
                <a:pos x="T48" y="T49"/>
              </a:cxn>
              <a:cxn ang="T149">
                <a:pos x="T50" y="T51"/>
              </a:cxn>
              <a:cxn ang="T150">
                <a:pos x="T52" y="T53"/>
              </a:cxn>
              <a:cxn ang="T151">
                <a:pos x="T54" y="T55"/>
              </a:cxn>
              <a:cxn ang="T152">
                <a:pos x="T56" y="T57"/>
              </a:cxn>
              <a:cxn ang="T153">
                <a:pos x="T58" y="T59"/>
              </a:cxn>
              <a:cxn ang="T154">
                <a:pos x="T60" y="T61"/>
              </a:cxn>
              <a:cxn ang="T155">
                <a:pos x="T62" y="T63"/>
              </a:cxn>
              <a:cxn ang="T156">
                <a:pos x="T64" y="T65"/>
              </a:cxn>
              <a:cxn ang="T157">
                <a:pos x="T66" y="T67"/>
              </a:cxn>
              <a:cxn ang="T158">
                <a:pos x="T68" y="T69"/>
              </a:cxn>
              <a:cxn ang="T159">
                <a:pos x="T70" y="T71"/>
              </a:cxn>
              <a:cxn ang="T160">
                <a:pos x="T72" y="T73"/>
              </a:cxn>
              <a:cxn ang="T161">
                <a:pos x="T74" y="T75"/>
              </a:cxn>
              <a:cxn ang="T162">
                <a:pos x="T76" y="T77"/>
              </a:cxn>
              <a:cxn ang="T163">
                <a:pos x="T78" y="T79"/>
              </a:cxn>
              <a:cxn ang="T164">
                <a:pos x="T80" y="T81"/>
              </a:cxn>
              <a:cxn ang="T165">
                <a:pos x="T82" y="T83"/>
              </a:cxn>
              <a:cxn ang="T166">
                <a:pos x="T84" y="T85"/>
              </a:cxn>
              <a:cxn ang="T167">
                <a:pos x="T86" y="T87"/>
              </a:cxn>
              <a:cxn ang="T168">
                <a:pos x="T88" y="T89"/>
              </a:cxn>
              <a:cxn ang="T169">
                <a:pos x="T90" y="T91"/>
              </a:cxn>
              <a:cxn ang="T170">
                <a:pos x="T92" y="T93"/>
              </a:cxn>
              <a:cxn ang="T171">
                <a:pos x="T94" y="T95"/>
              </a:cxn>
              <a:cxn ang="T172">
                <a:pos x="T96" y="T97"/>
              </a:cxn>
              <a:cxn ang="T173">
                <a:pos x="T98" y="T99"/>
              </a:cxn>
              <a:cxn ang="T174">
                <a:pos x="T100" y="T101"/>
              </a:cxn>
              <a:cxn ang="T175">
                <a:pos x="T102" y="T103"/>
              </a:cxn>
              <a:cxn ang="T176">
                <a:pos x="T104" y="T105"/>
              </a:cxn>
              <a:cxn ang="T177">
                <a:pos x="T106" y="T107"/>
              </a:cxn>
              <a:cxn ang="T178">
                <a:pos x="T108" y="T109"/>
              </a:cxn>
              <a:cxn ang="T179">
                <a:pos x="T110" y="T111"/>
              </a:cxn>
              <a:cxn ang="T180">
                <a:pos x="T112" y="T113"/>
              </a:cxn>
              <a:cxn ang="T181">
                <a:pos x="T114" y="T115"/>
              </a:cxn>
              <a:cxn ang="T182">
                <a:pos x="T116" y="T117"/>
              </a:cxn>
              <a:cxn ang="T183">
                <a:pos x="T118" y="T119"/>
              </a:cxn>
              <a:cxn ang="T184">
                <a:pos x="T120" y="T121"/>
              </a:cxn>
              <a:cxn ang="T185">
                <a:pos x="T122" y="T123"/>
              </a:cxn>
            </a:cxnLst>
            <a:rect l="T186" t="T187" r="T188" b="T189"/>
            <a:pathLst>
              <a:path w="1687" h="775">
                <a:moveTo>
                  <a:pt x="1374" y="74"/>
                </a:moveTo>
                <a:lnTo>
                  <a:pt x="1308" y="141"/>
                </a:lnTo>
                <a:lnTo>
                  <a:pt x="1248" y="80"/>
                </a:lnTo>
                <a:lnTo>
                  <a:pt x="1177" y="152"/>
                </a:lnTo>
                <a:lnTo>
                  <a:pt x="1100" y="75"/>
                </a:lnTo>
                <a:lnTo>
                  <a:pt x="1169" y="8"/>
                </a:lnTo>
                <a:lnTo>
                  <a:pt x="1229" y="68"/>
                </a:lnTo>
                <a:lnTo>
                  <a:pt x="1298" y="0"/>
                </a:lnTo>
                <a:lnTo>
                  <a:pt x="1374" y="74"/>
                </a:lnTo>
                <a:close/>
                <a:moveTo>
                  <a:pt x="1687" y="612"/>
                </a:moveTo>
                <a:lnTo>
                  <a:pt x="1686" y="635"/>
                </a:lnTo>
                <a:lnTo>
                  <a:pt x="1683" y="657"/>
                </a:lnTo>
                <a:lnTo>
                  <a:pt x="1677" y="678"/>
                </a:lnTo>
                <a:lnTo>
                  <a:pt x="1669" y="698"/>
                </a:lnTo>
                <a:lnTo>
                  <a:pt x="1656" y="723"/>
                </a:lnTo>
                <a:lnTo>
                  <a:pt x="1649" y="731"/>
                </a:lnTo>
                <a:lnTo>
                  <a:pt x="1641" y="739"/>
                </a:lnTo>
                <a:lnTo>
                  <a:pt x="1633" y="745"/>
                </a:lnTo>
                <a:lnTo>
                  <a:pt x="1623" y="750"/>
                </a:lnTo>
                <a:lnTo>
                  <a:pt x="1603" y="753"/>
                </a:lnTo>
                <a:lnTo>
                  <a:pt x="1583" y="751"/>
                </a:lnTo>
                <a:lnTo>
                  <a:pt x="1561" y="743"/>
                </a:lnTo>
                <a:lnTo>
                  <a:pt x="1542" y="731"/>
                </a:lnTo>
                <a:lnTo>
                  <a:pt x="1523" y="715"/>
                </a:lnTo>
                <a:lnTo>
                  <a:pt x="1504" y="695"/>
                </a:lnTo>
                <a:lnTo>
                  <a:pt x="1488" y="672"/>
                </a:lnTo>
                <a:lnTo>
                  <a:pt x="1474" y="646"/>
                </a:lnTo>
                <a:lnTo>
                  <a:pt x="1462" y="619"/>
                </a:lnTo>
                <a:lnTo>
                  <a:pt x="1425" y="640"/>
                </a:lnTo>
                <a:lnTo>
                  <a:pt x="1387" y="660"/>
                </a:lnTo>
                <a:lnTo>
                  <a:pt x="1346" y="678"/>
                </a:lnTo>
                <a:lnTo>
                  <a:pt x="1305" y="694"/>
                </a:lnTo>
                <a:lnTo>
                  <a:pt x="1251" y="710"/>
                </a:lnTo>
                <a:lnTo>
                  <a:pt x="1198" y="722"/>
                </a:lnTo>
                <a:lnTo>
                  <a:pt x="1146" y="729"/>
                </a:lnTo>
                <a:lnTo>
                  <a:pt x="1095" y="731"/>
                </a:lnTo>
                <a:lnTo>
                  <a:pt x="1060" y="728"/>
                </a:lnTo>
                <a:lnTo>
                  <a:pt x="1025" y="719"/>
                </a:lnTo>
                <a:lnTo>
                  <a:pt x="1008" y="711"/>
                </a:lnTo>
                <a:lnTo>
                  <a:pt x="991" y="702"/>
                </a:lnTo>
                <a:lnTo>
                  <a:pt x="974" y="691"/>
                </a:lnTo>
                <a:lnTo>
                  <a:pt x="957" y="678"/>
                </a:lnTo>
                <a:lnTo>
                  <a:pt x="929" y="653"/>
                </a:lnTo>
                <a:lnTo>
                  <a:pt x="908" y="627"/>
                </a:lnTo>
                <a:lnTo>
                  <a:pt x="900" y="615"/>
                </a:lnTo>
                <a:lnTo>
                  <a:pt x="895" y="603"/>
                </a:lnTo>
                <a:lnTo>
                  <a:pt x="889" y="577"/>
                </a:lnTo>
                <a:lnTo>
                  <a:pt x="780" y="628"/>
                </a:lnTo>
                <a:lnTo>
                  <a:pt x="659" y="683"/>
                </a:lnTo>
                <a:lnTo>
                  <a:pt x="603" y="706"/>
                </a:lnTo>
                <a:lnTo>
                  <a:pt x="552" y="724"/>
                </a:lnTo>
                <a:lnTo>
                  <a:pt x="481" y="746"/>
                </a:lnTo>
                <a:lnTo>
                  <a:pt x="415" y="762"/>
                </a:lnTo>
                <a:lnTo>
                  <a:pt x="355" y="772"/>
                </a:lnTo>
                <a:lnTo>
                  <a:pt x="302" y="775"/>
                </a:lnTo>
                <a:lnTo>
                  <a:pt x="268" y="774"/>
                </a:lnTo>
                <a:lnTo>
                  <a:pt x="236" y="772"/>
                </a:lnTo>
                <a:lnTo>
                  <a:pt x="206" y="769"/>
                </a:lnTo>
                <a:lnTo>
                  <a:pt x="178" y="764"/>
                </a:lnTo>
                <a:lnTo>
                  <a:pt x="153" y="758"/>
                </a:lnTo>
                <a:lnTo>
                  <a:pt x="129" y="751"/>
                </a:lnTo>
                <a:lnTo>
                  <a:pt x="107" y="741"/>
                </a:lnTo>
                <a:lnTo>
                  <a:pt x="88" y="731"/>
                </a:lnTo>
                <a:lnTo>
                  <a:pt x="68" y="717"/>
                </a:lnTo>
                <a:lnTo>
                  <a:pt x="50" y="701"/>
                </a:lnTo>
                <a:lnTo>
                  <a:pt x="35" y="681"/>
                </a:lnTo>
                <a:lnTo>
                  <a:pt x="22" y="661"/>
                </a:lnTo>
                <a:lnTo>
                  <a:pt x="12" y="639"/>
                </a:lnTo>
                <a:lnTo>
                  <a:pt x="8" y="626"/>
                </a:lnTo>
                <a:lnTo>
                  <a:pt x="5" y="613"/>
                </a:lnTo>
                <a:lnTo>
                  <a:pt x="1" y="587"/>
                </a:lnTo>
                <a:lnTo>
                  <a:pt x="0" y="558"/>
                </a:lnTo>
                <a:lnTo>
                  <a:pt x="2" y="523"/>
                </a:lnTo>
                <a:lnTo>
                  <a:pt x="6" y="491"/>
                </a:lnTo>
                <a:lnTo>
                  <a:pt x="13" y="459"/>
                </a:lnTo>
                <a:lnTo>
                  <a:pt x="23" y="428"/>
                </a:lnTo>
                <a:lnTo>
                  <a:pt x="34" y="407"/>
                </a:lnTo>
                <a:lnTo>
                  <a:pt x="48" y="381"/>
                </a:lnTo>
                <a:lnTo>
                  <a:pt x="66" y="379"/>
                </a:lnTo>
                <a:lnTo>
                  <a:pt x="52" y="411"/>
                </a:lnTo>
                <a:lnTo>
                  <a:pt x="45" y="432"/>
                </a:lnTo>
                <a:lnTo>
                  <a:pt x="41" y="455"/>
                </a:lnTo>
                <a:lnTo>
                  <a:pt x="38" y="478"/>
                </a:lnTo>
                <a:lnTo>
                  <a:pt x="37" y="502"/>
                </a:lnTo>
                <a:lnTo>
                  <a:pt x="38" y="522"/>
                </a:lnTo>
                <a:lnTo>
                  <a:pt x="42" y="540"/>
                </a:lnTo>
                <a:lnTo>
                  <a:pt x="47" y="557"/>
                </a:lnTo>
                <a:lnTo>
                  <a:pt x="55" y="573"/>
                </a:lnTo>
                <a:lnTo>
                  <a:pt x="66" y="588"/>
                </a:lnTo>
                <a:lnTo>
                  <a:pt x="78" y="603"/>
                </a:lnTo>
                <a:lnTo>
                  <a:pt x="93" y="616"/>
                </a:lnTo>
                <a:lnTo>
                  <a:pt x="110" y="629"/>
                </a:lnTo>
                <a:lnTo>
                  <a:pt x="128" y="641"/>
                </a:lnTo>
                <a:lnTo>
                  <a:pt x="149" y="650"/>
                </a:lnTo>
                <a:lnTo>
                  <a:pt x="171" y="659"/>
                </a:lnTo>
                <a:lnTo>
                  <a:pt x="183" y="662"/>
                </a:lnTo>
                <a:lnTo>
                  <a:pt x="194" y="665"/>
                </a:lnTo>
                <a:lnTo>
                  <a:pt x="220" y="671"/>
                </a:lnTo>
                <a:lnTo>
                  <a:pt x="245" y="675"/>
                </a:lnTo>
                <a:lnTo>
                  <a:pt x="274" y="677"/>
                </a:lnTo>
                <a:lnTo>
                  <a:pt x="304" y="678"/>
                </a:lnTo>
                <a:lnTo>
                  <a:pt x="352" y="676"/>
                </a:lnTo>
                <a:lnTo>
                  <a:pt x="379" y="673"/>
                </a:lnTo>
                <a:lnTo>
                  <a:pt x="405" y="669"/>
                </a:lnTo>
                <a:lnTo>
                  <a:pt x="462" y="657"/>
                </a:lnTo>
                <a:lnTo>
                  <a:pt x="522" y="641"/>
                </a:lnTo>
                <a:lnTo>
                  <a:pt x="571" y="625"/>
                </a:lnTo>
                <a:lnTo>
                  <a:pt x="623" y="606"/>
                </a:lnTo>
                <a:lnTo>
                  <a:pt x="738" y="559"/>
                </a:lnTo>
                <a:lnTo>
                  <a:pt x="923" y="476"/>
                </a:lnTo>
                <a:lnTo>
                  <a:pt x="927" y="494"/>
                </a:lnTo>
                <a:lnTo>
                  <a:pt x="932" y="512"/>
                </a:lnTo>
                <a:lnTo>
                  <a:pt x="940" y="529"/>
                </a:lnTo>
                <a:lnTo>
                  <a:pt x="949" y="545"/>
                </a:lnTo>
                <a:lnTo>
                  <a:pt x="961" y="561"/>
                </a:lnTo>
                <a:lnTo>
                  <a:pt x="975" y="575"/>
                </a:lnTo>
                <a:lnTo>
                  <a:pt x="990" y="588"/>
                </a:lnTo>
                <a:lnTo>
                  <a:pt x="1007" y="600"/>
                </a:lnTo>
                <a:lnTo>
                  <a:pt x="1035" y="617"/>
                </a:lnTo>
                <a:lnTo>
                  <a:pt x="1049" y="624"/>
                </a:lnTo>
                <a:lnTo>
                  <a:pt x="1064" y="629"/>
                </a:lnTo>
                <a:lnTo>
                  <a:pt x="1092" y="637"/>
                </a:lnTo>
                <a:lnTo>
                  <a:pt x="1106" y="639"/>
                </a:lnTo>
                <a:lnTo>
                  <a:pt x="1120" y="639"/>
                </a:lnTo>
                <a:lnTo>
                  <a:pt x="1164" y="638"/>
                </a:lnTo>
                <a:lnTo>
                  <a:pt x="1210" y="631"/>
                </a:lnTo>
                <a:lnTo>
                  <a:pt x="1256" y="622"/>
                </a:lnTo>
                <a:lnTo>
                  <a:pt x="1304" y="608"/>
                </a:lnTo>
                <a:lnTo>
                  <a:pt x="1343" y="593"/>
                </a:lnTo>
                <a:lnTo>
                  <a:pt x="1379" y="578"/>
                </a:lnTo>
                <a:lnTo>
                  <a:pt x="1411" y="561"/>
                </a:lnTo>
                <a:lnTo>
                  <a:pt x="1439" y="543"/>
                </a:lnTo>
                <a:lnTo>
                  <a:pt x="1429" y="509"/>
                </a:lnTo>
                <a:lnTo>
                  <a:pt x="1415" y="445"/>
                </a:lnTo>
                <a:lnTo>
                  <a:pt x="1409" y="413"/>
                </a:lnTo>
                <a:lnTo>
                  <a:pt x="1406" y="365"/>
                </a:lnTo>
                <a:lnTo>
                  <a:pt x="1403" y="317"/>
                </a:lnTo>
                <a:lnTo>
                  <a:pt x="1385" y="251"/>
                </a:lnTo>
                <a:lnTo>
                  <a:pt x="1411" y="149"/>
                </a:lnTo>
                <a:lnTo>
                  <a:pt x="1507" y="340"/>
                </a:lnTo>
                <a:lnTo>
                  <a:pt x="1507" y="365"/>
                </a:lnTo>
                <a:lnTo>
                  <a:pt x="1465" y="336"/>
                </a:lnTo>
                <a:lnTo>
                  <a:pt x="1461" y="341"/>
                </a:lnTo>
                <a:lnTo>
                  <a:pt x="1458" y="347"/>
                </a:lnTo>
                <a:lnTo>
                  <a:pt x="1461" y="381"/>
                </a:lnTo>
                <a:lnTo>
                  <a:pt x="1469" y="424"/>
                </a:lnTo>
                <a:lnTo>
                  <a:pt x="1475" y="451"/>
                </a:lnTo>
                <a:lnTo>
                  <a:pt x="1483" y="475"/>
                </a:lnTo>
                <a:lnTo>
                  <a:pt x="1491" y="495"/>
                </a:lnTo>
                <a:lnTo>
                  <a:pt x="1501" y="511"/>
                </a:lnTo>
                <a:lnTo>
                  <a:pt x="1525" y="498"/>
                </a:lnTo>
                <a:lnTo>
                  <a:pt x="1549" y="490"/>
                </a:lnTo>
                <a:lnTo>
                  <a:pt x="1571" y="483"/>
                </a:lnTo>
                <a:lnTo>
                  <a:pt x="1592" y="481"/>
                </a:lnTo>
                <a:lnTo>
                  <a:pt x="1616" y="484"/>
                </a:lnTo>
                <a:lnTo>
                  <a:pt x="1626" y="488"/>
                </a:lnTo>
                <a:lnTo>
                  <a:pt x="1636" y="494"/>
                </a:lnTo>
                <a:lnTo>
                  <a:pt x="1651" y="506"/>
                </a:lnTo>
                <a:lnTo>
                  <a:pt x="1663" y="518"/>
                </a:lnTo>
                <a:lnTo>
                  <a:pt x="1672" y="532"/>
                </a:lnTo>
                <a:lnTo>
                  <a:pt x="1680" y="548"/>
                </a:lnTo>
                <a:lnTo>
                  <a:pt x="1685" y="576"/>
                </a:lnTo>
                <a:lnTo>
                  <a:pt x="1687" y="612"/>
                </a:lnTo>
                <a:close/>
                <a:moveTo>
                  <a:pt x="553" y="364"/>
                </a:moveTo>
                <a:lnTo>
                  <a:pt x="487" y="431"/>
                </a:lnTo>
                <a:lnTo>
                  <a:pt x="428" y="370"/>
                </a:lnTo>
                <a:lnTo>
                  <a:pt x="356" y="441"/>
                </a:lnTo>
                <a:lnTo>
                  <a:pt x="280" y="365"/>
                </a:lnTo>
                <a:lnTo>
                  <a:pt x="347" y="297"/>
                </a:lnTo>
                <a:lnTo>
                  <a:pt x="409" y="359"/>
                </a:lnTo>
                <a:lnTo>
                  <a:pt x="479" y="289"/>
                </a:lnTo>
                <a:lnTo>
                  <a:pt x="553" y="364"/>
                </a:lnTo>
                <a:close/>
                <a:moveTo>
                  <a:pt x="1636" y="637"/>
                </a:moveTo>
                <a:lnTo>
                  <a:pt x="1622" y="613"/>
                </a:lnTo>
                <a:lnTo>
                  <a:pt x="1605" y="593"/>
                </a:lnTo>
                <a:lnTo>
                  <a:pt x="1597" y="587"/>
                </a:lnTo>
                <a:lnTo>
                  <a:pt x="1589" y="583"/>
                </a:lnTo>
                <a:lnTo>
                  <a:pt x="1577" y="582"/>
                </a:lnTo>
                <a:lnTo>
                  <a:pt x="1561" y="584"/>
                </a:lnTo>
                <a:lnTo>
                  <a:pt x="1543" y="591"/>
                </a:lnTo>
                <a:lnTo>
                  <a:pt x="1536" y="595"/>
                </a:lnTo>
                <a:lnTo>
                  <a:pt x="1556" y="624"/>
                </a:lnTo>
                <a:lnTo>
                  <a:pt x="1568" y="636"/>
                </a:lnTo>
                <a:lnTo>
                  <a:pt x="1580" y="644"/>
                </a:lnTo>
                <a:lnTo>
                  <a:pt x="1590" y="649"/>
                </a:lnTo>
                <a:lnTo>
                  <a:pt x="1601" y="652"/>
                </a:lnTo>
                <a:lnTo>
                  <a:pt x="1611" y="649"/>
                </a:lnTo>
                <a:lnTo>
                  <a:pt x="1625" y="644"/>
                </a:lnTo>
                <a:lnTo>
                  <a:pt x="1636" y="637"/>
                </a:lnTo>
                <a:close/>
                <a:moveTo>
                  <a:pt x="1288" y="458"/>
                </a:moveTo>
                <a:lnTo>
                  <a:pt x="1287" y="475"/>
                </a:lnTo>
                <a:lnTo>
                  <a:pt x="1285" y="489"/>
                </a:lnTo>
                <a:lnTo>
                  <a:pt x="1280" y="500"/>
                </a:lnTo>
                <a:lnTo>
                  <a:pt x="1275" y="509"/>
                </a:lnTo>
                <a:lnTo>
                  <a:pt x="1268" y="516"/>
                </a:lnTo>
                <a:lnTo>
                  <a:pt x="1259" y="522"/>
                </a:lnTo>
                <a:lnTo>
                  <a:pt x="1248" y="525"/>
                </a:lnTo>
                <a:lnTo>
                  <a:pt x="1237" y="526"/>
                </a:lnTo>
                <a:lnTo>
                  <a:pt x="1222" y="523"/>
                </a:lnTo>
                <a:lnTo>
                  <a:pt x="1214" y="518"/>
                </a:lnTo>
                <a:lnTo>
                  <a:pt x="1208" y="513"/>
                </a:lnTo>
                <a:lnTo>
                  <a:pt x="1198" y="499"/>
                </a:lnTo>
                <a:lnTo>
                  <a:pt x="1191" y="483"/>
                </a:lnTo>
                <a:lnTo>
                  <a:pt x="1183" y="505"/>
                </a:lnTo>
                <a:lnTo>
                  <a:pt x="1179" y="513"/>
                </a:lnTo>
                <a:lnTo>
                  <a:pt x="1173" y="523"/>
                </a:lnTo>
                <a:lnTo>
                  <a:pt x="1165" y="529"/>
                </a:lnTo>
                <a:lnTo>
                  <a:pt x="1158" y="534"/>
                </a:lnTo>
                <a:lnTo>
                  <a:pt x="1150" y="538"/>
                </a:lnTo>
                <a:lnTo>
                  <a:pt x="1142" y="539"/>
                </a:lnTo>
                <a:lnTo>
                  <a:pt x="1134" y="538"/>
                </a:lnTo>
                <a:lnTo>
                  <a:pt x="1123" y="534"/>
                </a:lnTo>
                <a:lnTo>
                  <a:pt x="1114" y="529"/>
                </a:lnTo>
                <a:lnTo>
                  <a:pt x="1107" y="522"/>
                </a:lnTo>
                <a:lnTo>
                  <a:pt x="1101" y="513"/>
                </a:lnTo>
                <a:lnTo>
                  <a:pt x="1097" y="504"/>
                </a:lnTo>
                <a:lnTo>
                  <a:pt x="1094" y="492"/>
                </a:lnTo>
                <a:lnTo>
                  <a:pt x="1092" y="466"/>
                </a:lnTo>
                <a:lnTo>
                  <a:pt x="1095" y="430"/>
                </a:lnTo>
                <a:lnTo>
                  <a:pt x="1098" y="407"/>
                </a:lnTo>
                <a:lnTo>
                  <a:pt x="1070" y="439"/>
                </a:lnTo>
                <a:lnTo>
                  <a:pt x="1070" y="427"/>
                </a:lnTo>
                <a:lnTo>
                  <a:pt x="1079" y="408"/>
                </a:lnTo>
                <a:lnTo>
                  <a:pt x="1094" y="387"/>
                </a:lnTo>
                <a:lnTo>
                  <a:pt x="1113" y="373"/>
                </a:lnTo>
                <a:lnTo>
                  <a:pt x="1112" y="399"/>
                </a:lnTo>
                <a:lnTo>
                  <a:pt x="1112" y="424"/>
                </a:lnTo>
                <a:lnTo>
                  <a:pt x="1113" y="455"/>
                </a:lnTo>
                <a:lnTo>
                  <a:pt x="1117" y="476"/>
                </a:lnTo>
                <a:lnTo>
                  <a:pt x="1122" y="483"/>
                </a:lnTo>
                <a:lnTo>
                  <a:pt x="1127" y="490"/>
                </a:lnTo>
                <a:lnTo>
                  <a:pt x="1133" y="493"/>
                </a:lnTo>
                <a:lnTo>
                  <a:pt x="1142" y="494"/>
                </a:lnTo>
                <a:lnTo>
                  <a:pt x="1157" y="490"/>
                </a:lnTo>
                <a:lnTo>
                  <a:pt x="1164" y="485"/>
                </a:lnTo>
                <a:lnTo>
                  <a:pt x="1172" y="480"/>
                </a:lnTo>
                <a:lnTo>
                  <a:pt x="1181" y="467"/>
                </a:lnTo>
                <a:lnTo>
                  <a:pt x="1186" y="455"/>
                </a:lnTo>
                <a:lnTo>
                  <a:pt x="1182" y="433"/>
                </a:lnTo>
                <a:lnTo>
                  <a:pt x="1175" y="403"/>
                </a:lnTo>
                <a:lnTo>
                  <a:pt x="1171" y="387"/>
                </a:lnTo>
                <a:lnTo>
                  <a:pt x="1191" y="359"/>
                </a:lnTo>
                <a:lnTo>
                  <a:pt x="1196" y="376"/>
                </a:lnTo>
                <a:lnTo>
                  <a:pt x="1203" y="399"/>
                </a:lnTo>
                <a:lnTo>
                  <a:pt x="1206" y="425"/>
                </a:lnTo>
                <a:lnTo>
                  <a:pt x="1210" y="448"/>
                </a:lnTo>
                <a:lnTo>
                  <a:pt x="1214" y="464"/>
                </a:lnTo>
                <a:lnTo>
                  <a:pt x="1221" y="473"/>
                </a:lnTo>
                <a:lnTo>
                  <a:pt x="1227" y="480"/>
                </a:lnTo>
                <a:lnTo>
                  <a:pt x="1236" y="483"/>
                </a:lnTo>
                <a:lnTo>
                  <a:pt x="1246" y="484"/>
                </a:lnTo>
                <a:lnTo>
                  <a:pt x="1255" y="483"/>
                </a:lnTo>
                <a:lnTo>
                  <a:pt x="1261" y="479"/>
                </a:lnTo>
                <a:lnTo>
                  <a:pt x="1265" y="473"/>
                </a:lnTo>
                <a:lnTo>
                  <a:pt x="1268" y="464"/>
                </a:lnTo>
                <a:lnTo>
                  <a:pt x="1263" y="444"/>
                </a:lnTo>
                <a:lnTo>
                  <a:pt x="1260" y="431"/>
                </a:lnTo>
                <a:lnTo>
                  <a:pt x="1254" y="415"/>
                </a:lnTo>
                <a:lnTo>
                  <a:pt x="1239" y="384"/>
                </a:lnTo>
                <a:lnTo>
                  <a:pt x="1261" y="353"/>
                </a:lnTo>
                <a:lnTo>
                  <a:pt x="1279" y="401"/>
                </a:lnTo>
                <a:lnTo>
                  <a:pt x="1286" y="429"/>
                </a:lnTo>
                <a:lnTo>
                  <a:pt x="1288" y="458"/>
                </a:lnTo>
                <a:close/>
                <a:moveTo>
                  <a:pt x="846" y="364"/>
                </a:moveTo>
                <a:lnTo>
                  <a:pt x="1275" y="242"/>
                </a:lnTo>
                <a:lnTo>
                  <a:pt x="1222" y="284"/>
                </a:lnTo>
                <a:lnTo>
                  <a:pt x="792" y="406"/>
                </a:lnTo>
                <a:lnTo>
                  <a:pt x="846" y="364"/>
                </a:lnTo>
                <a:close/>
                <a:moveTo>
                  <a:pt x="892" y="106"/>
                </a:moveTo>
                <a:lnTo>
                  <a:pt x="881" y="110"/>
                </a:lnTo>
                <a:lnTo>
                  <a:pt x="875" y="101"/>
                </a:lnTo>
                <a:lnTo>
                  <a:pt x="869" y="95"/>
                </a:lnTo>
                <a:lnTo>
                  <a:pt x="863" y="92"/>
                </a:lnTo>
                <a:lnTo>
                  <a:pt x="859" y="95"/>
                </a:lnTo>
                <a:lnTo>
                  <a:pt x="853" y="100"/>
                </a:lnTo>
                <a:lnTo>
                  <a:pt x="844" y="125"/>
                </a:lnTo>
                <a:lnTo>
                  <a:pt x="834" y="162"/>
                </a:lnTo>
                <a:lnTo>
                  <a:pt x="825" y="205"/>
                </a:lnTo>
                <a:lnTo>
                  <a:pt x="813" y="205"/>
                </a:lnTo>
                <a:lnTo>
                  <a:pt x="805" y="178"/>
                </a:lnTo>
                <a:lnTo>
                  <a:pt x="797" y="156"/>
                </a:lnTo>
                <a:lnTo>
                  <a:pt x="787" y="144"/>
                </a:lnTo>
                <a:lnTo>
                  <a:pt x="780" y="140"/>
                </a:lnTo>
                <a:lnTo>
                  <a:pt x="762" y="140"/>
                </a:lnTo>
                <a:lnTo>
                  <a:pt x="754" y="138"/>
                </a:lnTo>
                <a:lnTo>
                  <a:pt x="748" y="134"/>
                </a:lnTo>
                <a:lnTo>
                  <a:pt x="743" y="128"/>
                </a:lnTo>
                <a:lnTo>
                  <a:pt x="738" y="121"/>
                </a:lnTo>
                <a:lnTo>
                  <a:pt x="736" y="115"/>
                </a:lnTo>
                <a:lnTo>
                  <a:pt x="736" y="106"/>
                </a:lnTo>
                <a:lnTo>
                  <a:pt x="737" y="96"/>
                </a:lnTo>
                <a:lnTo>
                  <a:pt x="741" y="88"/>
                </a:lnTo>
                <a:lnTo>
                  <a:pt x="747" y="84"/>
                </a:lnTo>
                <a:lnTo>
                  <a:pt x="755" y="83"/>
                </a:lnTo>
                <a:lnTo>
                  <a:pt x="769" y="85"/>
                </a:lnTo>
                <a:lnTo>
                  <a:pt x="781" y="94"/>
                </a:lnTo>
                <a:lnTo>
                  <a:pt x="793" y="106"/>
                </a:lnTo>
                <a:lnTo>
                  <a:pt x="802" y="125"/>
                </a:lnTo>
                <a:lnTo>
                  <a:pt x="820" y="165"/>
                </a:lnTo>
                <a:lnTo>
                  <a:pt x="828" y="129"/>
                </a:lnTo>
                <a:lnTo>
                  <a:pt x="834" y="103"/>
                </a:lnTo>
                <a:lnTo>
                  <a:pt x="842" y="83"/>
                </a:lnTo>
                <a:lnTo>
                  <a:pt x="846" y="74"/>
                </a:lnTo>
                <a:lnTo>
                  <a:pt x="850" y="68"/>
                </a:lnTo>
                <a:lnTo>
                  <a:pt x="854" y="63"/>
                </a:lnTo>
                <a:lnTo>
                  <a:pt x="859" y="59"/>
                </a:lnTo>
                <a:lnTo>
                  <a:pt x="867" y="56"/>
                </a:lnTo>
                <a:lnTo>
                  <a:pt x="874" y="57"/>
                </a:lnTo>
                <a:lnTo>
                  <a:pt x="880" y="61"/>
                </a:lnTo>
                <a:lnTo>
                  <a:pt x="893" y="75"/>
                </a:lnTo>
                <a:lnTo>
                  <a:pt x="892" y="106"/>
                </a:lnTo>
                <a:close/>
                <a:moveTo>
                  <a:pt x="500" y="84"/>
                </a:moveTo>
                <a:lnTo>
                  <a:pt x="500" y="92"/>
                </a:lnTo>
                <a:lnTo>
                  <a:pt x="497" y="101"/>
                </a:lnTo>
                <a:lnTo>
                  <a:pt x="487" y="117"/>
                </a:lnTo>
                <a:lnTo>
                  <a:pt x="481" y="123"/>
                </a:lnTo>
                <a:lnTo>
                  <a:pt x="472" y="131"/>
                </a:lnTo>
                <a:lnTo>
                  <a:pt x="450" y="143"/>
                </a:lnTo>
                <a:lnTo>
                  <a:pt x="389" y="167"/>
                </a:lnTo>
                <a:lnTo>
                  <a:pt x="356" y="167"/>
                </a:lnTo>
                <a:lnTo>
                  <a:pt x="398" y="148"/>
                </a:lnTo>
                <a:lnTo>
                  <a:pt x="420" y="136"/>
                </a:lnTo>
                <a:lnTo>
                  <a:pt x="440" y="123"/>
                </a:lnTo>
                <a:lnTo>
                  <a:pt x="471" y="98"/>
                </a:lnTo>
                <a:lnTo>
                  <a:pt x="395" y="98"/>
                </a:lnTo>
                <a:lnTo>
                  <a:pt x="387" y="99"/>
                </a:lnTo>
                <a:lnTo>
                  <a:pt x="370" y="112"/>
                </a:lnTo>
                <a:lnTo>
                  <a:pt x="370" y="91"/>
                </a:lnTo>
                <a:lnTo>
                  <a:pt x="383" y="72"/>
                </a:lnTo>
                <a:lnTo>
                  <a:pt x="393" y="64"/>
                </a:lnTo>
                <a:lnTo>
                  <a:pt x="404" y="62"/>
                </a:lnTo>
                <a:lnTo>
                  <a:pt x="500" y="62"/>
                </a:lnTo>
                <a:lnTo>
                  <a:pt x="502" y="69"/>
                </a:lnTo>
                <a:lnTo>
                  <a:pt x="500" y="84"/>
                </a:lnTo>
                <a:close/>
                <a:moveTo>
                  <a:pt x="117" y="259"/>
                </a:moveTo>
                <a:lnTo>
                  <a:pt x="113" y="276"/>
                </a:lnTo>
                <a:lnTo>
                  <a:pt x="105" y="294"/>
                </a:lnTo>
                <a:lnTo>
                  <a:pt x="96" y="303"/>
                </a:lnTo>
                <a:lnTo>
                  <a:pt x="88" y="310"/>
                </a:lnTo>
                <a:lnTo>
                  <a:pt x="78" y="314"/>
                </a:lnTo>
                <a:lnTo>
                  <a:pt x="68" y="315"/>
                </a:lnTo>
                <a:lnTo>
                  <a:pt x="58" y="314"/>
                </a:lnTo>
                <a:lnTo>
                  <a:pt x="48" y="310"/>
                </a:lnTo>
                <a:lnTo>
                  <a:pt x="41" y="303"/>
                </a:lnTo>
                <a:lnTo>
                  <a:pt x="35" y="294"/>
                </a:lnTo>
                <a:lnTo>
                  <a:pt x="29" y="282"/>
                </a:lnTo>
                <a:lnTo>
                  <a:pt x="25" y="270"/>
                </a:lnTo>
                <a:lnTo>
                  <a:pt x="23" y="259"/>
                </a:lnTo>
                <a:lnTo>
                  <a:pt x="22" y="246"/>
                </a:lnTo>
                <a:lnTo>
                  <a:pt x="23" y="227"/>
                </a:lnTo>
                <a:lnTo>
                  <a:pt x="26" y="205"/>
                </a:lnTo>
                <a:lnTo>
                  <a:pt x="33" y="182"/>
                </a:lnTo>
                <a:lnTo>
                  <a:pt x="40" y="156"/>
                </a:lnTo>
                <a:lnTo>
                  <a:pt x="50" y="131"/>
                </a:lnTo>
                <a:lnTo>
                  <a:pt x="60" y="107"/>
                </a:lnTo>
                <a:lnTo>
                  <a:pt x="71" y="86"/>
                </a:lnTo>
                <a:lnTo>
                  <a:pt x="84" y="67"/>
                </a:lnTo>
                <a:lnTo>
                  <a:pt x="83" y="80"/>
                </a:lnTo>
                <a:lnTo>
                  <a:pt x="79" y="97"/>
                </a:lnTo>
                <a:lnTo>
                  <a:pt x="74" y="117"/>
                </a:lnTo>
                <a:lnTo>
                  <a:pt x="68" y="140"/>
                </a:lnTo>
                <a:lnTo>
                  <a:pt x="55" y="184"/>
                </a:lnTo>
                <a:lnTo>
                  <a:pt x="52" y="202"/>
                </a:lnTo>
                <a:lnTo>
                  <a:pt x="51" y="217"/>
                </a:lnTo>
                <a:lnTo>
                  <a:pt x="53" y="231"/>
                </a:lnTo>
                <a:lnTo>
                  <a:pt x="57" y="245"/>
                </a:lnTo>
                <a:lnTo>
                  <a:pt x="64" y="256"/>
                </a:lnTo>
                <a:lnTo>
                  <a:pt x="70" y="260"/>
                </a:lnTo>
                <a:lnTo>
                  <a:pt x="75" y="261"/>
                </a:lnTo>
                <a:lnTo>
                  <a:pt x="84" y="258"/>
                </a:lnTo>
                <a:lnTo>
                  <a:pt x="91" y="249"/>
                </a:lnTo>
                <a:lnTo>
                  <a:pt x="100" y="234"/>
                </a:lnTo>
                <a:lnTo>
                  <a:pt x="109" y="212"/>
                </a:lnTo>
                <a:lnTo>
                  <a:pt x="112" y="217"/>
                </a:lnTo>
                <a:lnTo>
                  <a:pt x="116" y="225"/>
                </a:lnTo>
                <a:lnTo>
                  <a:pt x="117" y="242"/>
                </a:lnTo>
                <a:lnTo>
                  <a:pt x="117" y="259"/>
                </a:lnTo>
                <a:close/>
              </a:path>
            </a:pathLst>
          </a:custGeom>
          <a:solidFill>
            <a:schemeClr val="bg1"/>
          </a:solidFill>
          <a:ln w="9525">
            <a:noFill/>
            <a:round/>
            <a:headEnd/>
            <a:tailEnd/>
          </a:ln>
        </p:spPr>
        <p:txBody>
          <a:bodyPr/>
          <a:lstStyle/>
          <a:p>
            <a:endParaRPr lang="ar-SA"/>
          </a:p>
        </p:txBody>
      </p:sp>
      <p:sp>
        <p:nvSpPr>
          <p:cNvPr id="10" name="Oval 9"/>
          <p:cNvSpPr/>
          <p:nvPr/>
        </p:nvSpPr>
        <p:spPr>
          <a:xfrm>
            <a:off x="858838" y="2215540"/>
            <a:ext cx="2417762" cy="2410435"/>
          </a:xfrm>
          <a:prstGeom prst="ellipse">
            <a:avLst/>
          </a:prstGeom>
          <a:ln/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</p:sp>
      <p:sp>
        <p:nvSpPr>
          <p:cNvPr id="12" name="Rectangle 11"/>
          <p:cNvSpPr/>
          <p:nvPr/>
        </p:nvSpPr>
        <p:spPr>
          <a:xfrm>
            <a:off x="3844363" y="6329534"/>
            <a:ext cx="2217274" cy="43088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ar-SA" sz="1100" b="0" i="0" kern="1200" dirty="0" smtClean="0">
                <a:solidFill>
                  <a:schemeClr val="bg1"/>
                </a:solidFill>
                <a:effectLst/>
                <a:latin typeface="Arial" pitchFamily="34" charset="0"/>
                <a:ea typeface="+mn-ea"/>
                <a:cs typeface="Arial" pitchFamily="34" charset="0"/>
              </a:rPr>
              <a:t>جميع الحقوق محفوظة لجامعة الملك فيصل ©</a:t>
            </a:r>
          </a:p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100" b="0" i="0" kern="1200" dirty="0" smtClean="0">
                <a:solidFill>
                  <a:schemeClr val="bg1"/>
                </a:solidFill>
                <a:effectLst/>
              </a:rPr>
              <a:t>All Rights Reserved for KFU ©</a:t>
            </a:r>
            <a:endParaRPr lang="en-US" sz="1100" b="0" dirty="0">
              <a:solidFill>
                <a:schemeClr val="bg1"/>
              </a:solidFill>
              <a:latin typeface="+mn-lt"/>
              <a:cs typeface="+mn-cs"/>
            </a:endParaRPr>
          </a:p>
        </p:txBody>
      </p:sp>
      <p:pic>
        <p:nvPicPr>
          <p:cNvPr id="13" name="Picture 12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02555" y="2750504"/>
            <a:ext cx="1930327" cy="1340505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Foundry">
      <a:dk1>
        <a:sysClr val="windowText" lastClr="000000"/>
      </a:dk1>
      <a:lt1>
        <a:sysClr val="window" lastClr="FFFFFF"/>
      </a:lt1>
      <a:dk2>
        <a:srgbClr val="676A55"/>
      </a:dk2>
      <a:lt2>
        <a:srgbClr val="EAEBDE"/>
      </a:lt2>
      <a:accent1>
        <a:srgbClr val="72A376"/>
      </a:accent1>
      <a:accent2>
        <a:srgbClr val="B0CCB0"/>
      </a:accent2>
      <a:accent3>
        <a:srgbClr val="A8CDD7"/>
      </a:accent3>
      <a:accent4>
        <a:srgbClr val="C0BEAF"/>
      </a:accent4>
      <a:accent5>
        <a:srgbClr val="CEC597"/>
      </a:accent5>
      <a:accent6>
        <a:srgbClr val="E8B7B7"/>
      </a:accent6>
      <a:hlink>
        <a:srgbClr val="DB5353"/>
      </a:hlink>
      <a:folHlink>
        <a:srgbClr val="903638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Managemnt-template-final.potx" id="{95F461BE-526E-4CA1-9DA5-0D8BE929E680}" vid="{4B94896F-684C-4F32-8A74-8D9CFF96F358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Managemnt-template-final</Template>
  <TotalTime>214</TotalTime>
  <Words>686</Words>
  <Application>Microsoft Office PowerPoint</Application>
  <PresentationFormat>A4 Paper (210x297 mm)</PresentationFormat>
  <Paragraphs>207</Paragraphs>
  <Slides>23</Slides>
  <Notes>20</Notes>
  <HiddenSlides>0</HiddenSlides>
  <MMClips>0</MMClips>
  <ScaleCrop>false</ScaleCrop>
  <HeadingPairs>
    <vt:vector size="6" baseType="variant">
      <vt:variant>
        <vt:lpstr>الخطوط المستخدمة</vt:lpstr>
      </vt:variant>
      <vt:variant>
        <vt:i4>7</vt:i4>
      </vt:variant>
      <vt:variant>
        <vt:lpstr>نسق</vt:lpstr>
      </vt:variant>
      <vt:variant>
        <vt:i4>1</vt:i4>
      </vt:variant>
      <vt:variant>
        <vt:lpstr>عناوين الشرائح</vt:lpstr>
      </vt:variant>
      <vt:variant>
        <vt:i4>23</vt:i4>
      </vt:variant>
    </vt:vector>
  </HeadingPairs>
  <TitlesOfParts>
    <vt:vector size="31" baseType="lpstr">
      <vt:lpstr>ae_AlMateen</vt:lpstr>
      <vt:lpstr>Algerian</vt:lpstr>
      <vt:lpstr>Arial</vt:lpstr>
      <vt:lpstr>AYM Wadiy S_U normal.</vt:lpstr>
      <vt:lpstr>Calibri</vt:lpstr>
      <vt:lpstr>Cambria Math</vt:lpstr>
      <vt:lpstr>Times New Roman</vt:lpstr>
      <vt:lpstr>Office Theme</vt:lpstr>
      <vt:lpstr>عرض تقديمي في PowerPoint</vt:lpstr>
      <vt:lpstr>المحاضرة (7)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</vt:vector>
  </TitlesOfParts>
  <Company/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Karim Mohmmad Zayed</dc:creator>
  <cp:lastModifiedBy>Nabil Mustafa Mansour</cp:lastModifiedBy>
  <cp:revision>43</cp:revision>
  <dcterms:created xsi:type="dcterms:W3CDTF">2014-09-11T06:47:01Z</dcterms:created>
  <dcterms:modified xsi:type="dcterms:W3CDTF">2016-10-24T10:19:55Z</dcterms:modified>
</cp:coreProperties>
</file>