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ink/ink3.xml" ContentType="application/inkml+xml"/>
  <Override PartName="/ppt/notesSlides/notesSlide6.xml" ContentType="application/vnd.openxmlformats-officedocument.presentationml.notesSlide+xml"/>
  <Override PartName="/ppt/ink/ink4.xml" ContentType="application/inkml+xml"/>
  <Override PartName="/ppt/notesSlides/notesSlide7.xml" ContentType="application/vnd.openxmlformats-officedocument.presentationml.notesSlide+xml"/>
  <Override PartName="/ppt/ink/ink5.xml" ContentType="application/inkml+xml"/>
  <Override PartName="/ppt/notesSlides/notesSlide8.xml" ContentType="application/vnd.openxmlformats-officedocument.presentationml.notesSlide+xml"/>
  <Override PartName="/ppt/ink/ink6.xml" ContentType="application/inkml+xml"/>
  <Override PartName="/ppt/notesSlides/notesSlide9.xml" ContentType="application/vnd.openxmlformats-officedocument.presentationml.notesSlide+xml"/>
  <Override PartName="/ppt/ink/ink7.xml" ContentType="application/inkml+xml"/>
  <Override PartName="/ppt/notesSlides/notesSlide10.xml" ContentType="application/vnd.openxmlformats-officedocument.presentationml.notesSlide+xml"/>
  <Override PartName="/ppt/ink/ink8.xml" ContentType="application/inkml+xml"/>
  <Override PartName="/ppt/notesSlides/notesSlide11.xml" ContentType="application/vnd.openxmlformats-officedocument.presentationml.notesSlide+xml"/>
  <Override PartName="/ppt/ink/ink9.xml" ContentType="application/inkml+xml"/>
  <Override PartName="/ppt/notesSlides/notesSlide12.xml" ContentType="application/vnd.openxmlformats-officedocument.presentationml.notesSlide+xml"/>
  <Override PartName="/ppt/ink/ink10.xml" ContentType="application/inkml+xml"/>
  <Override PartName="/ppt/notesSlides/notesSlide13.xml" ContentType="application/vnd.openxmlformats-officedocument.presentationml.notesSlide+xml"/>
  <Override PartName="/ppt/ink/ink11.xml" ContentType="application/inkml+xml"/>
  <Override PartName="/ppt/notesSlides/notesSlide14.xml" ContentType="application/vnd.openxmlformats-officedocument.presentationml.notesSlide+xml"/>
  <Override PartName="/ppt/ink/ink12.xml" ContentType="application/inkml+xml"/>
  <Override PartName="/ppt/notesSlides/notesSlide15.xml" ContentType="application/vnd.openxmlformats-officedocument.presentationml.notesSlide+xml"/>
  <Override PartName="/ppt/ink/ink13.xml" ContentType="application/inkml+xml"/>
  <Override PartName="/ppt/notesSlides/notesSlide16.xml" ContentType="application/vnd.openxmlformats-officedocument.presentationml.notesSlide+xml"/>
  <Override PartName="/ppt/ink/ink1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5.xml" ContentType="application/inkml+xml"/>
  <Override PartName="/ppt/notesSlides/notesSlide20.xml" ContentType="application/vnd.openxmlformats-officedocument.presentationml.notesSlide+xml"/>
  <Override PartName="/ppt/ink/ink16.xml" ContentType="application/inkml+xml"/>
  <Override PartName="/ppt/notesSlides/notesSlide21.xml" ContentType="application/vnd.openxmlformats-officedocument.presentationml.notesSlide+xml"/>
  <Override PartName="/ppt/ink/ink17.xml" ContentType="application/inkml+xml"/>
  <Override PartName="/ppt/notesSlides/notesSlide22.xml" ContentType="application/vnd.openxmlformats-officedocument.presentationml.notesSlide+xml"/>
  <Override PartName="/ppt/ink/ink18.xml" ContentType="application/inkml+xml"/>
  <Override PartName="/ppt/notesSlides/notesSlide23.xml" ContentType="application/vnd.openxmlformats-officedocument.presentationml.notesSlide+xml"/>
  <Override PartName="/ppt/ink/ink19.xml" ContentType="application/inkml+xml"/>
  <Override PartName="/ppt/notesSlides/notesSlide24.xml" ContentType="application/vnd.openxmlformats-officedocument.presentationml.notesSlide+xml"/>
  <Override PartName="/ppt/ink/ink20.xml" ContentType="application/inkml+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98" r:id="rId3"/>
  </p:sldMasterIdLst>
  <p:notesMasterIdLst>
    <p:notesMasterId r:id="rId33"/>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8" r:id="rId31"/>
    <p:sldId id="287" r:id="rId3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9.wmf"/></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25:35.542"/>
    </inkml:context>
    <inkml:brush xml:id="br0">
      <inkml:brushProperty name="width" value="0.05292" units="cm"/>
      <inkml:brushProperty name="height" value="0.05292" units="cm"/>
      <inkml:brushProperty name="color" value="#FF0000"/>
    </inkml:brush>
  </inkml:definitions>
  <inkml:trace contextRef="#ctx0" brushRef="#br0">20191 7045 0,'99'-25'62,"25"25"-46,25 0-16,-50 0 15,1 0 1,73 25-16,-74-25 16,1 0-16,48 0 15,-48 0 1,48 0-16,-48 0 31,49 0-31,-1 24 16,-24-24-1,0 0 16,0 25-15,25 0-16,-322-25 125,-1 0-125,-24 0 15,74 0 1,24 0-16,-24 0 0,25 0 16,-99 0-16,24 0 15,25 0-15,0 0 16,25 0-16,0 0 15,0 0 1,-25 0-16,25-25 16,0 25-1,25-25 1,223 1 93,0 24-93,25 0-16,25 0 15,24 0-15,-49-25 16,25 25-16,24 0 15,-49 0-15,0 0 16,-1 0 0,-23-25-16,-1 25 15,24 0 1,1 0-16,-149 0 62</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32:24.372"/>
    </inkml:context>
    <inkml:brush xml:id="br0">
      <inkml:brushProperty name="width" value="0.05292" units="cm"/>
      <inkml:brushProperty name="height" value="0.05292" units="cm"/>
      <inkml:brushProperty name="color" value="#FF0000"/>
    </inkml:brush>
  </inkml:definitions>
  <inkml:trace contextRef="#ctx0" brushRef="#br0">29170 7466 0,'-124'0'125,"0"0"-125,0 0 16,0 0-1,0 0 1,0 0-1,0 0-15,0 0 16,0 0 0,25 0-1,-50 0-15,0 0 31,-24 0-31,24-25 16,50 25 0,-100 0-16,25 0 15,50 0 1,0 0-16,25 0 0,-74 0 15,49 0 1,0 0 0,24 0-16,-148 0 15,124 0 1,0 0-16,25 0 0,-50 0 15,25 0 1,25 0-16,-25 0 0,-25-24 16,25 24-16,-25 0 15,25 0-15,0 0 16,0 0-16,0-25 15,25 25-15,-25 0 16,0 0-16,0 0 16,-25 0-1,25 0-15,-25-25 16,25 25-16,0 0 15,-25 0-15,25 0 16,0 0-16,0 0 16,0 0-1,0 0-15,-25 0 31,25-25-31,-25 25 16,25 0-16,25 0 16,-25 0 46</inkml:trace>
  <inkml:trace contextRef="#ctx0" brushRef="#br0" timeOffset="49764.0874">1687 7764 0,'0'0'93</inkml:trace>
  <inkml:trace contextRef="#ctx0" brushRef="#br0" timeOffset="52915.293">2977 7888 0,'0'0'94</inkml:trace>
  <inkml:trace contextRef="#ctx0" brushRef="#br0" timeOffset="52993.2931">2480 8012 0,'0'0'32</inkml:trace>
  <inkml:trace contextRef="#ctx0" brushRef="#br0" timeOffset="56893.3">13345 11857 0,'0'0'0</inkml:trace>
  <inkml:trace contextRef="#ctx0" brushRef="#br0" timeOffset="57751.3015">15280 12402 0,'0'0'0</inkml:trace>
  <inkml:trace contextRef="#ctx0" brushRef="#br0" timeOffset="58000.9019">14982 12402 0,'-99'75'32,"0"-1"-1,24-24-16,1 24-15,74 1 32,124-75 61</inkml:trace>
  <inkml:trace contextRef="#ctx0" brushRef="#br0" timeOffset="58266.1024">15205 12502 0,'-99'24'47,"-25"26"-16,99 0-15,-24 24-16,49 0 15,0 1 1,-25-26-16,0 26 15,25-1 48</inkml:trace>
  <inkml:trace contextRef="#ctx0" brushRef="#br0" timeOffset="126157.4216">6251 14461 0,'-50'-49'125,"-74"24"-109,25 0 15,-25 25-31,0 0 15,25 0 1,-25 0-16,0 0 31,24 25 0,51 49-15,-26 1 0,51-26-1,-1 50 16,25 1-15,-25-26-16,25 0 16,0 1-16,-25-1 15,25 1 1,25-1-1,0-24 17,49 24-32,50-24 15,-25-25 1,1-25-1,24 0 1,0 0 0,0 0-1,0 0 1,0-50 15,-50 0-31,25-24 16,-24 24-1,-1-24 1,-49-1-1,49 1 1,-49 0 0,-25 24-1,0-24 1,25-1-1,-25 1 1,0-1 0,-25 1-1,0 24 1,-123-24 15,24 49-31,0 0 16,124 25 46</inkml:trace>
  <inkml:trace contextRef="#ctx0" brushRef="#br0" timeOffset="135189.8375">9847 14511 0,'-49'-50'93,"-50"25"-77,-25 25 15,0-24 0,0 24-15,24 0 46,-24 49-62,25 26 16,49-26 15,26 26 0,-1-1-15,-25 0 15,25 1-15,25-1-1,-24 1 1,24-1 0,0-24-1,0 24 16,24 0-15,76-24 15,24-25-15,-25 25-1,50-50 32,-25 0-47,0 0 16,0 0-1,25-25 1,-50-25 0,-25-49-1,26 49-15,-26-24 16,-24-25-1,-26 49 1,26-24 0,-50 24-1,25-24 1,-25 24-1,25-24 1,-25-1 0,0 26-1,0 49 48</inkml:trace>
  <inkml:trace contextRef="#ctx0" brushRef="#br0" timeOffset="136422.2396">8012 14436 0,'-124'-24'78,"0"-1"-62,0 25-1,25 25 32,24 24-16,1 26-15,-1-1-16,1 0 15,49 1-15,0-26 16,1 51 0,24-51-1,-25 26-15,25-1 16,0-24-1,0 24 1,-25 25 0,50-24-1,-25-26 1,99 26 15,25-26-15,0-24 15,-25-25-16,50 0 17,-25-25-32,50-49 31,-50 0-31,-25-26 15,-25 51 1,-49-26-16,0 1 16,0-1-1,-25 1-15,0 0 16,0-1-1,0 1-15,0-1 16,-25 1 0,25 74 46</inkml:trace>
  <inkml:trace contextRef="#ctx0" brushRef="#br0" timeOffset="143255.0516">6548 15850 0,'-74'-74'109,"-50"24"-78,25 25-15,-25 25 15,0-24-15,25 24-1,-26-25 1,1 25 31,0 0-32,-24 0-15,24 0 16,0 49 15,24 1-15,26 24-1,0 1 17,49-26-17,25 26 1,0-26-16,-25 26 15,25-1 17,-25-24-17,25 24 1,0 1-1,25-26 1,25 26 0,74-26-1,0 1 1,-25 0-1,25-1 1,0-24 0,0-25-1,25 25 1,0-25-1,-25 0 1,0 0 0,0 0-1,0-25 1,-75-25 15,50-24-15,-24 24-1,-75-49 1,49 25-1,-49-26-15,25 26 16,-25 0 0,0-1-1,25 1 1,-25 24-1,-25-24 1,25 74 31</inkml:trace>
  <inkml:trace contextRef="#ctx0" brushRef="#br0" timeOffset="146858.658">9376 16669 0,'124'-25'47,"25"25"-16,-25 0-31,-25 0 15,50 0 32,-50 0-47,25 0 16,0 25-16,-24-25 31,-100 0 31</inkml:trace>
  <inkml:trace contextRef="#ctx0" brushRef="#br0" timeOffset="147451.459">7268 16768 0,'99'0'46,"50"0"-14,-50 0-17,25 0-15,-25 0 16,0 0 31,-99 0-47</inkml:trace>
  <inkml:trace contextRef="#ctx0" brushRef="#br0" timeOffset="155485.4731">21704 9351 0,'-99'0'156,"-25"-24"-140,0 24-1,25 0 1,-50 0 0,25 0-1,0 0 1,-25 0-1,25 0 1,0 0 0,0 0-1,0 0 1,0 0 15,273 0 94,-50 24-125,25-24 15,25 0-15,0 0 16,-1 0-16,1 0 16,0 0-1,-25 0-15,25 25 16,24-25-16,1 0 15,0 0-15,-1 0 16,1 0-16,0 0 16,-1 0-1,-73 0-15,98 0 0,-24 0 16,24 25-16,-74-25 15,25 0 1,0 0-16,24 0 16,1 0-16,-25 0 0,24 0 31,1 0-31,-25 0 0,-25 0 0,0 0 15,25 0-15,24 0 16,-24 0-16,0 0 16,-25 25-16,25-25 15,-25-25-15,0 25 16,0 0-16,0 0 15,25 0 1,0 0 0,-25 0-1,24 0-15,-23 0 16,23 0-1,-48 0-15,-1-25 32,-99 25 61</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35:48.420"/>
    </inkml:context>
    <inkml:brush xml:id="br0">
      <inkml:brushProperty name="width" value="0.05292" units="cm"/>
      <inkml:brushProperty name="height" value="0.05292" units="cm"/>
      <inkml:brushProperty name="color" value="#FF0000"/>
    </inkml:brush>
  </inkml:definitions>
  <inkml:trace contextRef="#ctx0" brushRef="#br0">10319 5779 0,'-124'-49'109,"0"24"-78,24 0 0,-24 25 32,0 0-48,-24 0-15,48 0 31,26 75 1,49-1-17,0-24 16,1 24-15,24-24 0,-50 24-1,25-24 1,0 24-1,25 1 1,0-1 0,-24 0 15,24-24-16,0 24-15,24 1 32,-24-26-17,50 26 1,0-1 15,-1-24-15,75-25 15,0 0-16,-25-1 17,25 1-17,-24-25 1,24 0-1,0 0 1,-25 0 15,25-74-15,-25-1-1,-49 1 1,-1 24 0,-24-24-1,0-1 1,25 1-1,-50 0 1,24-1 0,-24 1-1,0 24-15,0 1 16,25-26 77</inkml:trace>
  <inkml:trace contextRef="#ctx0" brushRef="#br0" timeOffset="1388.4025">14387 4812 0,'-75'-74'78,"-74"-1"-62,25 75-1,25-25 1,-50 25 0,50-24-1,-25 24 1,25 0-1,-25 0 1,-25 0 0,50 0-1,-25 24 1,0 26-1,0 0 17,74-1-17,25 26 16,1-1-15,-1-24 0,25 24-1,0 1 1,-25-1-1,25 0 1,0-24 0,25 24-1,49 1 16,50-1-15,-49-24 0,49-1-1,0 1 1,0-25-1,25-25 1,-25 0 0,0 0-1,-25 0 1,0 0-16,25 0 15,0-25 1,-25-25 0,0-24-1,-24 24 1,-25-49-1,-26 50-15,1-26 16,0 1 0,-25-1-1,0 1 1,25 0-1,-25 74 32</inkml:trace>
  <inkml:trace contextRef="#ctx0" brushRef="#br0" timeOffset="4009.2071">5333 8682 0,'0'49'94,"0"26"-63,25-26 0,0-98 78,-25-51-109,0 1 16,0 50 0,0-1-16,0-24 15,0-1 1,0 1-1,0 24 1,0-24 0,24 24-1,76 25 16,24 25 1,0 0-17,-25 50 32,-74 0-31,-25 24-1,0 0 1,0 1-1,-25-26 32,-99-24-31,25-25 62,99 0-31</inkml:trace>
  <inkml:trace contextRef="#ctx0" brushRef="#br0" timeOffset="4508.4079">5804 9054 0,'0'74'171,"0"1"-171,0-1 16,0-24-16,0 24 15,0-74 48</inkml:trace>
  <inkml:trace contextRef="#ctx0" brushRef="#br0" timeOffset="5148.0091">6300 8880 0,'124'0'109,"-24"-25"-47,-100 25-62</inkml:trace>
  <inkml:trace contextRef="#ctx0" brushRef="#br0" timeOffset="5475.6096">6400 9178 0,'99'-25'62,"-99"25"-15</inkml:trace>
  <inkml:trace contextRef="#ctx0" brushRef="#br0" timeOffset="10779.6189">14337 8954 0,'0'-49'94,"124"74"171,-124-25-62</inkml:trace>
  <inkml:trace contextRef="#ctx0" brushRef="#br0" timeOffset="11746.8206">14932 8632 0,'75'74'94,"-26"-24"-78,26-100 124,-100-49-124,25 50-16,0-26 15,0 1 1,0 24-1,0-24 17,124 49 46,-25 25-47,25 74 0,-49-24-15,-1 24-1,-24 1 1,24-26 31,-74-49 46</inkml:trace>
  <inkml:trace contextRef="#ctx0" brushRef="#br0" timeOffset="12214.8215">15478 8533 0,'-99'-25'203,"-50"75"-187,25-26-1,124-24 63</inkml:trace>
  <inkml:trace contextRef="#ctx0" brushRef="#br0" timeOffset="16255.2286">14932 15925 0,'25'-75'93,"-25"26"-61,-99-1 30,-25 25-31,25 25-15,-25-25 15,25 25 0,-1 25-15,51 25 15,-26 24-15,26 1-1,24-26 16,0 1-15,0 24 0,25-24-1,-25 24 1,25-24-1,0 24 32,0 1-31,0-1-16,25 1 31,99-26 16,-25-24-32,26-25 1,-26 25 15,25-25-15,-25 0-1,25 0 1,0-25 0,-25-49 15,-24-1 0,-26 1 0,-24 24 0,25-49-15,-50 49 0,24-24-1,-24-1 1,0 26-1,0-1 17,-24-24-17,24 74 48</inkml:trace>
  <inkml:trace contextRef="#ctx0" brushRef="#br0" timeOffset="17955.6316">12898 16371 0,'50'-74'78,"-25"24"-31,-25-24-47,0 24 15,0-24 1,-124 24 62,0 50-78,25 0 16,-1 0 15,-24 50 0,100 24-15,-1-24-1,-25 24-15,50 0 31,-25 1-15,25-1 0,25-24-1,99 0 16,0-50 1,0 0-32,-25 0 15,1 0-15,24 0 16,0-75 15,-100 26 16,-24-51-47,25 51 15,-25-26 1,-124 26 62,0 49-16,75 74-46,49 25 0,-25-24-1,0 24 1,0-25-1,25-24-15,-25 24 32,1-24-17,-1 24 63,25-74-78</inkml:trace>
  <inkml:trace contextRef="#ctx0" brushRef="#br0" timeOffset="18345.6322">13221 16694 0,'0'74'78,"0"-74"-16</inkml:trace>
  <inkml:trace contextRef="#ctx0" brushRef="#br0" timeOffset="19078.8335">13494 16197 0,'0'0'124</inkml:trace>
  <inkml:trace contextRef="#ctx0" brushRef="#br0" timeOffset="19328.434">13320 16421 0,'75'-50'109</inkml:trace>
  <inkml:trace contextRef="#ctx0" brushRef="#br0" timeOffset="25786.8453">7640 9203 0,'-124'49'141,"0"-24"-110,49 49-15,26 1-1,-26-1-15,26 1 16,-1-1-1,-49 0 1,25 1 0,-1-1-1,1 1-15,49-1 16,25 1-1,-25-1 1,0 0-16,0 1 16,25 24 15,0-25-16,-24 1-15,24-26 16,0 26-16,0-1 16,-25 1-1,50-1 1,-25 0-16,0 1 15,24-1 1,26 1 0,0-26-16,24 26 15,50-1 16,-25 1-15,1-26 0,24 1 15,-25-1-16,-99-49 63</inkml:trace>
  <inkml:trace contextRef="#ctx0" brushRef="#br0" timeOffset="26972.4474">6127 12477 0,'25'74'63,"-1"-148"61,-24-1-124,-24-24 16,24 25-16,0-26 16,0 51-16,0-50 15,-25 49 1,25-24-1,25-1-15,-25 1 16,148 49 31,1 25-32,-25-25 1,-25 75 31,-99 49-32,25-49-15,-25 24 16,0-24-16,0 24 16,-25-24-1,-74 24 16,-25-74-15,25 25 62</inkml:trace>
  <inkml:trace contextRef="#ctx0" brushRef="#br0" timeOffset="27534.0484">6548 12799 0,'25'-74'78,"-25"-1"-63,149 51 16,-25 24 32,-25 74-48,-49-24 1,-50 24 0,25 0-1,-25-74 48</inkml:trace>
  <inkml:trace contextRef="#ctx0" brushRef="#br0" timeOffset="27658.8486">7169 12998 0,'0'0'78</inkml:trace>
  <inkml:trace contextRef="#ctx0" brushRef="#br0" timeOffset="28033.2493">7094 12129 0,'149'-24'78,"-149"24"-15</inkml:trace>
  <inkml:trace contextRef="#ctx0" brushRef="#br0" timeOffset="28282.8497">7094 12402 0,'75'-49'47,"24"-1"15</inkml:trace>
  <inkml:trace contextRef="#ctx0" brushRef="#br0" timeOffset="36597.6643">14337 16495 0,'50'50'94,"-25"24"-78,74 1 15,-25-26-31,25 26 31,25-26-15,0-24-1,25 25-15,-25 24 16,0-24 15,25-1-31,0-24 16,-50 0-16,25 0 15,-25-1-15,50-24 16,-50 25-16,50-25 15,-25 25-15,-24 0 16,-1 0 0,124-1-16,-124-24 15,100 25-15,-51-25 16,1 0-16,0 25 15,0-25-15,25 0 16,-26 0-16,-24 0 16,25 0-16,-25 0 15,0 0-15,0 0 16,0 0-1,0 0-15,0 0 16,75 0 0,-100 0-1,75 0-15,-25 0 16,24-25-1,-24 0-15,-50 25 16,25-49 0,0-1-16,-124 50 15</inkml:trace>
  <inkml:trace contextRef="#ctx0" brushRef="#br0" timeOffset="36862.8648">21059 17041 0,'149'-75'31,"-50"51"-15,-24-51-1,-26 26 1,50-26 0,-24 26 15,-26-26-16,26 26 17,-75 49 14</inkml:trace>
  <inkml:trace contextRef="#ctx0" brushRef="#br0" timeOffset="37892.4666">22101 16098 0,'0'-74'47,"0"-1"-31,0 26-1,-25-26 17,-24 26-17,-1-26 16,-74 26-15,0 49 15,25 0-15,-25-25 15,0 25-15,0 0 15,24 0-16,1 74 17,74 1-17,-49-1-15,49-24 31,-24 49 1,24-49-17,25 49-15,-25-50 16,25 26-1,0-26 1,0 26 0,25-1 15,0-24-16,99 0 1,0-26 0,-25 26-1,25-50 1,25 0-1,-50 0-15,25 0 16,0 0 15,0-50-15,-74-24-16,-1 0 15,50-1 1,-99 25 15,25 1-15,-25-50-1,25 24 1,-25 26 46,0 49-62</inkml:trace>
  <inkml:trace contextRef="#ctx0" brushRef="#br0" timeOffset="39655.2697">21332 11609 0,'25'74'62,"0"0"-46,-1-24 30,26-124 64,-50-1-110,0 26 15,0-26 1,-25 1-16,0-25 15,1 49 1,-1-24 0,0-1-16,25 25 31,-25-24 0,149 49 63,-25 100-32,-74-26-46,0 26 15,0-1 31,-25 1-46,99-51 124,0 1-93,-24 25 0,-50 24-16,-1-24 0,-24 24 0,-24-24 16,-100-25-16,24-1 16,1-48-16,99 24 32</inkml:trace>
  <inkml:trace contextRef="#ctx0" brushRef="#br0" timeOffset="53523.694">18479 16570 0,'50'-75'218,"-149"26"-140,-25 49-16,0 0-46,74 49 62,25 26-62,25-1 15,100-49 94,24-50-110,-50-25 16,-49-24 16,24 24 125,-24-24 155,-25 74-171</inkml:trace>
  <inkml:trace contextRef="#ctx0" brushRef="#br0" timeOffset="54319.2954">18380 15925 0,'-25'74'203,"1"-24"-187,-26 24 31,50-24-16,-25 24 16,25-74 15</inkml:trace>
  <inkml:trace contextRef="#ctx0" brushRef="#br0" timeOffset="55317.6972">18827 16197 0,'-25'75'171,"25"-1"-140,0-24-15,124-25 78,25-50-79,-50-25 1,-99 1 46,0-26-46,-74 26 77,74 49-15</inkml:trace>
  <inkml:trace contextRef="#ctx0" brushRef="#br0" timeOffset="76206.1339">15627 12080 0,'99'-50'203,"-99"50"234</inkml:trace>
  <inkml:trace contextRef="#ctx0" brushRef="#br0" timeOffset="76923.7351">16173 11088 0,'-100'-25'93,"-24"25"-77,25 49 31,25 26-16,74-25-16,-25 24 1,0 0 15,75-24 32,74-25-48,-25-25 1,25 0-1,-124 0 63</inkml:trace>
  <inkml:trace contextRef="#ctx0" brushRef="#br0" timeOffset="81510.1432">16371 15875 0,'0'-74'78,"-50"24"-15,-74 25-48,25 0 17,-25 25-1,0-24 16,0 48-16,0 1-16,75 25 32,49 24-31,-50 1 15,50-26-15,-25 26-1,0-1 1,25 0 15,-24 1-15,24-26-1,-25 26 16,50-25-15,-1 24 31,100-74-32,0 25 32,-24-25-31,24 0 15,-25 0-15,0-25 15,-25-25 0,-24-24 0,24 24 0,-74-24-15,25-1 15,0 26 16,-25 49 31</inkml:trace>
  <inkml:trace contextRef="#ctx0" brushRef="#br0" timeOffset="83428.9465">15230 14684 0,'124'0'125,"-248"0"-16,0 0-93,0 0 0,25 0 30,223 0 79,-25-24-109,0 24 15,25 0-15,0 0 15,-24 0 0,-200 0 234,-24 0-249,25 0-1,-25 0 1,0 0 0,25 24-1,0-24 63,223 0 31,0 0-93,-25 0 0,25 0-1,0 0 1,-25 0-1,25 0 1,0-24 62,-124 24 47</inkml:trace>
  <inkml:trace contextRef="#ctx0" brushRef="#br0" timeOffset="84240.148">15478 14412 0,'99'24'203,"1"51"-110,-125-1-30,-74-24-1,99-50-15</inkml:trace>
  <inkml:trace contextRef="#ctx0" brushRef="#br0" timeOffset="85082.5495">14883 14412 0,'-75'74'156,"51"-24"-109,-1 24-1,99-24 32,-74-50 0</inkml:trace>
  <inkml:trace contextRef="#ctx0" brushRef="#br0" timeOffset="85940.551">14932 13593 0,'25'74'125,"-25"-24"-109,0 24 15,25-24 0,-25 24 16,0-74 46</inkml:trace>
  <inkml:trace contextRef="#ctx0" brushRef="#br0" timeOffset="86517.752">15255 13742 0,'0'0'312</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38:43.561"/>
    </inkml:context>
    <inkml:brush xml:id="br0">
      <inkml:brushProperty name="width" value="0.05292" units="cm"/>
      <inkml:brushProperty name="height" value="0.05292" units="cm"/>
      <inkml:brushProperty name="color" value="#FF0000"/>
    </inkml:brush>
  </inkml:definitions>
  <inkml:trace contextRef="#ctx0" brushRef="#br0">23242 5581 0,'124'0'31,"0"0"-15,25 0-1,-25 0-15,25 0 16,24 0-16,-24 0 16,-25 0-16,25-25 15,0 25-15,24 0 16,1 0-1,-25 0-15,0 0 16,24 0-16,1 0 16,-25 0-16,25 0 15,-1-25-15,1 25 16,-1 0-16,1 0 15,0 0 1,-75 0-16,99 0 0,26 0 31,-76 0-31,1 0 0,25 0 16,-1 0-1,-48 0-15,-1 0 0,0 0 0,49 0 16,-24 0-16,0 0 16,-25 0-16,-25 0 15,25 0 1,0 0-16,-25 0 15,-99 0 48</inkml:trace>
  <inkml:trace contextRef="#ctx0" brushRef="#br0" timeOffset="4602.0081">19819 3076 0,'-99'49'109,"24"26"-93,-24-1-1,25 25 1,-1-49-16,-24 0 16,25 24-1,-26 0 1,26 1-1,24-1-15,-49 1 32,-25-26-17,124-49 79</inkml:trace>
  <inkml:trace contextRef="#ctx0" brushRef="#br0" timeOffset="4945.2087">19323 3894 0,'0'0'109</inkml:trace>
  <inkml:trace contextRef="#ctx0" brushRef="#br0" timeOffset="5226.0092">18827 3473 0,'0'0'62</inkml:trace>
  <inkml:trace contextRef="#ctx0" brushRef="#br0" timeOffset="7956.014">16818 3870 0,'24'-50'62,"1"-24"-31,-149 49 47,25 0-62,0 50-1,-25 24 17,124 1-17,-25 24 1,25 1-1,-25-26 17,25 26-17,124-26 16,-25-49-15,25-24 0,0-26-1,-74-24 16,0-26-31,-50 1 16,24 25-16,-24-1 16,0 26-16,25-51 15,-25 51 1,25-26-1,-25 1 1,25 0 0,-25 24-1,0 100 94,0 24-93,0 0 0,0 1-16,0-1 15,0 1-15,0-1 16,0 1-16,-25-26 15,25 26-15,0-26 16,0-49 31</inkml:trace>
  <inkml:trace contextRef="#ctx0" brushRef="#br0" timeOffset="10420.8183">14784 3671 0,'24'-50'31,"-24"-24"0,25 24-15,-50-24 31,-123 24-32,48 50 1,-48 0 15,-1 0-15,25 0-1,24 0 1,1 75 15,25-1-15,49-24-1,25-1 1,-25 26-1,25-25 17,50 24-1,74-74-16,25 0 1,-1 0 0,-23 0-1,-1 0-15,0-50 31,-75 1-15,-24-1 0,0-24 15,-174 24 62,50 50-77,-50 0 15,50 74-15,49 1-1,25-25 1,0 24-16,-24 0 16,-1 1-1,25-1 1,-49 1-1,24-1 1,50-24-16,-24 24 31,24-74 16</inkml:trace>
  <inkml:trace contextRef="#ctx0" brushRef="#br0" timeOffset="13946.4245">19844 5606 0,'-199'74'109,"-148"-74"-109,173 25 16,50 74 0,174 1-1,-25-1-15,-25 0 16,0-49-16,0 49 15,0-25 1,-25 1 0,-49-26-1,49 26 1,25-75 46</inkml:trace>
  <inkml:trace contextRef="#ctx0" brushRef="#br0" timeOffset="14227.225">19695 6375 0,'0'0'109</inkml:trace>
  <inkml:trace contextRef="#ctx0" brushRef="#br0" timeOffset="14492.4255">18628 5854 0,'0'0'93</inkml:trace>
  <inkml:trace contextRef="#ctx0" brushRef="#br0" timeOffset="16707.6294">16867 6251 0,'0'-50'140,"-25"-24"-124,-99 49 15,25 0 0,-25 25-15,25 75 31,99-1-16,-25-24-16,25-1-15,0 26 16,0-1 0,124-74 30,-25 0-30,25-25-16,-49-49 16,-50-1-1,-1 1 1,-24 24-16,25-24 15,-25 0 1,50-1 0,-25 1-16,-1-1 15,-24 1 1,25-1 15,-25 175 94,0-51-110,0 51-15,-25-26 16,25-24-16,0 24 16,-24 0-1,24 1-15,0-1 16,0-24-1,-25 24 1,25-74 46</inkml:trace>
  <inkml:trace contextRef="#ctx0" brushRef="#br0" timeOffset="18018.0317">14238 6127 0,'0'74'78,"0"1"-63,0-1-15,0-24 16,0 24-16,25 0 15,-25-24 1,49-100 109,-49-49-110,0 50-15,0-51 16,25 51 0,-25-50-1,0 49-15,25-24 16,25-1-1,-1 1 1,-24 24 0,99 0-1,0 1 16,-25 24 1,25 25-1,-49 74 31,-51-24-46,-24 25-1,0-26 1,0 26 0,0-1 30,-49-24-30,-75-50 0,0 0 15,0 0-16,124 0 48</inkml:trace>
  <inkml:trace contextRef="#ctx0" brushRef="#br0" timeOffset="37455.6658">26491 6152 0,'0'-75'63,"0"50"-32,25-123-31,50 48 16,-75 26-16,-124 372 15,148-373-15,-24 26 0,0 24 16,25 25-1,-25-50 17,0 50-17,0-25 1,0 0-16,-49 348 0,49-373 15,-25 199-15,25-174 0,0 1 16,0 123-16,25-99 0,-100 74 16,1 1 15,173-125 94,25 50-125,-25-25 15,25 25 1,-25-25-1,25 25 1,1 0 0,-1 0-1,-25 0 1,25 50-1,-50 0 1,-49 24 15,0 0-15,-50 1 31,25-100-47,25 0 15,-75 149-15,50-124 63</inkml:trace>
  <inkml:trace contextRef="#ctx0" brushRef="#br0" timeOffset="38048.4669">26243 5928 0,'100'0'78,"24"0"-78,-25 0 16,0 0 0,25 0-16,-25 0 15,25 0 1,-124 0-16,124 0 15,-99-99-15,0 25 0,74 247 16,-74-297-16,0 50 0,24 272 16,-49-272-16,25-1 0,74 224 15,-99-173-15,25-26 0,-25 50 16,99 50-16,-99-75 15,124 50-15,-99-50 47,-50 50-31</inkml:trace>
  <inkml:trace contextRef="#ctx0" brushRef="#br0" timeOffset="39390.0692">25350 6424 0,'0'0'94</inkml:trace>
  <inkml:trace contextRef="#ctx0" brushRef="#br0" timeOffset="41386.8727">25524 6424 0,'25'-49'0,"-25"-26"16,0 75-16,99 149 94,-99-198-32,-149 98-62,174-74 0,0 1 16,-199 73-16,50-49 0,124-25 15,-99 50-15,-25-25 31,149-25-15,-25 25 0,99 50 108,25-50-124,0 0 16,-124 0 31</inkml:trace>
  <inkml:trace contextRef="#ctx0" brushRef="#br0" timeOffset="68749.3208">30187 10666 0,'50'99'156,"-50"-24"-141,0-26 1,0 26 0,0-26-16,0 26 31,0-26-16,0 26 1,0-1 15,0-24-15,0-50 77</inkml:trace>
  <inkml:trace contextRef="#ctx0" brushRef="#br0" timeOffset="69295.3217">29642 11187 0,'0'0'218</inkml:trace>
  <inkml:trace contextRef="#ctx0" brushRef="#br0" timeOffset="100791.7771">8012 15007 0,'-25'-50'156,"-99"25"-109,25 25-31,0-24-1,-25 24 1,24 0 0,-48 0-1,48 0 1,-24 0-1,0 24 17,0-24-17,-25 25-15,25 25 31,0-1-15,50 26 0,-75-1-1,50-49 1,49 49-1,-24 26 1,0-51 0,-1 26-16,75-26 15,-25 26 1,25-1-1,-25-24 1,25 24-16,0 1 16,-24-26-1,24 26 1,0-26-1,24 26 1,-24-1 0,75 0-16,-1 1 15,1-25 1,24 24-1,25-24 1,0 24 15,0-24-15,-25-1-1,0 1-15,25-25 16,1-1 0,-1 1-1,0-25 1,0 25-1,-25-25 1,50 0-16,-25 25 16,24-25-1,-48 0 1,24 0-1,-25 25 17,25-50-1,25 25-31,-25-25 31,-75-25 16,-49-24-32,25 0 1,0 24 0,0-24 15,-25-1-16,25 26 17,-25-26-32,0 25 31,0-24-16,0 24 1,0-49 0,0 50-1,-25-26 1,25 1-1,0-1 1,-25 1 0,25 24-1,-25-24 16,25 0-15,-49-1 0,49 1-1,-75-1 1,-24 26-1,49-26 17,-24 1-17,-50 24 1,0-24 15,0 24-15,124 50 46</inkml:trace>
  <inkml:trace contextRef="#ctx0" brushRef="#br0" timeOffset="103771.3823">6152 12650 0,'0'0'94</inkml:trace>
  <inkml:trace contextRef="#ctx0" brushRef="#br0" timeOffset="104395.3834">5953 12601 0,'-149'25'32,"25"-1"-32,-25 1 15,-24 25-15,49-1 16,25-24-1,-1 50 1,51-1 31,98-24-32,100-26 1,-25-24 0,0 25-1,-25 25 1,-49 24 15,-25 1-15,-25-26 15,-50 26-16,-74 24 1,-25 0 0,1-24 15,73 24-31,1-25 15,74-24 1,25 24 15,74-74-15,25 0-1,25 0 1,-25 0 0,0 0-1,-124 0 48</inkml:trace>
  <inkml:trace contextRef="#ctx0" brushRef="#br0" timeOffset="105284.585">6152 14089 0,'24'74'78,"-24"-24"-62,0 24-16,25 1 15,25-150 94,-50 26-109,-25-26 16,25 26-16,0-26 16,0 1-1,0 0-15,-25 24 16,25-24-1,25-26 1,-25 26 0,50 0-1,74 24 1,24 0-1,-48 26 17,24-1-1,-50 99 0,-49-24 0,-25 24-31,25-24 16,-50 24-1,-99 1 17,25-26-17,-25-49-15,24 25 31,100-25 32</inkml:trace>
  <inkml:trace contextRef="#ctx0" brushRef="#br0" timeOffset="125252.62">12030 14932 0,'-25'-49'109,"1"-26"-77,-76 26-1,-24 24-16,0-25 17,25 1-1,-25 24-16,25 0 17,-25 0-1,25 25-16,-25 0 1,0-24 15,0 24-15,0 0 15,0 0 0,24 0-15,-24 0-1,0 0 17,25 74 14,0-24-30,0-1 46,74 26-46,-50-1 15,26-24-15,24 24 31,0-24-16,25 49-16,-25-50 1,25 26 31,0-1-32,50-24 17,74 24-1,-25-24 0,25-25-15,25 24 15,0-24-16,-50 0 1,25-25 0,0 25 15,0-25-16,-25 0 1,1 25 15,24-25-15,-25 0-1,25 0 17,0 0-1,-25-50 16,-24 0-16,24-24 16,-74 24-16,74-24 0,-99 74 47</inkml:trace>
  <inkml:trace contextRef="#ctx0" brushRef="#br0" timeOffset="125876.6211">12055 14932 0,'99'-49'124,"1"-26"-92,24 51-17,0-1 1,-25 0-1,25 0 17,-25 0-17,25 1 16,-124 24 63</inkml:trace>
  <inkml:trace contextRef="#ctx0" brushRef="#br0" timeOffset="126407.0221">12700 14486 0,'50'-50'93,"49"50"17,-25 50-17,-49 24-46,-25-74 15</inkml:trace>
  <inkml:trace contextRef="#ctx0" brushRef="#br0" timeOffset="126906.2229">12576 14511 0,'124'-25'93,"-25"25"-62,25 25-15,-25 24 93,-99-49-46</inkml:trace>
  <inkml:trace contextRef="#ctx0" brushRef="#br0" timeOffset="127327.4237">12898 14610 0,'-99'0'140,"99"0"-93</inkml:trace>
  <inkml:trace contextRef="#ctx0" brushRef="#br0" timeOffset="137311.4412">12055 16049 0,'-25'-75'141,"-99"50"-126,0 1 17,0-1-17,0 0 1,0 25-1,0-25 1,0 25 0,0-25-1,0 25 1,0-24-1,0 24 1,0-25 0,0 25-1,0 0 16,-25 0 1,50 0-32,-25 0 15,25 49 16,-1 26-15,26-26 15,49 26-15,0-1 15,1-24-15,24 24-1,0-24-15,0 24 31,0 1-15,0-26 0,74 26-1,25-1 1,25-24-1,-49-1 1,49-24 0,0 25-1,0-25 1,0-1-1,0 1 1,0-25-16,-25 0 16,50 25-1,0-25 1,-25 0 15,49 0-15,-49-25-16,25 0 15,-25-49 1,-49 24-1,-1 1 1,0-26 0,1 1 15,-75-25 0,49 24-15,-24 26-16,0-26 15,25 26 1,-50 49 62</inkml:trace>
  <inkml:trace contextRef="#ctx0" brushRef="#br0" timeOffset="138169.4427">12030 16272 0,'124'0'94,"0"-25"-79,0 25 1,0 0-1,0 0 1,0 0 0,-24 0-1,24 0 1,-25 0 15,50 25-31,-25-25 16,0 0-1,-25 49 63,-99-49-62</inkml:trace>
  <inkml:trace contextRef="#ctx0" brushRef="#br0" timeOffset="159650.6804">17835 14883 0,'-25'-75'156,"0"26"-156,-49-26 16,-26 26 15,-24 24 16,25 0-16,-25 25 0,25-25-15,-25 50 15,25-25-16,-1 0 1,1 0 0,-25 50 15,25-1-16,0 26 17,24-1-17,1-24 16,49-1-15,-49 26 0,49-1-1,25-24 1,-25 24-1,25 1 1,-25-1 0,25-24-1,-25 24 1,25 1-1,0-1 1,0 0-16,-24 1 16,24-26-1,0 26 1,24-26 15,-24 51-31,0-26 16,0-24-1,25 24-15,-25-24 16,25 24-1,25-24 1,24 24 15,25-24-15,1 24-1,-1-49 17,0-25-17,50 25 16,-50-25-15,25 0 0,-25-25 15,0 0-16,-24-24 1,49-1 15,-50-24-15,-24 24 15,0-25-15,-1 26-1,26-50 1,-51 49-1,1-24 17,0 24-1,0-49-31,-25 49 15,25-24 1,-25 24 0,0-24 15,24-1-16,-24 26-15,0-26 16,0 1 0,0-1-1,0 26 1,0-26-1,-24 1 17,-51 0-17,26-1 1,49 75 46</inkml:trace>
  <inkml:trace contextRef="#ctx0" brushRef="#br0" timeOffset="164642.6892">18430 16049 0,'-124'-25'250,"0"25"-234,25 0-1,-25 0 48,248 0 46,24 0-94,-48 0 32,-200 0 203,-24 0-235,273 0 110,-50 0-109,-223 0 218,25 0-219,99 0 95</inkml:trace>
  <inkml:trace contextRef="#ctx0" brushRef="#br0" timeOffset="175125.9076">20166 15180 0,'0'-74'171,"0"24"-139,0-24-1,-25 24 47,-99-24-63,0 49 17,0 25-1,25 0 0,-50 0-15,50 0-1,-25 0 1,0 0 15,25 25 0,-25 49 0,74-24 1,-24 24-17,49-24 1,-49 24 15,24-24-15,25 24-1,-24-24 1,49 25 15,-25-26-31,25 50 16,-25-49-1,25 24 1,-25 1 31,25-26-47,0 51 15,-25-26 1,25-24-1,25 24 17,-25 0-17,25 1 1,0-1 31,49 1-47,1-26 15,24 26 48,25-26-63,0-24 15,-25 0 32,25 0-31,0-25 15,-25 0 0,1 25-15,-1-50 15,-25-25 0,50 1 0,-74-26 0,-1 1-15,-49-1 0,50 26 15,-25-51 16,-25 51-32,25-26-15,-25 1 16,0 24-16,24 1 15,-24-26 1,0 1 0,25 24-1,-25-24 1,0 24-1,0-24-15,0 0 16,0-1 0,-25-24 15,25 49-31,-24-24 31,-1 24 31</inkml:trace>
  <inkml:trace contextRef="#ctx0" brushRef="#br0" timeOffset="181677.9191">16917 14709 0,'0'-49'125,"0"-1"-109,0-24-16,0-1 15,25 1 1,24-1-16,75 26 16,0-1 15,25-24-16,-50 24 1,50 0 0,-25 26-16,0-1 15,0 0 1,0 0-16,50 0 31,-25-24-31,0-1 16,-25 25-16,-25 1 15,50 24 1,24 0-1,-49-25-15,50 0 32,-50 25-32,50-25 15,-50 25-15,0 0 16,49 0-1,1-25-15,-25 25 32,49 0-32,-49 0 15,0 0 1,-25 0-1,0 0-15,0 25 16,0-25 0,0 50-1,0 24 16,-50 1-15,50-26 15,-24 26-15,-26-1-1,50-24 1,-25 24 15,-24-24-15,-1 24 15,-49 1-15,49-1 15,-74-74 62</inkml:trace>
  <inkml:trace contextRef="#ctx0" brushRef="#br0" timeOffset="182473.5205">22895 14560 0,'0'75'109,"0"-26"-78,-124 1 110,0-50-126,0 0 1,24-25-1,-24 25 1,25-25 62</inkml:trace>
  <inkml:trace contextRef="#ctx0" brushRef="#br0" timeOffset="182847.9212">22895 14387 0,'-124'-25'78,"-25"25"-63,0 25 1,149-25 46</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42:46.31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17785 11038 0,'25'74'156,"-25"1"-141,0-25 17,25 24 61,-25-148-46,0 24-31,0-25-1,0 1 1,0 0-1,24 24 17,1-24-17,25 24 1,74 0 15,-25 26 0,25 24 16,-25 0-16,-49 49 16,-50 26-31,25-26 15,-50 26 0,-50-26 47,-24-24-16,-25-25 1,0-25-1,124 25 110</inkml:trace>
  <inkml:trace contextRef="#ctx0" brushRef="#br0" timeOffset="795.6014">18182 11385 0,'0'75'234,"0"-1"-218,0 1 0,0-26-1,0 26 16,0-75 47</inkml:trace>
  <inkml:trace contextRef="#ctx0" brushRef="#br0" timeOffset="6458.4113">17611 9500 0,'0'50'109,"0"24"-93,0-148 140,0 24-156,0 1 15,0-26-15,0 1 16,25-1-1,-25 1 1,0 0 0,0 24-1,25-25 1,74 26 15,0-26 0,1 51 32,-1 24-17,-50 74 1,-49-24-16,0 24-15,0-24 15,-74 24 32,-25-49-32,0 0 0,-1-25 16,100 0 46</inkml:trace>
  <inkml:trace contextRef="#ctx0" brushRef="#br0" timeOffset="6973.2123">17686 9748 0,'49'-74'78,"51"24"0,-100 50-63</inkml:trace>
  <inkml:trace contextRef="#ctx0" brushRef="#br0" timeOffset="7456.8131">18033 9699 0,'25'49'62,"-25"26"-30,-25-1-1,0-24-16,-74-26 17,-25 1 46,273 0 15,-50-25-77,50 0-1,-149 0 48</inkml:trace>
  <inkml:trace contextRef="#ctx0" brushRef="#br0" timeOffset="27799.2488">27087 15652 0,'25'-50'140,"-25"-24"-109,-50-1 16,-49 26-16,-25 49-15,24-25 0,1 25 15,-25 0-16,0 0 1,25 0 15,-25 50 16,99 24-16,25 0-15,-25 1-1,25-26 32,124 1-16,-24-50-15,73 0 15,-24 0-15,-25 0-16,-25 0 15,0 0 17,-74-74 30,-25-1-46,0 26 15,-124 24 16,0 0-16,25 25 0,-25 25 0,50 49-15,-1 1 31,75-26-32,-25 26 1,25-75 46</inkml:trace>
  <inkml:trace contextRef="#ctx0" brushRef="#br0" timeOffset="28142.4494">26715 15875 0,'0'50'140,"0"-50"-109</inkml:trace>
  <inkml:trace contextRef="#ctx0" brushRef="#br0" timeOffset="33321.6585">25846 14213 0,'-124'0'140,"25"0"-124,-50 0-16,-24 0 31,-1-25-31,25 25 16,0 0 15,-49 0-31,24 0 16,26 0-1,-51 0 1,50 0-16,-24 0 31,24 0-15,25 0-16,-25 0 15,50 0 1,0 0 31,99 0 31</inkml:trace>
  <inkml:trace contextRef="#ctx0" brushRef="#br0" timeOffset="33930.0596">23639 13940 0,'-149'-25'94,"25"50"-78,25-25-1,-25 0-15,25 25 31,24 49 47,50-24-46,50 24-17,74-49 16,50 25-15,0-1 0,-25-24-16,-124-25 62</inkml:trace>
  <inkml:trace contextRef="#ctx0" brushRef="#br0" timeOffset="37830.0665">22647 15627 0,'0'-74'125,"-124"24"-94,0 50 16,-25-25-47,50 25 16,-25 0 31,24 0-16,51 75 0,24-26 0,25 50-15,0-49-1,124-25 32,25-25-16,0-25-15,-75-49 15,-49 24-15,-25 0 46,-124 26-15,25 73 0,24 1-32,50 24 1,-24 1 0,24-26 15,0 26-16,25-75 32</inkml:trace>
  <inkml:trace contextRef="#ctx0" brushRef="#br0" timeOffset="39624.0696">22200 15825 0,'99'0'484,"25"-24"-437,-74 98-1,-25-24-30,-25 24 0,0-24 15,0 24-16,-25-24 32,124-1 94,25-49-126,-24 0 48,-100 0-63</inkml:trace>
  <inkml:trace contextRef="#ctx0" brushRef="#br0" timeOffset="42619.2749">20340 11038 0,'25'-50'125,"-25"-49"-110,0 50 1,0-26 0,0 1-1,0-1 1,0-24-16,0 50 15,0-26 1,0-24 0,0 25-1,0-1 1,0-24-16,0 49 15,0-24 1,0-1 15,0 26 0,0-1 16,-75 100 125,26 24-141,-26-24-31,1 24 16,-1-24-1,26 24 16,49-74 47</inkml:trace>
  <inkml:trace contextRef="#ctx0" brushRef="#br0" timeOffset="43071.6757">20414 9798 0,'50'74'202,"-50"-24"-186,-99-1 31,-25-24-32,124-25 48</inkml:trace>
  <inkml:trace contextRef="#ctx0" brushRef="#br0" timeOffset="53320.8937">18579 6821 0,'-124'0'156,"0"0"-140,-50 0 0,75 0-16,0 0 15,-25 0-15,24 0 16,-48 0-16,48 0 15,1-25-15,-50 25 16,25 0 0,25 0-16,-25 0 15,-50 0 1,50 0-16,25 0 15,-50 0-15,50 0 16,-25 0-16,0 0 16,0 0-16,0 0 15,0 0-15,0 0 16,25 25-16,-50-25 15,25 0 1,25 0-16,-25 0 16,0 0-16,24 0 15,-24 0-15,-49 0 16,49 0-1,0 0-15,24 0 16,-24 0-16,-49 0 31,-26 0-15,51 0-16,24 0 15,24 0-15,-24 0 16,0 0 15,124 0 16</inkml:trace>
  <inkml:trace contextRef="#ctx0" brushRef="#br0" timeOffset="62368.9096">22994 9252 0,'-25'-49'125,"-74"24"-110,-25 0 1,0 25 15,0-25 0,25 0 0,-25 25-15,24 0 31,-24 25-16,50 25 31,24 24-30,26-24 14,-1 49-14,25-49-17,0 24 16,0-24-15,0 24 15,25 0 0,24-24-15,75 0 15,-25-1-15,25-24-1,-24 25 17,48-50-17,-24 24 16,-24-24-15,-1 0 0,25 0 15,-25 25 0,0-25 16,-49-74 15,-25-1-46,-25 1-1,25 24 17,-25-24-17,0 0 16,0 24-15,-25-24 15,-50 24-15,-24 0-1,-25 1 17,124 49 30</inkml:trace>
  <inkml:trace contextRef="#ctx0" brushRef="#br0" timeOffset="73663.3294">4514 12254 0,'124'0'171,"0"0"-155,1 0 0,23 0-1,1 0 1,-50 0-1,25 0 1,0 0 15,-124 0 16</inkml:trace>
  <inkml:trace contextRef="#ctx0" brushRef="#br0" timeOffset="84630.1487">10765 9599 0,'-25'-49'94,"-99"-1"-79,25 25 1,-25 1 15,0-26-15,0 50 15,0 0 0,25-25-31,-25 25 16,25 0 15,-50 0-16,25 0 17,0 0-1,-25 0-31,50 25 15,-1 25 17,-24-26-1,25 26-16,-25 24 17,25 1-17,0-26 16,24 1 1,26 24-17,-1-24 1,1 24 15,-1-24-15,0 25 15,26-1-16,-1-24 1,25 24 0,-25 0-1,25 1 16,-25-1-15,25-24 0,-25 24-1,25 1 16,0-26-15,0 26 0,0-1-1,0-24 1,25 24 15,25 0 16,-25-24-32,99 0 17,-25 24-1,0-24 0,25-1 0,0 1 0,0-25 1,-25 0-17,25-25 16,-24 24 1,-1 1-1,25-25-16,0 0 1,-25 0 15,25 0-15,25 0 15,-50 0-15,25-49-1,-49-26 1,-26 26 15,75-1-15,-49-24 15,-26 24-16,1-25-15,24 26 16,-24-26 0,-1 1-1,-49 0 1,25 24-1,0-24 1,0 24 0,24-24-1,-49-1 16,25 1-31,-25-1 16,0 1-16,25 24 16,-25-24-1,25 0 16,-25-1-15,0 25-16,0-24 16,0 24 15,-25-24-16,0 0 17,25 74 14</inkml:trace>
  <inkml:trace contextRef="#ctx0" brushRef="#br0" timeOffset="106875.7877">12725 10765 0,'-25'-49'125,"-49"-26"-78,-26 26 15,-24-1-30,25 25-1,-50 25-16,50-25 17,-25 25-17,25 0 1,-25 0 15,0 0-15,0 0 15,25 0 0,-25 25-15,-1-25-1,26 50 1,0-1 15,25 26 0,-26-1 16,51-24-16,-1 24-15,50 1-1,-49-26 32,49 26-31,-25-26 15,25 26 0,0-26-15,25 26-1,-1-26 32,100 1-31,-24 0 15,24-26 0,0 1-15,-25 0 15,25 0-15,-25-25 15,50 0-16,-50 25-15,25-25 32,25 0-1,0 0-16,-25 24 1,-25-48 15,25 24-15,0-25 15,-74-50-15,24 1 15,-49 24-16,25-24 1,-50 24 0,24-24-1,-24-1 16,25 1-15,-25 24 0,0-24 15,0 74 31</inkml:trace>
  <inkml:trace contextRef="#ctx0" brushRef="#br0" timeOffset="109480.9923">22820 15503 0,'-124'0'172,"0"0"-157,25 0 32,99 0 15</inkml:trace>
  <inkml:trace contextRef="#ctx0" brushRef="#br0" timeOffset="111056.5951">27186 16073 0,'-124'0'203,"25"25"-188,-25-25-15,0 0 16,24 0-1,100 0 63</inkml:trace>
  <inkml:trace contextRef="#ctx0" brushRef="#br0" timeOffset="116079.8039">12799 12005 0,'-25'-49'124,"-49"-26"-46,-50 26-31,25 24 0,-25 0-16,0 0 0,0 1-15,24-1 15,-24 25 0,0-25 16,0 25-47,0 0 31,25-25-15,-25 50 31,25-25-32,-25 25 63,0 49-62,99 1 0,-25-26 30,50 26-30,-24-1 15,-1-24-15,0 24 15,25 1 0,0-26-15,0 26 15,25-1 0,74-24-15,-25 24 15,26-24-15,-26-1 15,50-24-16,0 25 1,-25-50 0,25 24 15,25-24-16,-25 0 1,-25 0 0,50 25-1,-49-25 1,-1 0-1,50-25 1,-1 1 15,-48-26-15,-51-24-1,100 24 1,-124-24 15,0-1-15,-25 1-1,0 24 1,0 1 0,24-26 15,-24 75 31</inkml:trace>
  <inkml:trace contextRef="#ctx0" brushRef="#br0" timeOffset="117156.2058">18728 9872 0,'124'75'281,"0"-75"-281,0-25 15,-25 25 17,25 0-1,0-25 0,-124 25 63</inkml:trace>
  <inkml:trace contextRef="#ctx0" brushRef="#br0" timeOffset="118887.8088">18529 11485 0,'99'0'124,"25"0"-92,-24 0-17,24 0 16,-25 0 16,-99 0 31</inkml:trace>
  <inkml:trace contextRef="#ctx0" brushRef="#br0" timeOffset="122179.4146">14238 10889 0,'-75'-74'172,"-73"49"-156,48 0-1,-24 25 32,25-25-31,-50 25 30,25 0-30,25 0 31,0 50 0,0 24-16,49-24 16,25 24-1,25 1-30,-25-1 0,1-24 15,24 24 0,0-24 0,24 24 16,100-24 15,1-25-30,-1-25-1,-25 25 0,25-25-15,-25-25 15,25 0 0,-99-25-15,74-24 15,-49 0-16,-26 24 1,51-25 31,-75 75 31</inkml:trace>
  <inkml:trace contextRef="#ctx0" brushRef="#br0" timeOffset="123380.6167">13940 11931 0,'0'-50'109,"-49"-24"-93,-75 74 15,0-25 0,24 25-15,-24 0-1,0 0 16,25 25 16,0 49-31,99-24-1,-25 24 17,0 1-1,25-26-16,-25 26-15,25-1 16,-24-24 0,24 24-1,0-24 1,-25 24-1,25 1 17,25-1-17,99-24 16,-25-50 1,25 0-17,0 25 1,25-50-1,-50 25 1,25-75 0,-25 1-1,-49 0-15,-1-1 16,1 1-1,0-1 1,-26 1 0,-24 74 46</inkml:trace>
  <inkml:trace contextRef="#ctx0" brushRef="#br0" timeOffset="127842.2245">14486 11460 0,'99'0'141,"25"0"-126,0 0 17,0 0-17,-25 0 16,25-25 16,-124 25 16</inkml:trace>
  <inkml:trace contextRef="#ctx0" brushRef="#br0" timeOffset="132896.6334">14486 12626 0,'124'-25'561,"-25"25"-530,25-25-15,0 25 46,-124 0 63</inkml:trace>
  <inkml:trace contextRef="#ctx0" brushRef="#br0" timeOffset="143785.4526">15280 11733 0,'-50'74'125,"-49"0"-110,24 1 1,-24-1-1,0 1-15,25-1 16,-50 1 0,24-1-1,1 0 1,50-24-1,-51 0 17,100-50 30</inkml:trace>
  <inkml:trace contextRef="#ctx0" brushRef="#br0" timeOffset="144393.8536">14784 12948 0,'0'50'78,"-25"24"-47,25 0-15,0 1 0,0-25 15,0-50 62</inkml:trace>
  <inkml:trace contextRef="#ctx0" brushRef="#br0" timeOffset="145283.0552">15701 10641 0,'0'75'140,"-99"-1"-124,25 0-16,-100 1 15,124-1-15,-49-24 16,-25 24-1,50 1-15,-25-26 16,-25 51 0,24-26-1,1-24-15,25 24 31,24-24-15,25 24 0,25-74 62</inkml:trace>
  <inkml:trace contextRef="#ctx0" brushRef="#br0" timeOffset="145985.0564">14932 10244 0,'-124'0'78,"25"0"-63,-25 25 1,25-25 15,-25 25 0,124-25 63</inkml:trace>
  <inkml:trace contextRef="#ctx0" brushRef="#br0" timeOffset="147014.6582">15032 9971 0,'124'-24'93,"-25"24"-30,-74 49-16,-25 26-32,0-1 32,-25 1-31,0-26 155,75 26-124,-50-26-16,-25 26 16,-99-75-31,0 24-1,124-24 63</inkml:trace>
  <inkml:trace contextRef="#ctx0" brushRef="#br0" timeOffset="150321.864">16743 11757 0,'-99'75'78,"0"-26"-63,-50 51 1,50-51 0,-25 26-1,0-1-15,24-24 31,1 24-31,0-24 32,25 24-1,74-74 62</inkml:trace>
  <inkml:trace contextRef="#ctx0" brushRef="#br0" timeOffset="151086.2654">16073 12948 0,'124'25'202,"0"-25"-186,-49 74 31,-25 1-16,-1-1 0,-49-74 63</inkml:trace>
  <inkml:trace contextRef="#ctx0" brushRef="#br0" timeOffset="151647.8664">15776 12799 0,'99'-74'94,"0"49"-79,50-25 1,0 26-1,-50-1 1,25 25 15,-25-25-15,-99 25 155</inkml:trace>
  <inkml:trace contextRef="#ctx0" brushRef="#br0" timeOffset="152490.2678">16669 10790 0,'-75'50'62,"1"24"-46,0 0-16,-26 1 16,1-1-1,25-24 1,24 24-1,50-74 48</inkml:trace>
  <inkml:trace contextRef="#ctx0" brushRef="#br0" timeOffset="153441.8695">16297 10145 0,'124'0'78,"-75"50"0,-49 24-62,-99 1 31,198-51 77,1 51-77,-100-1-47,24-24 31,-24 24 32,-99-74-48,-25 25 1,124-25 46</inkml:trace>
  <inkml:trace contextRef="#ctx0" brushRef="#br1" timeOffset="219039.9847">8310 13072 0,'0'74'219,"0"1"-204,0-25 1,24 24 15,-24 0-15,0 1-1,0-1 1,25 1-16,-25-26 16,0 50-1,0-49 1,25 24-1,-25 1-15,25-1 16,-25 1 0,25 24-1,-25-50 1,24 26-1,-24-1 1,25 26-16,-25-51 16,25 26-1,-25 24 16,25-25-31,-25-24 16,0 24 15,0 1-15,25-26-1,-25 26 32,0-75 47</inkml:trace>
  <inkml:trace contextRef="#ctx0" brushRef="#br1" timeOffset="220100.7866">10344 13196 0,'24'75'172,"-24"-26"-157,-24 26 1,24 24-1,0-25 1,-25 1 0,25-1-1,0 0 1,0 1-16,-25-1 15,25 25 1,0-24 0,0-1-16,0 1 15,0-1 1,0 1-1,0-1-15,0 0 16,0 1 0,-25-26-16,25 26 15,0-1 1,0-24 15,0 24-15,0-74 46</inkml:trace>
  <inkml:trace contextRef="#ctx0" brushRef="#br1" timeOffset="229024.0023">9178 15602 0,'25'99'218,"-25"-49"-218,0 24 16,0-24 15,0 24-15,0 1-16,0-26 15,-25 1 1,25 24 15,0-24-15,-25 24 15,25-74 62</inkml:trace>
  <inkml:trace contextRef="#ctx0" brushRef="#br1" timeOffset="229398.4029">9699 16197 0,'0'0'124</inkml:trace>
  <inkml:trace contextRef="#ctx0" brushRef="#br1" timeOffset="230350.0046">10592 15751 0,'-100'-50'78,"-24"50"-32,75 75 32,98-26-62,75 26 0,-99-1-1,0-24 1,0 24-1,0 1-15,-25-1 16,0 0 0,0-24-1,-100 0 32,51-125 0,49 1-32,0-1 1,-25 1-16,25 24 16,0 1-16,25-26 15,0 1 16,99 24-15,-75-24 15,26 24 32,-75 50-1</inkml:trace>
  <inkml:trace contextRef="#ctx0" brushRef="#br1" timeOffset="485675.6531">7838 14883 0,'124'0'94,"25"0"-79,0 0 1,-25 0 0,0 0-16,25 0 15,0 0-15,24 0 16,1 0-16,0 0 15,-26 0-15,26 0 16,0 0 0,-1 0-16,1 0 15,0 0-15,-1 0 16,1 0-16,-25 0 15,24 0-15,-24 0 16,0 0-16,-25 0 16,0 0-1,-25 0-15,50 0 16,-25 0-1,0 0 1,-124 0 31</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47:26.552"/>
    </inkml:context>
    <inkml:brush xml:id="br0">
      <inkml:brushProperty name="width" value="0.05292" units="cm"/>
      <inkml:brushProperty name="height" value="0.05292" units="cm"/>
      <inkml:brushProperty name="color" value="#00B050"/>
    </inkml:brush>
  </inkml:definitions>
  <inkml:trace contextRef="#ctx0" brushRef="#br0">28426 9971 0,'-124'-24'78,"0"-1"-63,0 25 1,25 0 0,-25-25-1,0 25 16,-25 0-15,50 0 0,-25 0-16,25-25 15,-25 25 1,24 0-16,-24 0 15,25 25 1,-25 0 15,0 49-15,0-24-1,50 24 1,-50 26 0,49-26-1,26-24-15,24 24 16,-25 0-1,25 1 1,-24-1-16,24 1 16,25-1-1,-25 0 1,25 1-16,-25-1 15,25 1 17,0-1-32,0 1 15,0-1-15,25-24 16,-25 24-1,99-24 1,25-26 15,0 1-31,25-25 16,-25 25-1,0-25 1,0 25 0,0-25-1,0 0 1,0-25-1,25-49 1,-50-1 0,1 26-1,-26-26 1,50 1-1,-25-1 1,-24 1-16,-26-1 16,26 1-1,-26 0-15,1 24 16,24-24-16,-24-1 15,0 1-15,-1 24 16,-24-24 0,0-1-16,0 1 15,-25 0 1,24-1-1,-24 1 1,0-1-16,25 1 62</inkml:trace>
  <inkml:trace contextRef="#ctx0" brushRef="#br0" timeOffset="31839.6559">17884 9401 0,'0'50'109,"0"24"-78,0-24 16,0-125 62,0 26-93,0-26-16,0 1 16,0-1-1,0 26 1,50-26-1,49 26 1,25-1 31,-25 50 46,-99 50-77,0 24 0,25-24-1,-25 24 16,-25 1-15,-99-51 15,25-24 0,99 0 110</inkml:trace>
  <inkml:trace contextRef="#ctx0" brushRef="#br0" timeOffset="32292.0567">17934 9748 0,'0'75'141,"0"-1"-141,0-74 62</inkml:trace>
  <inkml:trace contextRef="#ctx0" brushRef="#br0" timeOffset="35552.4625">17785 11038 0,'0'74'110,"25"1"-95,-25-1 16,0-24-15,0 24 0,0-148 124,0 24-140,0-24 16,0-1-1,0 26-15,0-50 16,0 49-1,25-24 1,-1-1-16,76 26 31,24-1 32,-50 100 30,-74 49-77,0-50-1,0 26 1,-50-1 0,-74-49-1,124-25 126</inkml:trace>
  <inkml:trace contextRef="#ctx0" brushRef="#br0" timeOffset="36348.0639">17959 11460 0,'99'-25'125,"25"25"-47,-124 74-47,25-24-15,-25 24 31,0-24 0,99-25 62,50-25-47,-149 0-62</inkml:trace>
  <inkml:trace contextRef="#ctx0" brushRef="#br0" timeOffset="41262.0725">21654 15131 0,'0'-50'94,"25"-24"-94,-25 24 15,0-24 16,0 24 1,-25-24-17,-99 74 16,25 0-15,-25 0 0,0-25-1,0 50 16,0 0 1,99 74-17,25-50 1,-24 26-16,24-26 15,-25 26 1,25-26 46,124-49-30,-25 0 14,0-24-30,0-51 15,-74 26-15,50-26 77,-199 75-30,49 50-32,26 24 0,-1-24-15,50 49-16,-25-49 31,25-50 31</inkml:trace>
  <inkml:trace contextRef="#ctx0" brushRef="#br0" timeOffset="41574.073">21456 15156 0,'0'74'78,"0"25"-62,0-99 30</inkml:trace>
  <inkml:trace contextRef="#ctx0" brushRef="#br0" timeOffset="44943.679">26095 14709 0,'49'-49'109,"-24"-26"-93,-25 1 15,25 24-15,-25-24 15,-124 24 16,0 25-16,24 25 16,-24 0-32,100 50 16,24-50-15</inkml:trace>
  <inkml:trace contextRef="#ctx0" brushRef="#br0" timeOffset="45536.48">25524 14684 0,'124'25'78,"0"-25"-63,0 0 1,-25-25 46,-74-24-30,-25-26-17,0 26 63,-124 49-47,0 0 1,74 74-17,26 1 1,-26-1 15,25-24-15,25 24-16,-25 0 31,1-24-16,24-50 48</inkml:trace>
  <inkml:trace contextRef="#ctx0" brushRef="#br0" timeOffset="46410.0815">25673 15007 0,'124'-25'140,"-75"75"-93,26 24-16,-75 0 0,0-24 1,0 24 61,-75-24-77,1 25 31,198-51 62,-25-24-94,-99 0 48</inkml:trace>
  <inkml:trace contextRef="#ctx0" brushRef="#br0" timeOffset="54022.8949">5531 10691 0,'0'0'0</inkml:trace>
  <inkml:trace contextRef="#ctx0" brushRef="#br0" timeOffset="54990.0966">5457 10592 0,'-124'-50'62,"0"50"-46,0 25 0,-25-25-1,25 0 1,0 74-1,25 1-15,0-1 16,-1 25 0,1-24-1,25-1 1,-25 0-1,24 26-15,75-51 16,-49 26 0,24-1-1,25 1-15,-25-1 16,25-24-1,-25 24 1,25 25-16,0-24 16,0-1-1,25 0 1,25 1-1,49-1 1,0 1 15,25-50-31,0 49 16,0-49 15,0-25-15,0 0-1,-25 25-15,25-25 16,0-25-1,-24 0 17,-26-49-32,0-1 15,-24 1 1,24-1-1,26 1 1,-76 123 0,1 175-16,0-51 0,25-247 15,-50-50-15,0 25 16,0-25-16,0 24 0,0 26 0,0 0 15,24-26-15,-24 1 16,0 25-16,0-1 16,0 1-1,0 24-15,0-24 16,0-1-1,0 1-15,0 0 16,0 24 0,-24-24-1,-1-1 1,0 1-16,-49 24 31,-50 1-15,124 49 30</inkml:trace>
  <inkml:trace contextRef="#ctx0" brushRef="#br0" timeOffset="64615.3135">10815 9798 0,'0'-50'63,"-25"1"-48,0-26 17,-24 1-1,-75 24-16,0 1 17,24 24-17,-48 0 1,-1 0 15,25 0-15,24 1-16,-24 24 15,0 0 1,25 0 15,0 0-31,0 0 16,-25 0-1,0 0 1,0 0-1,24 74 1,1 0 0,0-24-1,0 24 1,-25 1-1,74-1 1,1 1 0,-26-26-1,26 50-15,24-24 16,-25-1-1,1 1 1,49-1 0,-25 1-16,25-1 15,-25 0 1,25 1-1,0 24 1,0-25 0,0 1-1,0 24 1,0-25-16,0 1 15,25-1 1,0 1 0,-25-26-16,99 51 31,-25-26-31,1 0 15,24-24 17,50 24-17,-50-49 1,25 0-1,25 0 1,-25-25 0,25 0-1,-25 0 1,24 0-16,-24 0 15,0-25 1,0-25 0,0 26-1,1-26 16,23-49-15,-73 49-16,-26-24 16,1 24-1,24-24-15,-49-1 16,25 1-1,-1 24 1,1-24 0,-25-1-1,0-24 1,24 25-16,-49-1 15,25 1 1,0-25-16,0 49 16,-25-24-16,0-1 15,24 1 1,-24-25-1,0 24-15,0 1 16,-24 24 0,24-24-16,-75-1 15,75 75 48</inkml:trace>
  <inkml:trace contextRef="#ctx0" brushRef="#br0" timeOffset="74193.7303">22622 15528 0,'-99'-25'141,"99"25"-94</inkml:trace>
  <inkml:trace contextRef="#ctx0" brushRef="#br0" timeOffset="102897.7807">15974 11584 0,'0'74'140,"-25"1"-140,-49-26 16,-25 26-1,49-1 1,50-74-1</inkml:trace>
  <inkml:trace contextRef="#ctx0" brushRef="#br0" timeOffset="103038.181">15280 12278 0,'0'0'109</inkml:trace>
  <inkml:trace contextRef="#ctx0" brushRef="#br0" timeOffset="103693.3821">15478 12551 0,'0'75'156,"0"-1"-140,0-24 0,0 24-1,0 0 1,0-24 15,0-50 47</inkml:trace>
  <inkml:trace contextRef="#ctx0" brushRef="#br0" timeOffset="104847.7842">16024 10492 0,'-75'75'109,"-24"-1"-93,25 1 0,-25-26-16,49 26 15,-49-26 1,24 26-16,26-1 15,-26 0 1,1-24 15,74-50 78</inkml:trace>
  <inkml:trace contextRef="#ctx0" brushRef="#br0" timeOffset="105783.7858">14734 10170 0,'99'-50'94,"25"26"-63,-49 98 47,-51 0-47,-24-74 31</inkml:trace>
  <inkml:trace contextRef="#ctx0" brushRef="#br0" timeOffset="106142.5864">15032 10344 0,'74'74'63,"-74"-24"-32,25 24-15,-50-24 15,-99-26 0,25 1 0,99-25 47</inkml:trace>
  <inkml:trace contextRef="#ctx0" brushRef="#br0" timeOffset="107312.5885">17264 11733 0,'-124'49'94,"-25"26"-79,25-1 1,25-24 0,-25-1-1,0 1 1,25 24-1,-25-49 1,24 0 15,100-25 47</inkml:trace>
  <inkml:trace contextRef="#ctx0" brushRef="#br0" timeOffset="108014.5897">16743 12526 0,'25'75'110,"-25"-26"-95,0 26 1,0-75 46</inkml:trace>
  <inkml:trace contextRef="#ctx0" brushRef="#br0" timeOffset="108716.591">17190 10666 0,'-50'74'94,"0"-24"-78,-49 24-16,25 1 15,-1-26-15,1 26 16,-50-1-16,25 1 15,24-1 17,1-24 61,74-50-93</inkml:trace>
  <inkml:trace contextRef="#ctx0" brushRef="#br0" timeOffset="109512.1924">16545 10220 0,'124'0'109,"-50"49"-31,-74 26-63,0-26 1,0 1 0,-25 24 30,149-74 17,0 0-48,-24-25 48,-100 25-63</inkml:trace>
  <inkml:trace contextRef="#ctx0" brushRef="#br0" timeOffset="111477.7958">14560 10468 0,'-99'24'125,"-25"-24"-109,0 0-1,25 0 1,99 0 46</inkml:trace>
  <inkml:trace contextRef="#ctx0" brushRef="#br0" timeOffset="132101.032">8310 12973 0,'0'74'140,"0"-24"-124,-25 24-16,25 1 15,0-1-15,0 1 16,0-1-16,-25 0 15,25 1-15,0 24 16,-25-49-16,25 49 16,-49-25-1,49 1-15,0-1 16,-25 0-16,25 1 15,0-26-15,0 26 16,-25-1-16,25-24 16,0 24-16,0 1 15,-25-1 1,25 1-1,0-1-15,0 0 32,-49-24 77,49-50-109</inkml:trace>
  <inkml:trace contextRef="#ctx0" brushRef="#br0" timeOffset="133146.2339">10294 13072 0,'0'50'156,"0"24"-140,0-24-16,0 24 15,0 25-15,0-24 16,-25-1-16,25 25 15,0-24-15,0 24 16,0-25-16,-25 26 16,25-26-1,-24 0-15,24 1 16,0-1-16,-25 1 15,25-1-15,-25 1 16,25-1 0,-25 25-16,25-49 15,-25 24 1,25-24-1,-24 24 1,24-74 62</inkml:trace>
  <inkml:trace contextRef="#ctx0" brushRef="#br0" timeOffset="143067.8513">29642 9252 0,'-124'75'172,"24"-1"-157,26 0-15,24 1 16,1-26-16,24 26 15,25-1-15,-50 1 16,26-1-16,24 0 16,-25 1-1,25-1-15,0 26 16,-25-51-16,25 26 15,0-26 1,0 26 0,99-75 15,25 0-16,-49-75 48,-75 26-48,24-26 1,1 1 15,-25 24-15,-25 1 62,-99 24-47,0 25-15,25 0-1,99 0 48</inkml:trace>
  <inkml:trace contextRef="#ctx0" brushRef="#br0" timeOffset="209274.3676">7268 14536 0,'-50'-75'78,"199"75"0,0 0-63,-50 0-15,25 0 16,50 0-16,-25 0 16,-1 0-16,26-25 15,0 25-15,-26 0 16,26 0-1,-50 0-15,50 0 16,-25 0-16,-1 0 16,-24 0-16,50-24 15,-50 24-15,25 0 16,25 0-16,-1 0 15,1 0-15,-25-25 16,-1 25 0,-24 0-16,0 0 15,1-25-15,-1 25 16,0-25-1,-25 25-15,-99 0 63</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50:34.938"/>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FF0000"/>
    </inkml:brush>
  </inkml:definitions>
  <inkml:trace contextRef="#ctx0" brushRef="#br0">30361 5283 0,'-50'-74'109,"-74"74"-93,0 0-1,0 0 1,0 50 15,124 24-15,-25-24-1,1 24 17,48-24-1,100-1-16,25-24 1,0-25 0,-50 25-16,1-25 15,24 25 1,-25-25 62,-99 0-78</inkml:trace>
  <inkml:trace contextRef="#ctx0" brushRef="#br0" timeOffset="390.0007">29592 5755 0,'-124'0'78,"0"0"-78,124 0 63</inkml:trace>
  <inkml:trace contextRef="#ctx0" brushRef="#br1" timeOffset="79762.9401">17289 1587 0,'0'50'78,"-25"25"-78,25-1 15,0 25-15,0-24 16,-50 24-16,26-25 0,-1-24 16,-25 74-16,25-50 0,1-24 15,24 24-15,-25 1 0,25-1 16,0 1-16,0-1 0,-25 0 0,25 1 15,0-1-15,-25 25 0,25-24 0,-25-1 16,25 1-16,0 24 0,-24-25 16,24 25-16,-25-24 0,0 24 0,0-24 15,0 24-15,1 0 0,24 0 0,-25 0 16,0 1-16,0-1 0,25-25 0,0 1 15,0 24-15,-25 0 0,25 0 16,-24 1-16,-1-1 0,0 0 0,0 0 16,0 0-16,1 25 0,24 0 15,0-49-15,-25 49 0,0 0 0,0-25 16,0 25-16,25-25 0,-24 25 0,-1-24 15,-25 24-15,50 0 0,-50-25 0,26 25 16,-1-25-16,0 25 0,25-25 16,-25 25-16,0-24 0,25-1 0,-24 25 15,24-25-15,0 0 0,-25 1 0,0-1 16,0 0-16,0-25 0,1 26 15,-1-1-15,25-25 0,0 25 0,0-24 16,0-1-16,-25 25 0,25-24 0,-25-1 16,25 26-16,0-26 0,0 25 15,-25-49-15,25 49 0,0-49 0,0 24 16,-24 0-16,-1 26 0,-25-1 15,50 0-15,-25-24 16,1-1 0,24 0-16,-25 1 31,149-75 156,-25 0-187,50 0 16,0 0-16,24 0 15,1-25-15,24 25 16,1 0-1,24 0-15,-124 0 0,75 0 16,0 0 0,-1 0-16,1 0 0,-25 0 0,-1 0 15,1 25-15,-25-25 0,25 25 16,0-25-16,0 24 0,0-24 0,24 25 15,-24 0-15,0-25 0,0 25 0,24-25 16,1 25-16,-25-1 0,24-24 16,-24 0-16,50 25 0,-50-25 0,49 0 15,-24 25-15,24-25 0,75 25 16,25 0-16,-26-1 15,1 1-15,-49 0 0,-1 0 16,-25 0-16,1-25 0,-1 24 0,-24-24 16,-1 25-16,-24-25 0,50 25 0,-26-25 15,1 25-15,0 0 0,24-1 16,-24-24-16,-26 25 0,51 0 0,-26 0 15,1 0-15,0-25 0,-1 24 0,1 1 16,-25-25-16,24 25 0,1-25 16,-25 0-16,0 25 0,24-25 0,-24 0 15,0 25-15,0-1 0,0 1 0,0-25 16,-25 25-16,24-25 0,-24 0 15,0 25-15,0 0 0,-24-25 0,24 25 16,-25-25-16,25 0 0,74 0 16,-24 24-16,-25-24 15,24 25-15,-73 0 16,24-25 46</inkml:trace>
  <inkml:trace contextRef="#ctx0" brushRef="#br1" timeOffset="80870.542">18554 3721 0,'124'25'47,"-25"49"-47,75 25 16,-50-24-1,25 24-15,-1 0 16,1 0-16,25-24 16,-25 49-16,74-25 15,-49 25-15,-100-50 16,100 50-16,-75-74 15,-25 24-15,50-24 0,-49 24 0,24 1 16,25-1-16,-25-24 0,25 24 16,-25 1-16,25 24 0,0-25 0,1 1 15,-26-1-15,25 1 0,25-1 0,-50 0 16,50 26-16,-25-26 0,0-24 0,0 49 15,0-25-15,25 1 0,-50-26 16,50 50-16,-50-24 0,25-1 0,0 1 16,25-1-16,-25 1 0,0-1 0,0 25 15,0-24-15,25-1 0,-25 0 16,0 26-16,0-26 0,25 0 0,-1 1 15,-48-1-15,48 25 0,-24-24 0,25-1 16,0 1-16,-25-1 0,0 1 16,0 24-16,0-50 0,25 26 0,-25 24 15,0-25-15,0-24 0,0 24 0,0-24 16,0 24-16,-25 1 0,50-25 15,-50 24-15,1 0 0,123 26 16,-149-51-16,100 75 0,0-25 16,-1 1-1,-49-1-15,50-25 16,-50 1-16,0-1 15,25-24-15,-149-50 63</inkml:trace>
  <inkml:trace contextRef="#ctx0" brushRef="#br1" timeOffset="81681.7435">20762 4713 0,'-25'74'62,"25"26"-62,-25-26 16,-50-24-16,1 49 15,0-50-15,-26 51 16,26-51 0,74-49 46</inkml:trace>
  <inkml:trace contextRef="#ctx0" brushRef="#br1" timeOffset="81962.544">20067 5159 0,'149'0'78,"-25"0"-62,25 25-1,-25 0 1,0 25-1,0-50 48</inkml:trace>
  <inkml:trace contextRef="#ctx0" brushRef="#br1" timeOffset="82617.7451">21878 4862 0,'-50'-75'172,"1"26"-157,-26-26 1,50 1-1,25-1-15,-25 1 16,150 49 62,-1 25-62,0 25-1,0 0 1,0 24-16,-25 1 15,0 0 17,-99-50 30</inkml:trace>
  <inkml:trace contextRef="#ctx0" brushRef="#br1" timeOffset="82820.5455">22671 4638 0,'-124'50'62,"-24"-25"-46,24 24-1,24 1-15,100-50 63</inkml:trace>
  <inkml:trace contextRef="#ctx0" brushRef="#br1" timeOffset="83460.1466">26318 7987 0,'-75'75'125,"1"-1"-125,-25-24 15,24 49-15,1-25 16,74-74 31</inkml:trace>
  <inkml:trace contextRef="#ctx0" brushRef="#br1" timeOffset="83818.9472">25425 8483 0,'124'-49'93,"0"49"-77,49 0-16,-73 0 15,24 0 1,0 0-16,0 24 16,0-24-1,-25 25 1,25 0 46</inkml:trace>
  <inkml:trace contextRef="#ctx0" brushRef="#br1" timeOffset="84770.5489">27161 7987 0,'124'50'109,"-248"-100"-31,-25-49-62,50 49-1,25-24-15,49-1 16,0 1-16,25 0 15,0-1-15,0 1 16,74-1 0,50 51-1,25 24 1,-25 0-1,-24 0 17,-76 49-1,1 26-31,-25-1 15,-25 0 1,1-24 0,172 24 77,26-74-77,-25 0-1,0 25 1,-75 50 0,-49 24-1,-25-50 1,-25 26-1,-74-25 1,-50-26 0,0 26-1,0-50-15,1 0 16,48 0-1,100 0 48</inkml:trace>
  <inkml:trace contextRef="#ctx0" brushRef="#br1" timeOffset="86205.7514">23664 6648 0,'0'74'94,"-124"0"-79,24 1 1,1-25-16,0-1 15,-25 50-15,25-49 32,124-124 14,74-1-30,50 1 0,-25-1-16,-25 50 15,0-24 1,-173 98 93,-75 51-93,50-51-16,-25 1 15,24 24 16,224-148 32,0 24-63,-24-24 15,-1-1-15,50 26 16,-50-1 0,-124 100 62,-99 49-78,50-49 15,-26-1 1,-24 26-1,124-150 63,100 1-78,-100 74 94</inkml:trace>
  <inkml:trace contextRef="#ctx0" brushRef="#br1" timeOffset="104442.1834">6672 15528 0,'-124'-25'94,"-49"25"-79,49 0 1,0 0-16,-25 0 16,25 25-16,0-25 15,0 0-15,-25 0 16,25 0-16,0 0 31,-50 0-31,26 0 16,23 0-1,125 0 48</inkml:trace>
  <inkml:trace contextRef="#ctx0" brushRef="#br1" timeOffset="108716.591">9624 11584 0,'124'-25'124,"-74"-49"-61,-174 49 15,99 99-47,0 1-31,25-26 16,0 1-1,-25 24 32,149-99 15,-74-49-62,24 0 16,-49-1-16,-25 26 16,25-26-16,-25 1 15,0 24 1,0-24-1,25-1 1,-25 26 15,0 123 63,0 75-79,-25 25 1,25-26-16,0-73 0,-25-26 62,25 26-62,0-1 32,0-74 30</inkml:trace>
  <inkml:trace contextRef="#ctx0" brushRef="#br1" timeOffset="109527.7924">10666 11460 0,'0'-50'63,"-149"25"-17,50 1-14,25 98 14,49 0-46,25-24 16,-25 0 15,124-1 32,25-74-48,0-24 1,-49-26-1,-51 26 48,-148 24 15,25 99-63,74 1 1,25-1-16,-24-24 16,-1 24-16,0 1 15,25-26 1,-25 26-1,25-75 32</inkml:trace>
  <inkml:trace contextRef="#ctx0" brushRef="#br1" timeOffset="134862.2369">9971 14858 0,'0'-74'125,"0"24"-47,-124 50-47,25 25 16,74 24-16,149 1 47,-24-50-47,-26-74 1,-49-1-17,0 26 1,0-26 15,24 26 47,-49 98-31,25 26-32,-25-1 1,0 0-16,0-24 16,25 24-1,-25-24 32,0-50 0</inkml:trace>
  <inkml:trace contextRef="#ctx0" brushRef="#br1" timeOffset="135626.6382">10517 14858 0,'25'50'171,"-50"-100"-93,25-24-62,-25 24 0,25 0-1,0-24 32,100 74 78,-76 50-78,-148-26 46,124-24-93</inkml:trace>
  <inkml:trace contextRef="#ctx0" brushRef="#br1" timeOffset="143052.2513">10790 16073 0,'-99'50'125,"-50"24"-109,25 1-1,-25-26-15,25 26 16,0-1-16,50 1 16,-50-1-1,0-24-15,0 49 16,24-49-1,26 24 1,-50-24 46,124-50 1</inkml:trace>
  <inkml:trace contextRef="#ctx0" brushRef="#br1" timeOffset="143910.2528">12005 13791 0,'0'75'78,"-49"-1"-63,-26-24 1,-49 24-16,0 1 16,0-1-1,0-24 1,25-1-1,-25 26 1,0-1 0,25-49 15,-25 25-16,124-50 48</inkml:trace>
  <inkml:trace contextRef="#ctx0" brushRef="#br1" timeOffset="147513.8591">13519 14957 0,'-100'25'32,"-24"0"-17,-25 24 1,1 26-1,24-26 1,0 26-16,0-26 16,-25 26-1,50-25-15,-25-1 16,24 1-1,100-50 63</inkml:trace>
  <inkml:trace contextRef="#ctx0" brushRef="#br1" timeOffset="148106.6601">14486 12254 0,'-99'74'32,"-1"0"-32,1-24 15,0 24-15,-50 1 16,25 24-16,0-25 15,-25 1 1,25-1-16,0 1 16,-25-26-16,25 1 15,0-25-15,0 49 16,0-24 46,124-50-62</inkml:trace>
  <inkml:trace contextRef="#ctx0" brushRef="#br1" timeOffset="154861.472">16793 12080 0,'0'99'16,"25"25"-16,-25 25 0,0-25 0,0 0 15,0-25-15,0-49 0,0 49 16,-25-173 93,-99 24-78,-25 50-15,50-25-1,-25 25 17,0 0-17,-25-25 1,50 25 15,-1 0 0,1 25 0,50 50-15,24-1 0,0-24 15,0 24-31,0 0 31,25 1-15,-24-1-1,24-24 1,0 24-1,0 1 17,49-26-17,50 1 1,25 0 15,-24-50 0,24 0-15,24 0-1,-24 0 1,1-25 15,-76-25 0,-24-24-15,49 24 0,-74-24-1,25-1 1,-25 26-1,25-26 1,-25 26 62</inkml:trace>
  <inkml:trace contextRef="#ctx0" brushRef="#br1" timeOffset="163597.4873">16718 14660 0,'-24'-75'78,"-100"50"-31,0 1-31,-1-1 31,26 25-16,-25-25 0,25 25 0,0 0 0,-25 50 16,74 24-16,25 0 1,1-24-17,-1 24 16,25 1 16,-25-26-16,50 26-15,-25-1 0,124-24 62,0-25-63,0-1 1,0 1 31,-25-25-32,25 0 16,-25 25 1,25-50-1,-74-24 31,-25-26-46,0 26 15,-1-26-15,-24 1-1,0 74 63</inkml:trace>
  <inkml:trace contextRef="#ctx0" brushRef="#br1" timeOffset="174642.3067">19670 12973 0,'0'49'109,"-25"26"-78,25-1-31,0-24 16,0 24-1,0 26 1,0-26 0,-24-24-1,24 24-15,0 0 16,0 1-1,0-1-15,0 1 16,0-1 0,0 0-16,0 1 15,-25-1-15,25-24 16,0 24-16,0 1 15,0-1-15,0 25 16,0-24-16,0-1 16,0 1-1,-25 24-15,25-25 16,0 25-16,-25-24 15,25-1-15,-25 1 16,25 24-16,0-25 16,-25-24-16,25 74 15,-24-50 1,-1 1-16,25-1 15,-25 1-15,25-1 16,-50 0-16,50 1 16,-24-1-16,24 1 15,-25-26 1,0 26-1,25-1 1,0-74 62</inkml:trace>
  <inkml:trace contextRef="#ctx0" brushRef="#br1" timeOffset="175921.509">19323 12923 0,'124'0'31,"25"0"0,-25 0-31,0 0 16,0 0-16,0 0 15,0 0-15,25 0 16,49 0 0,-99 0-1,125 0 1,-76 0-16,-24 0 0,50 0 31,0 0-31,-26 0 0,1 0 0,-25 0 16,25 0-16,-50 0 0,100 0 15,-1 25-15,1-25 16,-1 0-16,-99 0 15,125 0-15,-51 0 16,-49 0-16,75 25 16,-1-25-16,1 25 15,-75-25-15,74 0 0,0 0 16,-74 0-16,100 24 15,-26-24-15,1 0 16,-75 0-16,0 0 0,74 25 16,1-25-1,-1 0-15,-74 25 0,-25-25 16,25 25-16,25-25 15,-25 25-15,0-25 0,0 0 16,-25 0-16,25 24 0,75-24 16,-26 0-16,1 0 15,0 25-15,-1-25 16,-24 0-16,25 0 15,-1 0-15,-24 25 16,25-25-16,-50 0 16,0 0-1,25 0-15,-50 25 16,25-25-16,0 0 15,0 0-15,0 0 16,25 0 0,-25 0-1,25 0 1,-149 0 46</inkml:trace>
  <inkml:trace contextRef="#ctx0" brushRef="#br1" timeOffset="176732.7104">30138 13097 0,'0'74'109,"0"1"-94,0-1 1,0 1 0,0-1-1,0 0-15,0 1 16,0-26-1,0 26-15,0-1 16,0 1-16,0-1 16,0 0-16,24 1 15,-24-1-15,0 1 16,0-1-16,0 1 15,0-1-15,0 0 16,0 1 0,0 24-16,0-25 15,0 1-15,0-1 16,25 1-16,-25 24 15,0-25-15,0 1 16,25-1 0,-25 1-16,0-1 15,0-24-15,25 24 16,-25 0-1,0 1 1,0-1-16,0-74 62</inkml:trace>
  <inkml:trace contextRef="#ctx0" brushRef="#br1" timeOffset="177668.7121">30138 16123 0,'-149'0'62,"0"-25"-46,50 25 0,-25 0-16,-25 0 15,0 0-15,0 0 16,0 0-1,1 0-15,-1 0 16,-25 0-16,1 0 16,-1-25-16,0 25 15,1 0-15,-26 0 16,26 0-16,49 0 15,-50 0-15,-25 0 16,100 0-16,-99 0 16,-1 0-16,-24 0 15,124 0-15,-99 0 16,-26 0-16,26 0 15,-25 0-15,24-24 16,100 24-16,-100 0 0,-24 0 16,25 0-1,-25 0-15,24 0 16,75 0-16,-50 0 0,50 0 15,-99 0-15,124 0 16,-99 0-16,-26 0 16,1 0-16,124 0 15,-100 0-15,26 0 16,74 0-16,-100 24 0,50-24 15,-24 0-15,-1 0 16,0 0 0,1 0-16,24 0 15,0 0-15,25 0 16,0 25-16,25-25 15,-25 0-15,0 0 16,0 0-16,0 0 16,0 0-1,0 0 1,24 0-1,1 0 1,99 0 46</inkml:trace>
  <inkml:trace contextRef="#ctx0" brushRef="#br1" timeOffset="213486.375">20836 13692 0,'0'-74'78,"0"24"-32,0-24-14,-25 24 30,-99 1-46,25 24 15,-25 25-16,25 0 1,-25 0 15,24 25 0,-24 24-15,75 1 0,24 24-1,0 1 1,-49-26-1,24 26 1,1-1 0,24 0-16,0 1 15,25-1 1,-25 1-1,0-1 1,-24 0-16,49 1 16,-50-25-1,50 24-15,0 0 16,-25 1-1,25-1-15,-25 1 16,25-1-16,-24 0 16,24 1-1,-25-1 1,25 1-16,0-1 15,-25 0 1,50 26 15,-25-51-31,0 51 16,0-26-1,25 0-15,49 1 16,25-26 15,50-24 32,-25-25-63,25 0 15,-50 25 16,25-50 32,-25-49-32,-24 24-15,-26-24 15,-24-1-16,0 26 17,49-26-32,-49 1 15,25-1 1,-25 26 15,0-26-15,-25 1-1,24 0 1,1-1 15,25 1-31,-1 24 16,-49-24-1,25-1 1,0 1-1,-25 0 1,25-1 0,-25 1-16,0-1 15,25 1 1,-25-1-1,0 26 1,0-26 0,24 26-1,-24-50 1,0 24-1,0 26-15,0-26 16,0 1 15,0 74-31</inkml:trace>
  <inkml:trace contextRef="#ctx0" brushRef="#br1" timeOffset="213954.3758">20861 13345 0,'0'-50'47,"-25"-24"-32,0 24 17,-74 25 46,-25 25-78,0 0 15,25 0 16,-1 50-15,26 0 0,24 24-1,-49 1 1,74-1-1,-24 25 1,24-24-16,-49-1 16,-26 0-1,51 1 1,24-26-16,25-49 62</inkml:trace>
  <inkml:trace contextRef="#ctx0" brushRef="#br1" timeOffset="217635.9823">21059 15503 0,'-124'-25'125,"0"25"-109,-50 0-1,50 0-15,0 25 16,25-25 0,223 0 62,25 0-63,-50 0 1,50 0-1,-50-25 1,-198 25 62,0 0-62,0 0-16,-50 0 15,0 0 1,273 0 93,0 0-93,0 0-1,-248 0 94,25 0-109,-25 0 16,25 0 15,198 0 47,50 0-78,-1-25 16,-48 25-1,-224 0 95,0 0-95,124 0 79</inkml:trace>
  <inkml:trace contextRef="#ctx0" brushRef="#br1" timeOffset="218743.5842">20861 14337 0,'-124'-25'94,"-50"25"-63,0 0-16,-24 0-15,49 0 32,0 0-32,1 0 15,272 0 79,-25 0-94,50 0 15,-25 0-15,-25 0 16,25 0 0,-25 0-1,-198 0 79,-25-25-79,-50 25 1,50 0 0,0 25-1,248-25 63,-25 0-62,25 0-16,0 0 15,0 0-15,0 0 16,-24-25 0,-100 25 30</inkml:trace>
  <inkml:trace contextRef="#ctx0" brushRef="#br1" timeOffset="238774.0194">26987 14089 0,'125'0'78,"-1"0"-62,-25 0 0,-99 0 46</inkml:trace>
  <inkml:trace contextRef="#ctx0" brushRef="#br1" timeOffset="239039.2199">26963 14263 0,'124'-25'47,"0"25"-31,-124 0-1</inkml:trace>
  <inkml:trace contextRef="#ctx0" brushRef="#br1" timeOffset="240271.622">27732 13990 0,'0'0'47</inkml:trace>
  <inkml:trace contextRef="#ctx0" brushRef="#br1" timeOffset="240895.6231">27781 14139 0,'0'-75'141,"0"1"-126,0-1 1,0 1 0,0 0-1,0-1 1,0 1-1,25 24 1,74 25 93,-74 100-78,-25-1 1,-99-24 30,99-50 32</inkml:trace>
  <inkml:trace contextRef="#ctx0" brushRef="#br1" timeOffset="241504.0242">27955 14139 0,'99'-25'78,"-49"99"-31,-50-24-32,0 24 16,0-24 1,124 0 46,-124-50-16</inkml:trace>
  <inkml:trace contextRef="#ctx0" brushRef="#br1" timeOffset="241925.2249">28401 13990 0,'124'-25'62,"0"25"-46,0-25-1,-124 25-15</inkml:trace>
  <inkml:trace contextRef="#ctx0" brushRef="#br1" timeOffset="242034.4251">29146 13866 0,'0'0'47</inkml:trace>
  <inkml:trace contextRef="#ctx0" brushRef="#br1" timeOffset="242440.0258">28699 13643 0,'0'49'78,"0"26"-46,-25 24-17,25-50-15,0 26 31,0-75-15</inkml:trace>
  <inkml:trace contextRef="#ctx0" brushRef="#br1" timeOffset="243313.6274">29146 13940 0,'0'-49'203,"0"-26"-187,0 26-16,0-26 15,-25 1 1,25-1-1,0 26 1,49-26 15,75 51 0,-24 24 1,-26 49 30,-74 1-46,-25 24-1,0 1 16,-74-26-15,0-24 31,99-25 0</inkml:trace>
  <inkml:trace contextRef="#ctx0" brushRef="#br1" timeOffset="243610.0279">29394 13891 0,'0'74'125,"0"-74"-125</inkml:trace>
  <inkml:trace contextRef="#ctx0" brushRef="#br1" timeOffset="245170.0306">27012 14957 0,'100'0'93,"-100"0"-93</inkml:trace>
  <inkml:trace contextRef="#ctx0" brushRef="#br1" timeOffset="245544.4313">27112 15180 0,'148'0'62,"-24"0"-46,-24 0 46,-100 0-62</inkml:trace>
  <inkml:trace contextRef="#ctx0" brushRef="#br1" timeOffset="247369.6345">28625 14932 0,'-25'-49'94,"-99"-1"-47,0 25-32,0 1-15,25-1 16,-1 25 15,-24 0-31,0 25 16,75 24 15,49 26 0,24-1 0,76-24-15,73-50 15,-24 0-15,-25 0-16,0 0 31,-223-25 109,-25 25-93,50 74-16,49 1-15,0-26 0,0 26 15,25-75 16</inkml:trace>
  <inkml:trace contextRef="#ctx0" brushRef="#br1" timeOffset="247666.035">28253 15329 0,'-25'50'109,"25"24"-93,0-74 15</inkml:trace>
  <inkml:trace contextRef="#ctx0" brushRef="#br1" timeOffset="248009.2356">28873 14932 0,'0'0'47</inkml:trace>
  <inkml:trace contextRef="#ctx0" brushRef="#br1" timeOffset="248102.8358">29294 14908 0,'0'0'63</inkml:trace>
  <inkml:trace contextRef="#ctx0" brushRef="#br1" timeOffset="248414.8363">28922 14709 0,'0'50'94,"0"49"-79,0-25 1,0-24 15,0 24-15,0-74-16</inkml:trace>
  <inkml:trace contextRef="#ctx0" brushRef="#br1" timeOffset="249194.8377">29691 14610 0,'75'-50'78,"-26"-24"0,-173 49-47,25 25 0,25 75 0,49-26-15,25 1 15,0-50-15</inkml:trace>
  <inkml:trace contextRef="#ctx0" brushRef="#br1" timeOffset="249272.8378">29914 14684 0,'0'0'0</inkml:trace>
  <inkml:trace contextRef="#ctx0" brushRef="#br1" timeOffset="249553.6383">29741 14610 0,'-99'25'125,"99"24"-110,-25 26-15,25-1 32,-25 1-17,25-26 48</inkml:trace>
  <inkml:trace contextRef="#ctx0" brushRef="#br1" timeOffset="249959.239">29890 15032 0,'124'0'109,"-100"49"-62,1 26-32,-25-75 48</inkml:trace>
  <inkml:trace contextRef="#ctx0" brushRef="#br1" timeOffset="255575.2489">20836 11435 0,'0'-74'78,"-25"24"-47,-99 25-15,0 0-1,0 1 1,0-1-1,-25 25 1,25 0 0,0 25 15,50 49-16,24-24 1,25 24 15,1-24-15,-1 24-1,25 0 1,0 1 0,124-26 30,25-49-30,-25 0 0,49 0 15,-24-24-31,-25-1 15,-50-50 1,-49 1 15,-25 24 32,-124 1-32,0 49-16,25 0 17,0 74-1,99-24 0,-50 24-15,25-24-16,25 24 15,-24-24 1,-1 24-1,-25-24 48,50-50-63</inkml:trace>
  <inkml:trace contextRef="#ctx0" brushRef="#br1" timeOffset="255996.4496">20092 12129 0,'124'-49'172,"-124"49"-94</inkml:trace>
  <inkml:trace contextRef="#ctx0" brushRef="#br1" timeOffset="256386.4503">20166 12328 0,'99'0'203,"25"0"-188,-24 0 1,24 0 15,-124 0 63</inkml:trace>
  <inkml:trace contextRef="#ctx0" brushRef="#br1" timeOffset="257197.6517">21506 11658 0,'99'0'93,"25"0"-77,25 0 0,-50 0-1,0 0 1,25 0 15,-124 0 16</inkml:trace>
  <inkml:trace contextRef="#ctx0" brushRef="#br1" timeOffset="258476.854">23341 11485 0,'50'-75'94,"-25"1"-63,-174 24 16,25 50-31,0 0 15,25-25-31,-25 25 15,24 25 17,51 50-1,24-26-16,25 26 1,-25-26 0,25 26 15,149-51 0,0-24-15,-50 0-16,0 0 31,50-24-16,-25-26 1,-74 0 15,-75-24 32,-99 74-32,0 0-16,0 74 17,74 1-1,25-1-16,1-24 1,24-50 46</inkml:trace>
  <inkml:trace contextRef="#ctx0" brushRef="#br1" timeOffset="258913.6548">23168 11931 0,'0'50'109,"0"24"-93,0 0 15,0-74 63</inkml:trace>
  <inkml:trace contextRef="#ctx0" brushRef="#br1" timeOffset="259412.8556">24011 11509 0,'124'0'78,"0"0"-62,0 0-1,0 0 1,-25 0 0,-99 0 46</inkml:trace>
  <inkml:trace contextRef="#ctx0" brushRef="#br1" timeOffset="259834.0564">24209 11757 0,'124'0'109,"0"0"-93,0-24-1,-24 24 1,-100 0 46</inkml:trace>
  <inkml:trace contextRef="#ctx0" brushRef="#br1" timeOffset="260551.6576">24755 10988 0,'-25'75'94,"25"-1"-78,-25 26-1,1-51-15,-1 26 16,-25-26-16,1 26 15,-1-1-15,0 0 16,1 26 0,24-51-16,0 26 15,25-1 1,-49 0-16,49-24 15,-50 49 1,25-24-16,0-1 31,25 1-31,0-1 16,-49 0-1,49-24 1,0-50 109</inkml:trace>
  <inkml:trace contextRef="#ctx0" brushRef="#br1" timeOffset="261784.0598">26095 11658 0,'24'-74'94,"-24"-1"-48,0 1-30,-74 24 0,-75 50 15,25 0-31,25-24 15,-25 24 1,0 0 0,0 49 15,74 26 0,25-1-15,1 0 15,24 1-31,-25-1 15,25-24 17,149-1-1,-1-49-31,-48 0 15,48 0 1,-48-24 0,-26-51-1,-49 26 32,-149-1 15,25 50-30,-25 0-1,74 74-16,25 1 1,0-1 0,25 1-1,-49-1 1,-1-24-1,50-50 32</inkml:trace>
  <inkml:trace contextRef="#ctx0" brushRef="#br1" timeOffset="262252.0606">25772 12179 0,'0'75'78,"0"-1"-62,0 0 15,0 1-16,-25-26 17,25-49 46</inkml:trace>
  <inkml:trace contextRef="#ctx0" brushRef="#br1" timeOffset="263702.8632">26591 11683 0,'99'0'93,"50"0"-77,-50 0 15,25-25-15,-124 25 93</inkml:trace>
  <inkml:trace contextRef="#ctx0" brushRef="#br1" timeOffset="264716.865">28501 11485 0,'-25'-50'78,"-99"25"-46,0 25-32,0 0 15,-25-25 1,0 25 31,25 0-47,0 25 15,25 25 16,74 49-15,0-49 0,25 24 15,99-49 16,50-25-32,-25 0 16,0 0-15,-25 0 0,1-50 62,-224 25-16,0 100-31,49-26 0,50 26-15,1-1 0,24-74 46</inkml:trace>
  <inkml:trace contextRef="#ctx0" brushRef="#br1" timeOffset="265262.8659">28029 11981 0,'124'0'125,"-49"74"-63,-75-24-31,0-1 16,0-49 31</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55:59.762"/>
    </inkml:context>
    <inkml:brush xml:id="br0">
      <inkml:brushProperty name="width" value="0.05292" units="cm"/>
      <inkml:brushProperty name="height" value="0.05292" units="cm"/>
      <inkml:brushProperty name="color" value="#FF0000"/>
    </inkml:brush>
  </inkml:definitions>
  <inkml:trace contextRef="#ctx0" brushRef="#br0">18182 9550 0,'0'74'93,"0"-24"-46,0-125 93,0 1-124,0 0 0,0 24-1,25-24 16,24 24-15,75 25 15,0 0 0,0 25 1,-49 75 30,-50-1-31,-25-24-15,-124-1 46,124-49 79</inkml:trace>
  <inkml:trace contextRef="#ctx0" brushRef="#br0" timeOffset="686.4012">18355 9674 0,'0'74'187,"0"1"-171,0-26-1,0-49 110</inkml:trace>
  <inkml:trace contextRef="#ctx0" brushRef="#br0" timeOffset="1778.4031">17760 11435 0,'0'74'78,"0"-24"-63,0-100 110,0-24-125,0 24 16,25-24-16,-25 24 15,0-24 1,25-1 0,-25 26-1,49-26 1,75 26 15,-24 49 0,-1 74 47,-99 1-47,0-1-15,-25 1 15,-99-75-15,25 24 15,99-24 47</inkml:trace>
  <inkml:trace contextRef="#ctx0" brushRef="#br0" timeOffset="2371.2042">17884 11584 0,'99'-25'109,"25"0"-31,-74 100-47,-25-1-15,-25 0 15,0-24 16,124-25 62,-124-25-109</inkml:trace>
  <inkml:trace contextRef="#ctx0" brushRef="#br0" timeOffset="6021.6106">24656 10145 0,'-25'50'171,"-25"24"-155,1 1 15,49-75 78</inkml:trace>
  <inkml:trace contextRef="#ctx0" brushRef="#br0" timeOffset="11419.2201">21828 15329 0,'99'-49'109,"1"-26"-78,-76 26 16,-24-26-16,-124 50 0,25 1-15,-25 24 0,25 0-1,-25 24 16,74 51-15,25-1 15,25-24 0,100-50 1,24 0-17,-25 0 32,0-50-16,-124 1 16,-99 24 0,99 99-16,1 1-15,24-1-16,-25 1 31,25-26-16,0 26 1,0-75 31</inkml:trace>
  <inkml:trace contextRef="#ctx0" brushRef="#br0" timeOffset="11731.2206">21729 15553 0,'0'49'94,"0"26"-79,0-1 1,0-74 31</inkml:trace>
  <inkml:trace contextRef="#ctx0" brushRef="#br0" timeOffset="12948.0228">26913 15602 0,'0'-49'109,"-124"-1"-93,0 50 0,25-25-1,0 25 16,-25 25-15,74 49 15,50 1 0,0-75 1</inkml:trace>
  <inkml:trace contextRef="#ctx0" brushRef="#br0" timeOffset="13306.8234">26913 15677 0,'-50'-75'94,"-74"75"-47,25 25 0,74 49-32,-24-24-15,-1 24 16,25 1-1,25-75 63</inkml:trace>
  <inkml:trace contextRef="#ctx0" brushRef="#br0" timeOffset="13650.024">26615 15949 0,'124'-24'94,"-99"98"-63,-25-74-15</inkml:trace>
  <inkml:trace contextRef="#ctx0" brushRef="#br0" timeOffset="13743.6242">26715 16197 0,'0'0'62</inkml:trace>
  <inkml:trace contextRef="#ctx0" brushRef="#br0" timeOffset="36363.6639">10666 9426 0,'0'74'141,"0"1"-110,0-75 140</inkml:trace>
  <inkml:trace contextRef="#ctx0" brushRef="#br0" timeOffset="39624.0696">10542 10393 0,'0'75'218,"124"-51"-109,25-48-46,-149 24-63</inkml:trace>
  <inkml:trace contextRef="#ctx0" brushRef="#br0" timeOffset="42010.8738">10666 11336 0,'0'0'390</inkml:trace>
  <inkml:trace contextRef="#ctx0" brushRef="#br0" timeOffset="45240.0795">10567 12278 0,'0'75'218,"149"-75"-156,-149 0 1</inkml:trace>
  <inkml:trace contextRef="#ctx0" brushRef="#br0" timeOffset="57579.7012">12303 10988 0,'-25'75'109,"1"-26"-93,-26 26-16,-49-1 15,-1 1 1,26-1-16,0 1 16,-1 24-1,50-25 1,-24-24-1,-50-1 95</inkml:trace>
  <inkml:trace contextRef="#ctx0" brushRef="#br0" timeOffset="58266.1024">14139 10071 0,'-25'74'78,"-74"1"-63,-1-26 1,1 26-16,0-1 16,0 0-16,0 1 15,-50-1-15,50-24 16,-1 24-1,26-24 17,74-50 30</inkml:trace>
  <inkml:trace contextRef="#ctx0" brushRef="#br0" timeOffset="62571.7099">16818 11261 0,'-100'-24'203,"-24"24"-187,0 24-1,0-24 1,0 25 15,25-25-15,99 0 62</inkml:trace>
  <inkml:trace contextRef="#ctx0" brushRef="#br0" timeOffset="63086.5108">16694 11385 0,'-124'-24'172,"-25"24"-157,49 24 1,-24-24-16,0 0 15,-24 25 1,24-25-16,124 0 62</inkml:trace>
  <inkml:trace contextRef="#ctx0" brushRef="#br0" timeOffset="70449.7238">24333 10368 0,'75'-74'141,"24"99"452,-74-100-94,49 150-406,-173-100 32,99 25 16</inkml:trace>
  <inkml:trace contextRef="#ctx0" brushRef="#br0" timeOffset="70714.9242">24656 10244 0,'0'0'78</inkml:trace>
  <inkml:trace contextRef="#ctx0" brushRef="#br0" timeOffset="70917.7246">24383 10220 0,'0'0'94</inkml:trace>
  <inkml:trace contextRef="#ctx0" brushRef="#br0" timeOffset="71120.5249">24457 10294 0,'0'0'78</inkml:trace>
  <inkml:trace contextRef="#ctx0" brushRef="#br0" timeOffset="71307.7253">24457 10294 0,'0'0'78</inkml:trace>
  <inkml:trace contextRef="#ctx0" brushRef="#br0" timeOffset="78592.9381">17934 9971 0,'0'50'94,"0"25"-94,0-1 15,0 0-15,0-24 16,-25 49 0,25-24-16,0-26 15,-25 26-15,25 24 16,-25-50-1,25 51-15,-24-51 16,24 26-16,-25 24 16,25-25-1,-25 1-15,25-1 16,-25 1-16,25-1 15,-25 0 1,1-24 0,24 24-1,-25 1 1,25-75 62</inkml:trace>
  <inkml:trace contextRef="#ctx0" brushRef="#br0" timeOffset="79466.5396">16495 9798 0,'0'74'125,"0"25"-125,-25-49 16,25 49-16,0-24 15,-24 24-15,24-25 16,0 26-1,-25-26-15,25 0 16,-25 1-16,0-1 16,0 25-16,25-24 15,-25 24-15,1-25 16,24 1-16,0-1 15,0 1 1,-25-1-16,25-24 16,-25 49-16,0-25 15,25 1 1,0-26-1,-25 1 1,25-50 46</inkml:trace>
  <inkml:trace contextRef="#ctx0" brushRef="#br0" timeOffset="120884.6123">12650 15478 0,'-24'75'124,"-1"24"-124,-25-50 16,-24 26-16,24-26 16,-49 26-16,25-1 15,-1-24 1,1 24-1,-1 1 1,1-26 15,49 26-15,25-75 62</inkml:trace>
  <inkml:trace contextRef="#ctx0" brushRef="#br0" timeOffset="121508.6134">14709 14412 0,'-49'74'78,"-75"0"-62,24 1-16,1-1 15,-25-24-15,0 49 16,25-25-1,24-24 1,26 24 0,-26 1-1,-24-26 1,50 26 15,49-75 16</inkml:trace>
  <inkml:trace contextRef="#ctx0" brushRef="#br0" timeOffset="122943.816">16297 16321 0,'-100'25'31,"-24"-25"-15,25 0-16,-74 0 15,73 0 1,-24 0-16,-49 0 15,24 0-15,50 0 16,-1 0 0,-48 0-16,48 0 15,-24 0 1,-24 0-1,148 0 63</inkml:trace>
  <inkml:trace contextRef="#ctx0" brushRef="#br0" timeOffset="126001.4213">18008 15825 0,'99'0'78,"-198"25"62,-25 0-140,-25-25 16,25 25-16,-25-25 16,25 0-1,0 0-15,0 25 16,25-1-1,-25-24 1,124 0 78</inkml:trace>
  <inkml:trace contextRef="#ctx0" brushRef="#br0" timeOffset="127124.6233">17016 14486 0,'0'74'78,"0"1"-62,-25 24-1,25-49-15,-25 24 16,25 0-16,-24 1 15,24 24 1,0-25-16,-25 26 16,25 24-16,0-50 15,0 25-15,-25 1 16,25-1-16,0-25 15,-25 25 1,25-24-16,0 24 16,0-25-16,0 1 15,-25-26-15,25 26 16,0-1-1,0-24 1,0-50 31</inkml:trace>
  <inkml:trace contextRef="#ctx0" brushRef="#br0" timeOffset="127811.0245">18455 14560 0,'0'100'78,"0"-51"-62,0 26-16,0-1 16,-25 25-16,25-24 15,0-1-15,0 25 16,0-24-16,-25-1 15,25 25-15,0-24 16,-25 24 0,25 0-16,0-24 15,-25-1-15,25 25 16,0 0-16,-24-49 15,24 24-15,0 1 16,0-1 0,-25 1-1,25-1 1,0-74 31</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8:59:07.399"/>
    </inkml:context>
    <inkml:brush xml:id="br0">
      <inkml:brushProperty name="width" value="0.05292" units="cm"/>
      <inkml:brushProperty name="height" value="0.05292" units="cm"/>
      <inkml:brushProperty name="color" value="#FF0000"/>
    </inkml:brush>
  </inkml:definitions>
  <inkml:trace contextRef="#ctx0" brushRef="#br0">20737 2232 0,'124'-49'125,"0"49"-109,0 0-1,0 0 1,0 0-16,0 0 16,25 0-1,-50 0 1,25 0-1,0 25 1,0-25 0,0 0 15,-25 0-16,25 0 32,-124 0 16</inkml:trace>
  <inkml:trace contextRef="#ctx0" brushRef="#br0" timeOffset="655.2011">20489 2034 0,'-124'-25'93,"24"50"-77,-24 25 0,50-1-1,24 26 1,26-26-16,-26 26 15,25-1 1,25 0 0,0 1-16,-25-1 15,25 1 1,25-1-1,50-24 48</inkml:trace>
  <inkml:trace contextRef="#ctx0" brushRef="#br0" timeOffset="1170.002">22547 1910 0,'75'74'46,"-50"1"-30,-25 24-16,24 0 16,-24 0-16,0 25 15,0-49 32,0-75-31</inkml:trace>
  <inkml:trace contextRef="#ctx0" brushRef="#br0" timeOffset="9172.8161">8186 2679 0,'-25'-75'156,"25"1"-140,0 24 0,0-24-16,25 0 15,-25-1 1,0 1-1,24 24-15,26-49 16,49 49 0,-49-24-1,-1 0 1,75 24 15,-24 25 16,24 25 0,-100 75-16,-24-1-16,25-24 1,-50 49 0,25-50-1,-99 26 1,-25-50-1,25-1 1,0 1 31,-25 0-32,124-25 63</inkml:trace>
  <inkml:trace contextRef="#ctx0" brushRef="#br0" timeOffset="12448.8219">31179 3746 0,'100'-75'47,"-51"25"-1,-49-24 1,-124 49-31,-25 25-1,50 0 1,-50 0 0,1 0-1,24 25 16,0 49-31,49-24 16,26 25-16,49-1 16,-25 0-16,50-24 31,24 49-16,50-49 1,-99-50 46</inkml:trace>
  <inkml:trace contextRef="#ctx0" brushRef="#br0" timeOffset="12776.4224">31031 3770 0,'-124'0'47,"0"0"-31,24 0 30,1 50-14,74 24-32,25 26 15,-24-26 1,24 0-1,-25 1 1,25-26-16,0 26 16,0-75 46</inkml:trace>
  <inkml:trace contextRef="#ctx0" brushRef="#br0" timeOffset="13634.4239">31899 3448 0,'0'-124'0,"0"49"0,25 150 31,-25-1-31,-100-74 94,-24 0-78,25 0-1,-25 25 16,50 25-15,24 49-16,25-25 16,1-24-1,24 24 63,124-98-62,0-26-1,0-49 1,-75 24 0,1-24-1,-25 0-15,-1 24 16,-24 1-1,0 24 1,0 125 46,0-1-46,0 25 0,0-24 30,0-75-46</inkml:trace>
  <inkml:trace contextRef="#ctx0" brushRef="#br0" timeOffset="33664.8591">28501 5159 0,'0'0'0</inkml:trace>
  <inkml:trace contextRef="#ctx0" brushRef="#br0" timeOffset="34210.8601">28649 4961 0,'0'74'156,"0"1"-140,0-26 0,-24 51-16,24-26 15,0 0-15,0 1 16,0-1-1,0 1-15,-25-1 16,25 0-16,0 1 16,-25-1-16,25 1 15,0-1-15,-25 25 16,0-49-1,25 24-15,-24 1 16,24-1 0,0 1-16,-25-26 15,25 26 1,-25-1-1,0-24 1,25-50 78</inkml:trace>
  <inkml:trace contextRef="#ctx0" brushRef="#br0" timeOffset="35490.0623">25946 4862 0,'0'74'156,"0"-24"-140,0 24-1,-25 1 1,25-1 0,0 0-1,-25 1-15,25-1 16,0 1-1,0-1 1,-25 0 0,25 1-16,-25-1 15,25-24-15,0 24 16,-24 1-1,-1-1-15,25 1 16,0 24 0,-25-50-16,25 26 15,-25-1 1,25 1-1,0-1-15,-25-24 16,1 24 31,24-74 15</inkml:trace>
  <inkml:trace contextRef="#ctx0" brushRef="#br0" timeOffset="117421.4062">32445 12849 0,'-100'-25'203,"-24"0"-172,25 25-15,-25-25 15,0 25-15,25 0-1,-25-24 1,0 24 0,0 0-1,-25-25-15,50 25 16,-75-25 15,25 25-15,25 0-16,-25-25 15,1 25 1,-26-25-16,50 25 15,-25 0 1,25 0-16,-25 0 16,25-24-1,-49 24-15,49 0 16,0 0-16,-25-25 15,25 25-15,-25 0 16,0-25-16,-25 25 16,50-25-1,0 25-15,-25 0 16,25 0-1,0 0-15,0 0 0,25 0 16,-74-25 0,49 25-16,0 0 0,-50 0 15,25 0-15,0 0 16,-24 0-1,-1-24-15,25 24 0,50 0 16,-50 0-16,50 0 0,-100 0 16,26-25-16,49 25 15,-75 0-15,1-25 16,99 25-16,-100 0 0,75 0 15,-49-25-15,-26 25 16,75 0-16,-74 0 0,-26 0 16,26 0-1,74 0-15,0-25 0,0 25 0,0 0 16,0 0-16,25 0 0,-25 0 15,24 0-15,-24 0 0,0 0 0,0 0 16,0-24-16,0 24 0,0 0 0,0 0 16,0 0-16,-25 0 0,1 0 15,24 0-15,0 0 0,0 0 0,-1 0 16,1 0-16,0 0 0,0 0 0,-24-25 15,24 25-15,0 0 0,-25 0 0,50 0 16,-50 0-16,0 0 0,25 0 16,0 0-16,-25 0 0,25 0 0,-124 0 15,-25 0 1,-99 0-1,50 0 1,24 25-16,50-25 0,49 0 0,26 0 16,49 24-16,-25-24 0,25 0 15,0 25-15,0-25 0,0 0 0,0 0 16,25 25-16,-50-25 0,50 0 15,-1 0-15,-24 25 0,-74-25 16,74 0-16,-75 0 0,-49 25 62,-25-25-62,50 0 0,25 24 16,49-24-16,25 0 0,-50 0 16,50 0-16,25 25 15,-25-25 16,74 75 32,26-26-48,24 50-15,0 1 16,0-51 0,0 1-16,0 24 15,0 1-15,0-1 16,24 25-16,1-24 15,25 24-15,-1 0 16,26 0 0,-26 1-16,-24 24 15,25-25-15,0 25 16,24-25-16,0 25 15,-24 0-15,-25 0 16,24-25-16,-24-24 16,25 49-16,-25-25 15,-1 25-15,-24-74 16,25 74-16,25-25 15,-25-25-15,24 50 16,-49-24-16,0-1 16,50-25-16,-1 25 31,-24-24-31,-25-75 47</inkml:trace>
  <inkml:trace contextRef="#ctx0" brushRef="#br0" timeOffset="118451.008">32469 12923 0,'25'-49'31,"0"98"78,-25 26-109,0-26 16,0 26-16,0-1 15,0 1-15,0 24 16,0 0-16,0-25 16,0 50-16,0-24 15,0-26 1,0 25-16,0 0 15,0 25-15,0-74 0,0 74 16,-25 0-16,25 0 16,0 0-1,0-49-15,0-26 0,25 75 16,-25-25-16,0 25 15,0-24-15,0-1 16,25 0-16,-25 0 16,0 1-1,25-26-15,-25 0 16,24 26-16,-24-1 15,0-25-15,25 1 16,-25 24-16,25-25 16,-25 26-16,0-100 15</inkml:trace>
  <inkml:trace contextRef="#ctx0" brushRef="#br0" timeOffset="119168.6093">32519 16694 0,'-124'-25'109,"0"0"-93,25 25-16,-50 0 15,25 0-15,-50 0 16,1 0-16,-1 0 15,0 0-15,1 0 16,-26 0 0,26 0-16,24 0 15,-25 0-15,50 0 16,-74 0-16,-1 0 15,-49 0-15,149 0 0,-124 0 16,99 0-16,0 0 0,24 0 16,-24 0-16,0 0 0,0 0 15,-24 0-15,24 0 0,0 0 0,-1 0 16,1 0-16,0 0 0,-24 0 0,24 0 15,0 0-15,-25 0 0,25 0 16,0 0-16,0 0 0,0 0 0,-25 0 16,0 0-16,0 0 0,25 0 15,-25 0-15,-24-25 0,24 25 0,0 0 16,0 0-16,0 0 0,1 0 0,-1 0 15,0 0-15,0 0 0,0 0 0,0 0 16,1 0-16,-1 0 0,0 0 0,0 0 16,0 0-16,25 0 0,-25 0 15,-99 0 1,248 0-16</inkml:trace>
  <inkml:trace contextRef="#ctx0" brushRef="#br0" timeOffset="119621.0101">20613 16669 0,'-124'25'15,"-50"-25"-15,50 0 16,0 0-16,0 0 0,-25 0 0,0 0 15,25 0-15,-25 0 0,25 0 0,-24 0 16,-1 0-16,25 0 0,0 0 16,-25 0-16,0 0 0,0 0 15,-49 0-15,24 0 0,25 24 0,50-73 16,0-125-16,-100 100 15,-24 49-15,50 50 16,-26 0-16,26 24 0,24 26 0,25-1 16,0-24-16,24-1 0,-24 1 15,25-25-15,-74 24 0,-1-24 16,0-25-16,1 0 15,24 0 1,25 0-16,0 0 16,-50 25-1,50-25-15,25 0 16,-25 0-1,25 0 32,99 0 31</inkml:trace>
  <inkml:trace contextRef="#ctx0" brushRef="#br0" timeOffset="140384.6466">13444 12824 0,'0'74'109,"0"1"-78,-25-26-15,25 26-1,0-1 1,0 1 15,0-75 94</inkml:trace>
  <inkml:trace contextRef="#ctx0" brushRef="#br0" timeOffset="142459.4502">16222 14610 0,'0'-74'63,"25"-1"-17,74 50 1,1 25-16,24-24 16,-50 98 0,-24 0-16,-50-24-15,24 24-1,-24-24 17,0-50 46</inkml:trace>
  <inkml:trace contextRef="#ctx0" brushRef="#br0" timeOffset="142740.2507">16321 14957 0,'149'0'110,"-25"0"-110,25-25 15,-25 25 1,0 0-1,0 0-15,0 0 16,-124 0 46</inkml:trace>
  <inkml:trace contextRef="#ctx0" brushRef="#br0" timeOffset="146187.8568">19075 15404 0,'-25'-50'62,"99"-24"-15,75 74 0,-50 0-47,1 0 16,-1 74 46,-99-24-46,0 24 30,-25 1-30,-99-26 0,25-49 15,198 50 109,25-25-124,-25 24-1,-49 26 17,-25-1-1,0 0-16,-25-24 32,-124 0 0,24-50 15,100 0-46</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02:07.595"/>
    </inkml:context>
    <inkml:brush xml:id="br0">
      <inkml:brushProperty name="width" value="0.05292" units="cm"/>
      <inkml:brushProperty name="height" value="0.05292" units="cm"/>
      <inkml:brushProperty name="color" value="#FF0000"/>
    </inkml:brush>
  </inkml:definitions>
  <inkml:trace contextRef="#ctx0" brushRef="#br0">29195 5606 0,'75'74'78,"-75"-24"-62,0 24-16,0 1 15,0-1-15,0 1 16,0-26 0,0 26-1,0-26 16,0 26-15,0-75 46</inkml:trace>
  <inkml:trace contextRef="#ctx0" brushRef="#br0" timeOffset="358.8006">28699 6325 0,'-124'0'78,"-25"0"-62,50 0 46</inkml:trace>
  <inkml:trace contextRef="#ctx0" brushRef="#br0" timeOffset="7612.8134">8409 14064 0,'-99'0'125,"-50"25"-125,0-25 16,50 0-1,-25-50 32,74-24-31,0 0 15,1-26-16,24 26-15,0 24 16,0 1-16,1-26 16,-1 1-1,25 0 1,-25-1-16,25 1 15,0-1-15,-25 26 16,25-26 0,-25 1-1,25-1-15,0 1 16,0 0-1,0-1-15,0 1 16,0 24 0,25-24-1,50 24 1,24-24-1,25 49 1,-75-49 0,75 24-1,1 25 16,-125 25 16</inkml:trace>
  <inkml:trace contextRef="#ctx0" brushRef="#br0" timeOffset="9422.4165">7987 12278 0,'-124'-49'94,"-74"-51"-1,123 51-93,-24-26 0,0-24 31,0 25-31,24-1 16,1 26-16,24-26 0,1-24 16,-1 25-16,25-1 15,25 26-15,-25-50 16,25 49-1,0-25-15,0 1 16,0 0 0,0 24-16,25-24 15,0-1 1,49 1-1,50-1-15,25 1 16,0 24 0,-25 26 15,-25-26-31,50 25 15,-149 25 48</inkml:trace>
  <inkml:trace contextRef="#ctx0" brushRef="#br0" timeOffset="10842.019">8037 10691 0,'-124'-25'94,"-50"0"-63,50-24-15,0 24-16,0-50 15,0 26 1,124 49 46</inkml:trace>
  <inkml:trace contextRef="#ctx0" brushRef="#br0" timeOffset="11138.4196">6846 9550 0,'0'-75'15,"25"1"1,-25 24-16,25-24 16,49 0-1,50-1-15,0 1 16,0-1-1,25 1 1,-50 24 0,25 1-1,0 49 1,25 0-1,-50-25-15,-99 25 63</inkml:trace>
  <inkml:trace contextRef="#ctx0" brushRef="#br0" timeOffset="13650.024">7590 14362 0,'0'0'78</inkml:trace>
  <inkml:trace contextRef="#ctx0" brushRef="#br0" timeOffset="14211.625">8037 12204 0,'0'0'78</inkml:trace>
  <inkml:trace contextRef="#ctx0" brushRef="#br0" timeOffset="14617.2257">8235 10616 0,'0'0'94</inkml:trace>
  <inkml:trace contextRef="#ctx0" brushRef="#br0" timeOffset="18096.0318">16371 15751 0,'0'-50'93,"0"-24"-77,-25 24 0,-124-24-1,50 0 1,-50 49-1,1 25 1,24-25 0,0 0-1,0 25 1,-1 0-1,1-25 1,0 25 0,0 0 15,0 0 16,0 50-47,50 0 15,24 49 1,26-50-1,-1 26 1,0 24 31,-25 0-47,50 0 15,-24-24-15,24-1 16,0 1 0,0-1-1,0-24-15,0 49 31,49-25-15,50 26 15,1-51-15,24 1-16,0-25 15,0-1 1,0-24 0,24 0-1,-23 0 1,-1 0-1,49 0 17,-24-24-32,-25-1 15,25-25 1,-50 1-16,0-26 15,-74 1 1,25 24 0,-1-24-1,-49 24 16,25-49-31,-25 24 16,0 75 46</inkml:trace>
  <inkml:trace contextRef="#ctx0" brushRef="#br0" timeOffset="21855.6384">15354 6226 0,'0'74'234,"0"1"-218,-25-1-1,25-24 1,0 24 15,-25 1-31,25-1 16,0 0-16,-24-24 15,24 25 1,-25-1 0,25 0-1,0 1 1,-25-1-1,25-24 1,-25 49 0,25-25-16,0 1 15,0-1 1,-25 1-1,25-1 1,0-24-16,0 24 16,0 0-1,0 1-15,0-1 16,0 1-1,-24-26-15,24 51 16,0-51 0,0 26-16,0-26 15,0 26-15,0-1 16,0 0-1,0 26-15,0-26 16,0 25 0,-25-49-1,25 24-15,25 26 16,-25-26-16,0-24 15,0 24 1,0 0-16,0 26 16,0-26-16,0 0 15,0 1 1,0 24-1,0-49-15,0 24 16,24 1 0,-24-1-16,0 0 15,0 1 1,0-26-16,0 51 31,0-1-31,0-25 16,0 1-16,0 24 15,0 0 1,0-25-1,0-24-15,25 24 16,-25 1-16,0-25 16,0 49-1,0-50 1,0 26-16,0-26 15,0 26-15,25-1 16,-25-24 0,0 24-1,0 1-15,0-1 16,0 25-1,0-24 1,0-1 0,0 1-1,25-1-15,-25 0 16,0 1-1,0-1 1,0 1 0,0-1-16,0 0 15,0 1 1,25-1-1,-25-24 1,0 24 0,0 25-1,0-24 1,24-25-1,-24 24 1,0 0 0,0-24-16,25 24 15,-25-24 1,0 24-1,0 1 1,0-1 0,0-24-16,0 24 15,0-24 1,25 24-1,-25 25 1,0-49 0,0 24-1,0 1 1,0-1-1,0-24 1,25 24-16,-25 1 16,0-26 15,0 26-16,0-1 1,0-24 0,25 24-1,-25-24 1,0 24-1,25-24 1,-25-1 15,24 26-15,-24-1 15,25-24 0,-25-50 94</inkml:trace>
  <inkml:trace contextRef="#ctx0" brushRef="#br0" timeOffset="24928.8438">14660 14188 0,'-100'-49'63,"-73"49"-48,24 0-15,0 0 16,-49 0-16,-1 0 15,100 0-15,-124 0 16,124 0-16,-75 0 16,-25 24-16,26-24 15,-1 0-15,25 0 16,1 0-16,148 0 62</inkml:trace>
  <inkml:trace contextRef="#ctx0" brushRef="#br0" timeOffset="25443.6447">14114 12452 0,'-99'-50'31,"-25"50"-31,-25 0 15,25-24 1,-99 24 0,123 0-16,-24 0 15,124 0 32</inkml:trace>
  <inkml:trace contextRef="#ctx0" brushRef="#br0" timeOffset="26005.2457">13742 10765 0,'-124'0'31,"-50"-25"-31,75 25 16,-25 0-1,0 0-15,25 0 0,-50 0 63,149 0-63</inkml:trace>
  <inkml:trace contextRef="#ctx0" brushRef="#br0" timeOffset="26535.6466">14908 8930 0,'-199'0'0,"75"0"0,248-25 31,25 25-31,-50 0 16,-223-25 15,0 25-15,-25 0-16,1 0 15,23 0-15,-23 0 16,24 0-16,-25 25 0,25-25 16,0 0-16,25 25 0,-25-25 0,24 24 15,100-24 32</inkml:trace>
  <inkml:trace contextRef="#ctx0" brushRef="#br0" timeOffset="33930.0596">20712 8756 0,'50'-50'62,"-150"26"78,-49 48-140,-24 26 16,49-25-16,0 24 16,25-24-1,74 50 32,124-51-16,25 1-15,-25 25-1,-49 0 1,-25 24 0,-25 0 15,0-24-16,-25 24 1,-50 1 0,-73-1-16,24-24 15,24 24 1,51 1-1,-1-1 1,50 0 0,-25-24-1,125 0 63,-1-50-62,-99 0 31</inkml:trace>
  <inkml:trace contextRef="#ctx0" brushRef="#br0" timeOffset="34756.861">20439 10071 0,'0'74'47,"0"-24"-31,0 49-1,0-49-15,0 24 16,0 0 0,0 1 15,0-150 78,0 1-109,0 0 16,0-1-16,0 1 15,0-25 1,25 24-16,-25-24 15,25 49-15,24-24 16,1-1-16,-1 26 16,1-26-16,25 26 15,-1-26 1,25 51 15,25 24-15,-49 49 46,-51 1-46,-24 49-1,0-49 16,-49 24-15,-75-24 0,0-50-1,0 0 16,124 0 47</inkml:trace>
  <inkml:trace contextRef="#ctx0" brushRef="#br0" timeOffset="35131.2617">21630 9054 0,'124'-25'63,"-25"25"-63,50 0 15,-149 0 48</inkml:trace>
  <inkml:trace contextRef="#ctx0" brushRef="#br0" timeOffset="35474.4623">21406 9376 0,'124'0'63,"0"-25"-63,25 25 15,-49 0 1,24 0-16,-25 0 16,25 0-16,-124 0 62</inkml:trace>
  <inkml:trace contextRef="#ctx0" brushRef="#br0" timeOffset="36410.4639">22547 8830 0,'25'-74'78,"124"74"-62,-50-25-1,1 25-15,-1 0 16,50 0-1,-25 0 1,0 0-16,-50 75 31,-74-1-15,0 0-1,0 26 1,0-26 0,-25-24-16,-49 24 15,24-24 1,-24 24-1,49 1 17,0-1-17,149-49 32,25-50 15,-25 0-62,0 0 0,0 1 16,50-51-16,-75 1 16,-74-1-1,-124 26 16,-50 24-15,25 25 15,99 74 16,25-24-31,124 0 46</inkml:trace>
  <inkml:trace contextRef="#ctx0" brushRef="#br0" timeOffset="37065.6651">24557 9178 0,'99'-25'62,"25"25"-46,0 0-1,-25 25-15,25 0 32,-25 49-17,-49-24 1,0-100 109,-26-49-94,76 0-16,24 24-15,24 1 16,-24 49-16,1 0 16,-1 25-16,0-25 15,0 25 1,-25 0-16,25 0 15,0 25 1,-25 49 0,-74 26-16,-25-26 15,0 1 16,-124-1-15,-25-49 0,25-25-16,0 0 15,0 0-15,0 0 16,0-25-1,124 25 32</inkml:trace>
  <inkml:trace contextRef="#ctx0" brushRef="#br0" timeOffset="96252.169">24532 6995 0,'-75'74'141,"-24"26"-110,25-51-31,-25 26 15,24-1-15,-24 0 16,0 1 0,-1-1-16,1 1 15,25 24 1,-1-25-1,-24 1 1,25-26-16,-25 26 31,-1-26 0,51 26 1,49-75 30</inkml:trace>
  <inkml:trace contextRef="#ctx0" brushRef="#br0" timeOffset="96938.5703">22920 7888 0,'0'74'93,"-25"-24"-77,25 0 0,-25 24-1,25 0 1,0-24-1,-25 24 17,0 1-1,149-50 16,25-25-32,-50-25 1,25 0-16,-74-49 0,24-26 15,26 26-15,24 49 63,-124 25-63</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04:11.194"/>
    </inkml:context>
    <inkml:brush xml:id="br0">
      <inkml:brushProperty name="width" value="0.05292" units="cm"/>
      <inkml:brushProperty name="height" value="0.05292" units="cm"/>
      <inkml:brushProperty name="color" value="#FF0000"/>
    </inkml:brush>
  </inkml:definitions>
  <inkml:trace contextRef="#ctx0" brushRef="#br0">11509 14982 0,'25'74'171,"-25"1"-155,0-26-1,25 26 17,-25-1-1,25 1-16,-25-26 1,0 26 31,49-26-47,26 26 15,24-1 17,50 1-17,-75-26 1,75 1 15,0-25-31,-25-25 16,0 0-1,25 24 1,0-24-1,-25 0 1,0 0 0,0 0-1,25 0-15,-50 0 16,25 0-1,0-24 1,0-1 0,25-25-1,-50 1-15,25-26 16,-25 1-1,-24 24 1,-1-24 0,-49-1-1,49 26 1,1-26-1,-51 1 1,51 24 0,-26-24 15,-49 74 78</inkml:trace>
  <inkml:trace contextRef="#ctx0" brushRef="#br0" timeOffset="1216.8021">14858 15156 0,'0'74'125,"0"-24"-109,0 49-1,25-49 1,-25 24 15,74 0-15,25 1-1,-49-26 1,24 26-1,75-26 1,-49 26 0,48-1 15,1-24-16,-25-1 1,0-24 0,0 0-1,-25-25-15,50 0 31,-49 25-15,48-25 0,-24-25-1,-24 25 1,48-50-1,-48 1-15,-26-26 16,50 1 0,-74 0-1,24-1 1,0 26-1,-24-26 1,-25 1 0,49-1-1,-49 1-15,0 24 16,25-24-1,-1-1 1,1 26 31,-50 49 31</inkml:trace>
  <inkml:trace contextRef="#ctx0" brushRef="#br0" timeOffset="2792.4049">21654 10691 0,'25'49'78,"-25"51"-62,0-51-16,0 50 15,0-24-15,0-1 16,-25 26-16,25 24 15,0-25 1,0 0-16,0 0 16,0 25-16,0-25 15,0-49-15,-24 74 0,24-25 16,0-24-16,0-26 15,0 75-15,0 0 16,0-74-16,-25 74 16,25-50-16,0-24 0,0 74 15,-25-50-15,25 50 0,0-24 16,0-51-16,-25 75 15,25-24-15,-25-1 16,25 0-16,-24 0 16,24-49-16,-50 49 15,50 0-15,-25-24 16,25 24-1,-25-50-15,-24 51 0,-1-26 16,25 1-16,1-1 16,24 0-1,-25 1 1,25-1-1,-25-24 48,25-50-63</inkml:trace>
  <inkml:trace contextRef="#ctx0" brushRef="#br0" timeOffset="3042.0053">21258 15553 0,'0'0'0</inkml:trace>
  <inkml:trace contextRef="#ctx0" brushRef="#br0" timeOffset="3775.2066">21406 15329 0,'0'-49'31,"0"-26"-15,-124 50 15,0 1-16,-24 24 1,24 0 0,24 0-1,-24 49 16,50 1-15,49 49-16,0-24 16,25-1-1,-25 0 1,25-24 15,124-25 0,1-25-15,23 0-1,1 0-15,-50-25 16,25 0-16,-74-49 31,-25 24-15,-25-24 15,-25 24-15,-74 25 30,-25 50-30,49 25 15,26 24-15,24 25-1,0-24 1,-24-1-16,24 1 16,0-1-1,0 0 1,25-74 46</inkml:trace>
  <inkml:trace contextRef="#ctx0" brushRef="#br0" timeOffset="4508.4079">21307 15726 0,'-25'75'141,"1"-1"-110,24-74 109</inkml:trace>
  <inkml:trace contextRef="#ctx0" brushRef="#br0" timeOffset="4804.8084">21903 15627 0,'-25'74'94,"25"1"-78,0-26-16,-25 26 15,25-1 1,0 1-1,-25-1-15,25-24 16,0-50 31</inkml:trace>
  <inkml:trace contextRef="#ctx0" brushRef="#br0" timeOffset="5413.2095">21654 15776 0,'-173'-50'125,"-100"50"-125,-25 0 0,125 0 0,-51 0 63,224 0-63</inkml:trace>
  <inkml:trace contextRef="#ctx0" brushRef="#br0" timeOffset="6910.8121">6400 10096 0,'0'49'63,"0"50"-48,0-49-15,24 74 0,76 124 16,-1-50-16,-25-123 0,-49-150 15,-25 1 1,-74 0 93,74-1-93,0 1-1,0-1-15,0 1 16,0 24 0,-25-24-16,25 24 0,0-49 15,0 0 1,0 24-16,0 1 15,0 0 1,0-1-16,49 1 47,75 74-32,1 0-15,23 0 16,-48 0 0,-1 74-1,-74 1 1,-1-26-1,1 50-15,-25-24 16,0-1 0,0 1 15,-99-26-16,0-24 17,0-25-1,99 0 47</inkml:trace>
  <inkml:trace contextRef="#ctx0" brushRef="#br0" timeOffset="7285.2128">7193 10765 0,'25'75'94,"-25"-1"-94,25 0 15,-25 1 1,0-75 46</inkml:trace>
  <inkml:trace contextRef="#ctx0" brushRef="#br0" timeOffset="10998.0193">14660 6524 0,'-149'0'93,"25"24"-77,-25-24-16,0 50 16,0-25-1,0 24-15,50 1 16,-25-25-1,174 49 79,74-74-94,0 75 31,-99-26-15,-25 26-1,0-1 1,-25 1-16,-74-1 16,-50 0-1,25-24-15,0 24 16,74 1-1,1-1 1,49 1 15,-125-26 16,274-74-31,-149 25 46</inkml:trace>
  <inkml:trace contextRef="#ctx0" brushRef="#br0" timeOffset="11793.6207">14015 7764 0,'24'74'47,"-24"1"-32,0 24-15,0-49 16,0 24-1,0-24 1,25 24 0,-50-173 108,25 49-108,0-24-16,0-26 16,0 26-16,0 0 15,0-26-15,25 51 16,25-26-1,24 1-15,25 24 32,26 26-17,-1 24 32,-25 49-16,-99 26-15,25-1-1,-25 0 1,-25 1 15,-50-26-15,-49 1-1,-25-25 1,50-25 15,99 0 32</inkml:trace>
  <inkml:trace contextRef="#ctx0" brushRef="#br0" timeOffset="12355.2217">15205 7293 0,'124'-50'78,"25"50"-62,0 0-1,-25-25 1,-124 25 46</inkml:trace>
  <inkml:trace contextRef="#ctx0" brushRef="#br0" timeOffset="12682.8223">15329 7020 0,'100'-25'78,"24"25"-62,0 0-16,-25 0 31,-99 0 16</inkml:trace>
  <inkml:trace contextRef="#ctx0" brushRef="#br0" timeOffset="13026.0229">19447 6672 0,'0'0'47</inkml:trace>
  <inkml:trace contextRef="#ctx0" brushRef="#br0" timeOffset="13837.2243">19000 7020 0,'-74'74'15,"-50"1"1,50-1 0,-75 25-16,0-24 15,0-51-15,-25 26 16,26 0-16,-26-26 15,50 1-15,-25 0 16,25 0 0,-50-25-16,26 0 15,-1 0 1,50 0-1,-25-25 1,99-49 0,25-1 15,25 1-16,74 24 1,50 25 0,-25 25-16,0 0 15,24 0-15,-24 0 16,25 0-1,-25 0-15,-24 25 16,24-25-16,0 50 16,0-1-16,-273 1 15,397 24 1,-124-49-16,0 0 0,0-25 15,0 25-15,99 24 16,-99-24-16,-25 0 16,75 0-16,0 24 15,-1-49-15,-49 0 16,0 0-16,50 0 15,-50-24 1,0-26 15,-50 0-15,1-24-1,-50 24-15,-25-24 16,-25-25 0,-25 24-16,1 26 15,-26-26 1,-49 26-1,-25 49 17,-49 0-32,24 0 15,-24 0-15,-1 0 16,26 0-16,173 0 62</inkml:trace>
  <inkml:trace contextRef="#ctx0" brushRef="#br0" timeOffset="34959.6614">29096 5705 0,'-124'-25'141,"-25"25"-126,50 50 1,24-1-1,51 26 17,24-1-17,-25-24 1,149 0 31,0-50-47,0 0 15,25 0 1,-25 24-1,-124-24 32</inkml:trace>
  <inkml:trace contextRef="#ctx0" brushRef="#br0" timeOffset="35287.262">28253 6276 0,'0'0'109</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05:21.441"/>
    </inkml:context>
    <inkml:brush xml:id="br0">
      <inkml:brushProperty name="width" value="0.05292" units="cm"/>
      <inkml:brushProperty name="height" value="0.05292" units="cm"/>
      <inkml:brushProperty name="color" value="#FF0000"/>
    </inkml:brush>
  </inkml:definitions>
  <inkml:trace contextRef="#ctx0" brushRef="#br0">7293 8533 0,'24'74'140,"-24"1"-124,0-1 0,-24 25-16,-1-24 15,25-1 1,-25-24-1,25 24 1,-25 1 15,25-75 47</inkml:trace>
  <inkml:trace contextRef="#ctx0" brushRef="#br0" timeOffset="670.8011">7714 8806 0,'99'24'125,"-74"51"-94,0-1-15,-25-24 15,-124-25 31,25-100-30,99 26-17,-25-26 1,50 26 15,-25 49 47</inkml:trace>
  <inkml:trace contextRef="#ctx0" brushRef="#br0" timeOffset="1216.8021">6424 8235 0,'0'75'78,"0"-1"-62,-24 0-1,-1 1-15,0-1 16,-49 1-16,-1-1 16,26 0-16,-1 1 15,0-1 1,1-24-16,-26 74 15,51-50 1,-51 1-16,50-1 16,0 25-1,25-99 32</inkml:trace>
  <inkml:trace contextRef="#ctx0" brushRef="#br0" timeOffset="1450.8025">6251 9500 0,'0'0'78</inkml:trace>
  <inkml:trace contextRef="#ctx0" brushRef="#br0" timeOffset="1716.003">5507 8533 0,'0'0'78</inkml:trace>
  <inkml:trace contextRef="#ctx0" brushRef="#br0" timeOffset="6052.8106">18231 13767 0,'25'99'125,"-25"-25"-125,-25 1 16,25-26-1,124 1 63,25-75-62,-25 25 0,0 0-1,0-25 16,-24 25-15,24 25 0,-25 0-16,-25 49 31,-49 1-16,-25-1 1,0 1 0,0-75 46</inkml:trace>
  <inkml:trace contextRef="#ctx0" brushRef="#br0" timeOffset="6536.4114">17884 13543 0,'124'-24'47,"0"24"-32,-25 0-15,25 0 16,-24 0-16,49 0 16,-50 24-1,25-24-15,0 0 16,0 0-1,-25 0 1,25 25 0,-25 0 46</inkml:trace>
  <inkml:trace contextRef="#ctx0" brushRef="#br0" timeOffset="7035.6123">19943 13742 0,'124'0'47,"-25"25"-32,25-25 1,-49 74 15,-51-24-15,-24 49-1,0-50 1,-99 1 31,-25-50-47,0 0 15,25 0-15,-25 0 16,50-74 31,74-1-32,0 1 1,0 74 62</inkml:trace>
  <inkml:trace contextRef="#ctx0" brushRef="#br0" timeOffset="7597.2133">17636 13171 0,'0'75'78,"0"-26"-78,-25 26 15,25-26-15,0 51 16,0-26-16,0-173 15,0-149-15,-24 99 0,-1 223 16,25 75-16,-25 0 0,0-25 0,25 25 16,-25-50-16,0-25 0,1 1 0,24-26 15,-25 51-15,25-26 16,-25 0-1,25 1 1,-25-1 0,25-74 30</inkml:trace>
  <inkml:trace contextRef="#ctx0" brushRef="#br0" timeOffset="7862.4138">18008 14486 0,'0'0'78</inkml:trace>
  <inkml:trace contextRef="#ctx0" brushRef="#br0" timeOffset="8112.0142">16818 13444 0,'0'0'78</inkml:trace>
  <inkml:trace contextRef="#ctx0" brushRef="#br0" timeOffset="15428.4271">22920 6970 0,'-124'-25'93,"-1"25"-77,1 25-16,-24 0 16,48 49 15,175-24 0,49-25-15,-25-25-16,0 49 15,1 1 1,-100 24-1,0-24 1,0 24 0,-25 26-16,-75-51 15,-48 1 1,48-25-1,-24-1-15,25 51 16,25-26 31,198-24 0,25-25-32,-50 0 32</inkml:trace>
  <inkml:trace contextRef="#ctx0" brushRef="#br0" timeOffset="16130.4283">22622 8062 0,'0'74'47,"25"0"-32,-25 1-15,0-26 16,24 26-1,-24-1 1,50-148 93,-25 24-109,-25-24 16,0-1-16,0 26 15,0-26 1,0 1-16,0-1 16,0 1-16,25 24 15,24-49 1,51 74-1,48 1 17,-24 24-17,-49 74 48,-75 0-48,0 1 1,-25-26-1,-74-24 1,-50-25 0,0 0-16,50 0 15,99 0 48</inkml:trace>
  <inkml:trace contextRef="#ctx0" brushRef="#br0" timeOffset="18142.8318">23887 6945 0,'99'25'94,"25"0"-78,-25 49-1,25-49 1,25 0-1,-25 0 1,25 0 0,-50-1-16,50 1 15,-50 25 1,50-25 31,-25 24-32,0 1 1,-99 24 46,-25 1-46,-50-1-1,-49-24 1,-50 24 0,25 0-16,0 1 15,0-1 1,0 1-1,0-26 1,25 26 0,0-26-16,0 51 15,-25-51 1,24 1-1,1 24 17,99-74 30</inkml:trace>
  <inkml:trace contextRef="#ctx0" brushRef="#br0" timeOffset="18642.0327">26467 6945 0,'24'50'47,"-24"0"-31,0 49-16,0-25 15,0 25-15,25 1 16,-25 24-16,0-75 15,0-49 32</inkml:trace>
  <inkml:trace contextRef="#ctx0" brushRef="#br0" timeOffset="63429.7114">9624 8384 0,'0'74'140,"0"26"-124,0-26-16,0 0 16,0 1-1,25-1 1,-25-24-16,0 24 15,0 26 1,0-26 0,0-24-16,0 24 15,0 0 1,25 1-1,-25-26-15,0 26 16,25-26 15,-25-49 47</inkml:trace>
  <inkml:trace contextRef="#ctx0" brushRef="#br0" timeOffset="63913.3122">9773 9376 0,'0'75'93,"0"-26"-77,-25 26 0,0-26 46,-74-24-15,-25-25-16,75-74 16,49 74 31</inkml:trace>
  <inkml:trace contextRef="#ctx0" brushRef="#br0" timeOffset="64131.7126">9922 9327 0,'-149'0'78,"149"0"-31</inkml:trace>
  <inkml:trace contextRef="#ctx0" brushRef="#br0" timeOffset="66066.116">15999 14536 0,'124'-25'47,"-25"25"-32,50 0 1,0 0 0,0 0-1,24 0-15,1 0 16,-50 0-1,0 0-15,0 0 16,25 0-16,-25 0 16,25 0-16,24 0 15,1 0-15,0 0 16,-1 0-16,-24 0 15,25 0-15,-1 0 16,1 0 0,0 0-16,-26 0 15,51 0-15,-50 25 16,24-25-16,1 0 15,-25 0-15,0 0 16,-1 0-16,26 0 16,-50 0-16,0 0 15,0 0 1,0 24-16,50-24 15,-50 0 1,0 0 0,-25 0-1,-99 0 48</inkml:trace>
  <inkml:trace contextRef="#ctx0" brushRef="#br0" timeOffset="66596.5169">21010 14139 0,'124'0'47,"0"0"-31,24 24-1,-48 1 1,-51 50 15,-24-26 0,-25 26 1,25-26-17,-50 26 1,-74-50 15,-50-25-15,-198 0-16,49 24 0,124-24 46,-24 0-30</inkml:trace>
  <inkml:trace contextRef="#ctx0" brushRef="#br0" timeOffset="66861.7174">21183 14263 0,'0'0'109</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06:50.034"/>
    </inkml:context>
    <inkml:brush xml:id="br0">
      <inkml:brushProperty name="width" value="0.05292" units="cm"/>
      <inkml:brushProperty name="height" value="0.05292" units="cm"/>
      <inkml:brushProperty name="color" value="#FF0000"/>
    </inkml:brush>
  </inkml:definitions>
  <inkml:trace contextRef="#ctx0" brushRef="#br0">27508 4936 0,'-74'50'109,"74"24"-77,99-49-1,50-25-16,-25 25 1,-99 49 0,-25 1-1,0-1 1,-50-24-1,-74 24 1,25 0 15,99-24 32,124-50-48,25 0-15,-25 0 63,-124 0-63</inkml:trace>
  <inkml:trace contextRef="#ctx0" brushRef="#br0" timeOffset="343.2006">27112 5631 0,'-125'24'140,"125"-24"-140</inkml:trace>
  <inkml:trace contextRef="#ctx0" brushRef="#br0" timeOffset="14383.2252">20786 7615 0,'100'-50'93,"48"50"-77,-48 0 0,24-24-1,0 48 1,-75 26-1,-49 24 1,25 1 0,-25-26-16,0 26 15,25-1-15,-25 1 16,-25-26-1,-49 26 1,-75-26 0,50-49-1,-1 0-15,1 0 16,-50 0-1,25 0-15,0 0 32,99-74-17,25 0 1,-24-1-16,24 25 31,0-24-15,124 0 15,25 49-31,-1 25 15,-24 0 1,-124 0 31</inkml:trace>
  <inkml:trace contextRef="#ctx0" brushRef="#br0" timeOffset="15038.4264">22076 8086 0,'124'0'141,"0"0"-141,75 0 31,-100 0-15,99 0-16,26 0 15,-125 0 1,25 0-16,49 0 0,1 25 15,0-25 1,-50 0-16,25 0 16,-50 0-16,74 0 15,1 0 1,-50 0-16,-25 0 15,50 0 1,-50 0-16,25-25 16,-124 25 62</inkml:trace>
  <inkml:trace contextRef="#ctx0" brushRef="#br0" timeOffset="15646.8274">26690 7367 0,'0'74'125,"0"1"-125,0-26 16,0 51-16,0-26 15,0 25 1,0-24-16,0 24 15,0-25-15,0 1 16,0 24-16,0-25 16,0 1-16,0-75 62</inkml:trace>
  <inkml:trace contextRef="#ctx0" brushRef="#br0" timeOffset="44413.278">6449 9847 0,'0'75'125,"0"-26"-110,-25 26 1,174-75 109,-50 0-110,50 0 1,-49 0-16,24 25 31,-75 24-15,1 26-1,-25-1 1,-25 1-1,24-26-15,-24 50 16,0-24 0,-49-26 62</inkml:trace>
  <inkml:trace contextRef="#ctx0" brushRef="#br0" timeOffset="44818.8787">6375 9996 0,'99'-25'109,"50"25"-93,-50-24-16,0 24 16,25 0-16,0-25 31,0 25-16,-124 0 32</inkml:trace>
  <inkml:trace contextRef="#ctx0" brushRef="#br0" timeOffset="45302.4795">7565 10021 0,'100'0'93,"-1"75"-46,-99-1-31,25 0-1,-50 1 1,0-26-1,-74-49 32,49-49-16,25-1-15,25 50 31</inkml:trace>
  <inkml:trace contextRef="#ctx0" brushRef="#br0" timeOffset="45754.8803">5854 9748 0,'0'75'32,"0"-1"-17,0 0-15,0 1 16,0-1-16,0 26 15,0-26-15,-25 25 16,0-24-16,25 24 16,-25-25-1,25 25-15,-24-24 16,-1 24-16,25-25 15,0-74 32</inkml:trace>
  <inkml:trace contextRef="#ctx0" brushRef="#br0" timeOffset="45988.8807">6325 11261 0,'0'0'93</inkml:trace>
  <inkml:trace contextRef="#ctx0" brushRef="#br0" timeOffset="46238.4812">5060 10344 0,'0'0'78</inkml:trace>
  <inkml:trace contextRef="#ctx0" brushRef="#br0" timeOffset="48812.4857">15528 14039 0,'0'75'125,"0"-1"-109,0 1-1,0-1 1,0-24 0,0 24-1,0-24 1,0-1 15,0-49 16</inkml:trace>
  <inkml:trace contextRef="#ctx0" brushRef="#br0" timeOffset="49530.087">15776 14039 0,'0'75'141,"-25"-1"-126,149-74 94,0 0-93,-25 0 0,25 0 30,-49 75 1,-75-26-31,0-49 77</inkml:trace>
  <inkml:trace contextRef="#ctx0" brushRef="#br0" timeOffset="49888.8876">15478 13940 0,'149'-25'93,"-25"25"-93,-25-24 16,25 24-16,-25 0 15,25-50 17,-124 50-17</inkml:trace>
  <inkml:trace contextRef="#ctx0" brushRef="#br0" timeOffset="50434.8886">15106 13742 0,'0'49'31,"0"26"-15,0 24-1,-25 0 1,-24-24-1,-1-1 1,-24 25-16,24-49 16,25 49-1,25-24 1,0-75 46</inkml:trace>
  <inkml:trace contextRef="#ctx0" brushRef="#br0" timeOffset="50653.2889">14982 14585 0,'0'0'94</inkml:trace>
  <inkml:trace contextRef="#ctx0" brushRef="#br0" timeOffset="50887.2893">14287 13866 0,'0'0'63</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08:06.817"/>
    </inkml:context>
    <inkml:brush xml:id="br0">
      <inkml:brushProperty name="width" value="0.05292" units="cm"/>
      <inkml:brushProperty name="height" value="0.05292" units="cm"/>
      <inkml:brushProperty name="color" value="#FF0000"/>
    </inkml:brush>
  </inkml:definitions>
  <inkml:trace contextRef="#ctx0" brushRef="#br0">27806 5110 0,'124'-50'63,"25"50"-48,-25 0 1,-25 25 0,-24 49 30,-75 1-30,0-1 0,-25 1-1,-50-1-15,-49-24 16,0-50-1,25 0 1,49-50 31,26-24-32,24 74 48</inkml:trace>
  <inkml:trace contextRef="#ctx0" brushRef="#br0" timeOffset="265.2005">27310 5631 0,'0'0'78</inkml:trace>
  <inkml:trace contextRef="#ctx0" brushRef="#br0" timeOffset="8502.015">20861 7689 0,'-149'0'94,"0"0"-79,0 25-15,25 25 16,0-25-16,50 49 62,148-24-46,50-1-1,25-24-15,0 0 16,-75 49 0,-24 1-1,-25-26-15,-25 26 16,-25-1-1,25-24 1,-75 24-16,-49 1 16,50-1-1,0 0-15,24-24 16,50 24-1,-25-24 1,124 24 31,25-74-32,-24 0 48</inkml:trace>
  <inkml:trace contextRef="#ctx0" brushRef="#br0" timeOffset="9235.2162">21208 9054 0,'0'74'46,"0"1"-30,0-1 0,-25 25-1,25-24 1,0-26-1,-49-123 110,49-1-125,0-24 16,0 0-16,49 25 15,1-26-15,-1 51 16,51-26 0,-26 1-1,25-1 1,25 51 15,-24 24 16,-51 74-16,-49 0 0,-99-24 0,-50-50-15,50 0 0,0 0 46,99 0-62</inkml:trace>
  <inkml:trace contextRef="#ctx0" brushRef="#br0" timeOffset="9625.2169">22175 8186 0,'124'0'47,"0"0"-32,0 0-15,0 0 16,1 0 0,-1 0 30</inkml:trace>
  <inkml:trace contextRef="#ctx0" brushRef="#br0" timeOffset="9952.8175">22498 7913 0,'124'-50'31,"0"50"-16,-25 0-15,25 0 16,25 0-16,-25 0 16,0 0-16,-25 0 15,-99 0 32</inkml:trace>
  <inkml:trace contextRef="#ctx0" brushRef="#br0" timeOffset="10374.0183">25177 7441 0,'25'75'78,"-25"-1"-62,0 1-16,0 24 15,0-25 1,0 25-16,0 1 15,0-26 32,0-74-47</inkml:trace>
  <inkml:trace contextRef="#ctx0" brushRef="#br0" timeOffset="22495.2395">6648 9922 0,'0'-50'62,"-25"125"63,0-26-110,25 26 1,-25-1 0,25 1-1,0-26-15,-25 26 16,25-26-1,-24 26 17,-1-26-17,25-49 63</inkml:trace>
  <inkml:trace contextRef="#ctx0" brushRef="#br0" timeOffset="23540.4414">6970 10046 0,'0'-50'63,"0"100"108,-25 24-139,1 1 14,172-100 95,-48 0-126,24 25 17,0 25 14,-50 25-14,-49 24-17,-25 0 16,0 1-15,-25-26 15,-99 26 0,25-50-15,99-25 46</inkml:trace>
  <inkml:trace contextRef="#ctx0" brushRef="#br0" timeOffset="24148.8424">6896 9971 0,'99'0'78,"0"0"-63,50 0 1,-50 0 0,25 0-1,-25-24 1,25 24 15,-24 0-15,-1-25 93</inkml:trace>
  <inkml:trace contextRef="#ctx0" brushRef="#br0" timeOffset="24850.8437">5953 9674 0,'-25'74'63,"1"25"-32,-26 1-31,0-26 15,25 25-15,1-24 16,-1-1-16,-25 1 31,25-1-31,1 25 0,-1 0 16,0-24-1,0-1-15,25 1 16,-25 24 0,25-50-1,-49 26 1,49-1-16,-25-24 15,25-50 48</inkml:trace>
  <inkml:trace contextRef="#ctx0" brushRef="#br0" timeOffset="25084.8441">6003 11112 0,'0'0'78</inkml:trace>
  <inkml:trace contextRef="#ctx0" brushRef="#br0" timeOffset="25365.6446">5308 10096 0,'0'0'94</inkml:trace>
  <inkml:trace contextRef="#ctx0" brushRef="#br0" timeOffset="28735.2505">12849 15180 0,'25'75'125,"-25"-1"-109,0 1-1,-25-1 32,25-24-47,0 24 16,0-74 155</inkml:trace>
  <inkml:trace contextRef="#ctx0" brushRef="#br0" timeOffset="29593.252">13395 14957 0,'-25'75'141,"25"-1"-141,-50-24 15,25 24 16,149-49 79,-24-25-95,48 0 16,-48 0-15,24 0 0,-25 0-1,-50 74 16,-49-24-15,25 24 15,-25 1-15,0-75 46</inkml:trace>
  <inkml:trace contextRef="#ctx0" brushRef="#br0" timeOffset="30154.853">13196 14833 0,'99'0'63,"50"0"-48,-50 0 1,1 0-16,48 0 15,-48 0 1,24-25 0,0 1-1,-25 24 16,-99 0 32</inkml:trace>
  <inkml:trace contextRef="#ctx0" brushRef="#br0" timeOffset="30778.8541">12452 14536 0,'0'49'47,"-25"26"-31,25-1-1,0 0-15,-49-24 16,24 24-16,0 1 16,-25-1-1,1 1-15,24-26 16,0 26-1,0-1 1,-24 25-16,24-24 16,25 24-1,-50-25-15,50-24 16,-25 24-1,25-74 48</inkml:trace>
  <inkml:trace contextRef="#ctx0" brushRef="#br0" timeOffset="31028.4545">12502 15875 0,'0'0'93</inkml:trace>
  <inkml:trace contextRef="#ctx0" brushRef="#br0" timeOffset="31324.855">11683 14784 0,'0'0'78</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13:12.889"/>
    </inkml:context>
    <inkml:brush xml:id="br0">
      <inkml:brushProperty name="width" value="0.05292" units="cm"/>
      <inkml:brushProperty name="height" value="0.05292" units="cm"/>
      <inkml:brushProperty name="color" value="#FF0000"/>
    </inkml:brush>
  </inkml:definitions>
  <inkml:trace contextRef="#ctx0" brushRef="#br0">6375 9327 0,'0'0'63</inkml:trace>
  <inkml:trace contextRef="#ctx0" brushRef="#br0" timeOffset="390.0007">6300 9351 0,'-24'75'31,"24"-26"-15,0 26 0,0-26-16,0 26 15,0 24 1,-25-25-16,25 1 15,0-26-15,0 26 16,0-1-16,-25 1 16,25-1-16,0 1 15,-25-1 1,25 0-16,0-24 15,-25 49-15,1-49 16,-1 24 0,0 1-1,0-1 1,25-74 46</inkml:trace>
  <inkml:trace contextRef="#ctx0" brushRef="#br0" timeOffset="1060.8019">5011 9401 0,'124'0'63,"-25"0"-48,25 0 16,0 0-31,-25 0 16,50 0 0,0 0-1,0 0-15,-25 0 16,24 0-1,1 0 1,0 0-16,-25 0 16,0 25-1,0-25 1,-25 0 31,-99 0 31</inkml:trace>
  <inkml:trace contextRef="#ctx0" brushRef="#br0" timeOffset="2433.6043">6896 10096 0,'0'74'47,"0"0"-31,0-24-1,0 24-15,0 1 16,25 24 0,-25-49-1,0 24 1,0-24 15,0-1 0,0-98 63,0-1-94,0-24 15,0-1-15,0 26 16,-25-26-16,25 1 16,0-1-1,0 1-15,25 0 16,-25-1-1,24 1 17,26-1-32,49 1 15,25 49 1,0 0 46,0 50-15,-74 25-31,-25 24-1,-25 0 16,0 1-15,0-1 0,-100-24 15,-24-25 0,0 0 0,25 24 0,50 1 32,24 24-32,25 1 0,25-26 0,99 1-15,0-50 0,24 25-1,-48-1 16,24-24-15,-124 0 46</inkml:trace>
  <inkml:trace contextRef="#ctx0" brushRef="#br0" timeOffset="2948.4052">9351 10096 0,'-124'0'78,"25"0"-62,-25 0-1,25 0 1,99 0 46</inkml:trace>
  <inkml:trace contextRef="#ctx0" brushRef="#br0" timeOffset="3432.006">9376 10418 0,'-124'0'94,"25"0"-78,0 0-1,-25 0-15,-25 0 31,25 0-15,124 0 31</inkml:trace>
  <inkml:trace contextRef="#ctx0" brushRef="#br0" timeOffset="6598.8116">9996 10145 0,'0'50'110,"0"24"-110,0 25 15,-25-24 1,25-26-1,0 26 1,0-26 15,-24-123 78,24 0-109,0-26 16,0 26-16,0 0 16,0-26-16,0 26 15,-25-1-15,25-24 16,0 50-16,0-51 15,0 51-15,25-26 16,-25 1 0,0 0-1,49-1-15,26 26 31,24-26-15,25 75 0,0-25-1,-25 25 1,25 25 15,-25 25-15,-24-1-1,-75 26 1,25-1-1,-1 1-15,-24-1 16,25-24 0,-25 24 15,-25-24-16,-24 24 1,-100-49 0,25-25 15,0 0-31,0 0 15,25 25 1,99-25 78</inkml:trace>
  <inkml:trace contextRef="#ctx0" brushRef="#br0" timeOffset="9094.816">11609 10071 0,'-25'74'78,"25"-24"-62,0-50-16</inkml:trace>
  <inkml:trace contextRef="#ctx0" brushRef="#br0" timeOffset="9235.2162">11261 10592 0,'-24'49'109</inkml:trace>
  <inkml:trace contextRef="#ctx0" brushRef="#br0" timeOffset="9640.817">10939 10294 0,'99'0'78,"25"25"-62,-25 24-1,1-24 16,24 0-15,-25 0 0,-99-25 46</inkml:trace>
  <inkml:trace contextRef="#ctx0" brushRef="#br0" timeOffset="9984.0176">11956 10418 0,'-124'-25'109,"0"25"-94,-25 25-15,0-25 16,0 0 0,25 25-1,25-25-15,0 0 31,99 0 32</inkml:trace>
  <inkml:trace contextRef="#ctx0" brushRef="#br0" timeOffset="10420.8183">11212 10195 0,'25'74'109,"-25"1"-93,24-1-16,-24-24 16,0 24-1,0-74 48</inkml:trace>
  <inkml:trace contextRef="#ctx0" brushRef="#br0" timeOffset="11762.4207">12700 10096 0,'124'-50'93,"-74"-25"-77,-26 26 46,-172-1-15,24 50-31,0-25-1,0 25 17,0 50-17,74 24 1,0-24-1,25 49 1,-24-24-16,49-26 16,-25 26-1,25-1 1,-25-24 15,25 24-15,149-49 15,0-25 0,0 0-31,0-25 31,-1-24-15,-48-26-1,-26 1-15,-74-1 16,0 26 15,-124-1 16,25 50-31,-25 0-1,25 0 16,49 75-15,25-1 0,0-24-1,25 24 1,-24 0-1,24 1 1,-25-1 15,25 1 32,0-75-63</inkml:trace>
  <inkml:trace contextRef="#ctx0" brushRef="#br0" timeOffset="12901.2227">12998 9723 0,'74'-74'125,"-49"0"-94,-50 24 16,-99 50 15,50 74-30,74-24-17,-25 24 1,25 1-1,0-26 1,-25 26 46,174-125-15,-124-24-31,-1-1-16,26 26 15,-25-50 1,-25-1 0,0 26-16,25 24 15,-25-49-15,0 25 16,24-1-1,-24 1 1,25 148 93,-25 26-93,0-1-16,-25 0 15,25 0-15,0 0 16,0 1-16,0-1 16,0 25-16,0-124 62</inkml:trace>
  <inkml:trace contextRef="#ctx0" brushRef="#br0" timeOffset="18564.0326">23589 12650 0,'-99'0'62,"-25"0"-46,-25 0 15,25 0-31,0 0 0,-25 0 31,-24 0-15,49 0-16,0 0 0,-50 0 16,25 0-1,25 0-15,0 0 0,-25 0 31,0 0-31,1 0 0,-26 0 32,25 0-32,25 0 0,0 0 0,-74 0 15,49 0-15,50-24 16,-25 24-1,-25 0-15,25 0 16,-25 0 0,50 0-1,0 0 1,99 0 62</inkml:trace>
  <inkml:trace contextRef="#ctx0" brushRef="#br0" timeOffset="21200.4373">22225 13122 0,'99'-75'93,"-74"1"-77,0 24 31,-25-24-32,-124 24 16,0 50-15,25 0 0,-25-25-1,0 25 1,-25 0 15,25 25-31,24 25 47,1 24-47,74 1 15,25-1 1,-24 0 0,-1-24-1,25 25 1,0-1-1,124-49 32,-25-25-31,25 25-16,0-25 15,0 0-15,-25-25 16,25 0 0,-24-25-1,-51-24 1,-49 24 15,25-24 16,-25-1-32,-124 51 17,0 24-1,-25 0-16,50 24 17,24 51-17,26-1 1,24 1-1,-25-1 1,26 25 0,-26-24-1,50-1-15,-25 1 16,0-1 15,25-74 31</inkml:trace>
  <inkml:trace contextRef="#ctx0" brushRef="#br0" timeOffset="23290.8409">16396 12898 0,'0'50'94,"25"24"-63,24-148 94,-49 24-110,0-24-15,25 24 16,-25-24-16,0 24 16,25-24-1,0 0 1,24 24 15,26-24-15,49 24 15,-25 25 0,25 25 0,0 0-15,-25 0 15,-74 75 0,-25-1-15,0-24 15,0 49-15,-25-50 15,-99 26-16,-49-50 1,73-25 0,1 0-1,99 0 79</inkml:trace>
  <inkml:trace contextRef="#ctx0" brushRef="#br0" timeOffset="30092.4529">25202 16371 0,'-124'0'94,"-25"0"-79,0 0 1,0 0 0,0 0-1,0 0-15,25 0 16,124 0-16</inkml:trace>
  <inkml:trace contextRef="#ctx0" brushRef="#br0" timeOffset="30357.6533">22994 16520 0,'-124'0'16,"25"0"-16,-50 0 15,0 0 1,0 0-16,0 0 16,50 25-16,-25-25 15,0 0 1,0 0-16,0 0 15,25 0 1,-50 0 0,50 0-1,99 0 48</inkml:trace>
  <inkml:trace contextRef="#ctx0" brushRef="#br0" timeOffset="35833.263">15949 12402 0,'-124'25'156,"-24"0"-141,48 0-15,-48-25 16,23 0-16,1 0 15,0 0-15,0 25 16,25-25 0,0 0-1,99 0 63</inkml:trace>
  <inkml:trace contextRef="#ctx0" brushRef="#br0" timeOffset="43071.6757">7838 8508 0,'-124'-74'63,"0"24"-48,25 25 1,-50 0-1,25 25 1,-49-24 31,24-1-47,0 25 15,0 0 1,-25 0 0,1 0-16,24 0 15,50 0-15,-75 25 31,75-25-31,-50 49 16,0 1-16,50-1 16,0 26-1,-25-1-15,0 1 16,25 24-1,-26-50 1,26 51 0,-25-1-16,75-25 31,-26 50-31,26-24 15,-1-26-15,0 25 16,26-24-16,-1-1 16,25-24-1,0 74-15,-25-25 16,25-25-1,-25 1-15,0-1 16,25-24-16,-24-1 0,24 26 16,0 24-16,0-25 15,0 1-15,0-1 16,0 1-16,24-1 15,-24 0-15,50-24 16,24 24 0,50 1-16,-24-1 15,-26 1-15,50-1 16,0 1-1,0-26 1,25 50 0,0-49-1,-50 0-15,50-50 16,-50 24-16,25 1 15,-25-25-15,75 0 16,-50 25 0,0-25-16,0 0 15,50 0 1,-26 0-16,1 0 15,0 0 1,-25 0-16,0-50 16,0-24-1,0 0 1,-49 24-16,49-24 15,0-1 1,24 1 0,-98-1-16,74 1 15,-49-1 1,-26 1-16,1 0 15,-1-1-15,1 1 16,-25-1-16,24-24 16,1 0-1,-25 0-15,24 24 16,-24 1-16,-25 0 15,0-1-15,25 1 16,-25-26-16,0 26 16,0 0-1,0-26-15,25 26 16,-25 0-16,0-1 15,0 1-15,-25 24 16,0-24 0,-74-1-1,99 75 48</inkml:trace>
  <inkml:trace contextRef="#ctx0" brushRef="#br0" timeOffset="44740.8786">23440 4589 0,'124'25'16,"0"-25"0,25 0-16,25 0 15,0 0-15,24 0 16,0 0-16,1 0 15,-100 0-15,100 0 16,-75 0-16,74 0 16,-74 0-16,74 0 0,1 0 15,-1 0 1,1 0-16,-26 0 15,-49 0-15,50 0 0,24-25 16,-24 25 0,25 0-16,-26 0 15,26 0-15,-1 0 16,-24-25-16,-1 25 15,-24 0-15,0 0 16,25-25-16,-50 0 16,0 1-1,0 24-15,0-25 16,-25 25-16,25-25 15,-124 25 48</inkml:trace>
  <inkml:trace contextRef="#ctx0" brushRef="#br0" timeOffset="46690.882">9624 10840 0,'0'-50'47,"0"-24"-31,25-1-1,-25-24-15,0 49 16,0-24-16,0 24 15,25-24 1,-25 0-16,0-1 16,0-24-16,0 24 15,25-49-15,-25 50 16,0-25-16,0 0 15,24-1-15,-24 1 16,0 0 0,0 0-16,0 0 15,25 24-15,0-24 16,-25 0-16,0 24 15,0 1-15,25-25 16,-25 24-16,0 1 16,25 24-1,-25-24-15,0-1 16,0 1-16,24-25 15,-24 24 1,25 1 0,-25-1-16,0 1 15,25 0 1,-25 24 31,50 124 62,-75-24-109,25 49 15,-50-24 1,50-1 0,-49 1-1,-26-1 1,50-24-1,25-50 48</inkml:trace>
  <inkml:trace contextRef="#ctx0" brushRef="#br0" timeOffset="47143.2828">9575 7863 0,'99'-50'47,"25"50"-31,-25 0-1,25 0 17,-25 25 30,-74 25-31,-25 24 0,-149-24-15,0-25 0,50 0-1,-25-1 1,124-24 46</inkml:trace>
  <inkml:trace contextRef="#ctx0" brushRef="#br0" timeOffset="48984.0861">10468 10468 0,'0'74'125,"24"0"-109,-24 1-1,0-1 1,0 25-1,25-24-15,-25-1 16,0 25 0,0-24-16,25 24 15,-25-49-15,0 24 16,0 1-16,25-1 15,-25 0-15,0-24 16,25 0-16,-25 24 16,0 0-1,24 1 1,-24-1-16,0 1 15,25-1 1,-25 1 0,25-1 46</inkml:trace>
  <inkml:trace contextRef="#ctx0" brushRef="#br0" timeOffset="49452.0869">10939 12328 0,'-25'74'62,"-25"-24"-30,-49 0-1,-25-26-16,0-24 17,25 25-1,-25-50-16,124 25 79</inkml:trace>
  <inkml:trace contextRef="#ctx0" brushRef="#br0" timeOffset="49732.8874">10790 12303 0,'99'-25'32,"-223"50"92,0-25-124,25 0 16,99 0 31</inkml:trace>
  <inkml:trace contextRef="#ctx0" brushRef="#br0" timeOffset="55582.8976">14039 9277 0,'0'-74'32,"0"24"-17,-24-24 16,-26 24-15,-74 0 0,25 25 15,0 25-16,-25 0 1,0 0-16,24 0 16,-73 0 15,24 0-31,25 0 15,0 0-15,0 25 16,0 25 0,0 24-1,49-24 1,1 24-1,-50 1 1,49-1-16,26-24 16,-1 24-16,-49 1 15,25-1 1,49 0-1,-25 1-15,25-26 16,1 26 0,-1-1-1,-25 1 1,25 24-16,25-49 31,0 49-31,0 0 16,-24-25-16,24 1 15,0-1 1,0-24-1,0 24-15,24 1 16,51-1 0,24-24-1,25-1 1,25 1-1,-25-1 1,25-49-16,-25 0 16,25 0-1,24 25 1,-49-25-16,0 0 15,0 0-15,0 0 16,0-25 0,25-24-1,0-1-15,-25-24 16,0-1-16,-25 26 15,-24-26-15,-1 26 16,0-26-16,1 1 16,-26-25-16,1 24 15,-25 1 1,25 24-16,-26-24 15,-24 0-15,0-1 16,25 1-16,0 24 16,-25-24-16,50-1 15,-50 1 1,24-1-1,-24 1 1,0 24-16,0 50 78</inkml:trace>
  <inkml:trace contextRef="#ctx0" brushRef="#br0" timeOffset="59139.7039">14784 10988 0,'49'-49'62,"-49"49"-46</inkml:trace>
  <inkml:trace contextRef="#ctx0" brushRef="#br0" timeOffset="59857.3052">14932 10592 0,'25'-50'31,"-25"-49"-16,25 24-15,-25-24 16,0 25 0,0-25-16,25 24 15,-25 1-15,0-26 16,25 1-16,-25 25 15,0-25-15,0-1 16,24 26-16,-24-25 16,0 24-16,0 26 0,25-75 15,-25 49 1,0 224-16,0-74 0,25-150 15,-25-24-15,0 0 0,0-1 16,0-24-16,25 50 0,0 0 0,-1-1 16,-24-49-16,25 25 15,-25 0-15,25 0 16,-25-1-16,0 1 15,25 0-15,-25 49 16,0 1-16,0-75 0,25 49 16,-25-24-1,24 0-15,-24 24 16,0 1-16,25-25 15,-25 24-15,0 1 16,25-1-16,-25 1 16,0 0-16,0 24 15,25-24 1,-25-1-16,0 1 15,0-1 1,25 26 0,-25-26-1,0 1-15,0 24 31,25 1 32,-25 49 30</inkml:trace>
  <inkml:trace contextRef="#ctx0" brushRef="#br0" timeOffset="60372.1061">15081 6052 0,'0'75'219,"0"-1"-204,-25-24-15,-24 24 32,-50 1-1,99-75 31</inkml:trace>
  <inkml:trace contextRef="#ctx0" brushRef="#br0" timeOffset="60730.9067">15230 6201 0,'99'-25'63,"25"50"-32,-74 50 0,-50-26 0,25 26 1,-25-75 30</inkml:trace>
  <inkml:trace contextRef="#ctx0" brushRef="#br0" timeOffset="66924.1176">13271 10988 0,'0'-74'46,"0"0"-30,0-1 0,0 26-1,0-26 1,24-24-1,-24 49-15,0-24 16,0 0-16,25 24 16,-25-49-1,25-25 1,-25 24-16,25 26 15,-25 0-15,25-1 16,-25 1 0,0-1-16,24 1 15,-24 0-15,0-1 16,25-24-16,-25 25 15,0-1-15,0 1 16,25-1-16,-25 1 16,0-1-16,25 1 15,-25 0 1,25-1-16,-25 26 15,0-26 1,24 1-16,-24 24 16,0-24-1,25-1 1,-25-24-1,0 25-15,25-1 16,-25 1 0,25-1-1,-25 1 1,25 24 15,-1 125 78,-48-1-93,-1-24-1,-25 24-15,25 1 16,-24-1 0,-26-24-1,26 24 1,49-74 46</inkml:trace>
  <inkml:trace contextRef="#ctx0" brushRef="#br0" timeOffset="67236.1181">13841 8037 0,'74'74'93,"-74"-24"-77,-24 24-1,24-74 32</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14:59.048"/>
    </inkml:context>
    <inkml:brush xml:id="br0">
      <inkml:brushProperty name="width" value="0.05292" units="cm"/>
      <inkml:brushProperty name="height" value="0.05292" units="cm"/>
      <inkml:brushProperty name="color" value="#FF0000"/>
    </inkml:brush>
  </inkml:definitions>
  <inkml:trace contextRef="#ctx0" brushRef="#br0">17090 9153 0,'124'50'250,"0"-75"-188,-124 25-62</inkml:trace>
  <inkml:trace contextRef="#ctx0" brushRef="#br0" timeOffset="3213.6056">17388 10120 0,'124'25'265,"0"-50"-249,0-24 0,-124 49 30</inkml:trace>
  <inkml:trace contextRef="#ctx0" brushRef="#br0" timeOffset="5881.2103">17190 11286 0,'24'50'109,"100"-25"-16,25-75-61,-25 0-32,-24 1 15,24 24 32,-124 25-31</inkml:trace>
  <inkml:trace contextRef="#ctx0" brushRef="#br0" timeOffset="8174.4143">16917 12254 0,'0'74'125,"0"0"-110,0 1 1,124-26 31,0-49-32,25 0 1,-1-24 0,-23-26-1,-1 0 1,0 1-16,0-1 15,0 1 1,24 24 0,-148 25 46</inkml:trace>
  <inkml:trace contextRef="#ctx0" brushRef="#br0" timeOffset="9640.8169">16942 13419 0,'24'50'156,"100"0"-78,0-50-63,25 0 1,0-25 0,-25-25-16,0-24 15,0 24 1,0 1-1,0 24 1,-124 25 31</inkml:trace>
  <inkml:trace contextRef="#ctx0" brushRef="#br0" timeOffset="12261.6215">17041 14362 0,'25'50'140,"-25"24"-124,124-24 77,0-50-77,0 0-1,25-25 1,-25-50 0,-25 26-1,-99 49 63</inkml:trace>
  <inkml:trace contextRef="#ctx0" brushRef="#br0" timeOffset="16707.6293">17190 15553 0,'99'49'312,"25"-98"-296,0-1 0,-124 50 77</inkml:trace>
  <inkml:trace contextRef="#ctx0" brushRef="#br0" timeOffset="18330.0322">17090 16594 0,'0'75'218,"124"-75"-171,0-25-31,25-25-16,-25 1 15,0-1-15,0 1 16,-124 49 31</inkml:trace>
  <inkml:trace contextRef="#ctx0" brushRef="#br0" timeOffset="37798.8664">2480 1612 0,'-99'75'110,"-50"24"-95,50-49 1,0-1-16,-25 26 15,50-26 1,173-24 62,25 0-62,-75 24-1,-24 26 17,-25-1-17,0 1-15,0-26 16,-49 26-16,-26-1 15,-74 0 1,50 1-16,99-75 16</inkml:trace>
  <inkml:trace contextRef="#ctx0" brushRef="#br0" timeOffset="38017.2667">1439 3076 0,'99'0'47,"25"0"-31,-25 0-1,25-25 1,0 0 0,-124 25 46</inkml:trace>
  <inkml:trace contextRef="#ctx0" brushRef="#br0" timeOffset="38859.6682">2282 3150 0,'0'75'94,"0"-1"-79,0 25-15,0-49 16,0 24-1,0-24 1,25 24 0,-25 1-1,25-150 94,-25 1-93,0 24-16,0-24 16,0-1-1,0 1-15,24 0 16,-24 24-1,100-24 17,48 49-17,-23 25 16,-26 25 32,-74 49-48,-25-24 1,0 49 15,-25-50-15,-74 26-1,-26-75 1,1 0 0,124 0 30</inkml:trace>
  <inkml:trace contextRef="#ctx0" brushRef="#br0" timeOffset="39639.6696">3051 2654 0,'99'-25'62,"50"25"-46,-25 0 0,0 0-16,-25 0 31,-99 0-16</inkml:trace>
  <inkml:trace contextRef="#ctx0" brushRef="#br0" timeOffset="40092.0704">3175 2505 0,'124'0'109,"0"0"-93,0 0-1,-25-25 32,25 25-31,-124 0 15</inkml:trace>
  <inkml:trace contextRef="#ctx0" brushRef="#br0" timeOffset="41745.6733">5283 1885 0,'75'-49'93,"-75"-26"-62,25 1-15,-1 24 31,-148 25 0,25 0-32,-25 25 1,25 0-1,0 0 1,-25 25 0,49 50 15,26-1-16,24 1 1,25-1 0,-25 0-1,25 26 1,0-100-1</inkml:trace>
  <inkml:trace contextRef="#ctx0" brushRef="#br0" timeOffset="42338.4743">4787 2356 0,'100'0'31,"24"0"-15,0-24 0,0-26-1,-50 0 1,-49 1-1,24-26 1,-24 1 15,0 24 16,-149 26 31,0 98-62,25 0-1,49 1 16,-49-26-15,49 51 0,26-26-1,-1 0 16,0-24 1,0 24-1,25-74 31</inkml:trace>
  <inkml:trace contextRef="#ctx0" brushRef="#br0" timeOffset="43149.6758">5457 2704 0,'99'-50'125,"25"100"-16,-124-50-47</inkml:trace>
  <inkml:trace contextRef="#ctx0" brushRef="#br0" timeOffset="43368.0761">5482 2877 0,'99'-24'109,"50"24"-93,-50 0 0,-99 0 15</inkml:trace>
  <inkml:trace contextRef="#ctx0" brushRef="#br0" timeOffset="43524.0764">6201 2977 0,'0'0'109</inkml:trace>
  <inkml:trace contextRef="#ctx0" brushRef="#br0" timeOffset="44101.2774">6400 2480 0,'124'-24'47,"0"24"-16,0 0-15,-25 0-1,25 0 1,-124 0 62</inkml:trace>
  <inkml:trace contextRef="#ctx0" brushRef="#br0" timeOffset="44460.0781">8310 2108 0,'49'-49'47,"-24"-1"15,-25 50-46</inkml:trace>
  <inkml:trace contextRef="#ctx0" brushRef="#br0" timeOffset="45208.8794">7913 1960 0,'-100'49'46,"1"1"-14,74 24-17,1 1 1,-1-1-1,25-24 17,0 24-17,0 0 1,124-49 15,25 0 0,-25-25-31,25-25 47,-1-24-31,-73-26-16,-26 26 31,-173-1 78,0 100-78,75-1-15,49 26-1,-75-1 1,51 0 0,-1 1 15,25-1-16,-25-24 1,25-50 78</inkml:trace>
  <inkml:trace contextRef="#ctx0" brushRef="#br0" timeOffset="45661.2802">8657 3051 0,'25'50'62,"-1"24"-46,1-24 31,-25-50 15</inkml:trace>
  <inkml:trace contextRef="#ctx0" brushRef="#br0" timeOffset="46222.8812">3721 3646 0,'0'0'63</inkml:trace>
  <inkml:trace contextRef="#ctx0" brushRef="#br0" timeOffset="46659.6819">4490 3671 0,'124'0'16,"49"0"0,-49 0-16,25 0 15,25 0-15,-25 0 16,24 0-16,1 0 15,74 25 17,-99-25-32,-25 0 0,74 25 0,100-25 15,-75 25-15,-124-1 0,25-24 16,50 0-1,-50 25-15,25-25 16,24 0 0,1 25-16,-25-25 15,25 0-15,-1 25 16,1-25-16,49 25 15,-49-1-15,-25-24 0,-25 0 16,24 25 15,-24 0-31,50 0 16,-25-25-16,-50 0 15,50 0 1,-25 25 0,-25-25-1,-99 0 16</inkml:trace>
  <inkml:trace contextRef="#ctx0" brushRef="#br0" timeOffset="47642.4837">4688 4663 0,'0'50'46,"0"24"-30,0-24 0,25 24 15,24-24 31,-24-124 16,-50-1-78,25 1 16,0-1-1,0 1-15,0-1 16,25 26-16,-25-26 16,0 1-1,100 24 16,24 26-15,-25 24 0,25 0-1,0 0 16,-99 74 16,-1-24-47,-24-1 16,25 26 15,-50-1-15,25-74-1</inkml:trace>
  <inkml:trace contextRef="#ctx0" brushRef="#br0" timeOffset="47782.8839">4812 4688 0,'0'0'94</inkml:trace>
  <inkml:trace contextRef="#ctx0" brushRef="#br0" timeOffset="48547.2852">5184 5159 0,'124'-24'63,"0"24"-48,-25 0 1,25 0 15,-24 49 0,-76 26-15,-24-26-1,0 26 17,0-26-17,0 50 1,0-49-1,100-75 110,49-24-109,-25 24-16,-25 0 31</inkml:trace>
  <inkml:trace contextRef="#ctx0" brushRef="#br0" timeOffset="48968.486">6648 5011 0,'124'0'46,"-25"0"-30,50 0 0,-50 0-1,25 0 1,-124 0 46</inkml:trace>
  <inkml:trace contextRef="#ctx0" brushRef="#br0" timeOffset="49654.8872">8161 4887 0,'25'74'63,"-1"-24"-32,51-125 125,-75 26-156,0-26 16,25 25-16,-25-24 15,49 0 1,75 49 15,0 25 0,-25 0-15,25 0 15,-99 74-15,-25 1 15,25-1-16,-25-24 1,0-50 0</inkml:trace>
  <inkml:trace contextRef="#ctx0" brushRef="#br0" timeOffset="49732.8873">8334 5011 0,'0'0'16</inkml:trace>
  <inkml:trace contextRef="#ctx0" brushRef="#br0" timeOffset="50185.2881">8855 5060 0,'25'75'78,"0"-26"-47,-25 26-15,0-1-1,25-24 17,-25-50 30</inkml:trace>
  <inkml:trace contextRef="#ctx0" brushRef="#br0" timeOffset="50653.2889">11832 3001 0,'0'75'94,"0"-75"-94</inkml:trace>
  <inkml:trace contextRef="#ctx0" brushRef="#br0" timeOffset="50887.2894">11509 3696 0,'-24'74'15,"24"-24"1,0 49 0,0-24-16,0-26 0,0 75 15,0-49-15,-25-1 16,25 0-1,0 1-15,-25-1 16,25-24 0,0-50 46</inkml:trace>
  <inkml:trace contextRef="#ctx0" brushRef="#br0" timeOffset="51136.8898">10765 3770 0,'0'0'63</inkml:trace>
  <inkml:trace contextRef="#ctx0" brushRef="#br0" timeOffset="51402.0903">11162 3994 0,'99'49'32,"1"26"-32,-26-1 15,0 0 1,26 1-16,-51-1 15,26 1 1,49-26 0,-25 1 93,-99-50-109</inkml:trace>
  <inkml:trace contextRef="#ctx0" brushRef="#br0" timeOffset="52353.6919">12750 2977 0,'24'74'47,"-24"0"-47,0-24 15,25 24 16,25-148 79,-50 0-110,-25-1 15,25 26-15,0-51 16,0 26-1,-25 0 1,50-1 0,-25 1-1,0-1-15,50 26 31,49 24-15,50 25 0,-50 0 15,-25 49 16,-74 26-47,25-1 15,-25 1 1,0-26-1,0 26 17,-25-1-32,-49-24 15,-50-1 1,0-49-1,124 0 63</inkml:trace>
  <inkml:trace contextRef="#ctx0" brushRef="#br0" timeOffset="53071.2932">13395 3547 0,'24'50'125,"-24"24"-110,0 1 1,25-1-1,-25-24 17,0-50 30</inkml:trace>
  <inkml:trace contextRef="#ctx0" brushRef="#br0" timeOffset="53523.694">13940 3225 0,'99'-25'47,"25"25"-32,25 0 1,-49 0-1,24 0 1,-124 0 46</inkml:trace>
  <inkml:trace contextRef="#ctx0" brushRef="#br0" timeOffset="53851.2946">14188 2927 0,'0'74'47,"25"26"-32,-25-51 1,0 26-16,25-26 15,-25 50 1,0-24 0,25-1-16,-25-74 62</inkml:trace>
  <inkml:trace contextRef="#ctx0" brushRef="#br0" timeOffset="54584.4958">15280 3696 0,'0'-75'78,"0"1"-47,0 0-31,-25-1 16,25 1 0,-25-1-1,0 1 1,25 0-16,-25-1 15,25 26 1,25-26 0,99 26 15,-24 24-16,24 25 1,-25 0 0,25 49 30,-124 26-30,0-1 0,0-24-16,0 24 15,-124-24 16,0-25-15,0-25 0,24 0-1,-24 24-15,124-24 78</inkml:trace>
  <inkml:trace contextRef="#ctx0" brushRef="#br0" timeOffset="55099.2968">15503 3522 0,'149'0'78,"-50"0"-63,25 0 1,-50 75 15,-49-26-15,0 26-1,0-1 1,0-24 0,-25 24 15,0-74 78</inkml:trace>
  <inkml:trace contextRef="#ctx0" brushRef="#br0" timeOffset="55598.4976">16991 4266 0,'-124'25'62,"-25"-25"-62,-74 25 31,99 0-31,-74 0 16,-26-1-16,26 1 15,0 0-15,-1 0 0,50 0 16,0-1-16,25-24 0,-24 25 0,24-25 16,0 25-16,-75-25 15,25 0 1,-24 0-16,-25 0 15,24 0-15,1 0 0,-1 25 32,1-25-32,49 0 0,25 0 0,-25 0 15,25 0 1,25 0-16,-75 0 15,174 0 32</inkml:trace>
  <inkml:trace contextRef="#ctx0" brushRef="#br0" timeOffset="56628.0994">13717 5407 0,'25'-74'47,"-25"24"-32,0-24 1,-25 24 0,-74 1-1,-50 24 1,25 25-1,0 0-15,0 0 16,0 0-16,0 0 16,-25 0-1,25 50-15,0-1 16,99 1 15,25 24-31,-25 1 16,25-1-1,0-24 1,124-26 15,25 1-15,-50-25-16,1 0 15,24 0-15,0 0 16,25 0-1,-100-74 17,-24-1-1,-75 26 16,-74 49-32,25 0 16,-25 74-15,74 1 0,26-26-1,24 26-15,-25-26 16,0 26-16,-25-1 31,50-74 16</inkml:trace>
  <inkml:trace contextRef="#ctx0" brushRef="#br0" timeOffset="57049.3002">13965 5680 0,'0'50'78,"0"49"-78,0-24 15,0-26 17,0-49 30</inkml:trace>
  <inkml:trace contextRef="#ctx0" brushRef="#br0" timeOffset="57766.9014">14263 5531 0,'149'0'78,"-1"0"-62,-48-24-16,24-1 15,-124 25 48</inkml:trace>
  <inkml:trace contextRef="#ctx0" brushRef="#br0" timeOffset="58110.102">14684 5209 0,'0'74'78,"0"26"-78,0-51 16,0 26-1,0 24-15,0-50 16,-24 26 15,24-75 16</inkml:trace>
  <inkml:trace contextRef="#ctx0" brushRef="#br0" timeOffset="59638.9047">15627 5308 0,'74'-49'172,"1"-26"-125,-75 26 31,-124 49-47,0 0-15,25 74-1,74 0 1,0 1-16,25-26 15,-25 1 1,25 24 15,124-49 0,25-25-15,25-25 15,-75 25-31,0-74 16,-74 0 15,-50 24 16,-99 50 0,0 0-32,50 74 1,49 1-1,25-1 1,-50 1-16,50-26 16,-49 26-1,49-26 48,0-49-63</inkml:trace>
  <inkml:trace contextRef="#ctx0" brushRef="#br0" timeOffset="61245.7075">16123 5879 0,'124'-50'156,"-25"125"-110,-99-26-30,25 26 0,50-26 46,-75-49 0</inkml:trace>
  <inkml:trace contextRef="#ctx0" brushRef="#br0" timeOffset="64958.5141">24829 8930 0,'25'74'93,"-25"1"-77,0-1-1,25-148 110,-25-1-109,0 1-1,25-1-15,-25 1 32,149 24-1,-50 25 0,0 25 47,-74 75-62,-25-26 15,-124 1 0,25-25 16,99-25 15</inkml:trace>
  <inkml:trace contextRef="#ctx0" brushRef="#br0" timeOffset="65410.9149">24978 9203 0,'0'0'125</inkml:trace>
  <inkml:trace contextRef="#ctx0" brushRef="#br0" timeOffset="66924.1175">25003 10071 0,'0'74'78,"0"-24"-62,0-125 124,0 26-124,0-26-16,25 26 15,-25-26 17,50 26-1,74 24 47,-75 74-31,-24 26-32,-25-1 16,-99-24 47,99-50-15</inkml:trace>
  <inkml:trace contextRef="#ctx0" brushRef="#br0" timeOffset="67672.9188">25127 10269 0,'99'0'125,"-24"75"-31,-75-75 31</inkml:trace>
  <inkml:trace contextRef="#ctx0" brushRef="#br0" timeOffset="69669.7223">20563 8855 0,'50'-74'63,"-26"24"-48,-148-24 79,-24 74-79,-1 25-15,25-25 16,0 49 15,99 26-31,25-26 31,-25 26-15,50-1 15,74-74 0,0 25-15,50-25-16,-25-25 31,-99-25-15,25-24 15,-174 49 63,0 25-63,49 75 0,26-1-31,24 1 16,0-26-16,0 26 15,25-75 48</inkml:trace>
  <inkml:trace contextRef="#ctx0" brushRef="#br0" timeOffset="70246.9234">20439 9227 0,'0'0'141</inkml:trace>
  <inkml:trace contextRef="#ctx0" brushRef="#br0" timeOffset="71416.9254">20191 10195 0,'25'-75'46,"0"26"-14,-1-1 30,-148 25-15,0 25-47,25 25 31,74 25 0,1 49-15,24-49-1,0 24 1,124-24 31,24-50-32,-48 0 1,-1-75 0,-74 1-1,-125 49 110,-24 99-78,75 1-47,24-26 15,25-49 48</inkml:trace>
  <inkml:trace contextRef="#ctx0" brushRef="#br0" timeOffset="71916.1263">20513 10517 0,'124'25'141,"-124"25"-126,0-50 79</inkml:trace>
  <inkml:trace contextRef="#ctx0" brushRef="#br0" timeOffset="75566.5327">18678 4192 0,'124'-25'31,"0"25"-16,0 0 1,0 0 46</inkml:trace>
  <inkml:trace contextRef="#ctx0" brushRef="#br0" timeOffset="75878.5332">18231 4614 0,'100'24'47,"24"-24"-47,0 0 15,0 0-15,0 0 16,-124 0 31</inkml:trace>
  <inkml:trace contextRef="#ctx0" brushRef="#br0" timeOffset="78592.938">20861 3572 0,'124'-25'47,"0"25"-16,-25 0-15,25 50 31,-124 24-32,25-24 1,-25 24-1,-25 1 1,-49-1 0,-26-49-1,-24 0 1,0 49-1,-24-49 17,23 0-17,1-25 1,224 49 62,24-49-63,25 0 1,-25 0-16,0 0 16,0 25-1,-25-25 1,25 0-1,-124 0 48</inkml:trace>
  <inkml:trace contextRef="#ctx0" brushRef="#br0" timeOffset="78936.1386">22051 4142 0,'100'-24'62,"24"24"-62,24 0 16,1 0 0,-149 0 46</inkml:trace>
  <inkml:trace contextRef="#ctx0" brushRef="#br0" timeOffset="79326.1393">23341 3572 0,'25'74'78,"-25"1"-63,0-26-15,0 26 16,25-26-1,-25 26 1,0 24-16,0-49 62,0-50-46</inkml:trace>
  <inkml:trace contextRef="#ctx0" brushRef="#br0" timeOffset="79918.9403">24333 5085 0,'-124'0'93,"25"0"-93,-25 0 16,0 0-16,-25 0 16,25 0-16,-49 25 15,49-25-15,-50 0 16,25 0-16,0 0 15,-49 0-15,24 0 16,1 0 0,-1 25-16,0-25 15,26 0-15,-51 0 16,25 0-16,1 0 15,-1 0-15,1 0 16,-1 0-16,0-25 16,1 25-1,24 0-15,-25 0 16,25 0-16,-24 0 15,173 0 48</inkml:trace>
  <inkml:trace contextRef="#ctx0" brushRef="#br0" timeOffset="85269.7497">20141 5779 0,'0'0'63</inkml:trace>
  <inkml:trace contextRef="#ctx0" brushRef="#br0" timeOffset="85690.9505">20910 5606 0,'0'49'156,"0"26"-140,0-1 0,0 1-16,-24-26 15,-1 26 1,-25-1-16,25-24 31,1 24-15,-26 1-1,25-26 1,25-49 62</inkml:trace>
  <inkml:trace contextRef="#ctx0" brushRef="#br0" timeOffset="86143.3513">21059 6102 0,'124'0'78,"0"0"-62,0 0-16,0 0 15,-25 0-15,26 0 16,-26-25 0,25 25-1,-124 0 63</inkml:trace>
  <inkml:trace contextRef="#ctx0" brushRef="#br0" timeOffset="87048.1529">22994 5631 0,'-149'-25'78,"0"50"-62,0-25-1,100 49 16,49 26-15,149-26 15,0 1-31,-50 0 16,25-1-1,-25 26 1,-74-1 0,0 0 15,-25 1-16,-124-26 32,0-49-16,0-24-31,74-51 16,75 1 31,-25-1-47,0 1 15,0 24-15,25-24 16,-25-1 15,0 75 94</inkml:trace>
  <inkml:trace contextRef="#ctx0" brushRef="#br0" timeOffset="89403.757">26566 4316 0,'25'50'78,"-50"49"-63,0-50-15,-25 51 16,-24-26 0,24-24-1,-24 74-15,24-25 16,1 0-16,-1-24 15,25 24 1,-24 0 0,24 0-16,0-24 15,0-1 48,25-74-63</inkml:trace>
  <inkml:trace contextRef="#ctx0" brushRef="#br0" timeOffset="89965.358">25474 4862 0,'100'-25'62,"-1"25"-46,50 0 0,0 50-1,-75-1 1,0 26-1,50-26-15,0 26 16,0-1 0,25 0-1,-50-24-15,25 0 16,-24-1-1,24 1 1,-50-1 31,-74-49 15</inkml:trace>
  <inkml:trace contextRef="#ctx0" brushRef="#br0" timeOffset="96517.3695">27682 4118 0,'124'-25'109,"-25"0"-109,25-25 16,0 26-1,0-1-15,0 25 16,-24 0-1,24-25 32,-50 75 47,-74 49-94,0-25 15,-25 1 1,25-1-16,-49 25 16,-26-24-16,50 24 15,-24-25-15,49 25 16,-50-24-16,25-1 15,25 1-15,-24-1 16,-26 1-16,25-26 16,0 26-1,1-1 1,-1 0-1,25-74 32</inkml:trace>
  <inkml:trace contextRef="#ctx0" brushRef="#br0" timeOffset="96938.5702">28897 4688 0,'149'0'78,"0"0"-63,-50 0-15,25 0 16,-24 0-16,24-25 15,-25 25 1,-99 0 46</inkml:trace>
  <inkml:trace contextRef="#ctx0" brushRef="#br0" timeOffset="97328.5709">29443 4316 0,'0'74'78,"0"1"-63,0-1-15,-25 1 16,25-1 0,0 0-16,-24 1 15,24-25 1,0 24-1,-25 0 1,25 1 0,0-75 30</inkml:trace>
  <inkml:trace contextRef="#ctx0" brushRef="#br0" timeOffset="98108.5723">30411 4341 0,'-100'0'78,"26"49"-47,74 26-15,25-1 0,124-24-1,-1-1 1,-24 1-1,0 0 1,-24 24 0,-100 1-1,0-1 1,-100-24 31,-24-50-32,25 0 1,25-75 31,74 1-47,25-26 15,-1 26-15,26-25 31,24 0-31,-24 24 16,-25 1 0,0 24-1,-199 25 32,50 25 0</inkml:trace>
  <inkml:trace contextRef="#ctx0" brushRef="#br0" timeOffset="98888.5737">31428 5705 0,'-149'0'94,"-25"0"-78,50 0-1,-25 0-15,-49 0 16,24 0-16,1 0 15,-26 0 1,25 25-16,1-25 16,-26 0-16,26 0 15,-1 0-15,-24 0 16,24 25-16,0-25 15,1 0-15,24 0 16,-25 0-16,25 0 16,-24 24-1,24-24-15,25 0 16,-25 0-1,25 0 1,25 25-16,99-25 62</inkml:trace>
  <inkml:trace contextRef="#ctx0" brushRef="#br0" timeOffset="105222.1848">27831 6201 0,'99'-25'62,"50"25"-31,-25 0-15,0 0-1,-74 50 32,-50 24-16,0-24-31,0 24 32,-25-24-17,-74 24 1,-1-49-1,1 0 17,248-25 61,0 0-77,-25 0-1,-25 0 1,0 0 0,25-25 15,-124 25 31</inkml:trace>
  <inkml:trace contextRef="#ctx0" brushRef="#br0" timeOffset="105643.3855">29666 6276 0,'100'-25'110,"24"25"-79,0 0-16,-124 0 63</inkml:trace>
  <inkml:trace contextRef="#ctx0" brushRef="#br0" timeOffset="106126.9864">29691 6003 0,'0'74'93,"0"1"-77,-25-1 0,50-24-16,-50 24 31,25 0-16,0-24 17,0-50 30</inkml:trace>
  <inkml:trace contextRef="#ctx0" brushRef="#br0" timeOffset="106563.7871">30584 6077 0,'0'99'109,"0"-49"-93,0 24 0,0 1-1,25-1 16,-25-24 32</inkml:trace>
  <inkml:trace contextRef="#ctx0" brushRef="#br0" timeOffset="107000.5879">29914 6300 0,'-148'0'125,"24"0"-125,0 0 15,0 0 48</inkml:trace>
  <inkml:trace contextRef="#ctx0" brushRef="#br0" timeOffset="113053.3985">2679 6499 0,'0'74'62,"25"1"-46,-25-1 0,0 0-16,0 26 15,0-26 1,0 1-1,0-26 1,0-49 46</inkml:trace>
  <inkml:trace contextRef="#ctx0" brushRef="#br0" timeOffset="113287.399">3671 7367 0,'0'0'46</inkml:trace>
  <inkml:trace contextRef="#ctx0" brushRef="#br0" timeOffset="113505.7993">3175 7441 0,'-149'0'16,"50"0"-1,-25 0-15,-25 0 16,25 0-16,0 0 16,-25 0-16,50 25 15,-25-25-15,-25 0 16,50 0-1,-25 0 1,124 0 31</inkml:trace>
  <inkml:trace contextRef="#ctx0" brushRef="#br0" timeOffset="114254.6007">1761 8186 0,'-99'-50'172,"-25"50"-157,0 0-15,0 0 16,0 0-1,0 0 1,0-25 15,0 25-15,124 0 31</inkml:trace>
  <inkml:trace contextRef="#ctx0" brushRef="#br0" timeOffset="114816.2016">2604 7913 0,'0'49'125,"-24"51"-110,24-51 1,-25 26 0,0-1-1,-25 0-15,26 1 16,-1-1-1,0-24 1,25-50 15</inkml:trace>
  <inkml:trace contextRef="#ctx0" brushRef="#br0" timeOffset="118185.8076">4341 6672 0,'-25'75'78,"25"-1"-62,0 1-16,-50 24 15,26 0 1,-26-24-16,0 24 15,-24-25-15,49 25 16,0-24-16,25-1 16,-24 1-16,-26-1 31,0 50-16,26-50-15,24-74 63</inkml:trace>
  <inkml:trace contextRef="#ctx0" brushRef="#br0" timeOffset="118653.8084">3621 7218 0,'100'50'62,"24"24"-46,0 1-1,-25-1 1,25 0-1,-50 1-15,-24-26 16,24 26 0,1-1-1,-26-24 16,-49-50 32</inkml:trace>
  <inkml:trace contextRef="#ctx0" brushRef="#br0" timeOffset="120697.412">5110 6772 0,'-25'74'46,"25"1"-30,-25-26-16,25 26 16,-25-1-1,25 0-15,-24 1 16,24-1-1,-25-24 1,25-50 46</inkml:trace>
  <inkml:trace contextRef="#ctx0" brushRef="#br0" timeOffset="121165.4128">5259 6945 0,'99'25'109,"50"0"-93,-25 25 0,-25-1 15,-74 1-16,-25 49 1,0-49 0,0-50 30</inkml:trace>
  <inkml:trace contextRef="#ctx0" brushRef="#br0" timeOffset="121524.2134">5110 6821 0,'99'0'78,"25"-25"-62,0 25 0,0 0-1,0 0 1,-124 0 46</inkml:trace>
  <inkml:trace contextRef="#ctx0" brushRef="#br0" timeOffset="122007.8143">6226 7665 0,'-149'0'109,"25"-25"-93,0 25-16,-25 0 16,25 25-16,-25-25 15,1 0 1,-26 0-16,50 0 15,0 0 32,124 0-31</inkml:trace>
  <inkml:trace contextRef="#ctx0" brushRef="#br0" timeOffset="123708.2173">5110 8012 0,'124'-25'63,"0"25"-48,0 0 1,-25 0-1,-25 50 32,-74 24-31,0-24 15,-99 24 78,124-24-78,25 24 1,-26-24-1,-123 24 16,-25-74-32,0 0 1,124 0 46</inkml:trace>
  <inkml:trace contextRef="#ctx0" brushRef="#br0" timeOffset="124223.0182">6003 7937 0,'-99'75'62,"-1"-1"-46,26 26-1,-1-51 1,-49 26-16,50-1 16,-25 0-1,24 1 1,-24-26-1,0 26 1,-25-26 0,124-49 30</inkml:trace>
  <inkml:trace contextRef="#ctx0" brushRef="#br0" timeOffset="124737.8191">5953 6573 0,'-49'99'62,"-51"-24"-46,26-1-16,-25 1 15,-1-26-15,1 51 16,0-1-1,99-99 48</inkml:trace>
  <inkml:trace contextRef="#ctx0" brushRef="#br0" timeOffset="127015.4231">13568 10592 0,'-124'0'46,"25"0"-30,-50 0-16,25 0 16,-50 0-16,1 0 15,24 0-15,-25 0 16,-24 0-1,49 24-15,-25-24 16,50 0-16,124 0 62</inkml:trace>
  <inkml:trace contextRef="#ctx0" brushRef="#br0" timeOffset="131149.4303">12005 9599 0,'0'75'140,"0"-1"-140,-24 1 31,-1 49-15,25-25-16,-25-25 16,25 26-16,-50-26 15,26 0-15,24 1 16,-25-1-1,25 1-15,-25-1 16,25 0 0,0-74 30</inkml:trace>
  <inkml:trace contextRef="#ctx0" brushRef="#br0" timeOffset="131773.4314">13742 9401 0,'25'50'78,"-25"49"-62,0-50-16,0 26 15,0-26-15,0 26 16,0-1-16,0 1 15,0-1-15,0 1 16,24-1 0,-48 0-16,24-24 15,0 49-15,0 0 16,0-24-1,0-26 1,0 26 0,0-26-1,0-49 48</inkml:trace>
  <inkml:trace contextRef="#ctx0" brushRef="#br0" timeOffset="140400.2466">5953 9897 0,'0'74'187,"25"1"-172,-25-1 1,0-24 0,0 24-1,0 1 32,149-50 31,0-75-78,-25 0 62,-124 50-62</inkml:trace>
  <inkml:trace contextRef="#ctx0" brushRef="#br0" timeOffset="147529.4591">27260 10021 0,'0'75'109,"0"-26"-94,-24 26 48,-1-150 46,25-24-109,25 49 16,-25-123-16,0-199 15,24 223-15,51 223 16,-50 1-16,49 24 15,0-50 1,50-24 15,0-25 32,-124 50-32,0 24 0,-49 1-15,-100-26 15,25-49-16,25 25 17,99-25 46</inkml:trace>
  <inkml:trace contextRef="#ctx0" brushRef="#br0" timeOffset="147935.0598">27508 10096 0,'0'74'78,"0"0"0,0-74-78</inkml:trace>
  <inkml:trace contextRef="#ctx0" brushRef="#br0" timeOffset="149292.2622">27161 11286 0,'0'50'109,"0"24"-93,0 1 30,0-150 48,0 1-78,0-1-16,0 26 15,0-1-15,25-24 16,0-1-1,0 1 1,49-1 0,50 26-1,-25 49 16,0 0-15,1 0 0,24 49 30,-124 26-30,0-26 0,0 26-16,-75-1 31,-49-74-16,0 25 1,0-25 0,0 0-1,25 25 16,99-25 32</inkml:trace>
  <inkml:trace contextRef="#ctx0" brushRef="#br0" timeOffset="149838.2632">27459 11534 0,'99'99'218,"-99"-49"-202,0 24-1,124-24 79,-124-50-94</inkml:trace>
  <inkml:trace contextRef="#ctx0" brushRef="#br0" timeOffset="152193.8673">22399 10096 0,'49'-50'63,"-24"-25"-48,25 1 16,-26 24 1,-24-24 30,-124 74-46,0 0 15,25 0-16,25 74 1,-1 1 0,51-1-1,-1-24-15,25 24 16,-25-24 15,149-25 31,25-25-46,0-25 0,-75-49-1,-74 24 1,-99 0 77,0 125-46,74-1-31,25-24 15,-25 24-31,0 1 16,25-75 46</inkml:trace>
  <inkml:trace contextRef="#ctx0" brushRef="#br0" timeOffset="152537.0679">22647 10294 0,'0'74'78,"0"-24"-62,0-50 46</inkml:trace>
  <inkml:trace contextRef="#ctx0" brushRef="#br0" timeOffset="153582.2697">22696 11336 0,'0'-50'31,"0"-24"0,-49-1 16,-51 75-31,-48 0-1,24-25 1,0 25 0,24 25 15,26 25-16,0 24 1,74 1 0,-25-26-16,25 26 15,0-26 16,124-24 1,25-25-17,-50 0 1,50-25-1,-25-24 1,-100-26 0,1 1-1,-25 24 32,-124 50 0,25 50-16,74 24-15,0 1-16,-24-1 15,49 1 16,-25-1-15,25-74 46</inkml:trace>
  <inkml:trace contextRef="#ctx0" brushRef="#br0" timeOffset="154065.8706">22895 11609 0,'124'-50'94,"-25"100"-47,-99 24-32,25-24 1,-25-50 93</inkml:trace>
  <inkml:trace contextRef="#ctx0" brushRef="#br0" timeOffset="183175.5217">14064 10964 0,'25'49'62,"-25"26"-46,0-1-16,0-24 16,0 24-16,0-24 15,0 49 1,0-25-16,0 1 15,0-1 1,-25 1 0,25-26-1,0 26 16,0-75 32</inkml:trace>
  <inkml:trace contextRef="#ctx0" brushRef="#br0" timeOffset="183877.5229">12005 10815 0,'-24'74'78,"24"-24"-62,0 49-16,0-25 15,0 1 1,0 24-16,0 25 0,-25-25 0,25-24 15,0-26-15,-25 26 32,0 24-17,25-25 1,-25 1-1,25-75 48</inkml:trace>
  <inkml:trace contextRef="#ctx0" brushRef="#br0" timeOffset="188541.9311">9178 11261 0,'-25'75'187,"25"-26"-140,149 1 47,-50-75-79,75-24 1,-1-26-16,-24-24 62,-149 99-62</inkml:trace>
  <inkml:trace contextRef="#ctx0" brushRef="#br0" timeOffset="204329.1589">14039 11857 0,'0'0'0</inkml:trace>
  <inkml:trace contextRef="#ctx0" brushRef="#br0" timeOffset="204719.1595">14039 11807 0,'0'74'110,"-24"1"-95,24 24 1,-25 0-16,0 1 15,-25-26-15,26 0 16,24 1-16,0 24 16,-25-25-1,0 1 1,25-26-16,-25 51 15,25-51 1,-25 26 0,25-1-1,0-74 48</inkml:trace>
  <inkml:trace contextRef="#ctx0" brushRef="#br0" timeOffset="205296.3606">12055 11857 0,'0'74'78,"0"25"-62,-25 0-16,25 26 31,-25-26-31,1-50 0,-1 51 16,25-51-16,-25 1 0,-25 49 15,50 0-15,0 0 16,-24-24-16,24-1 15,0-24-15,-25 24 16,25-74 31</inkml:trace>
  <inkml:trace contextRef="#ctx0" brushRef="#br0" timeOffset="208213.5657">8905 12378 0,'0'49'172,"0"26"-156,149-51 46,24-48-46,-73-26 46,-100 50-62</inkml:trace>
  <inkml:trace contextRef="#ctx0" brushRef="#br0" timeOffset="211271.1711">13469 13965 0,'0'0'16</inkml:trace>
  <inkml:trace contextRef="#ctx0" brushRef="#br0" timeOffset="211458.3714">13940 13940 0,'124'0'32,"-25"0"-17,-99 0 63</inkml:trace>
  <inkml:trace contextRef="#ctx0" brushRef="#br0" timeOffset="212160.3726">11881 13866 0,'149'0'63,"-50"0"-48,50 0-15,25 0 31,-75 0-31,100 0 16,-51 0-16,1 0 16,-50 0-16,50 25 15,0-25 1,-25 0-1,-25 0 1,25 24-16,0-24 16,-24 0-1,24 0 1,-124 0 62</inkml:trace>
  <inkml:trace contextRef="#ctx0" brushRef="#br0" timeOffset="226153.5972">14039 14089 0,'25'74'140,"-25"26"-140,-25-26 16,25 1-1,0-26-15,0 26 16,0-26 0,-24 26-1,24-1 1,0-24-1,0 24 1,-25-24 15,25 24-15,0-74 46</inkml:trace>
  <inkml:trace contextRef="#ctx0" brushRef="#br0" timeOffset="226824.3984">11658 14064 0,'25'75'109,"-25"-1"-109,0 25 16,0-24-1,0 24 1,25-49-16,-25 24 16,0-24-16,0 24 15,0 0-15,0-24 16,0 24-1,0 1 1,0-26-16,0 26 78</inkml:trace>
  <inkml:trace contextRef="#ctx0" brushRef="#br0" timeOffset="231535.6066">6499 14312 0,'0'-49'78,"-25"-51"-63,-25 175 110,50-75-47</inkml:trace>
  <inkml:trace contextRef="#ctx0" brushRef="#br0" timeOffset="232003.6075">6648 14412 0,'-100'0'62,"-24"24"-30,0-24 14,25-24 1,0-1 31,25 99-47,-1 1-15,50-26-16,1 26 16,-26-1-1,25 0-15,0 1 16,25-75 46</inkml:trace>
  <inkml:trace contextRef="#ctx0" brushRef="#br0" timeOffset="232300.008">6077 13965 0,'50'-50'31,"-50"50"32</inkml:trace>
  <inkml:trace contextRef="#ctx0" brushRef="#br0" timeOffset="232580.8085">6945 14808 0,'0'0'93</inkml:trace>
  <inkml:trace contextRef="#ctx0" brushRef="#br0" timeOffset="233158.0095">5110 14635 0,'-25'-50'16,"25"-24"15,0 24-31,0-24 31,99-1 1,25 50-17,-49 100 32,-75-1-31,-25 1-1,-50-26 1,-24-24-1,-25 0 1,0 25 31,50 24-32,49 0 1,0 1 0,0-1-1,0 1 1,25-75 31</inkml:trace>
  <inkml:trace contextRef="#ctx0" brushRef="#br0" timeOffset="233516.8101">4217 14709 0,'25'75'94,"-25"-1"-79,-100-24 32,100-50 15</inkml:trace>
  <inkml:trace contextRef="#ctx0" brushRef="#br0" timeOffset="233626.0103">3870 14287 0,'0'0'47</inkml:trace>
  <inkml:trace contextRef="#ctx0" brushRef="#br0" timeOffset="235123.6129">13940 14908 0,'0'74'62,"0"25"-46,0-24 0,0-26-16,0 26 15,0-1-15,0 25 16,0-24-1,0-1-15,0 1 16,-25 49 0,25-75-16,0 50 15,0-24-15,-24-1 16,24-74 46</inkml:trace>
  <inkml:trace contextRef="#ctx0" brushRef="#br0" timeOffset="235591.6138">11261 15379 0,'0'74'31,"0"26"-15,0-26-16,0 50 31,0-50-31,0-24 0,0 49 16,0 0-16,0-24 15,0-75 32</inkml:trace>
  <inkml:trace contextRef="#ctx0" brushRef="#br0" timeOffset="236434.0152">6499 15280 0,'-50'74'94,"75"-24"-47,99-1-32,25-49 1,-50 25 15,-99 25 0,-50 24 16,-74-24-31,0-25-1,25-25 1,-25 24 46,25 51-62,25-1 16,49-24 0,25 24-1,-25 1 1,25-75 31</inkml:trace>
  <inkml:trace contextRef="#ctx0" brushRef="#br0" timeOffset="236683.6157">5978 15379 0,'50'-75'31,"-50"75"31</inkml:trace>
  <inkml:trace contextRef="#ctx0" brushRef="#br0" timeOffset="236886.416">7392 15900 0,'0'0'94</inkml:trace>
  <inkml:trace contextRef="#ctx0" brushRef="#br0" timeOffset="237385.6169">4862 15825 0,'0'-49'31,"25"-26"-15,74 150 124,-124-26-140,0 26 16,-74-26 46,99 26-46,0-1-16,-25-24 62</inkml:trace>
  <inkml:trace contextRef="#ctx0" brushRef="#br0" timeOffset="237650.8174">4093 16098 0,'99'0'141,"-99"0"-95</inkml:trace>
  <inkml:trace contextRef="#ctx0" brushRef="#br0" timeOffset="237728.8175">3746 16173 0,'0'0'15</inkml:trace>
  <inkml:trace contextRef="#ctx0" brushRef="#br0" timeOffset="238618.0191">11609 16173 0,'0'74'109,"0"0"-109,0 1 16,0-1-16,0 26 15,0-26-15,0 0 16,0 26-1,0-26-15,-25 0 16,25 26-16,0-26 16,0 0-16,0-24 15,0-50 48</inkml:trace>
  <inkml:trace contextRef="#ctx0" brushRef="#br0" timeOffset="239070.4199">13940 16247 0,'50'74'78,"-50"1"-62,0-1-16,-25-24 15,25 24 1,0-24-16,0 24 15,0-24-15,-25 24 16,25-24-16,0 24 16,0-24-16,-25 24 15,25-74 32</inkml:trace>
  <inkml:trace contextRef="#ctx0" brushRef="#br0" timeOffset="239912.8214">6598 16520 0,'0'-74'31,"0"148"32,0-24-48,124-1 17,25-24-17,-25-25 1,-50 74 31,-74-24-32,-74 0 32,-50-26-31,0-24-1,0 0 32,0 0 15,25 75-62,24-26 63,75-49-63</inkml:trace>
  <inkml:trace contextRef="#ctx0" brushRef="#br0" timeOffset="240131.2217">6251 16470 0,'0'0'78</inkml:trace>
  <inkml:trace contextRef="#ctx0" brushRef="#br0" timeOffset="240349.6221">7689 16966 0,'0'0'93</inkml:trace>
  <inkml:trace contextRef="#ctx0" brushRef="#br0" timeOffset="240755.2228">5531 16768 0,'124'25'78,"-74"24"-78,49 26 16,-49-1-1,-50-74 126</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19:22.033"/>
    </inkml:context>
    <inkml:brush xml:id="br0">
      <inkml:brushProperty name="width" value="0.05292" units="cm"/>
      <inkml:brushProperty name="height" value="0.05292" units="cm"/>
      <inkml:brushProperty name="color" value="#FF0000"/>
    </inkml:brush>
  </inkml:definitions>
  <inkml:trace contextRef="#ctx0" brushRef="#br0">24085 8508 0,'25'-74'187,"-25"-1"-187,0 1 15,0-1-15,25 1 16,-25 0-16,0-1 16,25 1-16,-25-1 15,0 1-15,0-1 16,25 1-1,-25 0-15,0-1 16,49 1-16,-49-1 16,0 1-16,25 0 15,-25 24-15,25-24 16,-25-1-1,0 1 1,25-1 0,-25 26-16,24-26 31,-24 1 0,0 148 94,-49 1-110,-50 24 1,24-25-16,-24 1 16,0-1-1,49-24 1,25 24 15,25-74 47</inkml:trace>
  <inkml:trace contextRef="#ctx0" brushRef="#br0" timeOffset="452.4008">24309 6871 0,'124'50'94,"-75"-1"-63,1 26 0,-50-1 0,-25-24-15,-99-26 31,0 1-47,25-25 15,-25 0 1,25 0-16,99 0 62</inkml:trace>
  <inkml:trace contextRef="#ctx0" brushRef="#br0" timeOffset="2371.2041">22969 8062 0,'25'74'78,"-25"0"-63,0-24-15,25 24 31,0-148 79,-25-25-95,0 24 1,0 1-16,0 24 15,24-24 1,-24-1 0,50 26-1,49-1 16,25 50 1,-25 75 30,-99-26-62,0 26 16,0-1 15,-124-49-16,0 0 1,25-25 15,-50 0 0,149 0 16</inkml:trace>
  <inkml:trace contextRef="#ctx0" brushRef="#br0" timeOffset="3244.8057">18380 6672 0,'0'50'125,"0"24"-109,0 1-16,0-1 15,0 26-15,0-26 16,0 25-1,-25-49-15,25 24 0,0 1 16,0-26-16,0 50 0,-24 1 16,24-1-16,-25 25 15,25-25 1,-25-24-16,25-1 15,0 25-15,0-49 16,-25 24-16,25 1 16,0-1-16,0 0 15,0 1 1,-25-1-1,25-24 48,0-50-63</inkml:trace>
  <inkml:trace contextRef="#ctx0" brushRef="#br0" timeOffset="3822.0067">18479 8682 0,'-24'74'46,"-1"0"-30,-99-24 31,0-25-16,25-25-15,-1-25 30,76-49-30,24 24 0,24-24 15,100-1-16,-24 50 1,48 1-16,-24 24 16,-24-25-16,-100 25 62</inkml:trace>
  <inkml:trace contextRef="#ctx0" brushRef="#br0" timeOffset="12589.2221">3820 6052 0,'25'75'78,"24"-150"16,-49 1-78,0 0-1,0-1-15,25-24 16,-25 0-16,50 24 15,-1 1-15,1-1 16,-25 1-16,49 0 16,25-1-1,1 26 1,48-1 15,-24 50 0,0 0-15,-99 74 15,-25 1-31,0-1 16,0 1-1,-49-26 1,-75 26-1,-25-51 1,50-24-16,-50 25 16,25-25-1,25 0 32,99 0-16</inkml:trace>
  <inkml:trace contextRef="#ctx0" brushRef="#br0" timeOffset="14133.6248">2555 6300 0,'25'-49'125,"-25"-26"-109,0 1-16,0 24 15,0-24 1,0 24-16,0 50 0</inkml:trace>
  <inkml:trace contextRef="#ctx0" brushRef="#br0" timeOffset="14586.0256">2530 5259 0,'0'-75'16,"0"1"0,0-1-16,0 1 15,0 0-15,0-1 16,25 1-1,-25 24 1,0-24 0,0-1 15,-99 125 62,-1 49-93,1-25 16,74 26 0,1-26 15,-1-24-31,-25 24 31,50-74 47</inkml:trace>
  <inkml:trace contextRef="#ctx0" brushRef="#br0" timeOffset="14944.8262">2431 4638 0,'124'-24'78,"-25"24"-63,25 74 17,-74-24-17,-25 24 16,-25 1 1,-124-51 14,-25 1-46,25 0 16,0-25 0,0 50-1,124-50 1</inkml:trace>
  <inkml:trace contextRef="#ctx0" brushRef="#br0" timeOffset="16099.2283">5011 5804 0,'124'-25'109,"-25"25"-93,25 0-1,0 0 1,25 0-16,-50 0 16,0 0-16,50 0 15,-25 0 1,0-24-1,0 24 1,-25 0 0,25 0-16,0 0 15,-25 0 16,-99 0 16</inkml:trace>
  <inkml:trace contextRef="#ctx0" brushRef="#br0" timeOffset="16504.829">6300 5606 0,'124'0'78,"-24"0"-63,24 0 1,-25 49 46,-50 26-30,-49-75-1</inkml:trace>
  <inkml:trace contextRef="#ctx0" brushRef="#br0" timeOffset="16645.2292">6697 5904 0,'0'0'93</inkml:trace>
  <inkml:trace contextRef="#ctx0" brushRef="#br0" timeOffset="16879.2296">6226 5755 0,'25'74'109,"0"1"-93,-1-1-1,-24-74-15</inkml:trace>
  <inkml:trace contextRef="#ctx0" brushRef="#br0" timeOffset="18002.4316">8682 5606 0,'49'-50'47,"-49"-24"-16,0 24-15,0-24-1,-124 49 16,0 25-31,-25 0 16,25 0 0,0 0-1,25 0 1,-25 50 15,50 24-15,24-24-1,50 49 1,-25-25-1,25 1 1,0-1 0,25 1-1,74-51 32,50 1-31,-25-25-16,-25 0 15,50 0-15,-50-49 31,-74 321-15,-25-172 0,0-224-1,0 49 1,0 1-16,0-1 0,25 26 0,-25-51 15,0 26 1,-124 49 15,25 25-15,-25 50-1,74-1 1,1 26 0,-26-1-1,50-24 1,-24 24-1,-26 1 1,75-1-16,0-74 62</inkml:trace>
  <inkml:trace contextRef="#ctx0" brushRef="#br0" timeOffset="19250.4338">6846 3969 0,'25'74'125,"-25"1"-125,0-1 16,0-24-1,0 24-15,0 0 0,0 1 0,0-1 31,0 25-31,0-24 0,0 24 0,0-24 16,0-1-16,0 0 0,0 1 0,0-1 16,0-24-16,0 24 0,0 1 0,0-1 15,0 0-15,0 1 0,0-1 16,0 25-16,0-49 0,0 25 0,0-1 15,0 25-15,0-24 0,0-1 0,0 0 16,0 1-16,0-1 0,0 1 16,0-1-16,0 0 0,0 1 0,0-1 15,0 26-15,0-26 0,0 0 0,0 1 16,0 24-16,0-25 0,0 1 0,0-1 15,0 1-15,0 24 0,0-25 16,0 1-16,0 24 0,0-25 0,0 1 16,0 24-16,0-25 0,0 1 15,0-1-15,0 25 0,0-24 0,0-1 16,0 25-16,0-24 0,0-1 0,0 1 15,0-1-15,0 25 0,0-24 16,0 24-16,0-25 0,-25 1 0,25-1 16,0 25-16,0-24 0,0-26 0,0 51 15,0-26-15,0 0 0,0-24 0,0 25 16,0-1-16,0 0 0,0-24 15,0 24-15,0 1 0,0-26 0,0 26 16,0 49-16,0-25 16,0 0-16,0 25 15,0-49-15,0 24 16,0-25-1,0 1-15,0-1 16,0 1-16,0-26 16,25 26-1,-25-75 94</inkml:trace>
  <inkml:trace contextRef="#ctx0" brushRef="#br0" timeOffset="19812.0348">7392 10914 0,'-25'50'78,"25"24"-63,-25 0-15,25 26 16,0-26-16,-25 1 16,1-26-16,-1 26 15,25-1-15,-25 0 16,0 1-1,0-26 1,1 26 0,-100-50 46,24-25-46,-24-50-1,25 0-15,0-24 16,49 24-1,-49 1 17,99 49 30</inkml:trace>
  <inkml:trace contextRef="#ctx0" brushRef="#br0" timeOffset="20124.0353">7045 11187 0,'-149'0'78,"0"0"-78,0 25 15,0 0-15,0-1 16,1 1 0,24-25 46</inkml:trace>
  <inkml:trace contextRef="#ctx0" brushRef="#br0" timeOffset="20935.2368">9327 6052 0,'148'-24'94,"26"24"-79,-75 0-15,50 0 16,-25 0-16,25 0 16,-50-25-16,25 25 15,25 0 1,-50 0-16,50 0 15,0-25 1,-25 25 0,0 0-1,-25-25 1,-99 25 46</inkml:trace>
  <inkml:trace contextRef="#ctx0" brushRef="#br0" timeOffset="21309.6374">10368 5779 0,'124'-24'32,"0"24"-17,0 0-15,0 0 16,25 24-16,-25-24 15,25 50-15,0 25 47,-25-26-47,-25 26 16,-74-1-1,-50-24 17,-99-1 46,124-49-78</inkml:trace>
  <inkml:trace contextRef="#ctx0" brushRef="#br0" timeOffset="21606.0379">10542 5854 0,'25'74'63,"-25"-24"-48,25 24 1,-1 1-16,26-1 16,0 1-16,-50-75 62</inkml:trace>
  <inkml:trace contextRef="#ctx0" brushRef="#br0" timeOffset="22214.439">13494 5457 0,'25'74'78,"-25"1"-62,0-1-16,0-24 16,24 49-1,-24-49-15,0 24 16,0-24-16,25 24 15,0 1 48,-25-75-63</inkml:trace>
  <inkml:trace contextRef="#ctx0" brushRef="#br0" timeOffset="22557.6396">12626 5680 0,'74'-74'32,"75"74"-17,0 0 1,-25 0-1,0-25-15,25 25 16,-1 0-16,-24 0 16,0 0-16,-24 0 15,24 0 48,-124 0-63</inkml:trace>
  <inkml:trace contextRef="#ctx0" brushRef="#br0" timeOffset="23400.0411">14635 5631 0,'25'74'62,"-1"0"-46,26 26-1,24-51-15,-49 26 16,0-150 109,-50 26-125,-24-51 15,24 26 1,25 0-16,0 24 15,0-24-15,25-1 16,74 26 0,25-1-1,25 25 1,-50 25-1,25 0 17,-99 75 14,-25-1-30,-50-24 0,-74-1-1,0 1 1,-25-25-1,50-1 1,-25 26 0,99 0 46,25-1-31,124 26 0,-25-50-31,50-25 16,-25 0 0,-25 24 46</inkml:trace>
  <inkml:trace contextRef="#ctx0" brushRef="#br0" timeOffset="24117.6423">12700 4911 0,'0'100'78,"0"-51"-78,25 26 16,-25-1-1,0 25-15,0-24 16,0 49 0,0-75-16,0 26 0,0-1 15,-25 25-15,25 1 16,0-26-16,0 25 15,0-24 1,-25-1-16,25 0 16,0 1-16,0-1 15,0 25 16,0 1-31,0-26 16,0 0 0,0 1-1,0-25 1,25-1 31,-25-49 31</inkml:trace>
  <inkml:trace contextRef="#ctx0" brushRef="#br0" timeOffset="25178.4442">13022 6648 0,'-24'99'156,"24"-50"-140,-25 26-16,25-1 15,-50-24-15,1 24 16,-75-24 0,24-25 62,-24-25-63,0-50 32,50 1-16,49-26 47,25 75-15</inkml:trace>
  <inkml:trace contextRef="#ctx0" brushRef="#br0" timeOffset="30763.254">6400 14684 0,'0'100'62,"24"-51"-46,-24 26-16,0-1 15,0 0 1,0 1-16,0-1 16,0-24 15,0-125 78,0 26-109,0-26 16,0 1-16,0-25 15,0 24 1,0-24-16,0-25 15,0 75 1,25-51-16,-25 26 16,25 24-16,25-24 15,24-1 1,-49 1-16,74 0 31,25 24-15,0 50-1,-25-25 1,25 25-1,0 0 17,-99 75 14,0-1-46,-25 0 16,0 1 0,0-1-1,-124-24 1,0-25-1,25-25 1,-50 25 0,50-25-16,-1 0 31,-24-25 62,124 25-93</inkml:trace>
  <inkml:trace contextRef="#ctx0" brushRef="#br0" timeOffset="32167.2565">5184 13965 0,'0'99'125,"0"-49"-125,0 49 15,0-25-15,0 26 16,0-1-16,0 0 16,0 0-16,0 1 15,0-1 1,25 25-16,-25-50 15,0 25-15,0 1 16,0-1-16,-25-25 16,25 1-16,0 24 15,0-25-15,0 1 16,0 24-16,0-49 15,0 24 1,0 0-16,0-24 16,0 24-1,-25 1-15,25-26 16,0 26-1,0-75 63</inkml:trace>
  <inkml:trace contextRef="#ctx0" brushRef="#br0" timeOffset="32791.2576">5358 16024 0,'0'49'93,"0"26"-93,0-1 16,0 1-1,-25-26 1,25 26 0,-50-1 15,-49-49-16,-25-25 17,25 0-17,-25 0 1,74-50 15,25-24 0,1-1 0,24 26 1,124 24-1,0 25-16,25-25-15,-50 0 16,-99 25 46</inkml:trace>
  <inkml:trace contextRef="#ctx0" brushRef="#br0" timeOffset="33696.0592">7739 14858 0,'124'0'63,"25"0"-48,-50 0 1,25 0-16,0 0 16,0 0-16,-25 0 15,50 0 1,-25 0-16,-25 0 15,26 0 1,-1 0 0,0 25-1,-25-25 1,-99 0 46</inkml:trace>
  <inkml:trace contextRef="#ctx0" brushRef="#br0" timeOffset="34710.0609">12204 14560 0,'124'-24'31,"0"-51"1,-25 1-17,-49-1 1,-50 1-1,0-1 17,0 1-17,-99 24 1,-1 26-16,-48-1 15,-1 25 1,0 0 0,25 0-1,25 0 1,-25 0-16,24 74 31,26-24-15,0 49-1,49-49-15,0 24 16,25 1-16,0-26 15,-25 26-15,25-1 16,0 0 0,0 1-1,124-26 16,0-49-15,50 0 0,-1 0-1,-24-24-15,-25-1 16,-24-25 15,-76-24-15,1-1-16,-25 26 15,-25-26 1,-74 26 31,-25 24-32,0 25 1,0 0 15,0 0-31,-25 50 16,75 24-1,49 0 1,-25-24-16,26 24 62</inkml:trace>
  <inkml:trace contextRef="#ctx0" brushRef="#br0" timeOffset="36410.4639">10368 15726 0,'25'-49'31,"-25"-26"-15,0 1-1,0-25-15,-25 24 16,25-24 0,0 24-16,0-24 0,0 0 15,0 0-15,0 24 16,0 1-16,0 24 0,0-24 0,0 24 15,0-24-15,0 0 0,0-1 0,0 1 16,0-1-16,0 1 0,0-1 16,0 1-16,0 0 0,0 24 0,0-24 15,0-1-15,0 1 0,0-25 16,0 24-16,0 1 0,0-1 0,0 1 15,0-1-15,0 1 0,0-25 0,25 24 16,-25-24-16,0 25 0,0-1 0,0 1 16,0-25-16,0 24 0,0 1 15,0-25-15,0 24 0,25 1 0,-25-25 16,0 24-16,0 1 0,0-1 0,0-24 15,0 25-15,0-1 0,0 1 16,0 0-16,25-1 0,-25 1 0,0-1 16,0 1-16,0-1 0,0 1 15,0 0-15,0-1 0,0 26 0,0-26 16,0 1-16,0 24 0,0-24 0,0-25 15,0 24-15,0-49 16,0 25-16,0 0 16,0-1-16,0 1 15,0 0-15,0 0 16,-25 24-1,25 1-15,0 0 16,0-1-16,0 1 16,-25-1-1,25 1 1,-25 24 46,-74 125 188,0-1-235,25 1-15,-1-1 16,25 0 0,-24-24 30,49-124 64,25-1-110,50 1 15,-1-1-15,-24 1 16,75 49 31,24 25-32,-25 25 1,25 25 15,25-26-31,-25 1 16,-50 25 30,-49 24-30,0-24 15,-199 24 0,75-49-15,-50 0 0,0 0-16,0-25 15,50 0 48</inkml:trace>
  <inkml:trace contextRef="#ctx0" brushRef="#br0" timeOffset="37440.0657">13494 14436 0,'124'0'32,"-25"0"-17,50 0 1,0 0-16,-25 0 15,49 0-15,-24 0 16,-25 0 0,25 0-16,-25 0 15,0 0-15,0 0 16,50 0-16,-50 0 15,0 25 1,0-25 0,25 0-1,-25 0 1,-124 0 46</inkml:trace>
  <inkml:trace contextRef="#ctx0" brushRef="#br0" timeOffset="38454.0675">18430 14337 0,'74'-74'62,"26"24"-46,-100-24 15,24 24-15,-24-24-1,-99-1 17,-25 50-17,-50 25-15,75 0 16,-25-24-1,0 24 1,0 0 0,0 49 15,99 50 0,25-24-15,0-26-16,-24 26 15,24-1-15,-25 1 16,25-1-1,25-24 17,74-1-1,25-49-16,0 0 17,0 0-17,0 0 16,-124 0 16</inkml:trace>
  <inkml:trace contextRef="#ctx0" brushRef="#br0" timeOffset="39530.4694">17487 14015 0,'25'74'78,"-25"0"-62,0 1-16,25-26 16,-25 26-16,0-25 15,25 24 1,-25 0-1,0-24 1,0 24 0,25 1 30,-25-75 64</inkml:trace>
  <inkml:trace contextRef="#ctx0" brushRef="#br0" timeOffset="40279.2707">18579 14015 0,'-149'-25'78,"-50"25"-78,100 0 0,-25 25 16,0-25-16,25 0 0,-25 0 15,25 0-15,-75 0 0,25 0 16,25 0-1,124 0 63</inkml:trace>
  <inkml:trace contextRef="#ctx0" brushRef="#br0" timeOffset="40482.0711">18008 14238 0,'-149'49'94,"25"-24"-32,124-25-62</inkml:trace>
  <inkml:trace contextRef="#ctx0" brushRef="#br0" timeOffset="40950.0719">19199 13866 0,'25'74'63,"-25"1"-48,0-1-15,24 0 16,-24 1-1,0-1 1,0-24 0,0 24-16,0-24 31,0-50 31</inkml:trace>
  <inkml:trace contextRef="#ctx0" brushRef="#br0" timeOffset="41340.0726">18479 13742 0,'125'0'63,"23"0"-48,-24 0 1,0 0-16,0 0 16,25 0-1,-25 0-15,-25 0 16,-99 0 46</inkml:trace>
  <inkml:trace contextRef="#ctx0" brushRef="#br0" timeOffset="41979.6737">19893 13816 0,'50'75'31,"-50"-26"-15,25 50-16,24-24 15,26-26 1,-26 26 15,-24-26-15,25-123 62,-50 0-63,0-1-15,-75-24 16,1 0 0,24 24-16,50 26 15,-24-26-15,24-24 31,24 0-31,-24 25 16,25-1 0,99 26-1,0 49 1,0 0-1,-25 0 17,-49 49-1,-50 26 0,0-1-15,-74 0 15,-75 1-16,50-75-15,-25 25 16,24-1 0,100-24 15</inkml:trace>
  <inkml:trace contextRef="#ctx0" brushRef="#br0" timeOffset="42151.274">20141 13940 0,'124'25'15,"0"-25"1,0 25-1,25 0 1,-25-1-16,-124-24 62</inkml:trace>
  <inkml:trace contextRef="#ctx0" brushRef="#br0" timeOffset="43180.8758">16743 15056 0,'50'-74'125,"-50"0"-125,0-1 16,25-24-16,-25 0 15,-25-25-15,25 25 16,0-1 0,0-24-16,0 50 0,0 24 15,0-24-15,-25 24 0,25-24 0,0 24 16,0 1-16,0-26 0,-25-49 15,25 75-15,0-26 0,0 26 0,0-26 16,-25-24-16,25 24 16,0 26-16,0-75 0,0 74 15,-24-74-15,24 25 16,0-25-16,-25 25 15,25 0-15,0-25 16,-25 49 0,25-24-16,0 24 15,-25 1-15,25 0 16,-25-1-16,25 1 15,-24-1 1,-1 26 0,-50 98 93,51 26-109,24-1 15,-50 25-15,0-24 16,1 24 0,-1 0-16,25 1 15,25-26-15,-49 0 16,-26 1-16,26-26 15,49 26 1,0-75 62</inkml:trace>
  <inkml:trace contextRef="#ctx0" brushRef="#br0" timeOffset="43477.2763">16272 12005 0,'124'-24'46,"0"24"-30,0 24 0,-50 51 15,-49-1-31,-25 1 15,0-26 63,0-49-78</inkml:trace>
  <inkml:trace contextRef="#ctx0" brushRef="#br0" timeOffset="83662.9469">22399 6598 0,'0'0'0</inkml:trace>
  <inkml:trace contextRef="#ctx0" brushRef="#br0" timeOffset="84224.5479">22399 6524 0,'124'-25'62,"0"25"-46,25 0 0,-50 0-16,74 0 15,-49 0 1,0 0-16,-24 0 15,48 0-15,1 25 16,0-25 0,-25 0-16,0 0 15,-25 0-15,25 0 0,75 24 16,-1 1-16,1 0 15,-100-25-15,99 25 16,-24-25-16,24 0 16,-98 0-16,98 0 15,-99 0-15,125 0 16,-26 25-16,0-25 15,1 0-15,-1 0 16,1 0-16,-1 0 16,-24 0-16,49 0 15,-49 0-15,-25 0 16,24 0-16,1 0 15,-25 0 1,-1 0-16,-24 0 16,25 0-16,-49 0 15,48 0-15,-24-25 16,0 25-1,-124 0 48</inkml:trace>
  <inkml:trace contextRef="#ctx0" brushRef="#br0" timeOffset="85051.3494">22746 6747 0,'149'25'94,"-50"-25"-79,50 0-15,-25 0 16,49 0-16,-24 0 16,50 0-16,-26 0 15,26 0-15,-100 0 16,99 0-16,1 24 15,-26-24-15,-48 0 16,73 0-16,0 0 16,1 0-16,49 0 15,-50 25-15,-74-25 16,75 0-16,-75 0 0,173 0 31,-123 0-31,0 0 0,-25 0 16,-25 0-16,-25 0 0,124 0 15,-124 0-15,100 0 0,-50 0 16,24 0-1,-24 0-15,-25 0 16,25 0-16,-25-25 16,25 25-16,-25-49 15,-124 49 48</inkml:trace>
  <inkml:trace contextRef="#ctx0" brushRef="#br0" timeOffset="99621.775">14039 12105 0,'-124'-25'141,"0"25"-126,-24-25 1,-1 25-1,25 0 1,-25 0 0,50 0-16,-25 0 15,-25 0-15,0 0 16,0 0-16,25 0 15,25 0-15,-124 0 16,74 0 0,25 0-16,0 0 15,-75-25-15,26 25 16,24 0-16,0 0 15,0 0-15,0-25 16,-49 25-16,49 0 16,0-24-1,1 24-15,-1 0 16,0 0-16,25-25 15,-50 25-15,25 0 16,1 0-16,-26 0 16,50-25-16,-25 25 15,25 0-15,-50 0 16,50 0-1,0 0-15,0 0 16,0-25-16,0 25 16,0 0-16,0 0 15,0 0 1,25-25-1,-50 25 1,50-24 15,99 24 47</inkml:trace>
  <inkml:trace contextRef="#ctx0" brushRef="#br0" timeOffset="100900.9772">29270 13965 0,'-100'-25'47,"-49"25"-31,149 0-1</inkml:trace>
  <inkml:trace contextRef="#ctx0" brushRef="#br0" timeOffset="100963.3773">27930 13791 0,'-99'-24'16,"99"24"-16</inkml:trace>
  <inkml:trace contextRef="#ctx0" brushRef="#br0" timeOffset="101446.9782">26417 13593 0,'-149'-25'15,"-49"25"16,49-25-31,0 25 0,0-24 0,0-1 16,1 25-16,-1-25 0,25 25 0,0-25 16,0 25-16,-25-25 0,25 1 15,0 24-15,0-25 0,25 25 0,-50-25 16,50 25-16,-1-25 0,-49 25 0,50-25 15,-50 1-15,50 24 0,-25-25 0,0 25 16,-422-25-16,-471 0 0,794 25 31,347-74-31,-248 49 31,-74 25-31,-1-25 16,1 25 0,-25 0-16,24 0 15,-24 0-15,25-25 16,98 25-16,-98 0 0,24 0 15,-24-25-15,24 25 16,25 0 0,-24 0-16,-1 0 15,0 0-15,1-24 16,49 24-16,0 0 15,0 0 1,0 0-16,0 0 16,124 0 30</inkml:trace>
  <inkml:trace contextRef="#ctx0" brushRef="#br0" timeOffset="104551.3836">3746 14585 0,'0'-74'32,"0"24"-1,24 100 78,-48 24-109,24 1 16,0-1-16,0 0 15,0 1-15,-25-1 16,25 1-1,-25 24 1,25-99 31</inkml:trace>
  <inkml:trace contextRef="#ctx0" brushRef="#br0" timeOffset="105034.9845">4266 14759 0,'124'-25'47,"0"25"-32,0 0 1,-49 74-1,-75 1 17,-25-26-17,0 26-15,-99-26 16,0-24-1,0-25 1,25-25 15,99-49-15,0-25-1,0 24-15,50 26 16,49-1 0,-99 50 30</inkml:trace>
  <inkml:trace contextRef="#ctx0" brushRef="#br0" timeOffset="105939.7861">3274 13791 0,'0'50'63,"0"24"-63,0 1 15,-25 24-15,1 25 16,24-74-16,-75 74 15,50-50-15,-24-24 0,24 24 0,-25 1 16,-24 49-16,49-50 0,-24-24 16,-1 24-16,25-24 0,-24 24 15,24 0-15,-50 26 16,26-1-16,-1 0 15,25-24-15,25-75 47</inkml:trace>
  <inkml:trace contextRef="#ctx0" brushRef="#br0" timeOffset="106173.7865">3200 15801 0,'0'0'78</inkml:trace>
  <inkml:trace contextRef="#ctx0" brushRef="#br0" timeOffset="106438.9869">2505 14287 0,'0'0'62</inkml:trace>
  <inkml:trace contextRef="#ctx0" brushRef="#br0" timeOffset="109558.9924">11832 12774 0,'99'-24'328,"50"24"-313,-50 24 63,-99 51-62,0-26 15,0 26-15,-74-1-1,-26-24 32,200-50 0,24-25-32,0 25 1,0 25 0,-25-25 15,25 74-16,-99-24 1,0 24 15,-25 1-15,-25-1-1,-99-74 17,124 0 14</inkml:trace>
  <inkml:trace contextRef="#ctx0" brushRef="#br0" timeOffset="110042.5933">12774 12948 0,'124'-25'62,"-24"25"-31,-26 50 16,-74-1-31,-25 26 15,-74-26-15,-25-49-1,0 25 1,0-25-16,25-25 31,49-49-15,50 74 46</inkml:trace>
  <inkml:trace contextRef="#ctx0" brushRef="#br0" timeOffset="110432.5939">11410 12700 0,'-25'74'62,"25"1"-46,0-1-16,-24 1 15,24-1-15,-25 0 16,0 1-1,25-1-15,-25-24 16,-24 49 0,-26-49 46</inkml:trace>
  <inkml:trace contextRef="#ctx0" brushRef="#br0" timeOffset="110650.9943">11609 13667 0,'0'0'93</inkml:trace>
  <inkml:trace contextRef="#ctx0" brushRef="#br0" timeOffset="110869.3947">10616 12973 0,'0'0'63</inkml:trace>
  <inkml:trace contextRef="#ctx0" brushRef="#br0" timeOffset="112366.9973">21878 15354 0,'0'-50'31,"0"-24"-15,0 0-1,0 24 1,0-24-16,0-1 16,0 26-16,0-26 31,0 1-31,-25 24 0,25-24 15,0 24-15,0-49 16,-25-25-16,25 49 16,0 1-16,-25-25 15,1 24-15,24 1 16,0-25-16,-25 24 15,25 1-15,-25 0 16,0-1-16,25 1 16,-25-1-1,25 1-15,-25 0 16,25 74-1</inkml:trace>
  <inkml:trace contextRef="#ctx0" brushRef="#br0" timeOffset="113006.5985">21456 13072 0,'-25'74'78,"25"1"-62,0-1-16,0-24 15,0 24-15,-25 1 32,1-1-32,-1 1 15,0-26-15,0 50 16,0-49-1,-49 24 1,49-148 109,75 0-125,-1 24 15,26-24 1,74 24 46,-1 50-46,1 0-16,-25 0 16,-24 0-1,-51 74 48,-173 1-48,124-75 32</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21:36.178"/>
    </inkml:context>
    <inkml:brush xml:id="br0">
      <inkml:brushProperty name="width" value="0.05292" units="cm"/>
      <inkml:brushProperty name="height" value="0.05292" units="cm"/>
      <inkml:brushProperty name="color" value="#FF0000"/>
    </inkml:brush>
  </inkml:definitions>
  <inkml:trace contextRef="#ctx0" brushRef="#br0">4688 7218 0,'0'75'47,"0"-26"-47,0 26 15,25 24 1,-25-50-16,0 26 16,0-26 15,25-98 47,-25-26-63,24-24-15,1 25 16,0-25 0,25-1-16,24 26 15,1 0-15,24-26 16,0 26-16,-25 24 15,26-24 1,-1 24 0,0 25 15,-49 75 31,-26 24-46,-24-24-16,0 49 31,0-24-31,-74-26 16,-50-24-1,-25 0 1,25-25-1,0 25 17,124-25 61</inkml:trace>
  <inkml:trace contextRef="#ctx0" brushRef="#br0" timeOffset="546.001">3076 8830 0,'0'-74'78,"0"0"-78,0-26 16,0 1-16,25 0 16,-25 25-16,0-50 0,0 74 15,0-24-15,0-1 0,0 1 16,0-1-16,0 1 0,0-25 0,0 24 15,0 1-15,0-1 0,0-24 0,0 0 16,0 25-16,0-26 0,0 1 16,0 0-16,0 0 0,0-1 0,24 1 15,-24 0-15,0 0 0,0 0 16,0-1-16,0 1 0,0 0 0,0-25 15,0 25-15,0-1 0,0 1 0,0-25 16,0 25-16,0 0 0,0-25 0,0 25 16,0-1-16,25 1 0,-25-25 0,0 25 15,0 99-15</inkml:trace>
  <inkml:trace contextRef="#ctx0" brushRef="#br0" timeOffset="1014.0018">3373 3299 0,'0'-99'16,"0"0"-16,0 24 0,25 1 15,-25-1-15,0 1 0,0 0 16,0-1-16,0 1 0,0-1 0,0 1 15,0 24-15,0-24 0,0-50 16,25 49-16,-25-24 16,0 25-16,0-1 15,25 1 1,-25 0-1,0 173 79,-25 0-78,-25 0-16,-24 25 15,0-25 1,-1-49-16,-24 74 0,0-25 15,24-24-15,1 24 16,24-25 0,1 1-16,24-1 15,25-74 63</inkml:trace>
  <inkml:trace contextRef="#ctx0" brushRef="#br0" timeOffset="1107.6019">3324 2431 0,'124'-25'31,"-124"25"-15</inkml:trace>
  <inkml:trace contextRef="#ctx0" brushRef="#br0" timeOffset="1310.4023">3919 2456 0,'25'74'46,"-25"0"-14,-50-24-17,-49 0 1,-25-25-16,0-25 15,-25 49-15,-24-49 16,24 25-16,0-25 16,149 0-16</inkml:trace>
  <inkml:trace contextRef="#ctx0" brushRef="#br0" timeOffset="2215.2039">6648 7169 0,'124'-25'62,"0"25"-46,25 0-1,-1-25 1,1 25-1,-50 0-15,25 0 16,-24 0 0,48 0-1,-48-25 1,24 25-1,0 0 1,-124 0 46</inkml:trace>
  <inkml:trace contextRef="#ctx0" brushRef="#br0" timeOffset="3073.2054">10170 6772 0,'74'-50'46,"-49"-24"-14,-25-1-17,-25 26 1,-99 24-1,0 25 1,0 0 0,25-25-16,-50 25 15,199 223 1,-75-124-16,-74-24 15,-25-100-15,25-25 16,-25 75 31,148 50-32,-24-1 1,149-24 0,-25-50-1,0 0 1,0 0-16,0 0 15,0 0-15,0-50 16,-74-24 15,-50 24 0,-50-24 1,-74 74-17,0 0 16,25 24-15,0 51 0,0-1-1,24 26 16,26-1-31,-26 0 16,50-49-16,25-50 62</inkml:trace>
  <inkml:trace contextRef="#ctx0" brushRef="#br0" timeOffset="3556.8062">8434 6300 0,'0'75'62,"0"-1"-46,0 1-16,0 49 31,0-75-31,0 26 0,-25-1 16,25 1-16,0-26 0,0 75 15,-25-25-15,25 25 16,0-24-16,-25-1 16,25 0-16,-25 0 15,25 0 1,0 1-16,-24-26 15,24 1-15,0-1 16,-25 0-16,25 1 16,-25-1 46</inkml:trace>
  <inkml:trace contextRef="#ctx0" brushRef="#br0" timeOffset="4056.0071">8558 8136 0,'-50'74'94,"0"1"-79,1-26-15,-26 26 31,-24-75-15,-25 25 15,0-25-15,-25 0-1,50-75 17,74 1 14,149 74-14,25-25-17,-25 25 1,0 0-16,0 0 15,-124 0 32</inkml:trace>
  <inkml:trace contextRef="#ctx0" brushRef="#br0" timeOffset="4648.8082">11336 7094 0,'99'0'62,"75"0"-46,-50 0-1,24 0-15,1 0 16,-25 0-16,25 0 15,0 0 1,-25 0-16,-25 0 16,-99 0 30</inkml:trace>
  <inkml:trace contextRef="#ctx0" brushRef="#br0" timeOffset="5038.8088">13643 6573 0,'24'50'62,"-24"24"-46,0 1 0,0-26-16,-24 26 15,24 24-15,0-25 16,24 1-1,-24-1-15,0 1 16,0-1 0,0-24 46</inkml:trace>
  <inkml:trace contextRef="#ctx0" brushRef="#br0" timeOffset="5350.8094">12849 6623 0,'124'-50'31,"-25"50"-15,50 0-16,-25 0 15,25 0 1,-25 0-16,25 0 16,-1 0-16,-48 0 62</inkml:trace>
  <inkml:trace contextRef="#ctx0" brushRef="#br0" timeOffset="6193.2109">14883 6499 0,'49'74'47,"-24"1"-31,-25-1-16,0 0 15,0 1-15,0-25 16,25 24-1,-25 25-15,0-49 16,25 24 15,-25-148 47,0-1-62,0 1-16,0-25 15,0 24-15,0 1 16,0-1-16,0 1 16,0 0-1,49-1-15,51 26 16,24-1-1,0 50 1,-25 0 15,25 0-31,25 25 16,-100 24-1,-24 26 1,-50-1 15,-49-24-15,-75-1-1,50-24-15,0-25 16,-25 25-16,0-25 16,0 50-1,24-1 16,76 26 1,48-1-17,-24-24 1,124 24-1,25-24 1,-25-25-16,0-25 62</inkml:trace>
  <inkml:trace contextRef="#ctx0" brushRef="#br0" timeOffset="7129.2125">12526 8210 0,'25'-49'62,"-25"-50"-46,0-26-1,0 51 1,0-25-16,0 24 0,0 1 0,25 0 15,-25-26-15,0 26 0,0 0 0,0-1 16,0-24-16,0 25 0,0-26 16,0 26-16,0-25 0,0-1 0,0 26 15,0-25-15,0 0 0,0 24 16,0-24-16,0-25 0,0 50 0,0-50 15,0 49-15,0-24 0,0 0 0,0-1 16,0 1-16,0 0 0,0 0 0,0 24 16,0-49-16,0 50 0,0-25 0,0-1 15,0 1-15,0 25 0,0-25 16,0-1-16,0 1 0,-25 0 0,25 25 15,0-26-15,0 1 0,0 25 16,0-25-16,0 24 0,0 1 0,0-1 16,0 1-16,0-1 0,0 1 0,0 0 15,0-1-15,25 1 0,-25 24 16,0-49-16,0 49 0,0-24 0,0 24 15,0-49-15,0-25 16,0 50-16,0-26 16,0 26-16,25-25 15,-25 49 1,0 125 77,-25 24-77,-25 0 0,1 0-16,-26 25 15,-24-24-15,25-1 16,-1 25-1,50-75-15,-24 26 16,-26-1-16,75-74 62</inkml:trace>
  <inkml:trace contextRef="#ctx0" brushRef="#br0" timeOffset="7394.413">12303 2654 0,'50'-50'31,"74"26"1,49-1-32,-49 25 15,25 0 16,25 0-31,-50 25 16,-50 24-16,-49 51 16,-25-51-1,0 224-15,0 273 16,-25-447-1,-49-149-15,24-74 16,1 25-16,-26 25 0,26 24 16</inkml:trace>
  <inkml:trace contextRef="#ctx0" brushRef="#br0" timeOffset="10857.6191">4118 14188 0,'-25'-99'156,"25"49"-141,0-24-15,-25-25 16,25 24-16,0-24 15,0 25-15,25-1 16,-25 1 0,49 0-1,75-1-15,0 26 16,-24-1 15,24 50-15,0 0 30,-124 50-14,0 24-17,0-24 1,-124-1-1,0-49 1,0 0 0,0 0-1,24 0 1,100 0 62</inkml:trace>
  <inkml:trace contextRef="#ctx0" brushRef="#br0" timeOffset="11544.0203">2977 12898 0,'0'75'93,"0"-26"-77,0 51-16,24-26 15,-24 25 1,0 1-16,0 24 16,0-25-16,0 25 15,0-50-15,0 25 16,-24-24-16,24 49 0,0-75 15,0 26-15,0-26 0,-25 76 16,25-51-16,-25 25 0,25 0 16,-25 25-1,0-24-15,1-1 16,-1 0-16,25-49 15,-25 49-15,25 0 16,-25-24-16,25-1 16,0-24-16,25 24 15,-25 0 1,0-24 46</inkml:trace>
  <inkml:trace contextRef="#ctx0" brushRef="#br0" timeOffset="12090.0212">3175 15304 0,'0'50'78,"0"49"-78,-25-24 16,25-26-16,0 51 16,-25-51-1,-74 1 1,0-1 15,-25-49-15,25 25 15,-25-50-16,0 1 1,99-26 15,-25-24 16,125 24-16,98 0-15,-49 26-1,-24 24 32,-100 0-47</inkml:trace>
  <inkml:trace contextRef="#ctx0" brushRef="#br0" timeOffset="13603.2239">5978 13692 0,'124'0'63,"-25"0"-48,50 0 1,-25 0-16,25 0 16,-25 0-16,0 0 15,0 0 1,0 0-16,0 25 15,0-25-15,0 0 16,0 0 0,0 0-1,-25 0 1,25 0 15,-124 0 31</inkml:trace>
  <inkml:trace contextRef="#ctx0" brushRef="#br0" timeOffset="14632.8257">10641 13320 0,'25'-74'31,"0"24"1,-149 0-1,0 50-16,-25 0 1,25 0 0,0 0-16,-25 0 15,25 0 1,0 25-1,50 50 1,49 24 0,25-25-1,-25 1 1,25-26-1,0 26 1,99-1 0,25-74 15,25 0-31,-25 0 15,-25 0-15,25 0 32,-24-74-17,-100-1 1,24 1-1,-48 24 1,-76 1 15,-48 49-15,23 0-1,1 25 1,25 24 0,50 26 46,49-75-62</inkml:trace>
  <inkml:trace contextRef="#ctx0" brushRef="#br0" timeOffset="15288.0268">8930 14461 0,'24'-74'94,"-24"-75"-78,0 74-1,0-24-15,0 0 0,0-25 16,0 25-16,25-25 15,-25 25-15,0-1 0,0 26 16,0 0-16,0-1 0,0 25 0,25-74 16,-25 75-16,0-50 15,0 24-15,25 1 16,-25-25-1,0 24-15,0 26 16,0-26 0,-75 174 93,26-24-93,-1-1-16,25 25 15,-24-24-15,-26 24 31,1-25-31,24 1 16,50-75 46</inkml:trace>
  <inkml:trace contextRef="#ctx0" brushRef="#br0" timeOffset="15600.0274">8979 12601 0,'124'-50'78,"25"50"-62,-50 0-1,-49 75 32,-75-26-31,-124 1-1,1-50 1,48 0-16,100 0 62</inkml:trace>
  <inkml:trace contextRef="#ctx0" brushRef="#br0" timeOffset="16504.829">11311 13791 0,'124'0'93,"-25"0"-77,100-24 0,-100 24-1,25 0-15,-25 0 0,25 0 16,0 0-1,-25 0-15,75 0 16,-25 0-16,-50 0 16,0-25-1,50 25 1,-149 0 46</inkml:trace>
  <inkml:trace contextRef="#ctx0" brushRef="#br0" timeOffset="16988.4298">13990 13295 0,'0'75'94,"0"-1"-78,0-24-16,0 24 15,0 1 1,25-1-16,-25-74 78</inkml:trace>
  <inkml:trace contextRef="#ctx0" brushRef="#br0" timeOffset="17284.8304">13246 13320 0,'74'-74'31,"50"49"-15,0 0 0,25 0-16,-25 25 15,25 0-15,0 0 16,-149 0 46</inkml:trace>
  <inkml:trace contextRef="#ctx0" brushRef="#br0" timeOffset="18018.0316">14734 13221 0,'25'50'47,"-25"24"-31,25 0-1,-1 26-15,1-51 16,-25 50-1,75-173 95,-100-25-110,25 0 15,0-1 1,0 1-16,0 25 15,0-1-15,0 1 16,49 24 0,75-24-1,0 49 1,-24 25-1,-100 50 79,-149-1-78,0 1-1,25-1 1,25 1-1,74 24 17,0 1-17,25-25-15,25-1 31,99 1-15,0-1 46,-124-49-62</inkml:trace>
  <inkml:trace contextRef="#ctx0" brushRef="#br0" timeOffset="18564.0326">12750 12750 0,'0'74'63,"0"0"-63,0 1 15,0 24 1,0 0-16,0 1 16,0-26-16,0 25 0,0-24 15,0-26-15,0 75 16,0-49-16,0 24 0,24 0 15,-24-25-15,0 1 16,0-26-16,0 26 0,0 24 16,25 0-16,-25 1 15,0-1-15,25 25 16,-25-50-16,0 25 15,25-24-15,-25 24 16,0-25-16,25-24 16,-25-50 30</inkml:trace>
  <inkml:trace contextRef="#ctx0" brushRef="#br0" timeOffset="19032.0334">13320 15032 0,'0'74'62,"-25"0"-46,25 1-1,0-26-15,-24 51 16,-1-51 0,0 26-1,-74-50 16,-75-25 1,75 0-32,0 0 15,-25 0-15,0 0 31,24-75-15,100 75 46</inkml:trace>
  <inkml:trace contextRef="#ctx0" brushRef="#br0" timeOffset="19219.2338">13146 15056 0,'0'0'94</inkml:trace>
  <inkml:trace contextRef="#ctx0" brushRef="#br0" timeOffset="40996.872">21654 7565 0,'125'0'47,"23"0"-32,1-24 1,0 24-16,-50 0 16,25 0-16,25 0 15,-25 0 1,-25 0-16,50 0 15,0 0-15,25 0 16,-50 0-16,49 0 16,1 0-16,24 0 15,-98 24-15,24-24 0,-25 0 16,99 25-16,1-25 15,-1 25-15,25-25 16,-24 25-16,-1-25 16,-74 0-16,0 0 15,75 25-15,24-1 16,-25 1-16,-74-25 15,-24 0-15,123 25 0,-124-25 16,100 0-16,-1 0 16,0 0-16,-24 25 15,24-25-15,-49 0 16,0 0-16,25 0 15,-25 25-15,-25-25 16,0 0 0,0 0-16,0 0 15,0 0-15,0 0 31,-124 0 16</inkml:trace>
  <inkml:trace contextRef="#ctx0" brushRef="#br0" timeOffset="42057.6739">21282 4663 0,'-148'0'93,"-1"0"-93,25 0 16,25 0-16,-26 0 15,1 0 1,-24 0-16,48 0 16,-48-25-16,-1 25 15,25 0-15,-50 0 16,25 0-16,0-24 15,-24 24 1,-26 0-16,1 0 16,49 0-16,-99-25 15,99 25 1,0 0-16,-24 0 15,-1 0-15,50 0 16,0-25-16,-74 174 0,123-25 16,-24-50-16,-50-49 0,0-124 15,75 24-15,-25 26 0,-25-50 16,0 24-1,0 26-15,0 24 16,0 0 62</inkml:trace>
  <inkml:trace contextRef="#ctx0" brushRef="#br0" timeOffset="49670.4872">23540 5011 0,'-149'-25'78,"0"25"-63,25 25-15,0 24 16,25-24 15,74 49 0,50 1 16,99-26-31,25-24-1,-75 25 16,-74 24 1,-25-24-1,-74 24-16,0-49-15,-25 49 16,25-24 15,49 24-15,50 1 15,0-1-15,124-24 30,25-50-30,-25 0-16,0 0 16,-25 0 46</inkml:trace>
  <inkml:trace contextRef="#ctx0" brushRef="#br0" timeOffset="53679.6943">30287 4291 0,'0'75'219,"0"-1"-204,0-24 1,0 24-1,0-24 1,148-26 15,-24-24-15,0 0-16,0 0 15,0-49 17,-124-26-17,0 26 16,-24-1-15,-100 25 0,0 25-1,0 0 16,-25 0-15,50 0 0,-1 0 15,100 0 31</inkml:trace>
  <inkml:trace contextRef="#ctx0" brushRef="#br0" timeOffset="54256.8953">29220 4762 0,'-124'0'63,"0"0"-48,0 0 1,-25 0-16,-25 0 15,1 0-15,24 0 16,25 0-16,0 0 16,-50 0-1,75 0-15,-25 0 16,0-24-1,0 24 1,124 0 46</inkml:trace>
  <inkml:trace contextRef="#ctx0" brushRef="#br0" timeOffset="54802.8963">25921 4291 0,'25'75'94,"-25"-1"-79,0 0 1,-25 1-16,25-1 16,0 1-16,0-1 15,0 1-15,0-1 16,-25-24-16,25 24 15,0 0 1,0 1-16,0-26 16,-25 26-1,25-75 94</inkml:trace>
</inkml:ink>
</file>

<file path=ppt/ink/ink1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22:54.911"/>
    </inkml:context>
    <inkml:brush xml:id="br0">
      <inkml:brushProperty name="width" value="0.05292" units="cm"/>
      <inkml:brushProperty name="height" value="0.05292" units="cm"/>
      <inkml:brushProperty name="color" value="#FF0000"/>
    </inkml:brush>
  </inkml:definitions>
  <inkml:trace contextRef="#ctx0" brushRef="#br0">21952 4986 0,'-124'-25'62,"-25"50"-46,50 0-16,0-1 15,-25 1-15,25 0 31,123 49 1,76-49-17,24 25 1,0 24-1,-124 1 1,0-1 15,0 0-31,0 1 16,-25-26-16,-50 26 15,1-26 1,124 26 46,98-75-46,-23 0 0,-26-25-16,25 25 62,-124 0-62</inkml:trace>
  <inkml:trace contextRef="#ctx0" brushRef="#br0" timeOffset="421.2007">22423 5581 0,'124'-50'47,"0"50"-47,1 0 16,23 0-16,1 0 15,0 0 1,-25-24-16,0 24 62,-124 0-62</inkml:trace>
  <inkml:trace contextRef="#ctx0" brushRef="#br0" timeOffset="780.0014">22746 5680 0,'99'0'63,"50"0"-48,-50 0 1,25 0-1,0 0 1,25 0 0,-25 0-1,-124 0 32</inkml:trace>
  <inkml:trace contextRef="#ctx0" brushRef="#br0" timeOffset="1310.4023">24482 5159 0,'0'75'94,"25"-1"-79,-25 1-15,0-1 16,0 0-1,0 1-15,0-1 16,0 25-16,25-24 16,-25-25 30</inkml:trace>
</inkml:ink>
</file>

<file path=ppt/ink/ink2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6-10-13T09:23:24.598"/>
    </inkml:context>
    <inkml:brush xml:id="br0">
      <inkml:brushProperty name="width" value="0.05292" units="cm"/>
      <inkml:brushProperty name="height" value="0.05292" units="cm"/>
      <inkml:brushProperty name="color" value="#FF0000"/>
    </inkml:brush>
  </inkml:definitions>
  <inkml:trace contextRef="#ctx0" brushRef="#br0">26144 8830 0,'99'-74'124,"-99"0"-108,-74 24 46,-25 50-46,-25-25 0,0 25-1,24 75 16,51-26-15,24 1 0,-25 24-1,50 1 1,-24-1-1,24-24 1,24-1 15,100-49 0,50-24-15,-50-26 0,-74-25-1,-25 1 1,-25-25-16,24 24 15,-24 1 1,25 0 0,-25 24-1,0-24 1,25 24-1,-25-24 17,25 173 77,-25-50-109,0 26 15,0-1-15,0-24 16,-25 24 0,25 1-16,0-26 15,0 26 1,0-1-1,0-24-15,0-50 63</inkml:trace>
  <inkml:trace contextRef="#ctx0" brushRef="#br0" timeOffset="780.0014">26491 8880 0,'25'74'94,"-25"1"-78,25-25 30,0-125 32,-25 1-62,0-1 0,0 1-16,0 24 15,0-24 1,25-1-1,-1 1 1,100 24 0,-24 26 15,24 24-16,-50 49 63,-74 26-62,0-1 0,-74 0 15,-50-74-16,0 25 1,124-25 62</inkml:trace>
  <inkml:trace contextRef="#ctx0" brushRef="#br0" timeOffset="2652.0047">27260 12229 0,'174'-50'31,"-50"25"-31,-25 0 16,0 1-16,50-26 0,-74 0 15,-75 1 1,-25-26 0,0 1-1,-49 0 1,-26 24-1,-48-24 1,24 24 0,-25 0-1,0 26 1,50-26-16,-25 25 15,24 0-15,-24 25 16,0 0 0,-24-24-1,-1 24-15,25 0 16,0 0-1,-25 0 1,0 24-16,0 1 16,0 25 15,25 24-31,0 1 15,50-1 1,0 25 0,24-24-16,0-1 15,1-24-15,24 24 16,0 50-1,0-25-15,25-24 16,0 24 0,0-25-16,0 1 15,0-1-15,-25 1 16,25-1-16,25-24 15,-25 24-15,25 0 16,25 1 0,49-1-1,50-24-15,0 24 16,-25-49-1,-25 25-15,25-25 16,0-25-16,0 0 16,0 0-16,0 0 15,25 0 1,0 24-16,-50-48 15,50 24-15,-50 0 16,50-75 0,-50 1-16,25-1 15,-50 1 1,26-1-16,-26 1 15,0 0 1,-49-1 0,-25 75 30</inkml:trace>
  <inkml:trace contextRef="#ctx0" brushRef="#br0" timeOffset="3759.6066">28476 12750 0,'0'-75'78,"0"1"-62,0-25-1,0 49-15,0-49 16,0 24-1,0 1-15,-25-1 16,25 1-16,0-25 16,0 0-16,0 24 15,0 1-15,0-25 16,0 24-16,0 1 15,0-25-15,0 24 16,0-24-16,0 24 16,0 1-16,0 0 15,0-1 1,0 1-16,0-1 15,0 1 1,0 0 0,0-1-1,-25 150 79,-49 24-79,24-50-15,1 26 16,24-26-16,25 26 16,0-1-16,-50 1 15,25-1 1,25-24-1,-74-125 95,74-24-95,0 25-15,25-1 16,24 1-16,-24 24 15,74-24 17,1 74 14,24 25-14,-100 24-17,-24 26 16,0-1-15,0 0 0,-49-24-1,49-50 48</inkml:trace>
  <inkml:trace contextRef="#ctx0" brushRef="#br0" timeOffset="4617.6081">27880 14511 0,'0'74'94,"0"1"-78,0-1-1,0 0-15,0 1 16,25-1-16,-25 25 15,0-24-15,0-1 16,0 25-16,0-24 16,0 24-1,0-49-15,0 24 16,0 1-16,0-1 15,-25 0-15,25 1 16,0-1-16,0-24 16,0 24-1,0 1-15,0-1 16,0-24-1,0 24 1,25 1 15,-25-75 32</inkml:trace>
  <inkml:trace contextRef="#ctx0" brushRef="#br0" timeOffset="5070.0089">28327 16297 0,'-124'74'109,"50"1"-93,49-1-1,0 0 1,25 1 0,-50-26 30,-74-49 1,25-24-31,-25-51-1,50 26 1,-26-26 15,100 75 16</inkml:trace>
  <inkml:trace contextRef="#ctx0" brushRef="#br0" timeOffset="5241.6092">28079 16222 0,'-99'0'47,"99"0"-31</inkml:trace>
  <inkml:trace contextRef="#ctx0" brushRef="#br0" timeOffset="8034.0141">15627 3746 0,'124'0'16,"0"0"-1,0 0 1,-25 0-1,124 24 1,-98-24-16,-26 0 0,124 0 16,-25 0-16,-24 25 15,0-25-15,24 0 16,-24 25-16,-1 0 15,1-25-15,-50 0 16,50 25-16,-1-25 16,-24 0-16,25 24 15,24 1-15,-24-25 16,-25 0-1,-25 25-15,0-25 16,0 0-16,-25 0 16,50 0-1,-149 0 32</inkml:trace>
  <inkml:trace contextRef="#ctx0" brushRef="#br0" timeOffset="11481.6202">19720 7119 0,'-149'-25'63,"25"25"-48,-50 0 1,75 0-16,-25 0 15,25 0-15,-25 0 0,-50 0 16,-24 0-16,49-25 16,-25 25-16,-24 0 15,24 0-15,1-24 16,-1 24-16,-25 0 15,-24-25 1,124 0-16,-124 25 0,0 0 16,24-25-16,75 25 15,-99 0-15,99 0 16,0 0-16,0 0 0,25 0 0,-26 0 15,1 0-15,-99-25 16,99 25-16,0 0 0,0 0 0,25 0 16,-25 0-16,0 0 0,25 0 0,-25 0 15,-75 0-15,75 0 0,25-24 16,-25 24-16,25 0 0,-25 0 0,0 0 15,24 0-15,1 0 0,-149 0 16,50 0-16,99 0 16,-25 0-16,-1 0 0,-73 0 15,99 0-15,-100 0 16,-24 0-16,50 0 15,48 0-15,-48 0 0,24 0 16,-49 0 0,49 0-16,0 0 15,25 0-15,-25 0 16,50 0-16,-25 0 15,-25 0 1,50 0 0,99 0 62</inkml:trace>
  <inkml:trace contextRef="#ctx0" brushRef="#br0" timeOffset="20794.8366">16594 8434 0,'-24'-75'47,"-1"1"-31,25 24-16,-50-24 31,-49-1-31,-50 26 16,50 24-1,-25-25-15,0 25 16,0 1-1,-50-1 1,25 0 0,50 25-16,-25 0 15,0-25-15,0 25 16,0 0-16,-25 0 15,25 0-15,0-25 16,0 25 0,0 0-16,0 0 15,0 0-15,0 25 16,-25-25-1,0 50-15,25-1 32,-24 26-17,23-25-15,1 24 16,-24 0-16,24 26 31,24-1-31,1-25 16,50 1-16,-1-1 15,0-24-15,26 24 16,-26 0-16,25 1 15,25-1 1,0 1-16,0-26 16,0 51-16,-25-26 15,25 0-15,0 26 16,0-51-1,0 26-15,25 24 16,0-25-16,25 1 16,49-1-16,-25-24 15,25 24-15,25 1 16,0-1-1,25 0 1,50 1 0,-50-26-16,24 1 15,-49 0 1,25-26-16,-149-24 0</inkml:trace>
  <inkml:trace contextRef="#ctx0" brushRef="#br0" timeOffset="21184.8372">14784 10616 0,'124'0'15,"49"0"1,-49 0-1,0-24-15,25 24 16,50-50 0,-100 25-16,99-24 15,-24-26-15,-75 1 16,-25 24-16,26-24 15,-26-1-15,1 26 16,-1-26 0,-24-24-16,-1 25 15,1-1-15,-25 1 16,-1-1-16,-24 1 15,0-25-15,25 24 16,-25 1 0,0 0-16,0-26 15,25 26-15,-25-1 16,0 1-16,0 0 15,0 74 48</inkml:trace>
  <inkml:trace contextRef="#ctx0" brushRef="#br0" timeOffset="23618.4415">13866 13271 0,'99'-25'31,"25"25"-16,0 0 1,0 0 0,25 0-16,-25 0 15,25 0-15,0 0 16,24-25-16,-49 25 15,0 0 1,25 0-16,-50 0 16,50 0-16,-25 0 15,0 0 1,0 0-16,-25 0 15,25 0 1,-124 0 46</inkml:trace>
  <inkml:trace contextRef="#ctx0" brushRef="#br0" timeOffset="24289.2427">14089 15503 0,'124'0'31,"-25"-25"-31,75 25 16,-50 0 0,0 0-16,50 0 15,-50 0-15,49 0 16,-24 0-16,25 0 15,-50 0-15,0 0 16,-25 0 0,75 0-16,-50-25 15,0 25 48</inkml:trace>
  <inkml:trace contextRef="#ctx0" brushRef="#br0" timeOffset="30186.053">22671 9947 0,'-99'0'63,"-50"0"-17,1 24-46,24-24 16,0 0-16,0 0 16,0 0-16,-25 0 15,25 0 1,-25 25-1,0-25-15,25 0 16,25 0-16,0 0 16,-25 0-16,-50 25 15,50-25 1,-25 0-16,50 0 15,-25 0 1,0 0 0,0 0-16,25 0 15,-1 0-15,-49 0 16,50-25-1,-25 25 17,124 0 30</inkml:trace>
  <inkml:trace contextRef="#ctx0" brushRef="#br0" timeOffset="35973.6632">22771 8161 0,'-50'-50'156,"75"-24"-125,99 74 0,-25 0-15,25 0-16,-25-25 16,-148 99 77,-100-49-77,0-25-16,25 0 15,0 25-15,-50-25 16,75 0 0,-25 25-16,0-25 31,25 25 47,99 24-47,-25 26-15,0-1-1,25 0 1,-49-24 46,49-50-46</inkml:trace>
  <inkml:trace contextRef="#ctx0" brushRef="#br0" timeOffset="36504.0641">21282 8111 0,'25'75'78,"-25"-26"-62,0 26-1,0-1 1,-25-24-1,-99-26 17,25-24-17,0 25 16,-25-50-15,99-24 0,0-26-1,25 1 1,0 24 46</inkml:trace>
  <inkml:trace contextRef="#ctx0" brushRef="#br0" timeOffset="36769.2646">20613 7813 0,'0'0'62</inkml:trace>
  <inkml:trace contextRef="#ctx0" brushRef="#br0" timeOffset="42026.4738">18802 11063 0,'0'74'125,"-25"26"-109,25-51-16,0 26 15,0-1 1,-25 0 15,25-24-15,-24 24-1,24-74 48</inkml:trace>
  <inkml:trace contextRef="#ctx0" brushRef="#br0" timeOffset="42447.6746">18331 11063 0,'124'-50'78,"0"50"-63,0 0 1,-25 0 0,50-25-1,-50 25 16,-99 0 32</inkml:trace>
  <inkml:trace contextRef="#ctx0" brushRef="#br0" timeOffset="43383.6762">19224 11162 0,'0'75'78,"24"-1"-62,-24-24-1,0 24 1,50-148 124,-50-26-124,0 26-1,25-1-15,-25 1 16,25 24 0,74 1-1,25 24 1,-25 0 31,25 25 15,-149 75-31,1-1 0,-100-49-15,24 0 31,26 49 15,74 1 16,124-51-47,0-24-15,-124 0 31</inkml:trace>
  <inkml:trace contextRef="#ctx0" brushRef="#br0" timeOffset="45130.8793">22721 11336 0,'-50'74'125,"50"25"-110,0-24 1,-24 24 0,24-25-1,0 1-15,0-1 16,0-24-16,0 24 15,0 1-15,0-26 16,0 51-16,0-26 16,0 0-16,0 1 15,0-1 1,0 1-16,0-1 15,0 0-15,0 26 16,0-26 0,0 0-1,0-24 1,0 24-16,24-24 15,-24 25 1,0-26 0,0-49 46</inkml:trace>
  <inkml:trace contextRef="#ctx0" brushRef="#br0" timeOffset="45630.0802">22796 13072 0,'0'74'93,"-25"-24"-77,25 25 15,-75-1 32,-24-74-48,-25 0 32,-25-25-31,149 25 77</inkml:trace>
  <inkml:trace contextRef="#ctx0" brushRef="#br0" timeOffset="45832.8805">22547 12998 0,'0'0'140</inkml:trace>
  <inkml:trace contextRef="#ctx0" brushRef="#br0" timeOffset="50169.6881">19447 15627 0,'25'-74'125,"-25"-1"-109,0 1-16,24-1 15,-24-24-15,0 0 16,0 0-16,0 24 15,25-24-15,-25 0 16,0 0-16,0-1 16,0 26-1,0 24-15,25-49 0,-25 25 16,0-26-1,0 26-15,0 0 16,0-1-16,0 1 16,0-1-16,0 1 15,0 0 1,0-1-1,-25 26-15,25-26 32,-124 150 77,25-1-109,25 0 15,24 1-15,0 24 16,-24-49-16,0 24 16,24 25-1,25-49 1,0-1-1,1-98 79,48-26-94,26 1 16,24 0-16,26 24 15,-26-24-15,50-1 16,-25 26-1,25 24 17,-24 25-17,24 0 1,0 0-1,-25 25 17,-50 49-1,-49 0 0,-99-24-15,-50-25-1,25-25 1,0 0-16,-25 25 15,1-25-15,148 0 63</inkml:trace>
  <inkml:trace contextRef="#ctx0" brushRef="#br0" timeOffset="53944.8948">10914 7739 0,'25'-74'32,"-25"-1"-17,0 1-15,0 24 31,-50 125 63,50-1-94,-25-24 16,25 24 46,0-74-62</inkml:trace>
  <inkml:trace contextRef="#ctx0" brushRef="#br0" timeOffset="54381.6955">11137 7937 0,'-99'50'62,"-50"-50"-31,25 0-15,25 0-16,-25 0 16,0 0 15,25 0 0,-25 0 16,49 50-32,75 24 1,-24-24 0,24 24-1,-25 1 1,25-26-1,0-49 48</inkml:trace>
  <inkml:trace contextRef="#ctx0" brushRef="#br0" timeOffset="54615.696">10368 7516 0,'25'-75'31,"-25"75"32</inkml:trace>
  <inkml:trace contextRef="#ctx0" brushRef="#br0" timeOffset="54865.2964">10964 8334 0,'0'0'109</inkml:trace>
  <inkml:trace contextRef="#ctx0" brushRef="#br0" timeOffset="55567.2976">8632 8235 0,'0'-74'47,"0"-1"-32,25 1-15,-25 24 32,74 125 61,-74-1-77,0-24-1,-99-25 17,-25-25 14,25 0-46,-25 0 32,74 74 46,50 0-63,0 1 1,0-1 15,0 1-31,0-75 62</inkml:trace>
  <inkml:trace contextRef="#ctx0" brushRef="#br0" timeOffset="55972.8983">7615 8210 0,'50'75'94,"-26"-1"-79,-24 1-15,25-26 16,-25 26 15,-149-51 32,50-24-1</inkml:trace>
  <inkml:trace contextRef="#ctx0" brushRef="#br0" timeOffset="56128.8986">7367 8012 0,'0'0'78</inkml:trace>
  <inkml:trace contextRef="#ctx0" brushRef="#br0" timeOffset="64116.1126">6697 11385 0,'0'50'93,"0"49"-77,0-24-16,0-26 16,0 26-1,-25-1 1,25-24-16,0 24 15,0 0 1,0-74 46</inkml:trace>
  <inkml:trace contextRef="#ctx0" brushRef="#br0" timeOffset="64459.3132">6102 11435 0,'74'-50'32,"50"26"-17,0 24 1,25 0-1,0 0 1,25-25 0,-50 25-1,-124 0 48</inkml:trace>
  <inkml:trace contextRef="#ctx0" brushRef="#br0" timeOffset="65301.7147">7243 11509 0,'25'75'46,"-25"-1"-30,0-24-16,0 24 16,0 1-1,0-26 16,25-123 63,-25-1-78,0 1-16,0 0 15,0-26-15,0 26 16,0 0-1,0-1-15,49 1 16,50-1 0,1 50-1,-1 25 16,74 0-15,-73 0 0,-76 75 15,-24-25-16,0 24 17,-49-24-1,-100-26-16,25 1 1,25 25 0,24-1 46,75 26-31,124-50 0,0-1-15,0-24 0,-124 0 46</inkml:trace>
  <inkml:trace contextRef="#ctx0" brushRef="#br0" timeOffset="67407.7184">10368 13221 0,'25'-75'78,"25"1"-63,24-25 1,-74 24 0,25 1-16,-25 0 0,0-1 0,0 26 15,25-26-15,-25 26 0,0-26 16,0 26-16,0-26 0,0 1 15,0-1-15,0-24 16,25 25-16,-25-26 16,0-24-16,0 50 15,0 0-15,0-1 0,0-49 16,0 0-16,0 50 15,0-26-15,-25 26 16,25 0-16,0-1 16,-25 1-1,25-1-15,0 1 16,-25 24-1,-24 1 17,-51 74 14,1 49-14,25 25-32,24-49 15,1 74-15,-1-25 16,0-25-16,25 1 15,1-1 1,-1-24 0,25-50 46</inkml:trace>
  <inkml:trace contextRef="#ctx0" brushRef="#br0" timeOffset="67719.719">10368 10616 0,'75'-49'47,"49"49"-31,0 0-1,25 0 1,-50 25 0,-25 24-1,1 26 1,-51-1-16,1 0 31,-25 1-15,0-75 46</inkml:trace>
  <inkml:trace contextRef="#ctx0" brushRef="#br0" timeOffset="70153.3232">10170 14858 0,'0'74'94,"0"1"-79,0-26 1,0 26-16,0-1 16,0 1-16,0-1 15,0 25-15,0 1 16,0-26-16,0 25 15,0-49-15,0 49 16,0 0-16,0 0 16,0-24-16,0 24 15,0-25-15,0 26 16,0-26-1,0-24-15,0 24 16,0 1-16,0-26 16,0 26-1,0-1-15,0-74 63</inkml:trace>
  <inkml:trace contextRef="#ctx0" brushRef="#br0" timeOffset="70668.1241">10517 16495 0,'-25'50'78,"25"24"-63,-49 1-15,-26-1 16,26-24-1,-26 24 1,-49-24 15,0-50 0,0 24-15,25-48 15,25-51-15,49 26-1,25 49 63</inkml:trace>
  <inkml:trace contextRef="#ctx0" brushRef="#br0" timeOffset="70855.3245">10220 16495 0,'0'0'78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4040A3E-ADA1-4085-97BD-520B837EB621}" type="datetimeFigureOut">
              <a:rPr lang="ar-SA" smtClean="0"/>
              <a:t>12/01/1438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2764BE7-03DA-4128-831C-CDFFA113F4FB}" type="slidenum">
              <a:rPr lang="ar-SA" smtClean="0"/>
              <a:t>‹#›</a:t>
            </a:fld>
            <a:endParaRPr lang="ar-SA"/>
          </a:p>
        </p:txBody>
      </p:sp>
    </p:spTree>
    <p:extLst>
      <p:ext uri="{BB962C8B-B14F-4D97-AF65-F5344CB8AC3E}">
        <p14:creationId xmlns:p14="http://schemas.microsoft.com/office/powerpoint/2010/main" val="178366382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C15317A-2B4B-4BA7-83F6-127E743F778A}" type="slidenum">
              <a:rPr lang="en-US" altLang="en-US">
                <a:solidFill>
                  <a:prstClr val="black"/>
                </a:solidFill>
              </a:rPr>
              <a:pPr>
                <a:spcBef>
                  <a:spcPct val="0"/>
                </a:spcBef>
              </a:pPr>
              <a:t>3</a:t>
            </a:fld>
            <a:endParaRPr lang="en-US" altLang="en-US">
              <a:solidFill>
                <a:prstClr val="black"/>
              </a:solidFill>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721633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4</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1451547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1F9978B-08A5-4C88-A5E5-F7128A63135F}" type="slidenum">
              <a:rPr lang="ar-SA" altLang="en-US">
                <a:solidFill>
                  <a:prstClr val="black"/>
                </a:solidFill>
              </a:rPr>
              <a:pPr>
                <a:spcBef>
                  <a:spcPct val="0"/>
                </a:spcBef>
              </a:pPr>
              <a:t>5</a:t>
            </a:fld>
            <a:endParaRPr lang="en-US" altLang="en-US">
              <a:solidFill>
                <a:prstClr val="black"/>
              </a:solidFill>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889740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b="1" u="sng"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6</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988192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E9BF8D0-8000-48F8-AA5F-117437D0370C}" type="slidenum">
              <a:rPr lang="en-US" altLang="en-US">
                <a:solidFill>
                  <a:prstClr val="black"/>
                </a:solidFill>
              </a:rPr>
              <a:pPr>
                <a:spcBef>
                  <a:spcPct val="0"/>
                </a:spcBef>
              </a:pPr>
              <a:t>7</a:t>
            </a:fld>
            <a:endParaRPr lang="en-US" altLang="en-US">
              <a:solidFill>
                <a:prstClr val="black"/>
              </a:solidFill>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114064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ar-TN" i="0" baseline="0" dirty="0" smtClean="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8</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2585789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9</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416808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b="1" u="sng" dirty="0">
              <a:cs typeface="+mj-cs"/>
            </a:endParaRPr>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10</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3481005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11</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746954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12</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3981025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a:endParaRPr lang="fr-FR" dirty="0"/>
          </a:p>
        </p:txBody>
      </p:sp>
      <p:sp>
        <p:nvSpPr>
          <p:cNvPr id="4" name="Espace réservé du numéro de diapositive 3"/>
          <p:cNvSpPr>
            <a:spLocks noGrp="1"/>
          </p:cNvSpPr>
          <p:nvPr>
            <p:ph type="sldNum" sz="quarter" idx="10"/>
          </p:nvPr>
        </p:nvSpPr>
        <p:spPr/>
        <p:txBody>
          <a:bodyPr/>
          <a:lstStyle/>
          <a:p>
            <a:fld id="{965E042A-679E-496E-BA5A-14FE932637D4}" type="slidenum">
              <a:rPr lang="fr-FR" smtClean="0">
                <a:solidFill>
                  <a:prstClr val="black"/>
                </a:solidFill>
              </a:rPr>
              <a:pPr/>
              <a:t>13</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3992573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8E4EB24-9753-4EAC-8311-A95E466CF216}" type="slidenum">
              <a:rPr lang="en-US" altLang="en-US">
                <a:solidFill>
                  <a:prstClr val="black"/>
                </a:solidFill>
              </a:rPr>
              <a:pPr>
                <a:spcBef>
                  <a:spcPct val="0"/>
                </a:spcBef>
              </a:pPr>
              <a:t>14</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013333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D9584F2-DF26-4763-A4F7-F5C883B9653A}" type="slidenum">
              <a:rPr lang="en-US" altLang="en-US">
                <a:solidFill>
                  <a:prstClr val="black"/>
                </a:solidFill>
              </a:rPr>
              <a:pPr>
                <a:spcBef>
                  <a:spcPct val="0"/>
                </a:spcBef>
              </a:pPr>
              <a:t>15</a:t>
            </a:fld>
            <a:endParaRPr lang="en-US" altLang="en-US">
              <a:solidFill>
                <a:prstClr val="black"/>
              </a:solidFill>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216126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0D7E268-4771-4E96-BD98-9D8064D3FC67}" type="slidenum">
              <a:rPr lang="en-US" altLang="en-US">
                <a:solidFill>
                  <a:prstClr val="black"/>
                </a:solidFill>
              </a:rPr>
              <a:pPr>
                <a:spcBef>
                  <a:spcPct val="0"/>
                </a:spcBef>
              </a:pPr>
              <a:t>16</a:t>
            </a:fld>
            <a:endParaRPr lang="en-US" altLang="en-US">
              <a:solidFill>
                <a:prstClr val="black"/>
              </a:solidFill>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248319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FDFCFDA-BD4B-40FA-BF36-CACCFBF40DE3}" type="slidenum">
              <a:rPr lang="en-US" altLang="en-US">
                <a:solidFill>
                  <a:prstClr val="black"/>
                </a:solidFill>
              </a:rPr>
              <a:pPr>
                <a:spcBef>
                  <a:spcPct val="0"/>
                </a:spcBef>
              </a:pPr>
              <a:t>17</a:t>
            </a:fld>
            <a:endParaRPr lang="en-US" altLang="en-US">
              <a:solidFill>
                <a:prstClr val="black"/>
              </a:solidFill>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45201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68E36D5-0E2C-4684-B2F0-31F8438389B2}" type="slidenum">
              <a:rPr lang="en-US" altLang="en-US">
                <a:solidFill>
                  <a:prstClr val="black"/>
                </a:solidFill>
              </a:rPr>
              <a:pPr>
                <a:spcBef>
                  <a:spcPct val="0"/>
                </a:spcBef>
              </a:pPr>
              <a:t>18</a:t>
            </a:fld>
            <a:endParaRPr lang="en-US" altLang="en-US">
              <a:solidFill>
                <a:prstClr val="black"/>
              </a:solidFill>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009851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9F96972-4A97-43B2-90E3-1887B53F7A23}" type="slidenum">
              <a:rPr lang="en-US" altLang="en-US">
                <a:solidFill>
                  <a:prstClr val="black"/>
                </a:solidFill>
              </a:rPr>
              <a:pPr>
                <a:spcBef>
                  <a:spcPct val="0"/>
                </a:spcBef>
              </a:pPr>
              <a:t>19</a:t>
            </a:fld>
            <a:endParaRPr lang="en-US" altLang="en-US">
              <a:solidFill>
                <a:prstClr val="black"/>
              </a:solidFill>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401976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3FA3519-95B9-4776-9256-9A5EB48326EF}" type="slidenum">
              <a:rPr lang="en-US" altLang="en-US">
                <a:solidFill>
                  <a:prstClr val="black"/>
                </a:solidFill>
              </a:rPr>
              <a:pPr>
                <a:spcBef>
                  <a:spcPct val="0"/>
                </a:spcBef>
              </a:pPr>
              <a:t>20</a:t>
            </a:fld>
            <a:endParaRPr lang="en-US" altLang="en-US">
              <a:solidFill>
                <a:prstClr val="black"/>
              </a:solidFill>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88975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5E042A-679E-496E-BA5A-14FE932637D4}" type="slidenum">
              <a:rPr lang="fr-FR" smtClean="0">
                <a:solidFill>
                  <a:prstClr val="black"/>
                </a:solidFill>
              </a:rPr>
              <a:pPr/>
              <a:t>21</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2553262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5E042A-679E-496E-BA5A-14FE932637D4}" type="slidenum">
              <a:rPr lang="fr-FR" smtClean="0">
                <a:solidFill>
                  <a:prstClr val="black"/>
                </a:solidFill>
              </a:rPr>
              <a:pPr/>
              <a:t>22</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2171662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5E042A-679E-496E-BA5A-14FE932637D4}" type="slidenum">
              <a:rPr lang="fr-FR" smtClean="0">
                <a:solidFill>
                  <a:prstClr val="black"/>
                </a:solidFill>
              </a:rPr>
              <a:pPr/>
              <a:t>23</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3415842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5E042A-679E-496E-BA5A-14FE932637D4}" type="slidenum">
              <a:rPr lang="fr-FR" smtClean="0">
                <a:solidFill>
                  <a:prstClr val="black"/>
                </a:solidFill>
              </a:rPr>
              <a:pPr/>
              <a:t>24</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4036603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5E042A-679E-496E-BA5A-14FE932637D4}" type="slidenum">
              <a:rPr lang="fr-FR" smtClean="0">
                <a:solidFill>
                  <a:prstClr val="black"/>
                </a:solidFill>
              </a:rPr>
              <a:pPr/>
              <a:t>25</a:t>
            </a:fld>
            <a:endParaRPr lang="fr-FR">
              <a:solidFill>
                <a:prstClr val="black"/>
              </a:solidFill>
            </a:endParaRPr>
          </a:p>
        </p:txBody>
      </p:sp>
      <p:sp>
        <p:nvSpPr>
          <p:cNvPr id="5" name="Header Placeholder 4"/>
          <p:cNvSpPr>
            <a:spLocks noGrp="1"/>
          </p:cNvSpPr>
          <p:nvPr>
            <p:ph type="hdr" sz="quarter" idx="11"/>
          </p:nvPr>
        </p:nvSpPr>
        <p:spPr/>
        <p:txBody>
          <a:bodyPr/>
          <a:lstStyle/>
          <a:p>
            <a:r>
              <a:rPr lang="ar-BH" smtClean="0">
                <a:solidFill>
                  <a:prstClr val="black"/>
                </a:solidFill>
              </a:rPr>
              <a:t>الاقتصاد الجزئي</a:t>
            </a:r>
            <a:endParaRPr lang="fr-FR">
              <a:solidFill>
                <a:prstClr val="black"/>
              </a:solidFill>
            </a:endParaRPr>
          </a:p>
        </p:txBody>
      </p:sp>
    </p:spTree>
    <p:extLst>
      <p:ext uri="{BB962C8B-B14F-4D97-AF65-F5344CB8AC3E}">
        <p14:creationId xmlns:p14="http://schemas.microsoft.com/office/powerpoint/2010/main" val="3637778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58C91C-255E-4B51-B741-EE5F640604AC}" type="slidenum">
              <a:rPr lang="en-US">
                <a:solidFill>
                  <a:prstClr val="black"/>
                </a:solidFill>
              </a:rPr>
              <a:pPr/>
              <a:t>26</a:t>
            </a:fld>
            <a:endParaRPr lang="en-US">
              <a:solidFill>
                <a:prstClr val="black"/>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522448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278F5-180D-4401-9238-4925874AD98A}" type="slidenum">
              <a:rPr lang="en-US">
                <a:solidFill>
                  <a:prstClr val="black"/>
                </a:solidFill>
              </a:rPr>
              <a:pPr/>
              <a:t>27</a:t>
            </a:fld>
            <a:endParaRPr lang="en-US">
              <a:solidFill>
                <a:prstClr val="black"/>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099709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9368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41092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07136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6063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0968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563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89882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10553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9177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6012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57073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55005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60920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80068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95384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323832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79525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32975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16483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83351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10284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12971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645595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593361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12CD3CBB-C6AF-4388-86EF-B63A2E54A25A}"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6551464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9DE9F1EF-61F0-4F8D-B357-A58B4986426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239139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B8E7E62-95A3-43D4-BE01-84E94B68E35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6764224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0A2D769E-DC8C-4241-8F58-266D725F973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4888035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2C5A450B-391F-473F-9F0F-CBF896F050B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247712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361DBFE-79DF-43FE-9ABA-81E13EFB47CF}"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16476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3F03751-A256-404C-9E05-6A99658A006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10869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9932E18F-3883-481E-B26D-A4011FDC1D17}"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456854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FA5351D3-1BF2-497A-824B-C6AC93A12F5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2898875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0A812835-60BB-4A36-BA52-C69F79D61658}"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5373389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C533983D-B010-4E61-B454-DA5DD30DA1F7}"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5007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12/01/1438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62010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4043179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49501696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emf"/><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customXml" Target="../ink/ink2.x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8.emf"/><Relationship Id="rId2" Type="http://schemas.openxmlformats.org/officeDocument/2006/relationships/slideLayout" Target="../slideLayouts/slideLayout23.xml"/><Relationship Id="rId1" Type="http://schemas.openxmlformats.org/officeDocument/2006/relationships/vmlDrawing" Target="../drawings/vmlDrawing2.vml"/><Relationship Id="rId6" Type="http://schemas.openxmlformats.org/officeDocument/2006/relationships/customXml" Target="../ink/ink4.x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notesSlide" Target="../notesSlides/notesSlide7.xml"/><Relationship Id="rId7" Type="http://schemas.openxmlformats.org/officeDocument/2006/relationships/image" Target="../media/image10.wmf"/><Relationship Id="rId2" Type="http://schemas.openxmlformats.org/officeDocument/2006/relationships/slideLayout" Target="../slideLayouts/slideLayout23.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9.wmf"/><Relationship Id="rId4" Type="http://schemas.openxmlformats.org/officeDocument/2006/relationships/oleObject" Target="../embeddings/oleObject3.bin"/><Relationship Id="rId9" Type="http://schemas.openxmlformats.org/officeDocument/2006/relationships/image" Target="../media/image11.emf"/></Relationships>
</file>

<file path=ppt/slides/_rels/slide10.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notesSlide" Target="../notesSlides/notesSlide8.xml"/><Relationship Id="rId7" Type="http://schemas.openxmlformats.org/officeDocument/2006/relationships/image" Target="../media/image12.wmf"/><Relationship Id="rId2" Type="http://schemas.openxmlformats.org/officeDocument/2006/relationships/slideLayout" Target="../slideLayouts/slideLayout23.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9.wmf"/><Relationship Id="rId4" Type="http://schemas.openxmlformats.org/officeDocument/2006/relationships/oleObject" Target="../embeddings/oleObject5.bin"/><Relationship Id="rId9"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5.emf"/><Relationship Id="rId2" Type="http://schemas.openxmlformats.org/officeDocument/2006/relationships/slideLayout" Target="../slideLayouts/slideLayout23.xml"/><Relationship Id="rId1" Type="http://schemas.openxmlformats.org/officeDocument/2006/relationships/vmlDrawing" Target="../drawings/vmlDrawing5.vml"/><Relationship Id="rId6" Type="http://schemas.openxmlformats.org/officeDocument/2006/relationships/customXml" Target="../ink/ink7.xml"/><Relationship Id="rId5" Type="http://schemas.openxmlformats.org/officeDocument/2006/relationships/image" Target="../media/image14.wmf"/><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0.xml"/><Relationship Id="rId7" Type="http://schemas.openxmlformats.org/officeDocument/2006/relationships/image" Target="../media/image16.wmf"/><Relationship Id="rId2" Type="http://schemas.openxmlformats.org/officeDocument/2006/relationships/slideLayout" Target="../slideLayouts/slideLayout23.xml"/><Relationship Id="rId1" Type="http://schemas.openxmlformats.org/officeDocument/2006/relationships/vmlDrawing" Target="../drawings/vmlDrawing6.vml"/><Relationship Id="rId6" Type="http://schemas.openxmlformats.org/officeDocument/2006/relationships/oleObject" Target="../embeddings/oleObject9.bin"/><Relationship Id="rId11" Type="http://schemas.openxmlformats.org/officeDocument/2006/relationships/image" Target="../media/image18.emf"/><Relationship Id="rId5" Type="http://schemas.openxmlformats.org/officeDocument/2006/relationships/image" Target="../media/image9.wmf"/><Relationship Id="rId10" Type="http://schemas.openxmlformats.org/officeDocument/2006/relationships/customXml" Target="../ink/ink8.xml"/><Relationship Id="rId4" Type="http://schemas.openxmlformats.org/officeDocument/2006/relationships/oleObject" Target="../embeddings/oleObject8.bin"/><Relationship Id="rId9" Type="http://schemas.openxmlformats.org/officeDocument/2006/relationships/image" Target="../media/image17.wmf"/></Relationships>
</file>

<file path=ppt/slides/_rels/slide13.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23.emf"/></Relationships>
</file>

<file path=ppt/slides/_rels/slide18.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26.emf"/><Relationship Id="rId4" Type="http://schemas.openxmlformats.org/officeDocument/2006/relationships/customXml" Target="../ink/ink15.xml"/></Relationships>
</file>

<file path=ppt/slides/_rels/slide22.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27.emf"/></Relationships>
</file>

<file path=ppt/slides/_rels/slide23.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28.emf"/></Relationships>
</file>

<file path=ppt/slides/_rels/slide24.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30.emf"/></Relationships>
</file>

<file path=ppt/slides/_rels/slide26.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31.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266111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الخامسة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063750" y="3141663"/>
            <a:ext cx="8229600" cy="760412"/>
          </a:xfrm>
          <a:prstGeom prst="rect">
            <a:avLst/>
          </a:prstGeom>
          <a:noFill/>
          <a:ln w="9525">
            <a:noFill/>
            <a:miter lim="800000"/>
            <a:headEnd/>
            <a:tailEnd/>
          </a:ln>
        </p:spPr>
        <p:txBody>
          <a:bodyPr anchor="ctr"/>
          <a:lstStyle/>
          <a:p>
            <a:pPr algn="ctr">
              <a:defRPr/>
            </a:pPr>
            <a:r>
              <a:rPr lang="ar-SA" sz="5400" kern="0" dirty="0" err="1">
                <a:solidFill>
                  <a:srgbClr val="FF0000"/>
                </a:solidFill>
                <a:cs typeface="+mj-cs"/>
              </a:rPr>
              <a:t>مرونات</a:t>
            </a:r>
            <a:r>
              <a:rPr lang="ar-SA" sz="5400" kern="0" dirty="0">
                <a:solidFill>
                  <a:srgbClr val="FF0000"/>
                </a:solidFill>
                <a:cs typeface="+mj-cs"/>
              </a:rPr>
              <a:t> الطلب والعرض</a:t>
            </a:r>
            <a:endParaRPr lang="en-US" sz="5400" kern="0" dirty="0">
              <a:solidFill>
                <a:srgbClr val="FF0000"/>
              </a:solidFill>
              <a:cs typeface="+mj-cs"/>
            </a:endParaRPr>
          </a:p>
        </p:txBody>
      </p:sp>
    </p:spTree>
    <p:extLst>
      <p:ext uri="{BB962C8B-B14F-4D97-AF65-F5344CB8AC3E}">
        <p14:creationId xmlns:p14="http://schemas.microsoft.com/office/powerpoint/2010/main" val="5976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74908" y="981075"/>
            <a:ext cx="10189880" cy="647700"/>
          </a:xfrm>
        </p:spPr>
        <p:txBody>
          <a:bodyPr/>
          <a:lstStyle/>
          <a:p>
            <a:pPr marL="609600" indent="-609600" rtl="1" eaLnBrk="1" hangingPunct="1">
              <a:buNone/>
            </a:pPr>
            <a:r>
              <a:rPr lang="ar-SA" altLang="en-US" sz="4000" b="1">
                <a:solidFill>
                  <a:srgbClr val="C00000"/>
                </a:solidFill>
                <a:latin typeface="Arial Black" panose="020B0A04020102020204" pitchFamily="34" charset="0"/>
                <a:cs typeface="+mj-cs"/>
              </a:rPr>
              <a:t>موضوعات المحاضرة</a:t>
            </a:r>
            <a:endParaRPr lang="en-US" altLang="en-US" sz="4000" b="1">
              <a:solidFill>
                <a:srgbClr val="C00000"/>
              </a:solidFill>
              <a:latin typeface="Arial Black" panose="020B0A04020102020204" pitchFamily="34" charset="0"/>
              <a:cs typeface="+mj-cs"/>
            </a:endParaRPr>
          </a:p>
        </p:txBody>
      </p:sp>
      <p:sp>
        <p:nvSpPr>
          <p:cNvPr id="11" name="Rectangle 3"/>
          <p:cNvSpPr txBox="1">
            <a:spLocks noChangeArrowheads="1"/>
          </p:cNvSpPr>
          <p:nvPr/>
        </p:nvSpPr>
        <p:spPr bwMode="auto">
          <a:xfrm>
            <a:off x="2610831" y="1836738"/>
            <a:ext cx="7265007" cy="647700"/>
          </a:xfrm>
          <a:prstGeom prst="rect">
            <a:avLst/>
          </a:prstGeom>
          <a:noFill/>
          <a:ln w="9525">
            <a:noFill/>
            <a:miter lim="800000"/>
            <a:headEnd/>
            <a:tailEnd/>
          </a:ln>
        </p:spPr>
        <p:txBody>
          <a:bodyPr/>
          <a:lstStyle/>
          <a:p>
            <a:pPr marL="609600" indent="-431800">
              <a:spcBef>
                <a:spcPct val="20000"/>
              </a:spcBef>
              <a:buClr>
                <a:srgbClr val="EAEBDE"/>
              </a:buClr>
              <a:buSzPct val="75000"/>
              <a:buFont typeface="Wingdings" pitchFamily="2" charset="2"/>
              <a:buChar char="v"/>
              <a:defRPr/>
            </a:pPr>
            <a:r>
              <a:rPr lang="ar-SA" sz="4000" kern="0" dirty="0">
                <a:solidFill>
                  <a:srgbClr val="FF0000"/>
                </a:solidFill>
                <a:latin typeface="Arial Black" pitchFamily="34" charset="0"/>
                <a:cs typeface="+mj-cs"/>
              </a:rPr>
              <a:t>تعريف مرونة الطلب</a:t>
            </a:r>
            <a:endParaRPr lang="en-US" sz="4000" kern="0" dirty="0">
              <a:solidFill>
                <a:srgbClr val="FF0000"/>
              </a:solidFill>
              <a:latin typeface="Arial Black" pitchFamily="34" charset="0"/>
              <a:cs typeface="+mj-cs"/>
            </a:endParaRPr>
          </a:p>
        </p:txBody>
      </p:sp>
      <p:sp>
        <p:nvSpPr>
          <p:cNvPr id="12" name="Rectangle 3"/>
          <p:cNvSpPr txBox="1">
            <a:spLocks noChangeArrowheads="1"/>
          </p:cNvSpPr>
          <p:nvPr/>
        </p:nvSpPr>
        <p:spPr bwMode="auto">
          <a:xfrm>
            <a:off x="4153033" y="2493963"/>
            <a:ext cx="6551480" cy="647700"/>
          </a:xfrm>
          <a:prstGeom prst="rect">
            <a:avLst/>
          </a:prstGeom>
          <a:noFill/>
          <a:ln w="9525">
            <a:noFill/>
            <a:miter lim="800000"/>
            <a:headEnd/>
            <a:tailEnd/>
          </a:ln>
        </p:spPr>
        <p:txBody>
          <a:bodyPr/>
          <a:lstStyle/>
          <a:p>
            <a:pPr marL="1524000" lvl="2" indent="-533400">
              <a:spcBef>
                <a:spcPct val="20000"/>
              </a:spcBef>
              <a:buClr>
                <a:srgbClr val="EAEBDE"/>
              </a:buClr>
              <a:buSzPct val="75000"/>
              <a:buFont typeface="Wingdings" pitchFamily="2" charset="2"/>
              <a:buChar char="v"/>
              <a:defRPr/>
            </a:pPr>
            <a:r>
              <a:rPr lang="ar-SA" sz="4000" kern="0" dirty="0">
                <a:solidFill>
                  <a:srgbClr val="FF0000"/>
                </a:solidFill>
                <a:latin typeface="Arial Black" pitchFamily="34" charset="0"/>
                <a:cs typeface="+mj-cs"/>
              </a:rPr>
              <a:t>مرونة الطلب السعرية</a:t>
            </a:r>
            <a:endParaRPr lang="en-US" sz="4000" kern="0" dirty="0">
              <a:solidFill>
                <a:srgbClr val="FF0000"/>
              </a:solidFill>
              <a:latin typeface="Arial Black" pitchFamily="34" charset="0"/>
              <a:cs typeface="+mj-cs"/>
            </a:endParaRPr>
          </a:p>
        </p:txBody>
      </p:sp>
      <p:sp>
        <p:nvSpPr>
          <p:cNvPr id="5" name="Rectangle 3"/>
          <p:cNvSpPr txBox="1">
            <a:spLocks noChangeArrowheads="1"/>
          </p:cNvSpPr>
          <p:nvPr/>
        </p:nvSpPr>
        <p:spPr bwMode="auto">
          <a:xfrm>
            <a:off x="2202288" y="3151188"/>
            <a:ext cx="8502226" cy="647700"/>
          </a:xfrm>
          <a:prstGeom prst="rect">
            <a:avLst/>
          </a:prstGeom>
          <a:noFill/>
          <a:ln w="9525">
            <a:noFill/>
            <a:miter lim="800000"/>
            <a:headEnd/>
            <a:tailEnd/>
          </a:ln>
        </p:spPr>
        <p:txBody>
          <a:bodyPr/>
          <a:lstStyle/>
          <a:p>
            <a:pPr marL="1524000" lvl="2" indent="-533400">
              <a:spcBef>
                <a:spcPct val="20000"/>
              </a:spcBef>
              <a:buClr>
                <a:srgbClr val="EAEBDE"/>
              </a:buClr>
              <a:buSzPct val="75000"/>
              <a:buFont typeface="Wingdings" pitchFamily="2" charset="2"/>
              <a:buChar char="v"/>
              <a:defRPr/>
            </a:pPr>
            <a:r>
              <a:rPr lang="ar-SA" sz="4000" kern="0" dirty="0">
                <a:solidFill>
                  <a:srgbClr val="FF0000"/>
                </a:solidFill>
                <a:latin typeface="Arial Black" pitchFamily="34" charset="0"/>
                <a:cs typeface="+mj-cs"/>
              </a:rPr>
              <a:t>مرونة الطلب </a:t>
            </a:r>
            <a:r>
              <a:rPr lang="ar-SA" sz="4000" kern="0" dirty="0" smtClean="0">
                <a:solidFill>
                  <a:srgbClr val="FF0000"/>
                </a:solidFill>
                <a:latin typeface="Arial Black" pitchFamily="34" charset="0"/>
                <a:cs typeface="+mj-cs"/>
              </a:rPr>
              <a:t>السعرية</a:t>
            </a:r>
            <a:r>
              <a:rPr lang="en-US" sz="4000" kern="0" dirty="0" smtClean="0">
                <a:solidFill>
                  <a:srgbClr val="FF0000"/>
                </a:solidFill>
                <a:latin typeface="Arial Black" pitchFamily="34" charset="0"/>
                <a:cs typeface="+mj-cs"/>
              </a:rPr>
              <a:t> </a:t>
            </a:r>
            <a:r>
              <a:rPr lang="ar-EG" sz="4000" kern="0" dirty="0" smtClean="0">
                <a:solidFill>
                  <a:srgbClr val="FF0000"/>
                </a:solidFill>
                <a:latin typeface="Arial Black" pitchFamily="34" charset="0"/>
                <a:cs typeface="+mj-cs"/>
              </a:rPr>
              <a:t>والايراد الكلي </a:t>
            </a:r>
            <a:endParaRPr lang="en-US" sz="4000" kern="0" dirty="0">
              <a:solidFill>
                <a:srgbClr val="FF0000"/>
              </a:solidFill>
              <a:latin typeface="Arial Black" pitchFamily="34" charset="0"/>
              <a:cs typeface="+mj-cs"/>
            </a:endParaRPr>
          </a:p>
        </p:txBody>
      </p:sp>
    </p:spTree>
    <p:extLst>
      <p:ext uri="{BB962C8B-B14F-4D97-AF65-F5344CB8AC3E}">
        <p14:creationId xmlns:p14="http://schemas.microsoft.com/office/powerpoint/2010/main" val="39662269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down)">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down)">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down)">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11" grpId="0" build="p"/>
      <p:bldP spid="12"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978464"/>
            <a:ext cx="8229600" cy="506320"/>
          </a:xfrm>
        </p:spPr>
        <p:txBody>
          <a:bodyPr>
            <a:noAutofit/>
          </a:bodyPr>
          <a:lstStyle/>
          <a:p>
            <a:pPr algn="r" rtl="1"/>
            <a:r>
              <a:rPr lang="ar-TN" sz="3600" dirty="0">
                <a:solidFill>
                  <a:srgbClr val="FF0000"/>
                </a:solidFill>
                <a:latin typeface="Arial Black" pitchFamily="34" charset="0"/>
                <a:cs typeface="+mj-cs"/>
              </a:rPr>
              <a:t>أهمية دراسة </a:t>
            </a:r>
            <a:r>
              <a:rPr lang="ar-SA" sz="3600" dirty="0">
                <a:solidFill>
                  <a:srgbClr val="FF0000"/>
                </a:solidFill>
                <a:latin typeface="Arial Black" pitchFamily="34" charset="0"/>
                <a:cs typeface="+mj-cs"/>
              </a:rPr>
              <a:t>مرون</a:t>
            </a:r>
            <a:r>
              <a:rPr lang="ar-TN" sz="3600" dirty="0">
                <a:solidFill>
                  <a:srgbClr val="FF0000"/>
                </a:solidFill>
                <a:latin typeface="Arial Black" pitchFamily="34" charset="0"/>
                <a:cs typeface="+mj-cs"/>
              </a:rPr>
              <a:t>ات</a:t>
            </a:r>
            <a:r>
              <a:rPr lang="ar-SA" sz="3600" dirty="0">
                <a:solidFill>
                  <a:srgbClr val="FF0000"/>
                </a:solidFill>
                <a:latin typeface="Arial Black" pitchFamily="34" charset="0"/>
                <a:cs typeface="+mj-cs"/>
              </a:rPr>
              <a:t> الطلب والعرض</a:t>
            </a:r>
            <a:endParaRPr lang="fr-FR" sz="3600" dirty="0">
              <a:solidFill>
                <a:srgbClr val="FF0000"/>
              </a:solidFill>
              <a:latin typeface="Arial Black" pitchFamily="34" charset="0"/>
              <a:cs typeface="+mj-cs"/>
            </a:endParaRPr>
          </a:p>
        </p:txBody>
      </p:sp>
      <p:sp>
        <p:nvSpPr>
          <p:cNvPr id="3" name="Espace réservé du contenu 2"/>
          <p:cNvSpPr>
            <a:spLocks noGrp="1"/>
          </p:cNvSpPr>
          <p:nvPr>
            <p:ph idx="1"/>
          </p:nvPr>
        </p:nvSpPr>
        <p:spPr>
          <a:xfrm>
            <a:off x="1703512" y="1988840"/>
            <a:ext cx="8856984" cy="4608512"/>
          </a:xfrm>
        </p:spPr>
        <p:txBody>
          <a:bodyPr>
            <a:normAutofit fontScale="70000" lnSpcReduction="20000"/>
          </a:bodyPr>
          <a:lstStyle/>
          <a:p>
            <a:pPr marL="0" indent="0">
              <a:lnSpc>
                <a:spcPct val="160000"/>
              </a:lnSpc>
              <a:spcBef>
                <a:spcPts val="600"/>
              </a:spcBef>
              <a:spcAft>
                <a:spcPts val="600"/>
              </a:spcAft>
              <a:buNone/>
            </a:pPr>
            <a:r>
              <a:rPr lang="ar-SA" dirty="0" smtClean="0">
                <a:solidFill>
                  <a:schemeClr val="tx1"/>
                </a:solidFill>
                <a:latin typeface="Times New Roman" pitchFamily="18" charset="0"/>
                <a:cs typeface="Times New Roman" pitchFamily="18" charset="0"/>
              </a:rPr>
              <a:t>ا</a:t>
            </a:r>
            <a:r>
              <a:rPr lang="ar-SA" dirty="0">
                <a:solidFill>
                  <a:schemeClr val="tx1"/>
                </a:solidFill>
                <a:latin typeface="Times New Roman" pitchFamily="18" charset="0"/>
                <a:cs typeface="Times New Roman" pitchFamily="18" charset="0"/>
              </a:rPr>
              <a:t>ن نظرية الطلب والعرض </a:t>
            </a:r>
            <a:r>
              <a:rPr lang="ar-TN" u="sng" dirty="0">
                <a:solidFill>
                  <a:schemeClr val="tx1"/>
                </a:solidFill>
                <a:latin typeface="Times New Roman" pitchFamily="18" charset="0"/>
                <a:cs typeface="Times New Roman" pitchFamily="18" charset="0"/>
              </a:rPr>
              <a:t>غير قادرة </a:t>
            </a:r>
            <a:r>
              <a:rPr lang="ar-TN" dirty="0">
                <a:solidFill>
                  <a:schemeClr val="tx1"/>
                </a:solidFill>
                <a:latin typeface="Times New Roman" pitchFamily="18" charset="0"/>
                <a:cs typeface="Times New Roman" pitchFamily="18" charset="0"/>
              </a:rPr>
              <a:t>على تحديد ما هو مقدار أو مدى استجابة الكمية المطلوبة أو المعروضة من سلعة ما إلى التغيرات في سعرها, أو التغيرات في الدخل المنفق على السلعة, أو التغيرات في أسعار السلع الأخرى. </a:t>
            </a:r>
          </a:p>
          <a:p>
            <a:pPr marL="0" indent="0">
              <a:lnSpc>
                <a:spcPct val="160000"/>
              </a:lnSpc>
              <a:spcBef>
                <a:spcPts val="600"/>
              </a:spcBef>
              <a:spcAft>
                <a:spcPts val="600"/>
              </a:spcAft>
              <a:buNone/>
            </a:pPr>
            <a:r>
              <a:rPr lang="ar-SA" dirty="0">
                <a:solidFill>
                  <a:schemeClr val="tx1"/>
                </a:solidFill>
                <a:latin typeface="Times New Roman" pitchFamily="18" charset="0"/>
                <a:cs typeface="Times New Roman" pitchFamily="18" charset="0"/>
              </a:rPr>
              <a:t>ان </a:t>
            </a:r>
            <a:r>
              <a:rPr lang="ar-TN" dirty="0">
                <a:solidFill>
                  <a:schemeClr val="tx1"/>
                </a:solidFill>
                <a:latin typeface="Times New Roman" pitchFamily="18" charset="0"/>
                <a:cs typeface="Times New Roman" pitchFamily="18" charset="0"/>
              </a:rPr>
              <a:t>اتخاذ القرارت الاقتصادية السليمة يحاتج الى توفر معلومات أكثر تحديدا ودقة على مدى استجابة الكمية المطلوبة أو المعروضة من سلعة ما إلى هذه التغيرات </a:t>
            </a:r>
            <a:r>
              <a:rPr lang="ar-TN" sz="2400" dirty="0">
                <a:solidFill>
                  <a:schemeClr val="tx1"/>
                </a:solidFill>
                <a:latin typeface="Times New Roman" pitchFamily="18" charset="0"/>
                <a:cs typeface="Times New Roman" pitchFamily="18" charset="0"/>
              </a:rPr>
              <a:t>(المذكورة أعلاه).</a:t>
            </a:r>
          </a:p>
          <a:p>
            <a:pPr marL="0" indent="0">
              <a:lnSpc>
                <a:spcPct val="150000"/>
              </a:lnSpc>
              <a:spcBef>
                <a:spcPts val="0"/>
              </a:spcBef>
              <a:buNone/>
            </a:pPr>
            <a:endParaRPr lang="ar-TN" sz="24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TN" dirty="0" smtClean="0">
                <a:solidFill>
                  <a:schemeClr val="tx1"/>
                </a:solidFill>
                <a:latin typeface="Times New Roman" pitchFamily="18" charset="0"/>
                <a:cs typeface="Times New Roman" pitchFamily="18" charset="0"/>
              </a:rPr>
              <a:t>		</a:t>
            </a:r>
            <a:r>
              <a:rPr lang="ar-TN" dirty="0">
                <a:solidFill>
                  <a:schemeClr val="tx1"/>
                </a:solidFill>
                <a:latin typeface="Times New Roman" pitchFamily="18" charset="0"/>
                <a:cs typeface="Times New Roman" pitchFamily="18" charset="0"/>
              </a:rPr>
              <a:t>وهنا تأتي أهمية دراسة </a:t>
            </a:r>
            <a:r>
              <a:rPr lang="ar-SA" dirty="0">
                <a:solidFill>
                  <a:schemeClr val="tx1"/>
                </a:solidFill>
                <a:latin typeface="Times New Roman" pitchFamily="18" charset="0"/>
                <a:cs typeface="Times New Roman" pitchFamily="18" charset="0"/>
              </a:rPr>
              <a:t>مرون</a:t>
            </a:r>
            <a:r>
              <a:rPr lang="ar-TN" dirty="0">
                <a:solidFill>
                  <a:schemeClr val="tx1"/>
                </a:solidFill>
                <a:latin typeface="Times New Roman" pitchFamily="18" charset="0"/>
                <a:cs typeface="Times New Roman" pitchFamily="18" charset="0"/>
              </a:rPr>
              <a:t>ات</a:t>
            </a:r>
            <a:r>
              <a:rPr lang="ar-SA" dirty="0">
                <a:solidFill>
                  <a:schemeClr val="tx1"/>
                </a:solidFill>
                <a:latin typeface="Times New Roman" pitchFamily="18" charset="0"/>
                <a:cs typeface="Times New Roman" pitchFamily="18" charset="0"/>
              </a:rPr>
              <a:t> الطلب والعرض</a:t>
            </a:r>
            <a:endParaRPr lang="fr-FR" dirty="0">
              <a:solidFill>
                <a:schemeClr val="tx1"/>
              </a:solidFill>
              <a:latin typeface="Times New Roman" pitchFamily="18" charset="0"/>
              <a:cs typeface="Times New Roman" pitchFamily="18" charset="0"/>
            </a:endParaRPr>
          </a:p>
          <a:p>
            <a:pPr marL="0" indent="0">
              <a:lnSpc>
                <a:spcPct val="150000"/>
              </a:lnSpc>
              <a:spcBef>
                <a:spcPts val="0"/>
              </a:spcBef>
              <a:buNone/>
            </a:pPr>
            <a:endParaRPr lang="ar-TN" sz="24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TN" sz="2400" dirty="0">
                <a:solidFill>
                  <a:schemeClr val="tx1"/>
                </a:solidFill>
                <a:latin typeface="Times New Roman" pitchFamily="18" charset="0"/>
                <a:cs typeface="Times New Roman" pitchFamily="18" charset="0"/>
              </a:rPr>
              <a:t> </a:t>
            </a:r>
            <a:endParaRPr lang="fr-FR" sz="2400"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4</a:t>
            </a:fld>
            <a:endParaRPr lang="fr-FR">
              <a:solidFill>
                <a:prstClr val="black"/>
              </a:solidFill>
            </a:endParaRPr>
          </a:p>
        </p:txBody>
      </p:sp>
      <p:sp>
        <p:nvSpPr>
          <p:cNvPr id="5" name="Footer Placeholder 4"/>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6" name="Ink 5"/>
              <p14:cNvContentPartPr/>
              <p14:nvPr/>
            </p14:nvContentPartPr>
            <p14:xfrm>
              <a:off x="7170480" y="2518200"/>
              <a:ext cx="911160" cy="45000"/>
            </p14:xfrm>
          </p:contentPart>
        </mc:Choice>
        <mc:Fallback>
          <p:pic>
            <p:nvPicPr>
              <p:cNvPr id="6" name="Ink 5"/>
              <p:cNvPicPr/>
              <p:nvPr/>
            </p:nvPicPr>
            <p:blipFill>
              <a:blip r:embed="rId4"/>
              <a:stretch>
                <a:fillRect/>
              </a:stretch>
            </p:blipFill>
            <p:spPr>
              <a:xfrm>
                <a:off x="7161120" y="2508840"/>
                <a:ext cx="929880" cy="63720"/>
              </a:xfrm>
              <a:prstGeom prst="rect">
                <a:avLst/>
              </a:prstGeom>
            </p:spPr>
          </p:pic>
        </mc:Fallback>
      </mc:AlternateContent>
    </p:spTree>
    <p:extLst>
      <p:ext uri="{BB962C8B-B14F-4D97-AF65-F5344CB8AC3E}">
        <p14:creationId xmlns:p14="http://schemas.microsoft.com/office/powerpoint/2010/main" val="2387700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17432" y="509588"/>
            <a:ext cx="9471182" cy="615950"/>
          </a:xfrm>
        </p:spPr>
        <p:txBody>
          <a:bodyPr/>
          <a:lstStyle/>
          <a:p>
            <a:pPr algn="r" rtl="1" eaLnBrk="1" hangingPunct="1">
              <a:defRPr/>
            </a:pPr>
            <a:r>
              <a:rPr lang="ar-SA" altLang="en-US" sz="2800" b="1" dirty="0">
                <a:solidFill>
                  <a:srgbClr val="FF0000"/>
                </a:solidFill>
                <a:latin typeface="Arial Black" pitchFamily="34" charset="0"/>
                <a:ea typeface="+mn-ea"/>
                <a:cs typeface="+mj-cs"/>
              </a:rPr>
              <a:t>أولاً: </a:t>
            </a:r>
            <a:r>
              <a:rPr lang="ar-SA" sz="2800" dirty="0">
                <a:solidFill>
                  <a:srgbClr val="FF0000"/>
                </a:solidFill>
                <a:latin typeface="Arial Black" pitchFamily="34" charset="0"/>
                <a:cs typeface="+mj-cs"/>
              </a:rPr>
              <a:t>تعريف مرونة الطلب </a:t>
            </a:r>
            <a:r>
              <a:rPr lang="en-US" altLang="en-US" sz="2800" b="1" dirty="0">
                <a:solidFill>
                  <a:srgbClr val="FF0000"/>
                </a:solidFill>
                <a:latin typeface="Arial Black" pitchFamily="34" charset="0"/>
                <a:ea typeface="+mn-ea"/>
                <a:cs typeface="+mj-cs"/>
              </a:rPr>
              <a:t>Definition of Demand Elasticity</a:t>
            </a:r>
            <a:endParaRPr lang="en-US" altLang="en-US" sz="3200" b="1" dirty="0">
              <a:solidFill>
                <a:srgbClr val="FF0000"/>
              </a:solidFill>
              <a:latin typeface="Arial Black" pitchFamily="34" charset="0"/>
              <a:ea typeface="+mn-ea"/>
              <a:cs typeface="+mj-cs"/>
            </a:endParaRPr>
          </a:p>
        </p:txBody>
      </p:sp>
      <p:sp>
        <p:nvSpPr>
          <p:cNvPr id="54" name="Rectangle 53"/>
          <p:cNvSpPr>
            <a:spLocks noChangeArrowheads="1"/>
          </p:cNvSpPr>
          <p:nvPr/>
        </p:nvSpPr>
        <p:spPr bwMode="auto">
          <a:xfrm>
            <a:off x="2063750" y="1196975"/>
            <a:ext cx="8280400" cy="1511300"/>
          </a:xfrm>
          <a:prstGeom prst="rect">
            <a:avLst/>
          </a:prstGeom>
          <a:noFill/>
          <a:ln w="9525">
            <a:noFill/>
            <a:miter lim="800000"/>
            <a:headEnd/>
            <a:tailEnd/>
          </a:ln>
        </p:spPr>
        <p:txBody>
          <a:bodyPr/>
          <a:lstStyle/>
          <a:p>
            <a:pPr marL="266700" indent="-266700" algn="justLow">
              <a:lnSpc>
                <a:spcPct val="120000"/>
              </a:lnSpc>
              <a:buClr>
                <a:srgbClr val="EAEBDE"/>
              </a:buClr>
              <a:buSzPct val="75000"/>
              <a:buFont typeface="Wingdings" pitchFamily="2" charset="2"/>
              <a:buChar char="v"/>
              <a:defRPr/>
            </a:pPr>
            <a:r>
              <a:rPr lang="ar-SA" altLang="en-US" sz="2600" dirty="0">
                <a:solidFill>
                  <a:prstClr val="black"/>
                </a:solidFill>
              </a:rPr>
              <a:t>مرونة الطلب يقصد بها حساسية الكميات المطلوبة من السلع والخدمات أو مدى استجابة هذه الكميات لشيء ما. وبهذا المعني يقصد بمرونة الطلب ثلاثة أنواع من المرونة:</a:t>
            </a:r>
          </a:p>
          <a:p>
            <a:pPr algn="justLow">
              <a:lnSpc>
                <a:spcPct val="120000"/>
              </a:lnSpc>
              <a:buClr>
                <a:srgbClr val="EAEBDE"/>
              </a:buClr>
              <a:buSzPct val="75000"/>
              <a:defRPr/>
            </a:pPr>
            <a:r>
              <a:rPr lang="ar-SA" altLang="en-US" sz="2600" dirty="0">
                <a:solidFill>
                  <a:prstClr val="black"/>
                </a:solidFill>
              </a:rPr>
              <a:t> </a:t>
            </a:r>
          </a:p>
        </p:txBody>
      </p:sp>
      <p:sp>
        <p:nvSpPr>
          <p:cNvPr id="56" name="Rectangle 55"/>
          <p:cNvSpPr>
            <a:spLocks noChangeArrowheads="1"/>
          </p:cNvSpPr>
          <p:nvPr/>
        </p:nvSpPr>
        <p:spPr bwMode="auto">
          <a:xfrm>
            <a:off x="2114550" y="2781300"/>
            <a:ext cx="8229600" cy="1079500"/>
          </a:xfrm>
          <a:prstGeom prst="rect">
            <a:avLst/>
          </a:prstGeom>
          <a:noFill/>
          <a:ln w="9525">
            <a:noFill/>
            <a:miter lim="800000"/>
            <a:headEnd/>
            <a:tailEnd/>
          </a:ln>
        </p:spPr>
        <p:txBody>
          <a:bodyPr/>
          <a:lstStyle/>
          <a:p>
            <a:pPr marL="533400" indent="-266700" algn="justLow">
              <a:lnSpc>
                <a:spcPct val="120000"/>
              </a:lnSpc>
              <a:buClr>
                <a:srgbClr val="EAEBDE"/>
              </a:buClr>
              <a:buSzPct val="75000"/>
              <a:defRPr/>
            </a:pPr>
            <a:r>
              <a:rPr lang="ar-SA" altLang="en-US" sz="2600" dirty="0">
                <a:solidFill>
                  <a:prstClr val="black"/>
                </a:solidFill>
              </a:rPr>
              <a:t> - المرونة السعرية </a:t>
            </a:r>
            <a:r>
              <a:rPr lang="en-US" altLang="en-US" sz="2600" dirty="0">
                <a:solidFill>
                  <a:prstClr val="black"/>
                </a:solidFill>
              </a:rPr>
              <a:t>Price Elasticity</a:t>
            </a:r>
            <a:r>
              <a:rPr lang="ar-SA" altLang="en-US" sz="2600" dirty="0">
                <a:solidFill>
                  <a:prstClr val="black"/>
                </a:solidFill>
              </a:rPr>
              <a:t>: وتعني مدى حساسية أومدي  استجابة الكميه المطلوبة للتغير في السعر.</a:t>
            </a:r>
          </a:p>
          <a:p>
            <a:pPr algn="justLow">
              <a:lnSpc>
                <a:spcPct val="120000"/>
              </a:lnSpc>
              <a:buClr>
                <a:srgbClr val="EAEBDE"/>
              </a:buClr>
              <a:buSzPct val="75000"/>
              <a:defRPr/>
            </a:pPr>
            <a:r>
              <a:rPr lang="ar-SA" altLang="en-US" sz="2600" dirty="0">
                <a:solidFill>
                  <a:prstClr val="black"/>
                </a:solidFill>
              </a:rPr>
              <a:t> </a:t>
            </a:r>
          </a:p>
        </p:txBody>
      </p:sp>
      <p:sp>
        <p:nvSpPr>
          <p:cNvPr id="7" name="Rectangle 6"/>
          <p:cNvSpPr>
            <a:spLocks noChangeArrowheads="1"/>
          </p:cNvSpPr>
          <p:nvPr/>
        </p:nvSpPr>
        <p:spPr bwMode="auto">
          <a:xfrm>
            <a:off x="2114550" y="3760830"/>
            <a:ext cx="8229600" cy="1079500"/>
          </a:xfrm>
          <a:prstGeom prst="rect">
            <a:avLst/>
          </a:prstGeom>
          <a:noFill/>
          <a:ln w="9525">
            <a:noFill/>
            <a:miter lim="800000"/>
            <a:headEnd/>
            <a:tailEnd/>
          </a:ln>
        </p:spPr>
        <p:txBody>
          <a:bodyPr/>
          <a:lstStyle/>
          <a:p>
            <a:pPr marL="533400" indent="-266700" algn="justLow">
              <a:lnSpc>
                <a:spcPct val="120000"/>
              </a:lnSpc>
              <a:buClr>
                <a:srgbClr val="EAEBDE"/>
              </a:buClr>
              <a:buSzPct val="75000"/>
              <a:defRPr/>
            </a:pPr>
            <a:r>
              <a:rPr lang="ar-SA" altLang="en-US" sz="2600" dirty="0">
                <a:solidFill>
                  <a:prstClr val="black"/>
                </a:solidFill>
              </a:rPr>
              <a:t> - المرونة الدخلية </a:t>
            </a:r>
            <a:r>
              <a:rPr lang="en-US" altLang="en-US" sz="2600" dirty="0">
                <a:solidFill>
                  <a:prstClr val="black"/>
                </a:solidFill>
              </a:rPr>
              <a:t>Income Elasticity</a:t>
            </a:r>
            <a:r>
              <a:rPr lang="ar-SA" altLang="en-US" sz="2600" dirty="0">
                <a:solidFill>
                  <a:prstClr val="black"/>
                </a:solidFill>
              </a:rPr>
              <a:t>: وتعني مدى حساسية أومدي  استجابة الكميه المطلوبة للتغير في الدخل.</a:t>
            </a:r>
          </a:p>
          <a:p>
            <a:pPr marL="533400" indent="-266700" algn="justLow">
              <a:lnSpc>
                <a:spcPct val="120000"/>
              </a:lnSpc>
              <a:buClr>
                <a:srgbClr val="EAEBDE"/>
              </a:buClr>
              <a:buSzPct val="75000"/>
              <a:defRPr/>
            </a:pPr>
            <a:r>
              <a:rPr lang="ar-TN" sz="2600" dirty="0">
                <a:solidFill>
                  <a:prstClr val="black"/>
                </a:solidFill>
              </a:rPr>
              <a:t>ال</a:t>
            </a:r>
            <a:r>
              <a:rPr lang="ar-SA" sz="2600" dirty="0">
                <a:solidFill>
                  <a:prstClr val="black"/>
                </a:solidFill>
              </a:rPr>
              <a:t>مرونة السعرية</a:t>
            </a:r>
            <a:r>
              <a:rPr lang="ar-TN" sz="2600" dirty="0">
                <a:solidFill>
                  <a:prstClr val="black"/>
                </a:solidFill>
              </a:rPr>
              <a:t> </a:t>
            </a:r>
            <a:r>
              <a:rPr lang="ar-SA" sz="2600" dirty="0">
                <a:solidFill>
                  <a:prstClr val="black"/>
                </a:solidFill>
              </a:rPr>
              <a:t>ال</a:t>
            </a:r>
            <a:r>
              <a:rPr lang="ar-TN" sz="2600" dirty="0">
                <a:solidFill>
                  <a:prstClr val="black"/>
                </a:solidFill>
              </a:rPr>
              <a:t>م</a:t>
            </a:r>
            <a:r>
              <a:rPr lang="ar-SA" sz="2600" dirty="0">
                <a:solidFill>
                  <a:prstClr val="black"/>
                </a:solidFill>
              </a:rPr>
              <a:t>تقاطع</a:t>
            </a:r>
            <a:r>
              <a:rPr lang="ar-TN" sz="2600" dirty="0">
                <a:solidFill>
                  <a:prstClr val="black"/>
                </a:solidFill>
              </a:rPr>
              <a:t>ة</a:t>
            </a:r>
            <a:r>
              <a:rPr lang="ar-SA" sz="2600" dirty="0">
                <a:solidFill>
                  <a:prstClr val="black"/>
                </a:solidFill>
              </a:rPr>
              <a:t> </a:t>
            </a:r>
            <a:r>
              <a:rPr lang="ar-TN" sz="2600" dirty="0">
                <a:solidFill>
                  <a:prstClr val="black"/>
                </a:solidFill>
              </a:rPr>
              <a:t>ل</a:t>
            </a:r>
            <a:r>
              <a:rPr lang="ar-SA" sz="2600" dirty="0">
                <a:solidFill>
                  <a:prstClr val="black"/>
                </a:solidFill>
              </a:rPr>
              <a:t>لطلب : </a:t>
            </a:r>
            <a:r>
              <a:rPr lang="en-US" sz="2800" dirty="0">
                <a:solidFill>
                  <a:prstClr val="black"/>
                </a:solidFill>
                <a:latin typeface="Times New Roman" pitchFamily="18" charset="0"/>
                <a:cs typeface="Times New Roman" pitchFamily="18" charset="0"/>
              </a:rPr>
              <a:t>Cross Elasticity of Demand </a:t>
            </a:r>
            <a:r>
              <a:rPr lang="ar-SA" altLang="en-US" sz="2600" dirty="0">
                <a:solidFill>
                  <a:prstClr val="black"/>
                </a:solidFill>
              </a:rPr>
              <a:t>وتعني مدى حساسية </a:t>
            </a:r>
            <a:r>
              <a:rPr lang="ar-SA" altLang="en-US" sz="2600" dirty="0" err="1">
                <a:solidFill>
                  <a:prstClr val="black"/>
                </a:solidFill>
              </a:rPr>
              <a:t>أومدي</a:t>
            </a:r>
            <a:r>
              <a:rPr lang="ar-SA" altLang="en-US" sz="2600" dirty="0">
                <a:solidFill>
                  <a:prstClr val="black"/>
                </a:solidFill>
              </a:rPr>
              <a:t>  استجابة الكميه المطلوبة للتغير في أسعار السلع </a:t>
            </a:r>
            <a:r>
              <a:rPr lang="ar-SA" altLang="en-US" sz="2600" dirty="0" err="1">
                <a:solidFill>
                  <a:prstClr val="black"/>
                </a:solidFill>
              </a:rPr>
              <a:t>الاخري</a:t>
            </a:r>
            <a:r>
              <a:rPr lang="ar-SA" altLang="en-US" sz="2600" dirty="0">
                <a:solidFill>
                  <a:prstClr val="black"/>
                </a:solidFill>
              </a:rPr>
              <a:t>.</a:t>
            </a:r>
          </a:p>
          <a:p>
            <a:pPr algn="justLow">
              <a:lnSpc>
                <a:spcPct val="120000"/>
              </a:lnSpc>
              <a:buClr>
                <a:srgbClr val="EAEBDE"/>
              </a:buClr>
              <a:buSzPct val="75000"/>
              <a:defRPr/>
            </a:pPr>
            <a:r>
              <a:rPr lang="ar-SA" altLang="en-US" sz="2600" dirty="0">
                <a:solidFill>
                  <a:prstClr val="black"/>
                </a:solidFill>
              </a:rPr>
              <a:t> </a:t>
            </a:r>
          </a:p>
        </p:txBody>
      </p:sp>
    </p:spTree>
    <p:extLst>
      <p:ext uri="{BB962C8B-B14F-4D97-AF65-F5344CB8AC3E}">
        <p14:creationId xmlns:p14="http://schemas.microsoft.com/office/powerpoint/2010/main" val="19247102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slide(fromBottom)">
                                      <p:cBhvr>
                                        <p:cTn id="19" dur="500"/>
                                        <p:tgtEl>
                                          <p:spTgt spid="5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lide(fromBottom)">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5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764704"/>
            <a:ext cx="8229600" cy="506320"/>
          </a:xfrm>
        </p:spPr>
        <p:txBody>
          <a:bodyPr>
            <a:noAutofit/>
          </a:bodyPr>
          <a:lstStyle/>
          <a:p>
            <a:pPr algn="just" rtl="1"/>
            <a:r>
              <a:rPr lang="ar-TN" sz="3200" dirty="0" smtClean="0">
                <a:solidFill>
                  <a:srgbClr val="FF0000"/>
                </a:solidFill>
                <a:latin typeface="Arial Black" pitchFamily="34" charset="0"/>
                <a:cs typeface="+mj-cs"/>
              </a:rPr>
              <a:t>ال</a:t>
            </a:r>
            <a:r>
              <a:rPr lang="ar-SA" sz="3200" dirty="0">
                <a:solidFill>
                  <a:srgbClr val="FF0000"/>
                </a:solidFill>
                <a:latin typeface="Arial Black" pitchFamily="34" charset="0"/>
                <a:cs typeface="+mj-cs"/>
              </a:rPr>
              <a:t>مرونة السعرية</a:t>
            </a:r>
            <a:r>
              <a:rPr lang="ar-TN" sz="3200" dirty="0">
                <a:solidFill>
                  <a:srgbClr val="FF0000"/>
                </a:solidFill>
                <a:latin typeface="Arial Black" pitchFamily="34" charset="0"/>
                <a:cs typeface="+mj-cs"/>
              </a:rPr>
              <a:t> ل</a:t>
            </a:r>
            <a:r>
              <a:rPr lang="ar-SA" sz="3200" dirty="0">
                <a:solidFill>
                  <a:srgbClr val="FF0000"/>
                </a:solidFill>
                <a:latin typeface="Arial Black" pitchFamily="34" charset="0"/>
                <a:cs typeface="+mj-cs"/>
              </a:rPr>
              <a:t>لطلب</a:t>
            </a:r>
            <a:endParaRPr lang="fr-FR" sz="3200" dirty="0">
              <a:solidFill>
                <a:srgbClr val="FF0000"/>
              </a:solidFill>
              <a:latin typeface="Arial Black" pitchFamily="34" charset="0"/>
              <a:cs typeface="+mj-cs"/>
            </a:endParaRPr>
          </a:p>
        </p:txBody>
      </p:sp>
      <p:sp>
        <p:nvSpPr>
          <p:cNvPr id="3" name="Espace réservé du contenu 2"/>
          <p:cNvSpPr>
            <a:spLocks noGrp="1"/>
          </p:cNvSpPr>
          <p:nvPr>
            <p:ph idx="1"/>
          </p:nvPr>
        </p:nvSpPr>
        <p:spPr>
          <a:xfrm>
            <a:off x="1703512" y="1556792"/>
            <a:ext cx="8856984" cy="4752528"/>
          </a:xfrm>
        </p:spPr>
        <p:txBody>
          <a:bodyPr>
            <a:normAutofit/>
          </a:bodyPr>
          <a:lstStyle/>
          <a:p>
            <a:pPr marL="0" indent="0">
              <a:lnSpc>
                <a:spcPct val="150000"/>
              </a:lnSpc>
              <a:spcBef>
                <a:spcPts val="600"/>
              </a:spcBef>
              <a:spcAft>
                <a:spcPts val="600"/>
              </a:spcAft>
              <a:buNone/>
            </a:pPr>
            <a:r>
              <a:rPr lang="ar-TN" sz="2400" dirty="0">
                <a:solidFill>
                  <a:schemeClr val="tx1"/>
                </a:solidFill>
                <a:latin typeface="Times New Roman" pitchFamily="18" charset="0"/>
                <a:cs typeface="Times New Roman" pitchFamily="18" charset="0"/>
              </a:rPr>
              <a:t>هي مدى استجابة الكمية المطلوبة من سلعة معينة إلى التغيرات في سعرها مع ثبات العوامل الأخرى المؤثرة في الطلب.</a:t>
            </a:r>
          </a:p>
          <a:p>
            <a:pPr marL="0" indent="0">
              <a:lnSpc>
                <a:spcPct val="150000"/>
              </a:lnSpc>
              <a:spcBef>
                <a:spcPts val="600"/>
              </a:spcBef>
              <a:spcAft>
                <a:spcPts val="600"/>
              </a:spcAft>
              <a:buNone/>
            </a:pPr>
            <a:r>
              <a:rPr lang="ar-TN" sz="2400" dirty="0">
                <a:solidFill>
                  <a:schemeClr val="tx1"/>
                </a:solidFill>
                <a:latin typeface="Times New Roman" pitchFamily="18" charset="0"/>
                <a:cs typeface="Times New Roman" pitchFamily="18" charset="0"/>
              </a:rPr>
              <a:t>يعتبر </a:t>
            </a:r>
            <a:r>
              <a:rPr lang="ar-TN" sz="2400" u="sng" dirty="0">
                <a:solidFill>
                  <a:schemeClr val="tx1"/>
                </a:solidFill>
                <a:latin typeface="Times New Roman" pitchFamily="18" charset="0"/>
                <a:cs typeface="Times New Roman" pitchFamily="18" charset="0"/>
              </a:rPr>
              <a:t>ميل منحنى الطلب </a:t>
            </a:r>
            <a:r>
              <a:rPr lang="ar-TN" sz="2400" dirty="0">
                <a:solidFill>
                  <a:schemeClr val="tx1"/>
                </a:solidFill>
                <a:latin typeface="Times New Roman" pitchFamily="18" charset="0"/>
                <a:cs typeface="Times New Roman" pitchFamily="18" charset="0"/>
              </a:rPr>
              <a:t>أحد المعايير لقيس مدى استجابة الكمية المطلوبة لسلعة ما للتغير في سعرها.</a:t>
            </a:r>
            <a:r>
              <a:rPr lang="ar-BH" sz="2400" dirty="0">
                <a:solidFill>
                  <a:schemeClr val="tx1"/>
                </a:solidFill>
                <a:latin typeface="Times New Roman" pitchFamily="18" charset="0"/>
                <a:cs typeface="Times New Roman" pitchFamily="18" charset="0"/>
              </a:rPr>
              <a:t> </a:t>
            </a:r>
            <a:r>
              <a:rPr lang="ar-TN" sz="2400" dirty="0">
                <a:solidFill>
                  <a:schemeClr val="tx1"/>
                </a:solidFill>
                <a:latin typeface="Times New Roman" pitchFamily="18" charset="0"/>
                <a:cs typeface="Times New Roman" pitchFamily="18" charset="0"/>
              </a:rPr>
              <a:t>ف</a:t>
            </a:r>
            <a:r>
              <a:rPr lang="ar-BH" sz="2400" dirty="0">
                <a:solidFill>
                  <a:schemeClr val="tx1"/>
                </a:solidFill>
                <a:latin typeface="Times New Roman" pitchFamily="18" charset="0"/>
                <a:cs typeface="Times New Roman" pitchFamily="18" charset="0"/>
              </a:rPr>
              <a:t>استجابة الكمية المطلوبة للتغير في </a:t>
            </a:r>
            <a:r>
              <a:rPr lang="ar-TN" sz="2400" dirty="0">
                <a:solidFill>
                  <a:schemeClr val="tx1"/>
                </a:solidFill>
                <a:latin typeface="Times New Roman" pitchFamily="18" charset="0"/>
                <a:cs typeface="Times New Roman" pitchFamily="18" charset="0"/>
              </a:rPr>
              <a:t>سعرها </a:t>
            </a:r>
            <a:r>
              <a:rPr lang="ar-BH" sz="2400" dirty="0">
                <a:solidFill>
                  <a:schemeClr val="tx1"/>
                </a:solidFill>
                <a:latin typeface="Times New Roman" pitchFamily="18" charset="0"/>
                <a:cs typeface="Times New Roman" pitchFamily="18" charset="0"/>
              </a:rPr>
              <a:t> تكون أكبر كلما قل انحدار أو ميل منحنى الطلب</a:t>
            </a:r>
            <a:r>
              <a:rPr lang="ar-TN" sz="2400" dirty="0">
                <a:solidFill>
                  <a:schemeClr val="tx1"/>
                </a:solidFill>
                <a:latin typeface="Times New Roman" pitchFamily="18" charset="0"/>
                <a:cs typeface="Times New Roman" pitchFamily="18" charset="0"/>
              </a:rPr>
              <a:t> و العكس صحيح (أنظر الى الشكل </a:t>
            </a:r>
            <a:r>
              <a:rPr lang="ar-TN" sz="2400" dirty="0" smtClean="0">
                <a:solidFill>
                  <a:schemeClr val="tx1"/>
                </a:solidFill>
                <a:latin typeface="Times New Roman" pitchFamily="18" charset="0"/>
                <a:cs typeface="Times New Roman" pitchFamily="18" charset="0"/>
              </a:rPr>
              <a:t>التالي)</a:t>
            </a:r>
            <a:r>
              <a:rPr lang="ar-SA" sz="2400" dirty="0" smtClean="0">
                <a:solidFill>
                  <a:schemeClr val="tx1"/>
                </a:solidFill>
                <a:latin typeface="Times New Roman" pitchFamily="18" charset="0"/>
                <a:cs typeface="Times New Roman" pitchFamily="18" charset="0"/>
              </a:rPr>
              <a:t>، غير ما يعاب علي الميل انه </a:t>
            </a:r>
            <a:r>
              <a:rPr lang="ar-SA" sz="2400" dirty="0" err="1" smtClean="0">
                <a:solidFill>
                  <a:schemeClr val="tx1"/>
                </a:solidFill>
                <a:latin typeface="Times New Roman" pitchFamily="18" charset="0"/>
                <a:cs typeface="Times New Roman" pitchFamily="18" charset="0"/>
              </a:rPr>
              <a:t>يتاثر</a:t>
            </a:r>
            <a:r>
              <a:rPr lang="ar-SA" sz="2400" dirty="0" smtClean="0">
                <a:solidFill>
                  <a:schemeClr val="tx1"/>
                </a:solidFill>
                <a:latin typeface="Times New Roman" pitchFamily="18" charset="0"/>
                <a:cs typeface="Times New Roman" pitchFamily="18" charset="0"/>
              </a:rPr>
              <a:t> بوحدات القياس</a:t>
            </a:r>
            <a:r>
              <a:rPr lang="ar-BH" sz="2400" dirty="0" smtClean="0">
                <a:solidFill>
                  <a:schemeClr val="tx1"/>
                </a:solidFill>
                <a:latin typeface="Times New Roman" pitchFamily="18" charset="0"/>
                <a:cs typeface="Times New Roman" pitchFamily="18" charset="0"/>
              </a:rPr>
              <a:t>.</a:t>
            </a:r>
            <a:endParaRPr lang="ar-TN" sz="2400" dirty="0">
              <a:solidFill>
                <a:schemeClr val="tx1"/>
              </a:solidFill>
              <a:latin typeface="Times New Roman" pitchFamily="18" charset="0"/>
              <a:cs typeface="Times New Roman" pitchFamily="18" charset="0"/>
            </a:endParaRPr>
          </a:p>
          <a:p>
            <a:pPr marL="0" indent="0">
              <a:lnSpc>
                <a:spcPct val="150000"/>
              </a:lnSpc>
              <a:spcBef>
                <a:spcPts val="1800"/>
              </a:spcBef>
              <a:spcAft>
                <a:spcPts val="600"/>
              </a:spcAft>
              <a:buNone/>
            </a:pPr>
            <a:r>
              <a:rPr lang="ar-TN" sz="2200" b="1" i="1" u="sng" dirty="0">
                <a:solidFill>
                  <a:schemeClr val="tx1"/>
                </a:solidFill>
                <a:latin typeface="Times New Roman" pitchFamily="18" charset="0"/>
                <a:cs typeface="Times New Roman" pitchFamily="18" charset="0"/>
              </a:rPr>
              <a:t>ملاحظة</a:t>
            </a:r>
            <a:r>
              <a:rPr lang="ar-TN" sz="2200" dirty="0">
                <a:solidFill>
                  <a:schemeClr val="tx1"/>
                </a:solidFill>
                <a:latin typeface="Times New Roman" pitchFamily="18" charset="0"/>
                <a:cs typeface="Times New Roman" pitchFamily="18" charset="0"/>
              </a:rPr>
              <a:t>: يقاس الميل بقسمة التغير في السعر على التغير في الكمية المطلوبة أي : </a:t>
            </a:r>
            <a:endParaRPr lang="fr-MA" sz="2200" dirty="0">
              <a:solidFill>
                <a:schemeClr val="tx1"/>
              </a:solidFill>
              <a:latin typeface="Times New Roman" pitchFamily="18" charset="0"/>
              <a:cs typeface="Times New Roman" pitchFamily="18" charset="0"/>
            </a:endParaRPr>
          </a:p>
          <a:p>
            <a:pPr marL="0" indent="0">
              <a:lnSpc>
                <a:spcPct val="150000"/>
              </a:lnSpc>
              <a:spcBef>
                <a:spcPts val="0"/>
              </a:spcBef>
              <a:buNone/>
            </a:pPr>
            <a:endParaRPr lang="ar-TN" sz="2200" dirty="0">
              <a:solidFill>
                <a:schemeClr val="tx1"/>
              </a:solidFill>
              <a:latin typeface="Times New Roman" pitchFamily="18" charset="0"/>
              <a:cs typeface="Times New Roman" pitchFamily="18" charset="0"/>
            </a:endParaRPr>
          </a:p>
          <a:p>
            <a:pPr marL="0" indent="0">
              <a:lnSpc>
                <a:spcPct val="200000"/>
              </a:lnSpc>
              <a:spcBef>
                <a:spcPts val="0"/>
              </a:spcBef>
              <a:buNone/>
            </a:pPr>
            <a:endParaRPr lang="fr-FR" dirty="0">
              <a:solidFill>
                <a:schemeClr val="tx1"/>
              </a:solidFill>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6</a:t>
            </a:fld>
            <a:endParaRPr lang="fr-FR">
              <a:solidFill>
                <a:prstClr val="black"/>
              </a:solidFill>
            </a:endParaRPr>
          </a:p>
        </p:txBody>
      </p:sp>
      <p:sp>
        <p:nvSpPr>
          <p:cNvPr id="2050" name="Rectangle 2"/>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052" name="Rectangle 4"/>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054" name="Rectangle 6"/>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graphicFrame>
        <p:nvGraphicFramePr>
          <p:cNvPr id="1030" name="Object 6"/>
          <p:cNvGraphicFramePr>
            <a:graphicFrameLocks noChangeAspect="1"/>
          </p:cNvGraphicFramePr>
          <p:nvPr>
            <p:extLst>
              <p:ext uri="{D42A27DB-BD31-4B8C-83A1-F6EECF244321}">
                <p14:modId xmlns:p14="http://schemas.microsoft.com/office/powerpoint/2010/main" val="2052470128"/>
              </p:ext>
            </p:extLst>
          </p:nvPr>
        </p:nvGraphicFramePr>
        <p:xfrm>
          <a:off x="1868269" y="5311757"/>
          <a:ext cx="1743298" cy="647700"/>
        </p:xfrm>
        <a:graphic>
          <a:graphicData uri="http://schemas.openxmlformats.org/presentationml/2006/ole">
            <mc:AlternateContent xmlns:mc="http://schemas.openxmlformats.org/markup-compatibility/2006">
              <mc:Choice xmlns:v="urn:schemas-microsoft-com:vml" Requires="v">
                <p:oleObj spid="_x0000_s1036" name="Équation" r:id="rId4" imgW="888840" imgH="431640" progId="Equation.3">
                  <p:embed/>
                </p:oleObj>
              </mc:Choice>
              <mc:Fallback>
                <p:oleObj name="Équation" r:id="rId4" imgW="88884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8269" y="5311757"/>
                        <a:ext cx="1743298"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Footer Placeholder 4"/>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6">
            <p14:nvContentPartPr>
              <p14:cNvPr id="6" name="Ink 5"/>
              <p14:cNvContentPartPr/>
              <p14:nvPr/>
            </p14:nvContentPartPr>
            <p14:xfrm>
              <a:off x="607320" y="2643120"/>
              <a:ext cx="9894240" cy="3402720"/>
            </p14:xfrm>
          </p:contentPart>
        </mc:Choice>
        <mc:Fallback>
          <p:pic>
            <p:nvPicPr>
              <p:cNvPr id="6" name="Ink 5"/>
              <p:cNvPicPr/>
              <p:nvPr/>
            </p:nvPicPr>
            <p:blipFill>
              <a:blip r:embed="rId7"/>
              <a:stretch>
                <a:fillRect/>
              </a:stretch>
            </p:blipFill>
            <p:spPr>
              <a:xfrm>
                <a:off x="597960" y="2633760"/>
                <a:ext cx="9912960" cy="3421440"/>
              </a:xfrm>
              <a:prstGeom prst="rect">
                <a:avLst/>
              </a:prstGeom>
            </p:spPr>
          </p:pic>
        </mc:Fallback>
      </mc:AlternateContent>
    </p:spTree>
    <p:extLst>
      <p:ext uri="{BB962C8B-B14F-4D97-AF65-F5344CB8AC3E}">
        <p14:creationId xmlns:p14="http://schemas.microsoft.com/office/powerpoint/2010/main" val="267664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030"/>
                                        </p:tgtEl>
                                        <p:attrNameLst>
                                          <p:attrName>style.visibility</p:attrName>
                                        </p:attrNameLst>
                                      </p:cBhvr>
                                      <p:to>
                                        <p:strVal val="visible"/>
                                      </p:to>
                                    </p:set>
                                    <p:anim calcmode="lin" valueType="num">
                                      <p:cBhvr>
                                        <p:cTn id="7" dur="1000" fill="hold"/>
                                        <p:tgtEl>
                                          <p:spTgt spid="1030"/>
                                        </p:tgtEl>
                                        <p:attrNameLst>
                                          <p:attrName>ppt_w</p:attrName>
                                        </p:attrNameLst>
                                      </p:cBhvr>
                                      <p:tavLst>
                                        <p:tav tm="0">
                                          <p:val>
                                            <p:fltVal val="0"/>
                                          </p:val>
                                        </p:tav>
                                        <p:tav tm="100000">
                                          <p:val>
                                            <p:strVal val="#ppt_w"/>
                                          </p:val>
                                        </p:tav>
                                      </p:tavLst>
                                    </p:anim>
                                    <p:anim calcmode="lin" valueType="num">
                                      <p:cBhvr>
                                        <p:cTn id="8" dur="1000" fill="hold"/>
                                        <p:tgtEl>
                                          <p:spTgt spid="1030"/>
                                        </p:tgtEl>
                                        <p:attrNameLst>
                                          <p:attrName>ppt_h</p:attrName>
                                        </p:attrNameLst>
                                      </p:cBhvr>
                                      <p:tavLst>
                                        <p:tav tm="0">
                                          <p:val>
                                            <p:fltVal val="0"/>
                                          </p:val>
                                        </p:tav>
                                        <p:tav tm="100000">
                                          <p:val>
                                            <p:strVal val="#ppt_h"/>
                                          </p:val>
                                        </p:tav>
                                      </p:tavLst>
                                    </p:anim>
                                    <p:anim calcmode="lin" valueType="num">
                                      <p:cBhvr>
                                        <p:cTn id="9" dur="1000" fill="hold"/>
                                        <p:tgtEl>
                                          <p:spTgt spid="1030"/>
                                        </p:tgtEl>
                                        <p:attrNameLst>
                                          <p:attrName>style.rotation</p:attrName>
                                        </p:attrNameLst>
                                      </p:cBhvr>
                                      <p:tavLst>
                                        <p:tav tm="0">
                                          <p:val>
                                            <p:fltVal val="90"/>
                                          </p:val>
                                        </p:tav>
                                        <p:tav tm="100000">
                                          <p:val>
                                            <p:fltVal val="0"/>
                                          </p:val>
                                        </p:tav>
                                      </p:tavLst>
                                    </p:anim>
                                    <p:animEffect transition="in" filter="fade">
                                      <p:cBhvr>
                                        <p:cTn id="10"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04813"/>
            <a:ext cx="9459554" cy="647700"/>
          </a:xfrm>
        </p:spPr>
        <p:txBody>
          <a:bodyPr/>
          <a:lstStyle/>
          <a:p>
            <a:pPr marL="609600" lvl="2" indent="-609600" rtl="1" eaLnBrk="1" hangingPunct="1">
              <a:buSzPct val="75000"/>
              <a:buNone/>
            </a:pPr>
            <a:r>
              <a:rPr lang="ar-SA" altLang="en-US" sz="3200" dirty="0" smtClean="0">
                <a:solidFill>
                  <a:srgbClr val="FF0000"/>
                </a:solidFill>
                <a:latin typeface="Arial Black" panose="020B0A04020102020204" pitchFamily="34" charset="0"/>
                <a:cs typeface="+mj-cs"/>
              </a:rPr>
              <a:t>مرونة </a:t>
            </a:r>
            <a:r>
              <a:rPr lang="ar-SA" altLang="en-US" sz="3200" dirty="0">
                <a:solidFill>
                  <a:srgbClr val="FF0000"/>
                </a:solidFill>
                <a:latin typeface="Arial Black" panose="020B0A04020102020204" pitchFamily="34" charset="0"/>
                <a:cs typeface="+mj-cs"/>
              </a:rPr>
              <a:t>الطلب السعرية</a:t>
            </a:r>
            <a:endParaRPr lang="en-US" altLang="en-US" sz="3200" b="1" dirty="0">
              <a:solidFill>
                <a:srgbClr val="FF0000"/>
              </a:solidFill>
              <a:latin typeface="Arial Black" panose="020B0A04020102020204" pitchFamily="34" charset="0"/>
              <a:cs typeface="+mj-cs"/>
            </a:endParaRPr>
          </a:p>
        </p:txBody>
      </p:sp>
      <p:sp>
        <p:nvSpPr>
          <p:cNvPr id="7" name="Rectangle 6"/>
          <p:cNvSpPr>
            <a:spLocks noChangeArrowheads="1"/>
          </p:cNvSpPr>
          <p:nvPr/>
        </p:nvSpPr>
        <p:spPr bwMode="auto">
          <a:xfrm>
            <a:off x="2063750" y="908050"/>
            <a:ext cx="8229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 typeface="Wingdings" panose="05000000000000000000" pitchFamily="2" charset="2"/>
              <a:buChar char="v"/>
            </a:pPr>
            <a:r>
              <a:rPr lang="ar-SA" altLang="en-US" sz="2200">
                <a:solidFill>
                  <a:prstClr val="black"/>
                </a:solidFill>
              </a:rPr>
              <a:t>لفهم عملية قياس المرونة السعرية للطلب يمكن الاستعانة بالرسم البياني التالي:</a:t>
            </a:r>
          </a:p>
        </p:txBody>
      </p:sp>
      <p:sp>
        <p:nvSpPr>
          <p:cNvPr id="9" name="Rectangle 8"/>
          <p:cNvSpPr>
            <a:spLocks noChangeArrowheads="1"/>
          </p:cNvSpPr>
          <p:nvPr/>
        </p:nvSpPr>
        <p:spPr bwMode="auto">
          <a:xfrm>
            <a:off x="1991544" y="6165304"/>
            <a:ext cx="8496944" cy="404168"/>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177800" indent="-177800" algn="justLow">
              <a:lnSpc>
                <a:spcPct val="110000"/>
              </a:lnSpc>
              <a:buClr>
                <a:srgbClr val="EAEBDE"/>
              </a:buClr>
              <a:buSzPct val="75000"/>
              <a:buFont typeface="Wingdings" pitchFamily="2" charset="2"/>
              <a:buChar char="v"/>
              <a:defRPr/>
            </a:pPr>
            <a:r>
              <a:rPr lang="ar-SA" sz="2200">
                <a:solidFill>
                  <a:srgbClr val="000000"/>
                </a:solidFill>
                <a:effectLst>
                  <a:outerShdw blurRad="38100" dist="38100" dir="2700000" algn="tl">
                    <a:srgbClr val="C0C0C0"/>
                  </a:outerShdw>
                </a:effectLst>
              </a:rPr>
              <a:t> هندسيا: استجابة الكميات المطلوبة لتغيرات السعر تعتمد على ميل أو انحدار منحني الطلب .</a:t>
            </a:r>
            <a:endParaRPr lang="ar-SA" altLang="en-US" sz="2200">
              <a:solidFill>
                <a:prstClr val="black"/>
              </a:solidFill>
            </a:endParaRPr>
          </a:p>
        </p:txBody>
      </p:sp>
      <p:sp>
        <p:nvSpPr>
          <p:cNvPr id="37" name="Line 4"/>
          <p:cNvSpPr>
            <a:spLocks noChangeShapeType="1"/>
          </p:cNvSpPr>
          <p:nvPr/>
        </p:nvSpPr>
        <p:spPr bwMode="auto">
          <a:xfrm>
            <a:off x="3071813" y="1981201"/>
            <a:ext cx="0" cy="374491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38" name="Line 5"/>
          <p:cNvSpPr>
            <a:spLocks noChangeShapeType="1"/>
          </p:cNvSpPr>
          <p:nvPr/>
        </p:nvSpPr>
        <p:spPr bwMode="auto">
          <a:xfrm>
            <a:off x="3071814" y="5726113"/>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39" name="Line 6"/>
          <p:cNvSpPr>
            <a:spLocks noChangeShapeType="1"/>
          </p:cNvSpPr>
          <p:nvPr/>
        </p:nvSpPr>
        <p:spPr bwMode="auto">
          <a:xfrm>
            <a:off x="3071814" y="4357689"/>
            <a:ext cx="4537075" cy="7937"/>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42" name="Line 11"/>
          <p:cNvSpPr>
            <a:spLocks noChangeShapeType="1"/>
          </p:cNvSpPr>
          <p:nvPr/>
        </p:nvSpPr>
        <p:spPr bwMode="auto">
          <a:xfrm>
            <a:off x="3648076" y="2420938"/>
            <a:ext cx="4176713" cy="20875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3" name="Text Box 13"/>
          <p:cNvSpPr txBox="1">
            <a:spLocks noChangeArrowheads="1"/>
          </p:cNvSpPr>
          <p:nvPr/>
        </p:nvSpPr>
        <p:spPr bwMode="auto">
          <a:xfrm>
            <a:off x="4583114" y="1628775"/>
            <a:ext cx="720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2000">
                <a:solidFill>
                  <a:srgbClr val="000000"/>
                </a:solidFill>
              </a:rPr>
              <a:t>D</a:t>
            </a:r>
            <a:r>
              <a:rPr lang="en-US" altLang="en-US" sz="2000" baseline="-25000">
                <a:solidFill>
                  <a:srgbClr val="000000"/>
                </a:solidFill>
              </a:rPr>
              <a:t>2</a:t>
            </a:r>
          </a:p>
        </p:txBody>
      </p:sp>
      <p:sp>
        <p:nvSpPr>
          <p:cNvPr id="45" name="Text Box 16"/>
          <p:cNvSpPr txBox="1">
            <a:spLocks noChangeArrowheads="1"/>
          </p:cNvSpPr>
          <p:nvPr/>
        </p:nvSpPr>
        <p:spPr bwMode="auto">
          <a:xfrm>
            <a:off x="2627313" y="1552575"/>
            <a:ext cx="64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46" name="Text Box 18"/>
          <p:cNvSpPr txBox="1">
            <a:spLocks noChangeArrowheads="1"/>
          </p:cNvSpPr>
          <p:nvPr/>
        </p:nvSpPr>
        <p:spPr bwMode="auto">
          <a:xfrm>
            <a:off x="5016501" y="5649914"/>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30</a:t>
            </a:r>
          </a:p>
        </p:txBody>
      </p:sp>
      <p:sp>
        <p:nvSpPr>
          <p:cNvPr id="47" name="Text Box 26"/>
          <p:cNvSpPr txBox="1">
            <a:spLocks noChangeArrowheads="1"/>
          </p:cNvSpPr>
          <p:nvPr/>
        </p:nvSpPr>
        <p:spPr bwMode="auto">
          <a:xfrm>
            <a:off x="8761414" y="5516564"/>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Q</a:t>
            </a:r>
            <a:r>
              <a:rPr lang="en-US" altLang="en-US" sz="1800" baseline="-25000">
                <a:solidFill>
                  <a:srgbClr val="000000"/>
                </a:solidFill>
              </a:rPr>
              <a:t>d</a:t>
            </a:r>
          </a:p>
        </p:txBody>
      </p:sp>
      <p:sp>
        <p:nvSpPr>
          <p:cNvPr id="48" name="Text Box 27"/>
          <p:cNvSpPr txBox="1">
            <a:spLocks noChangeArrowheads="1"/>
          </p:cNvSpPr>
          <p:nvPr/>
        </p:nvSpPr>
        <p:spPr bwMode="auto">
          <a:xfrm>
            <a:off x="2424114" y="2984500"/>
            <a:ext cx="619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200</a:t>
            </a:r>
          </a:p>
        </p:txBody>
      </p:sp>
      <p:sp>
        <p:nvSpPr>
          <p:cNvPr id="50" name="Text Box 29"/>
          <p:cNvSpPr txBox="1">
            <a:spLocks noChangeArrowheads="1"/>
          </p:cNvSpPr>
          <p:nvPr/>
        </p:nvSpPr>
        <p:spPr bwMode="auto">
          <a:xfrm>
            <a:off x="2424114" y="4065589"/>
            <a:ext cx="74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100</a:t>
            </a:r>
          </a:p>
        </p:txBody>
      </p:sp>
      <p:sp>
        <p:nvSpPr>
          <p:cNvPr id="51" name="Line 11"/>
          <p:cNvSpPr>
            <a:spLocks noChangeShapeType="1"/>
          </p:cNvSpPr>
          <p:nvPr/>
        </p:nvSpPr>
        <p:spPr bwMode="auto">
          <a:xfrm>
            <a:off x="4656138" y="1773238"/>
            <a:ext cx="1511300" cy="3816350"/>
          </a:xfrm>
          <a:prstGeom prst="line">
            <a:avLst/>
          </a:prstGeom>
          <a:noFill/>
          <a:ln w="28575">
            <a:solidFill>
              <a:srgbClr val="C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52" name="Line 6"/>
          <p:cNvSpPr>
            <a:spLocks noChangeShapeType="1"/>
          </p:cNvSpPr>
          <p:nvPr/>
        </p:nvSpPr>
        <p:spPr bwMode="auto">
          <a:xfrm flipV="1">
            <a:off x="3071814" y="3213100"/>
            <a:ext cx="2160587"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53" name="Line 6"/>
          <p:cNvSpPr>
            <a:spLocks noChangeShapeType="1"/>
          </p:cNvSpPr>
          <p:nvPr/>
        </p:nvSpPr>
        <p:spPr bwMode="auto">
          <a:xfrm>
            <a:off x="5248276" y="3213101"/>
            <a:ext cx="55563" cy="2519363"/>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54" name="Line 6"/>
          <p:cNvSpPr>
            <a:spLocks noChangeShapeType="1"/>
          </p:cNvSpPr>
          <p:nvPr/>
        </p:nvSpPr>
        <p:spPr bwMode="auto">
          <a:xfrm>
            <a:off x="7535863" y="4365625"/>
            <a:ext cx="0" cy="1366838"/>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56" name="Text Box 13"/>
          <p:cNvSpPr txBox="1">
            <a:spLocks noChangeArrowheads="1"/>
          </p:cNvSpPr>
          <p:nvPr/>
        </p:nvSpPr>
        <p:spPr bwMode="auto">
          <a:xfrm>
            <a:off x="3216275" y="2020888"/>
            <a:ext cx="719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2000">
                <a:solidFill>
                  <a:srgbClr val="000000"/>
                </a:solidFill>
              </a:rPr>
              <a:t>D</a:t>
            </a:r>
            <a:r>
              <a:rPr lang="en-US" altLang="en-US" sz="2000" baseline="-25000">
                <a:solidFill>
                  <a:srgbClr val="000000"/>
                </a:solidFill>
              </a:rPr>
              <a:t>1</a:t>
            </a:r>
          </a:p>
        </p:txBody>
      </p:sp>
      <p:sp>
        <p:nvSpPr>
          <p:cNvPr id="57" name="Line 6"/>
          <p:cNvSpPr>
            <a:spLocks noChangeShapeType="1"/>
          </p:cNvSpPr>
          <p:nvPr/>
        </p:nvSpPr>
        <p:spPr bwMode="auto">
          <a:xfrm>
            <a:off x="5689600" y="4365625"/>
            <a:ext cx="71438" cy="1366838"/>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58" name="Text Box 18"/>
          <p:cNvSpPr txBox="1">
            <a:spLocks noChangeArrowheads="1"/>
          </p:cNvSpPr>
          <p:nvPr/>
        </p:nvSpPr>
        <p:spPr bwMode="auto">
          <a:xfrm>
            <a:off x="5519739" y="5637214"/>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40</a:t>
            </a:r>
          </a:p>
        </p:txBody>
      </p:sp>
      <p:sp>
        <p:nvSpPr>
          <p:cNvPr id="59" name="Text Box 18"/>
          <p:cNvSpPr txBox="1">
            <a:spLocks noChangeArrowheads="1"/>
          </p:cNvSpPr>
          <p:nvPr/>
        </p:nvSpPr>
        <p:spPr bwMode="auto">
          <a:xfrm>
            <a:off x="7391401" y="5661025"/>
            <a:ext cx="50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90</a:t>
            </a:r>
          </a:p>
        </p:txBody>
      </p:sp>
      <p:sp>
        <p:nvSpPr>
          <p:cNvPr id="60" name="Text Box 18"/>
          <p:cNvSpPr txBox="1">
            <a:spLocks noChangeArrowheads="1"/>
          </p:cNvSpPr>
          <p:nvPr/>
        </p:nvSpPr>
        <p:spPr bwMode="auto">
          <a:xfrm>
            <a:off x="2855914" y="5686425"/>
            <a:ext cx="504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0</a:t>
            </a:r>
          </a:p>
        </p:txBody>
      </p:sp>
      <p:sp>
        <p:nvSpPr>
          <p:cNvPr id="61" name="Rectangle 60"/>
          <p:cNvSpPr>
            <a:spLocks noChangeArrowheads="1"/>
          </p:cNvSpPr>
          <p:nvPr/>
        </p:nvSpPr>
        <p:spPr bwMode="auto">
          <a:xfrm>
            <a:off x="3648076" y="1341439"/>
            <a:ext cx="547211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1800" dirty="0" smtClean="0">
                <a:solidFill>
                  <a:srgbClr val="C00000"/>
                </a:solidFill>
              </a:rPr>
              <a:t>مدي </a:t>
            </a:r>
            <a:r>
              <a:rPr lang="ar-SA" altLang="en-US" sz="1800" dirty="0">
                <a:solidFill>
                  <a:srgbClr val="C00000"/>
                </a:solidFill>
              </a:rPr>
              <a:t>استجابة الكميات المطلوبة لتغيرات السعر </a:t>
            </a: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1919880" y="1661040"/>
              <a:ext cx="6081480" cy="4599000"/>
            </p14:xfrm>
          </p:contentPart>
        </mc:Choice>
        <mc:Fallback>
          <p:pic>
            <p:nvPicPr>
              <p:cNvPr id="2" name="Ink 1"/>
              <p:cNvPicPr/>
              <p:nvPr/>
            </p:nvPicPr>
            <p:blipFill>
              <a:blip r:embed="rId4"/>
              <a:stretch>
                <a:fillRect/>
              </a:stretch>
            </p:blipFill>
            <p:spPr>
              <a:xfrm>
                <a:off x="1910520" y="1651680"/>
                <a:ext cx="6100200" cy="4617720"/>
              </a:xfrm>
              <a:prstGeom prst="rect">
                <a:avLst/>
              </a:prstGeom>
            </p:spPr>
          </p:pic>
        </mc:Fallback>
      </mc:AlternateContent>
    </p:spTree>
    <p:extLst>
      <p:ext uri="{BB962C8B-B14F-4D97-AF65-F5344CB8AC3E}">
        <p14:creationId xmlns:p14="http://schemas.microsoft.com/office/powerpoint/2010/main" val="29036986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slide(fromBottom)">
                                      <p:cBhvr>
                                        <p:cTn id="17" dur="500"/>
                                        <p:tgtEl>
                                          <p:spTgt spid="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2000" fill="hold"/>
                                        <p:tgtEl>
                                          <p:spTgt spid="59"/>
                                        </p:tgtEl>
                                        <p:attrNameLst>
                                          <p:attrName>ppt_x</p:attrName>
                                        </p:attrNameLst>
                                      </p:cBhvr>
                                      <p:tavLst>
                                        <p:tav tm="0">
                                          <p:val>
                                            <p:strVal val="#ppt_x"/>
                                          </p:val>
                                        </p:tav>
                                        <p:tav tm="100000">
                                          <p:val>
                                            <p:strVal val="#ppt_x"/>
                                          </p:val>
                                        </p:tav>
                                      </p:tavLst>
                                    </p:anim>
                                    <p:anim calcmode="lin" valueType="num">
                                      <p:cBhvr additive="base">
                                        <p:cTn id="26" dur="2000" fill="hold"/>
                                        <p:tgtEl>
                                          <p:spTgt spid="5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2000" fill="hold"/>
                                        <p:tgtEl>
                                          <p:spTgt spid="58"/>
                                        </p:tgtEl>
                                        <p:attrNameLst>
                                          <p:attrName>ppt_x</p:attrName>
                                        </p:attrNameLst>
                                      </p:cBhvr>
                                      <p:tavLst>
                                        <p:tav tm="0">
                                          <p:val>
                                            <p:strVal val="#ppt_x"/>
                                          </p:val>
                                        </p:tav>
                                        <p:tav tm="100000">
                                          <p:val>
                                            <p:strVal val="#ppt_x"/>
                                          </p:val>
                                        </p:tav>
                                      </p:tavLst>
                                    </p:anim>
                                    <p:anim calcmode="lin" valueType="num">
                                      <p:cBhvr additive="base">
                                        <p:cTn id="30" dur="2000" fill="hold"/>
                                        <p:tgtEl>
                                          <p:spTgt spid="58"/>
                                        </p:tgtEl>
                                        <p:attrNameLst>
                                          <p:attrName>ppt_y</p:attrName>
                                        </p:attrNameLst>
                                      </p:cBhvr>
                                      <p:tavLst>
                                        <p:tav tm="0">
                                          <p:val>
                                            <p:strVal val="1+#ppt_h/2"/>
                                          </p:val>
                                        </p:tav>
                                        <p:tav tm="100000">
                                          <p:val>
                                            <p:strVal val="#ppt_y"/>
                                          </p:val>
                                        </p:tav>
                                      </p:tavLst>
                                    </p:anim>
                                  </p:childTnLst>
                                </p:cTn>
                              </p:par>
                              <p:par>
                                <p:cTn id="31" presetID="3" presetClass="entr" presetSubtype="1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blinds(horizontal)">
                                      <p:cBhvr>
                                        <p:cTn id="33" dur="500"/>
                                        <p:tgtEl>
                                          <p:spTgt spid="45"/>
                                        </p:tgtEl>
                                      </p:cBhvr>
                                    </p:animEffect>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2000" fill="hold"/>
                                        <p:tgtEl>
                                          <p:spTgt spid="46"/>
                                        </p:tgtEl>
                                        <p:attrNameLst>
                                          <p:attrName>ppt_x</p:attrName>
                                        </p:attrNameLst>
                                      </p:cBhvr>
                                      <p:tavLst>
                                        <p:tav tm="0">
                                          <p:val>
                                            <p:strVal val="#ppt_x"/>
                                          </p:val>
                                        </p:tav>
                                        <p:tav tm="100000">
                                          <p:val>
                                            <p:strVal val="#ppt_x"/>
                                          </p:val>
                                        </p:tav>
                                      </p:tavLst>
                                    </p:anim>
                                    <p:anim calcmode="lin" valueType="num">
                                      <p:cBhvr additive="base">
                                        <p:cTn id="37" dur="2000" fill="hold"/>
                                        <p:tgtEl>
                                          <p:spTgt spid="46"/>
                                        </p:tgtEl>
                                        <p:attrNameLst>
                                          <p:attrName>ppt_y</p:attrName>
                                        </p:attrNameLst>
                                      </p:cBhvr>
                                      <p:tavLst>
                                        <p:tav tm="0">
                                          <p:val>
                                            <p:strVal val="1+#ppt_h/2"/>
                                          </p:val>
                                        </p:tav>
                                        <p:tav tm="100000">
                                          <p:val>
                                            <p:strVal val="#ppt_y"/>
                                          </p:val>
                                        </p:tav>
                                      </p:tavLst>
                                    </p:anim>
                                  </p:childTnLst>
                                </p:cTn>
                              </p:par>
                              <p:par>
                                <p:cTn id="38" presetID="3" presetClass="entr" presetSubtype="1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blinds(horizontal)">
                                      <p:cBhvr>
                                        <p:cTn id="40" dur="500"/>
                                        <p:tgtEl>
                                          <p:spTgt spid="4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blinds(horizontal)">
                                      <p:cBhvr>
                                        <p:cTn id="43" dur="500"/>
                                        <p:tgtEl>
                                          <p:spTgt spid="56"/>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blinds(horizontal)">
                                      <p:cBhvr>
                                        <p:cTn id="46" dur="500"/>
                                        <p:tgtEl>
                                          <p:spTgt spid="51"/>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blinds(horizontal)">
                                      <p:cBhvr>
                                        <p:cTn id="49" dur="500"/>
                                        <p:tgtEl>
                                          <p:spTgt spid="42"/>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blinds(horizontal)">
                                      <p:cBhvr>
                                        <p:cTn id="52" dur="500"/>
                                        <p:tgtEl>
                                          <p:spTgt spid="38"/>
                                        </p:tgtEl>
                                      </p:cBhvr>
                                    </p:animEffect>
                                  </p:childTnLst>
                                </p:cTn>
                              </p:par>
                              <p:par>
                                <p:cTn id="53" presetID="3" presetClass="entr" presetSubtype="1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blinds(horizontal)">
                                      <p:cBhvr>
                                        <p:cTn id="55" dur="500"/>
                                        <p:tgtEl>
                                          <p:spTgt spid="39"/>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blinds(horizontal)">
                                      <p:cBhvr>
                                        <p:cTn id="58" dur="500"/>
                                        <p:tgtEl>
                                          <p:spTgt spid="47"/>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blinds(horizontal)">
                                      <p:cBhvr>
                                        <p:cTn id="61" dur="500"/>
                                        <p:tgtEl>
                                          <p:spTgt spid="48"/>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blinds(horizontal)">
                                      <p:cBhvr>
                                        <p:cTn id="64" dur="500"/>
                                        <p:tgtEl>
                                          <p:spTgt spid="50"/>
                                        </p:tgtEl>
                                      </p:cBhvr>
                                    </p:animEffect>
                                  </p:childTnLst>
                                </p:cTn>
                              </p:par>
                              <p:par>
                                <p:cTn id="65" presetID="3" presetClass="entr" presetSubtype="10" fill="hold" nodeType="with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linds(horizontal)">
                                      <p:cBhvr>
                                        <p:cTn id="67" dur="500"/>
                                        <p:tgtEl>
                                          <p:spTgt spid="52"/>
                                        </p:tgtEl>
                                      </p:cBhvr>
                                    </p:animEffect>
                                  </p:childTnLst>
                                </p:cTn>
                              </p:par>
                              <p:par>
                                <p:cTn id="68" presetID="3" presetClass="entr" presetSubtype="10" fill="hold"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blinds(horizontal)">
                                      <p:cBhvr>
                                        <p:cTn id="70" dur="500"/>
                                        <p:tgtEl>
                                          <p:spTgt spid="53"/>
                                        </p:tgtEl>
                                      </p:cBhvr>
                                    </p:animEffect>
                                  </p:childTnLst>
                                </p:cTn>
                              </p:par>
                              <p:par>
                                <p:cTn id="71" presetID="3" presetClass="entr" presetSubtype="10" fill="hold"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blinds(horizontal)">
                                      <p:cBhvr>
                                        <p:cTn id="73" dur="500"/>
                                        <p:tgtEl>
                                          <p:spTgt spid="54"/>
                                        </p:tgtEl>
                                      </p:cBhvr>
                                    </p:animEffect>
                                  </p:childTnLst>
                                </p:cTn>
                              </p:par>
                              <p:par>
                                <p:cTn id="74" presetID="3" presetClass="entr" presetSubtype="10" fill="hold" nodeType="with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blinds(horizontal)">
                                      <p:cBhvr>
                                        <p:cTn id="76" dur="500"/>
                                        <p:tgtEl>
                                          <p:spTgt spid="57"/>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blinds(horizontal)">
                                      <p:cBhvr>
                                        <p:cTn id="79" dur="500"/>
                                        <p:tgtEl>
                                          <p:spTgt spid="60"/>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12" presetClass="entr" presetSubtype="4" fill="hold" nodeType="click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slide(fromBottom)">
                                      <p:cBhvr>
                                        <p:cTn id="8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37" grpId="0" animBg="1"/>
      <p:bldP spid="38" grpId="0" animBg="1"/>
      <p:bldP spid="42" grpId="0" animBg="1"/>
      <p:bldP spid="43" grpId="0"/>
      <p:bldP spid="45" grpId="0"/>
      <p:bldP spid="46" grpId="0"/>
      <p:bldP spid="47" grpId="0"/>
      <p:bldP spid="48" grpId="0"/>
      <p:bldP spid="50" grpId="0"/>
      <p:bldP spid="51" grpId="0" animBg="1"/>
      <p:bldP spid="56" grpId="0"/>
      <p:bldP spid="58" grpId="0"/>
      <p:bldP spid="59" grpId="0"/>
      <p:bldP spid="60"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96318" y="1446983"/>
            <a:ext cx="9144000" cy="5112568"/>
          </a:xfrm>
        </p:spPr>
        <p:txBody>
          <a:bodyPr>
            <a:normAutofit/>
          </a:bodyPr>
          <a:lstStyle/>
          <a:p>
            <a:pPr marL="0">
              <a:spcBef>
                <a:spcPts val="0"/>
              </a:spcBef>
              <a:buNone/>
            </a:pPr>
            <a:r>
              <a:rPr lang="ar-TN" sz="2200" dirty="0">
                <a:solidFill>
                  <a:schemeClr val="tx1"/>
                </a:solidFill>
                <a:latin typeface="Times New Roman" pitchFamily="18" charset="0"/>
                <a:cs typeface="Times New Roman" pitchFamily="18" charset="0"/>
              </a:rPr>
              <a:t>معامل </a:t>
            </a:r>
            <a:r>
              <a:rPr lang="ar-SA" sz="2200" dirty="0">
                <a:solidFill>
                  <a:schemeClr val="tx1"/>
                </a:solidFill>
                <a:latin typeface="Times New Roman" pitchFamily="18" charset="0"/>
                <a:cs typeface="Times New Roman" pitchFamily="18" charset="0"/>
              </a:rPr>
              <a:t>مرونة السعرية</a:t>
            </a:r>
            <a:r>
              <a:rPr lang="ar-TN" sz="2200" dirty="0">
                <a:solidFill>
                  <a:schemeClr val="tx1"/>
                </a:solidFill>
                <a:latin typeface="Times New Roman" pitchFamily="18" charset="0"/>
                <a:cs typeface="Times New Roman" pitchFamily="18" charset="0"/>
              </a:rPr>
              <a:t> ل</a:t>
            </a:r>
            <a:r>
              <a:rPr lang="ar-SA" sz="2200" dirty="0">
                <a:solidFill>
                  <a:schemeClr val="tx1"/>
                </a:solidFill>
                <a:latin typeface="Times New Roman" pitchFamily="18" charset="0"/>
                <a:cs typeface="Times New Roman" pitchFamily="18" charset="0"/>
              </a:rPr>
              <a:t>لطلب </a:t>
            </a:r>
            <a:r>
              <a:rPr lang="ar-TN" sz="2200" dirty="0">
                <a:solidFill>
                  <a:schemeClr val="tx1"/>
                </a:solidFill>
                <a:latin typeface="Times New Roman" pitchFamily="18" charset="0"/>
                <a:cs typeface="Times New Roman" pitchFamily="18" charset="0"/>
              </a:rPr>
              <a:t>=</a:t>
            </a:r>
            <a:r>
              <a:rPr lang="ar-TN" sz="2400" dirty="0">
                <a:solidFill>
                  <a:schemeClr val="tx1"/>
                </a:solidFill>
                <a:latin typeface="Times New Roman" pitchFamily="18" charset="0"/>
                <a:cs typeface="Times New Roman" pitchFamily="18" charset="0"/>
              </a:rPr>
              <a:t>	</a:t>
            </a:r>
          </a:p>
          <a:p>
            <a:pPr marL="0">
              <a:lnSpc>
                <a:spcPct val="150000"/>
              </a:lnSpc>
              <a:spcBef>
                <a:spcPts val="0"/>
              </a:spcBef>
              <a:buNone/>
            </a:pPr>
            <a:r>
              <a:rPr lang="ar-TN" sz="2400" dirty="0">
                <a:solidFill>
                  <a:schemeClr val="tx1"/>
                </a:solidFill>
                <a:latin typeface="Times New Roman" pitchFamily="18" charset="0"/>
                <a:cs typeface="Times New Roman" pitchFamily="18" charset="0"/>
              </a:rPr>
              <a:t>		                	</a:t>
            </a:r>
          </a:p>
          <a:p>
            <a:pPr marL="0" indent="0">
              <a:spcBef>
                <a:spcPts val="1200"/>
              </a:spcBef>
              <a:buNone/>
              <a:defRPr/>
            </a:pPr>
            <a:r>
              <a:rPr lang="ar-TN" sz="2100" dirty="0" smtClean="0">
                <a:solidFill>
                  <a:schemeClr val="tx1"/>
                </a:solidFill>
                <a:latin typeface="Times New Roman" pitchFamily="18" charset="0"/>
                <a:cs typeface="Times New Roman" pitchFamily="18" charset="0"/>
              </a:rPr>
              <a:t>النسبة </a:t>
            </a:r>
            <a:r>
              <a:rPr lang="ar-TN" sz="2100" dirty="0">
                <a:solidFill>
                  <a:schemeClr val="tx1"/>
                </a:solidFill>
                <a:latin typeface="Times New Roman" pitchFamily="18" charset="0"/>
                <a:cs typeface="Times New Roman" pitchFamily="18" charset="0"/>
              </a:rPr>
              <a:t>المئوية للتغيير في الكمية المطلوبة من سلعة ما, الناتجة عن تغير </a:t>
            </a:r>
            <a:r>
              <a:rPr lang="ar-TN" sz="2100" u="sng" dirty="0">
                <a:solidFill>
                  <a:schemeClr val="tx1"/>
                </a:solidFill>
                <a:latin typeface="Times New Roman" pitchFamily="18" charset="0"/>
                <a:cs typeface="Times New Roman" pitchFamily="18" charset="0"/>
              </a:rPr>
              <a:t>سعرها بمقدار واحد في المئة</a:t>
            </a:r>
            <a:r>
              <a:rPr lang="ar-TN" sz="2100" dirty="0">
                <a:solidFill>
                  <a:schemeClr val="tx1"/>
                </a:solidFill>
                <a:latin typeface="Times New Roman" pitchFamily="18" charset="0"/>
                <a:cs typeface="Times New Roman" pitchFamily="18" charset="0"/>
              </a:rPr>
              <a:t>).</a:t>
            </a:r>
          </a:p>
          <a:p>
            <a:pPr marL="0" indent="0">
              <a:spcBef>
                <a:spcPts val="0"/>
              </a:spcBef>
              <a:buNone/>
              <a:defRPr/>
            </a:pPr>
            <a:endParaRPr lang="ar-TN" sz="2100" dirty="0">
              <a:solidFill>
                <a:schemeClr val="tx1"/>
              </a:solidFill>
              <a:latin typeface="Times New Roman" pitchFamily="18" charset="0"/>
              <a:cs typeface="Times New Roman" pitchFamily="18" charset="0"/>
            </a:endParaRPr>
          </a:p>
          <a:p>
            <a:pPr marL="0">
              <a:spcBef>
                <a:spcPts val="600"/>
              </a:spcBef>
              <a:spcAft>
                <a:spcPts val="600"/>
              </a:spcAft>
              <a:buNone/>
            </a:pPr>
            <a:r>
              <a:rPr lang="ar-TN" sz="2200" dirty="0">
                <a:solidFill>
                  <a:schemeClr val="tx1"/>
                </a:solidFill>
                <a:latin typeface="Times New Roman" pitchFamily="18" charset="0"/>
                <a:cs typeface="Times New Roman" pitchFamily="18" charset="0"/>
              </a:rPr>
              <a:t>هنالك طريقتان لاحتساب المرونة السعرية للطلب: </a:t>
            </a:r>
          </a:p>
          <a:p>
            <a:pPr marL="0" indent="0">
              <a:lnSpc>
                <a:spcPct val="150000"/>
              </a:lnSpc>
              <a:spcBef>
                <a:spcPts val="0"/>
              </a:spcBef>
              <a:buNone/>
            </a:pPr>
            <a:r>
              <a:rPr lang="ar-TN" sz="2200" dirty="0">
                <a:solidFill>
                  <a:schemeClr val="tx1"/>
                </a:solidFill>
                <a:latin typeface="Times New Roman" pitchFamily="18" charset="0"/>
                <a:cs typeface="Times New Roman" pitchFamily="18" charset="0"/>
              </a:rPr>
              <a:t>المرونة السعرية عند نقطة </a:t>
            </a:r>
            <a:r>
              <a:rPr lang="ar-TN" sz="2200" dirty="0" smtClean="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نقيس المرونة عند نقطة محدده من منحنى الطلب. وباستخدام الرموز الرياضية نكتب معامل المرونة كالتالي:</a:t>
            </a:r>
          </a:p>
          <a:p>
            <a:pPr marL="182880" indent="-457200">
              <a:lnSpc>
                <a:spcPct val="150000"/>
              </a:lnSpc>
              <a:spcBef>
                <a:spcPts val="0"/>
              </a:spcBef>
              <a:buNone/>
            </a:pPr>
            <a:endParaRPr lang="ar-TN" sz="2200" dirty="0">
              <a:solidFill>
                <a:schemeClr val="tx1"/>
              </a:solidFill>
              <a:latin typeface="Times New Roman" pitchFamily="18" charset="0"/>
              <a:cs typeface="Times New Roman" pitchFamily="18" charset="0"/>
            </a:endParaRPr>
          </a:p>
          <a:p>
            <a:pPr marL="182880" indent="-457200">
              <a:lnSpc>
                <a:spcPct val="150000"/>
              </a:lnSpc>
              <a:spcBef>
                <a:spcPts val="0"/>
              </a:spcBef>
              <a:buNone/>
            </a:pPr>
            <a:endParaRPr lang="ar-TN" sz="2000" dirty="0">
              <a:solidFill>
                <a:schemeClr val="tx1"/>
              </a:solidFill>
              <a:latin typeface="Times New Roman" pitchFamily="18" charset="0"/>
              <a:cs typeface="Times New Roman" pitchFamily="18" charset="0"/>
            </a:endParaRPr>
          </a:p>
          <a:p>
            <a:pPr marL="182880" indent="-457200">
              <a:lnSpc>
                <a:spcPct val="150000"/>
              </a:lnSpc>
              <a:spcBef>
                <a:spcPts val="0"/>
              </a:spcBef>
              <a:buFont typeface="+mj-lt"/>
              <a:buAutoNum type="arabicPeriod"/>
            </a:pPr>
            <a:endParaRPr lang="ar-TN" sz="2000" dirty="0">
              <a:solidFill>
                <a:schemeClr val="tx1"/>
              </a:solidFill>
              <a:latin typeface="Times New Roman" pitchFamily="18" charset="0"/>
              <a:cs typeface="Times New Roman" pitchFamily="18" charset="0"/>
            </a:endParaRPr>
          </a:p>
          <a:p>
            <a:pPr marL="182880" indent="-457200">
              <a:lnSpc>
                <a:spcPct val="150000"/>
              </a:lnSpc>
              <a:spcBef>
                <a:spcPts val="0"/>
              </a:spcBef>
              <a:buFont typeface="+mj-lt"/>
              <a:buAutoNum type="arabicPeriod"/>
            </a:pPr>
            <a:endParaRPr lang="ar-TN" sz="2000" dirty="0">
              <a:solidFill>
                <a:schemeClr val="tx1"/>
              </a:solidFill>
              <a:latin typeface="Times New Roman" pitchFamily="18" charset="0"/>
              <a:cs typeface="Times New Roman" pitchFamily="18" charset="0"/>
            </a:endParaRPr>
          </a:p>
          <a:p>
            <a:pPr marL="182880" indent="-457200">
              <a:lnSpc>
                <a:spcPct val="150000"/>
              </a:lnSpc>
              <a:spcBef>
                <a:spcPts val="0"/>
              </a:spcBef>
              <a:buFont typeface="+mj-lt"/>
              <a:buAutoNum type="arabicPeriod"/>
            </a:pPr>
            <a:endParaRPr lang="fr-FR" sz="2000" dirty="0">
              <a:solidFill>
                <a:schemeClr val="tx1"/>
              </a:solidFill>
              <a:latin typeface="Times New Roman" pitchFamily="18" charset="0"/>
              <a:cs typeface="Times New Roman" pitchFamily="18" charset="0"/>
            </a:endParaRPr>
          </a:p>
          <a:p>
            <a:pPr marL="182880" indent="-457200">
              <a:lnSpc>
                <a:spcPct val="150000"/>
              </a:lnSpc>
              <a:spcBef>
                <a:spcPts val="0"/>
              </a:spcBef>
              <a:buNone/>
            </a:pPr>
            <a:endParaRPr lang="ar-TN" sz="2000" dirty="0">
              <a:solidFill>
                <a:schemeClr val="tx1"/>
              </a:solidFill>
              <a:latin typeface="Times New Roman" pitchFamily="18" charset="0"/>
              <a:cs typeface="Times New Roman" pitchFamily="18" charset="0"/>
            </a:endParaRPr>
          </a:p>
          <a:p>
            <a:pPr rtl="1">
              <a:buNone/>
            </a:pPr>
            <a:endParaRPr lang="ar-TN" sz="2400" dirty="0">
              <a:solidFill>
                <a:schemeClr val="tx1"/>
              </a:solidFill>
            </a:endParaRPr>
          </a:p>
          <a:p>
            <a:pPr rtl="1">
              <a:buFont typeface="Wingdings" pitchFamily="2" charset="2"/>
              <a:buChar char="§"/>
            </a:pPr>
            <a:endParaRPr lang="fr-FR" sz="2400"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8</a:t>
            </a:fld>
            <a:endParaRPr lang="fr-FR">
              <a:solidFill>
                <a:prstClr val="black"/>
              </a:solidFill>
            </a:endParaRPr>
          </a:p>
        </p:txBody>
      </p:sp>
      <p:cxnSp>
        <p:nvCxnSpPr>
          <p:cNvPr id="5" name="Connecteur droit 4"/>
          <p:cNvCxnSpPr/>
          <p:nvPr/>
        </p:nvCxnSpPr>
        <p:spPr>
          <a:xfrm flipH="1">
            <a:off x="4079776" y="1700808"/>
            <a:ext cx="3600400" cy="0"/>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3076" name="Object 4"/>
          <p:cNvGraphicFramePr>
            <a:graphicFrameLocks noChangeAspect="1"/>
          </p:cNvGraphicFramePr>
          <p:nvPr/>
        </p:nvGraphicFramePr>
        <p:xfrm>
          <a:off x="2567608" y="5013177"/>
          <a:ext cx="7201420" cy="1343025"/>
        </p:xfrm>
        <a:graphic>
          <a:graphicData uri="http://schemas.openxmlformats.org/presentationml/2006/ole">
            <mc:AlternateContent xmlns:mc="http://schemas.openxmlformats.org/markup-compatibility/2006">
              <mc:Choice xmlns:v="urn:schemas-microsoft-com:vml" Requires="v">
                <p:oleObj spid="_x0000_s2060" name="Équation" r:id="rId4" imgW="2743200" imgH="838080" progId="Equation.3">
                  <p:embed/>
                </p:oleObj>
              </mc:Choice>
              <mc:Fallback>
                <p:oleObj name="Équation" r:id="rId4" imgW="2743200" imgH="8380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7608" y="5013177"/>
                        <a:ext cx="7201420" cy="1343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ZoneTexte 5"/>
          <p:cNvSpPr txBox="1"/>
          <p:nvPr/>
        </p:nvSpPr>
        <p:spPr>
          <a:xfrm>
            <a:off x="3791744" y="1340768"/>
            <a:ext cx="3744416" cy="400110"/>
          </a:xfrm>
          <a:prstGeom prst="rect">
            <a:avLst/>
          </a:prstGeom>
          <a:noFill/>
        </p:spPr>
        <p:txBody>
          <a:bodyPr wrap="square" rtlCol="0">
            <a:spAutoFit/>
          </a:bodyPr>
          <a:lstStyle/>
          <a:p>
            <a:r>
              <a:rPr lang="ar-SA" sz="2000" dirty="0">
                <a:solidFill>
                  <a:prstClr val="black"/>
                </a:solidFill>
                <a:latin typeface="Times New Roman" pitchFamily="18" charset="0"/>
                <a:cs typeface="Times New Roman" pitchFamily="18" charset="0"/>
              </a:rPr>
              <a:t>النسبة المئوية للتغير في الكمية المطلوبة </a:t>
            </a:r>
            <a:endParaRPr lang="fr-FR" sz="2000" dirty="0">
              <a:solidFill>
                <a:prstClr val="black"/>
              </a:solidFill>
            </a:endParaRPr>
          </a:p>
        </p:txBody>
      </p:sp>
      <p:sp>
        <p:nvSpPr>
          <p:cNvPr id="7" name="ZoneTexte 6"/>
          <p:cNvSpPr txBox="1"/>
          <p:nvPr/>
        </p:nvSpPr>
        <p:spPr>
          <a:xfrm>
            <a:off x="4151784" y="1700809"/>
            <a:ext cx="3456384" cy="430887"/>
          </a:xfrm>
          <a:prstGeom prst="rect">
            <a:avLst/>
          </a:prstGeom>
          <a:noFill/>
        </p:spPr>
        <p:txBody>
          <a:bodyPr wrap="square" rtlCol="0">
            <a:spAutoFit/>
          </a:bodyPr>
          <a:lstStyle/>
          <a:p>
            <a:r>
              <a:rPr lang="ar-SA" sz="2200" dirty="0">
                <a:solidFill>
                  <a:prstClr val="black"/>
                </a:solidFill>
                <a:latin typeface="Times New Roman" pitchFamily="18" charset="0"/>
                <a:cs typeface="Times New Roman" pitchFamily="18" charset="0"/>
              </a:rPr>
              <a:t>النسبة المئوية للتغير في سعر</a:t>
            </a:r>
            <a:r>
              <a:rPr lang="ar-TN" sz="2200" dirty="0">
                <a:solidFill>
                  <a:prstClr val="black"/>
                </a:solidFill>
                <a:latin typeface="Times New Roman" pitchFamily="18" charset="0"/>
                <a:cs typeface="Times New Roman" pitchFamily="18" charset="0"/>
              </a:rPr>
              <a:t>ها</a:t>
            </a:r>
            <a:endParaRPr lang="fr-FR" sz="2200" dirty="0">
              <a:solidFill>
                <a:prstClr val="black"/>
              </a:solidFill>
            </a:endParaRPr>
          </a:p>
        </p:txBody>
      </p:sp>
      <p:sp>
        <p:nvSpPr>
          <p:cNvPr id="8" name="ZoneTexte 7"/>
          <p:cNvSpPr txBox="1"/>
          <p:nvPr/>
        </p:nvSpPr>
        <p:spPr>
          <a:xfrm>
            <a:off x="6464278" y="426730"/>
            <a:ext cx="4032448" cy="523220"/>
          </a:xfrm>
          <a:prstGeom prst="rect">
            <a:avLst/>
          </a:prstGeom>
          <a:noFill/>
        </p:spPr>
        <p:txBody>
          <a:bodyPr wrap="square" rtlCol="0">
            <a:spAutoFit/>
          </a:bodyPr>
          <a:lstStyle/>
          <a:p>
            <a:pPr algn="just">
              <a:spcAft>
                <a:spcPts val="2400"/>
              </a:spcAft>
            </a:pPr>
            <a:r>
              <a:rPr lang="ar-TN" sz="2800" b="1" dirty="0">
                <a:solidFill>
                  <a:srgbClr val="C00000"/>
                </a:solidFill>
                <a:latin typeface="Times New Roman" pitchFamily="18" charset="0"/>
                <a:cs typeface="Times New Roman" pitchFamily="18" charset="0"/>
              </a:rPr>
              <a:t>حساب 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endParaRPr lang="ar-TN" sz="2800" b="1" dirty="0">
              <a:solidFill>
                <a:srgbClr val="C0000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6">
            <p14:nvContentPartPr>
              <p14:cNvPr id="9" name="Ink 8"/>
              <p14:cNvContentPartPr/>
              <p14:nvPr/>
            </p14:nvContentPartPr>
            <p14:xfrm>
              <a:off x="1794960" y="1107360"/>
              <a:ext cx="9090720" cy="4992120"/>
            </p14:xfrm>
          </p:contentPart>
        </mc:Choice>
        <mc:Fallback>
          <p:pic>
            <p:nvPicPr>
              <p:cNvPr id="9" name="Ink 8"/>
              <p:cNvPicPr/>
              <p:nvPr/>
            </p:nvPicPr>
            <p:blipFill>
              <a:blip r:embed="rId7"/>
              <a:stretch>
                <a:fillRect/>
              </a:stretch>
            </p:blipFill>
            <p:spPr>
              <a:xfrm>
                <a:off x="1785600" y="1098000"/>
                <a:ext cx="9109440" cy="5010840"/>
              </a:xfrm>
              <a:prstGeom prst="rect">
                <a:avLst/>
              </a:prstGeom>
            </p:spPr>
          </p:pic>
        </mc:Fallback>
      </mc:AlternateContent>
    </p:spTree>
    <p:extLst>
      <p:ext uri="{BB962C8B-B14F-4D97-AF65-F5344CB8AC3E}">
        <p14:creationId xmlns:p14="http://schemas.microsoft.com/office/powerpoint/2010/main" val="2952456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6568" y="940256"/>
            <a:ext cx="8712968" cy="936104"/>
          </a:xfrm>
        </p:spPr>
        <p:txBody>
          <a:bodyPr>
            <a:noAutofit/>
          </a:bodyPr>
          <a:lstStyle/>
          <a:p>
            <a:pPr algn="just" rtl="1">
              <a:lnSpc>
                <a:spcPct val="150000"/>
              </a:lnSpc>
            </a:pPr>
            <a:r>
              <a:rPr lang="fr-FR" sz="2200" dirty="0">
                <a:solidFill>
                  <a:schemeClr val="tx1"/>
                </a:solidFill>
              </a:rPr>
              <a:t/>
            </a:r>
            <a:br>
              <a:rPr lang="fr-FR" sz="2200" dirty="0">
                <a:solidFill>
                  <a:schemeClr val="tx1"/>
                </a:solidFill>
              </a:rPr>
            </a:br>
            <a:r>
              <a:rPr lang="ar-TN" sz="2000" b="1" u="sng" dirty="0">
                <a:solidFill>
                  <a:schemeClr val="tx1"/>
                </a:solidFill>
                <a:latin typeface="Times New Roman" pitchFamily="18" charset="0"/>
                <a:cs typeface="Times New Roman" pitchFamily="18" charset="0"/>
              </a:rPr>
              <a:t>مثال 1 </a:t>
            </a:r>
            <a:r>
              <a:rPr lang="ar-TN" sz="2000" b="1" dirty="0">
                <a:solidFill>
                  <a:schemeClr val="tx1"/>
                </a:solidFill>
                <a:latin typeface="Times New Roman" pitchFamily="18" charset="0"/>
                <a:cs typeface="Times New Roman" pitchFamily="18" charset="0"/>
              </a:rPr>
              <a:t>: </a:t>
            </a:r>
            <a:r>
              <a:rPr lang="ar-SA" sz="2000" dirty="0">
                <a:solidFill>
                  <a:schemeClr val="tx1"/>
                </a:solidFill>
                <a:latin typeface="Times New Roman" pitchFamily="18" charset="0"/>
                <a:cs typeface="Times New Roman" pitchFamily="18" charset="0"/>
              </a:rPr>
              <a:t>في الرسم البياني </a:t>
            </a:r>
            <a:r>
              <a:rPr lang="ar-TN" sz="2000" dirty="0">
                <a:solidFill>
                  <a:schemeClr val="tx1"/>
                </a:solidFill>
                <a:latin typeface="Times New Roman" pitchFamily="18" charset="0"/>
                <a:cs typeface="Times New Roman" pitchFamily="18" charset="0"/>
              </a:rPr>
              <a:t>التالي </a:t>
            </a:r>
            <a:r>
              <a:rPr lang="ar-SA" sz="2000" dirty="0">
                <a:solidFill>
                  <a:schemeClr val="tx1"/>
                </a:solidFill>
                <a:latin typeface="Times New Roman" pitchFamily="18" charset="0"/>
                <a:ea typeface="SimSun" pitchFamily="2" charset="-122"/>
                <a:cs typeface="Times New Roman" pitchFamily="18" charset="0"/>
              </a:rPr>
              <a:t>(</a:t>
            </a:r>
            <a:r>
              <a:rPr lang="ar-TN" sz="2000" dirty="0">
                <a:solidFill>
                  <a:schemeClr val="tx1"/>
                </a:solidFill>
                <a:latin typeface="Times New Roman" pitchFamily="18" charset="0"/>
                <a:ea typeface="SimSun" pitchFamily="2" charset="-122"/>
                <a:cs typeface="Times New Roman" pitchFamily="18" charset="0"/>
              </a:rPr>
              <a:t>4</a:t>
            </a:r>
            <a:r>
              <a:rPr lang="ar-SA" sz="2000" dirty="0">
                <a:solidFill>
                  <a:schemeClr val="tx1"/>
                </a:solidFill>
                <a:latin typeface="Times New Roman" pitchFamily="18" charset="0"/>
                <a:ea typeface="SimSun" pitchFamily="2" charset="-122"/>
                <a:cs typeface="Times New Roman" pitchFamily="18" charset="0"/>
              </a:rPr>
              <a:t>-</a:t>
            </a:r>
            <a:r>
              <a:rPr lang="ar-TN" sz="2000" dirty="0">
                <a:solidFill>
                  <a:schemeClr val="tx1"/>
                </a:solidFill>
                <a:latin typeface="Times New Roman" pitchFamily="18" charset="0"/>
                <a:ea typeface="SimSun" pitchFamily="2" charset="-122"/>
                <a:cs typeface="Times New Roman" pitchFamily="18" charset="0"/>
              </a:rPr>
              <a:t>2</a:t>
            </a:r>
            <a:r>
              <a:rPr lang="ar-SA" sz="2000" dirty="0">
                <a:solidFill>
                  <a:schemeClr val="tx1"/>
                </a:solidFill>
                <a:latin typeface="Times New Roman" pitchFamily="18" charset="0"/>
                <a:ea typeface="SimSun" pitchFamily="2" charset="-122"/>
                <a:cs typeface="Times New Roman" pitchFamily="18" charset="0"/>
              </a:rPr>
              <a:t>):</a:t>
            </a:r>
            <a:r>
              <a:rPr lang="ar-TN" sz="2000" dirty="0">
                <a:solidFill>
                  <a:schemeClr val="tx1"/>
                </a:solidFill>
                <a:latin typeface="Times New Roman" pitchFamily="18" charset="0"/>
                <a:cs typeface="Times New Roman" pitchFamily="18" charset="0"/>
              </a:rPr>
              <a:t> </a:t>
            </a:r>
            <a:r>
              <a:rPr lang="ar-SA" sz="2000" dirty="0">
                <a:solidFill>
                  <a:schemeClr val="tx1"/>
                </a:solidFill>
                <a:latin typeface="Times New Roman" pitchFamily="18" charset="0"/>
                <a:cs typeface="Times New Roman" pitchFamily="18" charset="0"/>
              </a:rPr>
              <a:t>اذا </a:t>
            </a:r>
            <a:r>
              <a:rPr lang="ar-TN" sz="2000" dirty="0">
                <a:solidFill>
                  <a:schemeClr val="tx1"/>
                </a:solidFill>
                <a:latin typeface="Times New Roman" pitchFamily="18" charset="0"/>
                <a:cs typeface="Times New Roman" pitchFamily="18" charset="0"/>
              </a:rPr>
              <a:t>ارتفع</a:t>
            </a:r>
            <a:r>
              <a:rPr lang="ar-SA" sz="2000" dirty="0">
                <a:solidFill>
                  <a:schemeClr val="tx1"/>
                </a:solidFill>
                <a:latin typeface="Times New Roman" pitchFamily="18" charset="0"/>
                <a:cs typeface="Times New Roman" pitchFamily="18" charset="0"/>
              </a:rPr>
              <a:t> سعر</a:t>
            </a:r>
            <a:r>
              <a:rPr lang="ar-TN" sz="2000" dirty="0">
                <a:solidFill>
                  <a:schemeClr val="tx1"/>
                </a:solidFill>
                <a:latin typeface="Times New Roman" pitchFamily="18" charset="0"/>
                <a:cs typeface="Times New Roman" pitchFamily="18" charset="0"/>
              </a:rPr>
              <a:t>التفاح</a:t>
            </a:r>
            <a:r>
              <a:rPr lang="ar-SA" sz="2000" dirty="0">
                <a:solidFill>
                  <a:schemeClr val="tx1"/>
                </a:solidFill>
                <a:latin typeface="Times New Roman" pitchFamily="18" charset="0"/>
                <a:cs typeface="Times New Roman" pitchFamily="18" charset="0"/>
              </a:rPr>
              <a:t> من </a:t>
            </a:r>
            <a:r>
              <a:rPr lang="ar-TN" sz="2000" dirty="0">
                <a:solidFill>
                  <a:schemeClr val="tx1"/>
                </a:solidFill>
                <a:latin typeface="Times New Roman" pitchFamily="18" charset="0"/>
                <a:cs typeface="Times New Roman" pitchFamily="18" charset="0"/>
              </a:rPr>
              <a:t>15 دينار </a:t>
            </a:r>
            <a:r>
              <a:rPr lang="ar-SA" sz="2000" dirty="0">
                <a:solidFill>
                  <a:schemeClr val="tx1"/>
                </a:solidFill>
                <a:latin typeface="Times New Roman" pitchFamily="18" charset="0"/>
                <a:cs typeface="Times New Roman" pitchFamily="18" charset="0"/>
              </a:rPr>
              <a:t>الى </a:t>
            </a:r>
            <a:r>
              <a:rPr lang="ar-TN" sz="2000" dirty="0">
                <a:solidFill>
                  <a:schemeClr val="tx1"/>
                </a:solidFill>
                <a:latin typeface="Times New Roman" pitchFamily="18" charset="0"/>
                <a:cs typeface="Times New Roman" pitchFamily="18" charset="0"/>
              </a:rPr>
              <a:t>20 دينار </a:t>
            </a:r>
            <a:r>
              <a:rPr lang="ar-SA" sz="2000" dirty="0">
                <a:solidFill>
                  <a:schemeClr val="tx1"/>
                </a:solidFill>
                <a:latin typeface="Times New Roman" pitchFamily="18" charset="0"/>
                <a:cs typeface="Times New Roman" pitchFamily="18" charset="0"/>
              </a:rPr>
              <a:t>ف</a:t>
            </a:r>
            <a:r>
              <a:rPr lang="ar-TN" sz="2000" dirty="0">
                <a:solidFill>
                  <a:schemeClr val="tx1"/>
                </a:solidFill>
                <a:latin typeface="Times New Roman" pitchFamily="18" charset="0"/>
                <a:cs typeface="Times New Roman" pitchFamily="18" charset="0"/>
              </a:rPr>
              <a:t>إ</a:t>
            </a:r>
            <a:r>
              <a:rPr lang="ar-SA" sz="2000" dirty="0">
                <a:solidFill>
                  <a:schemeClr val="tx1"/>
                </a:solidFill>
                <a:latin typeface="Times New Roman" pitchFamily="18" charset="0"/>
                <a:cs typeface="Times New Roman" pitchFamily="18" charset="0"/>
              </a:rPr>
              <a:t>ن الكمية المطلوبة </a:t>
            </a:r>
            <a:r>
              <a:rPr lang="ar-TN" sz="2000" dirty="0">
                <a:solidFill>
                  <a:schemeClr val="tx1"/>
                </a:solidFill>
                <a:latin typeface="Times New Roman" pitchFamily="18" charset="0"/>
                <a:cs typeface="Times New Roman" pitchFamily="18" charset="0"/>
              </a:rPr>
              <a:t>تنخفض</a:t>
            </a:r>
            <a:r>
              <a:rPr lang="ar-SA" sz="2000" dirty="0">
                <a:solidFill>
                  <a:schemeClr val="tx1"/>
                </a:solidFill>
                <a:latin typeface="Times New Roman" pitchFamily="18" charset="0"/>
                <a:cs typeface="Times New Roman" pitchFamily="18" charset="0"/>
              </a:rPr>
              <a:t> من</a:t>
            </a:r>
            <a:r>
              <a:rPr lang="ar-TN" sz="2000" dirty="0">
                <a:solidFill>
                  <a:schemeClr val="tx1"/>
                </a:solidFill>
                <a:latin typeface="Times New Roman" pitchFamily="18" charset="0"/>
                <a:cs typeface="Times New Roman" pitchFamily="18" charset="0"/>
              </a:rPr>
              <a:t> 25</a:t>
            </a:r>
            <a:r>
              <a:rPr lang="ar-SA" sz="2000" dirty="0">
                <a:solidFill>
                  <a:schemeClr val="tx1"/>
                </a:solidFill>
                <a:latin typeface="Times New Roman" pitchFamily="18" charset="0"/>
                <a:cs typeface="Times New Roman" pitchFamily="18" charset="0"/>
              </a:rPr>
              <a:t> </a:t>
            </a:r>
            <a:r>
              <a:rPr lang="ar-TN" sz="2000" dirty="0">
                <a:solidFill>
                  <a:schemeClr val="tx1"/>
                </a:solidFill>
                <a:latin typeface="Times New Roman" pitchFamily="18" charset="0"/>
                <a:cs typeface="Times New Roman" pitchFamily="18" charset="0"/>
              </a:rPr>
              <a:t>طن الى 10 طن.</a:t>
            </a:r>
            <a:r>
              <a:rPr lang="ar-SA" sz="2000" dirty="0">
                <a:solidFill>
                  <a:schemeClr val="tx1"/>
                </a:solidFill>
                <a:latin typeface="Times New Roman" pitchFamily="18" charset="0"/>
                <a:cs typeface="Times New Roman" pitchFamily="18" charset="0"/>
              </a:rPr>
              <a:t> </a:t>
            </a:r>
            <a:r>
              <a:rPr lang="ar-TN" sz="2000" dirty="0">
                <a:solidFill>
                  <a:schemeClr val="tx1"/>
                </a:solidFill>
                <a:latin typeface="Times New Roman" pitchFamily="18" charset="0"/>
                <a:cs typeface="Times New Roman" pitchFamily="18" charset="0"/>
              </a:rPr>
              <a:t>اذا كم تبلغ </a:t>
            </a:r>
            <a:r>
              <a:rPr lang="ar-SA" sz="2000" dirty="0">
                <a:solidFill>
                  <a:schemeClr val="tx1"/>
                </a:solidFill>
                <a:latin typeface="Times New Roman" pitchFamily="18" charset="0"/>
                <a:cs typeface="Times New Roman" pitchFamily="18" charset="0"/>
              </a:rPr>
              <a:t>مرونة الطلب </a:t>
            </a:r>
            <a:r>
              <a:rPr lang="ar-SA" sz="2000" dirty="0" smtClean="0">
                <a:solidFill>
                  <a:schemeClr val="tx1"/>
                </a:solidFill>
                <a:latin typeface="Times New Roman" pitchFamily="18" charset="0"/>
                <a:cs typeface="Times New Roman" pitchFamily="18" charset="0"/>
              </a:rPr>
              <a:t>  السعرية</a:t>
            </a:r>
            <a:r>
              <a:rPr lang="ar-TN" sz="2000" dirty="0" smtClean="0">
                <a:solidFill>
                  <a:schemeClr val="tx1"/>
                </a:solidFill>
                <a:latin typeface="Times New Roman" pitchFamily="18" charset="0"/>
                <a:cs typeface="Times New Roman" pitchFamily="18" charset="0"/>
              </a:rPr>
              <a:t> </a:t>
            </a:r>
            <a:r>
              <a:rPr lang="fr-FR" sz="2000" dirty="0" smtClean="0">
                <a:solidFill>
                  <a:schemeClr val="tx1"/>
                </a:solidFill>
                <a:latin typeface="Times New Roman" pitchFamily="18" charset="0"/>
                <a:cs typeface="Times New Roman" pitchFamily="18" charset="0"/>
              </a:rPr>
              <a:t> </a:t>
            </a:r>
            <a:r>
              <a:rPr lang="ar-TN" sz="2000" dirty="0" smtClean="0">
                <a:solidFill>
                  <a:schemeClr val="tx1"/>
                </a:solidFill>
                <a:latin typeface="Times New Roman" pitchFamily="18" charset="0"/>
                <a:cs typeface="Times New Roman" pitchFamily="18" charset="0"/>
              </a:rPr>
              <a:t>    </a:t>
            </a:r>
            <a:r>
              <a:rPr lang="ar-TN" sz="2000" u="sng" dirty="0">
                <a:solidFill>
                  <a:schemeClr val="tx1"/>
                </a:solidFill>
                <a:latin typeface="Times New Roman" pitchFamily="18" charset="0"/>
                <a:cs typeface="Times New Roman" pitchFamily="18" charset="0"/>
              </a:rPr>
              <a:t>صعودا من النقطة </a:t>
            </a:r>
            <a:r>
              <a:rPr lang="fr-FR" sz="2000" u="sng" dirty="0">
                <a:solidFill>
                  <a:schemeClr val="tx1"/>
                </a:solidFill>
                <a:latin typeface="Times New Roman" pitchFamily="18" charset="0"/>
                <a:cs typeface="Times New Roman" pitchFamily="18" charset="0"/>
              </a:rPr>
              <a:t>B </a:t>
            </a:r>
            <a:r>
              <a:rPr lang="ar-TN" sz="2000" u="sng" dirty="0">
                <a:solidFill>
                  <a:schemeClr val="tx1"/>
                </a:solidFill>
                <a:latin typeface="Times New Roman" pitchFamily="18" charset="0"/>
                <a:cs typeface="Times New Roman" pitchFamily="18" charset="0"/>
              </a:rPr>
              <a:t> الى النقطة </a:t>
            </a:r>
            <a:r>
              <a:rPr lang="fr-FR" sz="2000" u="sng" dirty="0">
                <a:solidFill>
                  <a:schemeClr val="tx1"/>
                </a:solidFill>
                <a:latin typeface="Times New Roman" pitchFamily="18" charset="0"/>
                <a:cs typeface="Times New Roman" pitchFamily="18" charset="0"/>
              </a:rPr>
              <a:t> A</a:t>
            </a:r>
            <a:r>
              <a:rPr lang="ar-TN" sz="2000" u="sng" dirty="0">
                <a:solidFill>
                  <a:schemeClr val="tx1"/>
                </a:solidFill>
                <a:latin typeface="Times New Roman" pitchFamily="18" charset="0"/>
                <a:cs typeface="Times New Roman" pitchFamily="18" charset="0"/>
              </a:rPr>
              <a:t>؟</a:t>
            </a:r>
            <a:endParaRPr lang="fr-FR" sz="2000" b="1" u="sng"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10446568" y="6448252"/>
            <a:ext cx="185936" cy="365125"/>
          </a:xfrm>
        </p:spPr>
        <p:txBody>
          <a:bodyPr/>
          <a:lstStyle/>
          <a:p>
            <a:fld id="{7AD5E18E-DF04-42F0-9EA3-A37FB53609CD}" type="slidenum">
              <a:rPr lang="fr-FR" smtClean="0">
                <a:solidFill>
                  <a:prstClr val="black"/>
                </a:solidFill>
              </a:rPr>
              <a:pPr/>
              <a:t>9</a:t>
            </a:fld>
            <a:endParaRPr lang="fr-FR" dirty="0">
              <a:solidFill>
                <a:prstClr val="black"/>
              </a:solidFill>
            </a:endParaRPr>
          </a:p>
        </p:txBody>
      </p:sp>
      <p:sp>
        <p:nvSpPr>
          <p:cNvPr id="38" name="Line 6"/>
          <p:cNvSpPr>
            <a:spLocks noChangeShapeType="1"/>
          </p:cNvSpPr>
          <p:nvPr/>
        </p:nvSpPr>
        <p:spPr bwMode="auto">
          <a:xfrm flipH="1">
            <a:off x="7104112" y="2708920"/>
            <a:ext cx="72008" cy="2614594"/>
          </a:xfrm>
          <a:prstGeom prst="line">
            <a:avLst/>
          </a:prstGeom>
          <a:noFill/>
          <a:ln w="19050">
            <a:solidFill>
              <a:srgbClr val="000000"/>
            </a:solidFill>
            <a:round/>
            <a:headEnd type="arrow" w="med" len="med"/>
            <a:tailEnd type="none" w="med" len="med"/>
          </a:ln>
        </p:spPr>
        <p:txBody>
          <a:bodyPr/>
          <a:lstStyle/>
          <a:p>
            <a:endParaRPr lang="ar-SA" sz="1600">
              <a:solidFill>
                <a:prstClr val="black"/>
              </a:solidFill>
              <a:latin typeface="Times New Roman" pitchFamily="18" charset="0"/>
              <a:cs typeface="Times New Roman" pitchFamily="18" charset="0"/>
            </a:endParaRPr>
          </a:p>
        </p:txBody>
      </p:sp>
      <p:sp>
        <p:nvSpPr>
          <p:cNvPr id="39" name="Line 7"/>
          <p:cNvSpPr>
            <a:spLocks noChangeShapeType="1"/>
          </p:cNvSpPr>
          <p:nvPr/>
        </p:nvSpPr>
        <p:spPr bwMode="auto">
          <a:xfrm flipV="1">
            <a:off x="7104112" y="5322694"/>
            <a:ext cx="3140984" cy="819"/>
          </a:xfrm>
          <a:prstGeom prst="line">
            <a:avLst/>
          </a:prstGeom>
          <a:noFill/>
          <a:ln w="19050">
            <a:solidFill>
              <a:srgbClr val="000000"/>
            </a:solidFill>
            <a:round/>
            <a:headEnd type="none" w="med" len="med"/>
            <a:tailEnd type="arrow" w="med" len="med"/>
          </a:ln>
        </p:spPr>
        <p:txBody>
          <a:bodyPr/>
          <a:lstStyle/>
          <a:p>
            <a:endParaRPr lang="ar-SA" sz="1600">
              <a:solidFill>
                <a:prstClr val="black"/>
              </a:solidFill>
              <a:latin typeface="Times New Roman" pitchFamily="18" charset="0"/>
              <a:cs typeface="Times New Roman" pitchFamily="18" charset="0"/>
            </a:endParaRPr>
          </a:p>
        </p:txBody>
      </p:sp>
      <p:sp>
        <p:nvSpPr>
          <p:cNvPr id="41" name="Line 9"/>
          <p:cNvSpPr>
            <a:spLocks noChangeShapeType="1"/>
          </p:cNvSpPr>
          <p:nvPr/>
        </p:nvSpPr>
        <p:spPr bwMode="auto">
          <a:xfrm>
            <a:off x="7436784" y="3162454"/>
            <a:ext cx="3024336" cy="1224136"/>
          </a:xfrm>
          <a:prstGeom prst="line">
            <a:avLst/>
          </a:prstGeom>
          <a:noFill/>
          <a:ln w="28575">
            <a:solidFill>
              <a:srgbClr val="000000"/>
            </a:solidFill>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3" name="Line 10"/>
          <p:cNvSpPr>
            <a:spLocks noChangeShapeType="1"/>
          </p:cNvSpPr>
          <p:nvPr/>
        </p:nvSpPr>
        <p:spPr bwMode="auto">
          <a:xfrm flipH="1">
            <a:off x="7148752" y="4026550"/>
            <a:ext cx="2520280"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5" name="Line 11"/>
          <p:cNvSpPr>
            <a:spLocks noChangeShapeType="1"/>
          </p:cNvSpPr>
          <p:nvPr/>
        </p:nvSpPr>
        <p:spPr bwMode="auto">
          <a:xfrm>
            <a:off x="8156864" y="3450486"/>
            <a:ext cx="0" cy="18722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6" name="Line 12"/>
          <p:cNvSpPr>
            <a:spLocks noChangeShapeType="1"/>
          </p:cNvSpPr>
          <p:nvPr/>
        </p:nvSpPr>
        <p:spPr bwMode="auto">
          <a:xfrm flipH="1" flipV="1">
            <a:off x="7148752" y="3450486"/>
            <a:ext cx="936104"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7" name="Line 13"/>
          <p:cNvSpPr>
            <a:spLocks noChangeShapeType="1"/>
          </p:cNvSpPr>
          <p:nvPr/>
        </p:nvSpPr>
        <p:spPr bwMode="auto">
          <a:xfrm>
            <a:off x="9669032" y="4026550"/>
            <a:ext cx="0" cy="1296144"/>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8" name="Text Box 14"/>
          <p:cNvSpPr txBox="1">
            <a:spLocks noChangeArrowheads="1"/>
          </p:cNvSpPr>
          <p:nvPr/>
        </p:nvSpPr>
        <p:spPr bwMode="auto">
          <a:xfrm>
            <a:off x="10064568" y="4386590"/>
            <a:ext cx="576064" cy="360040"/>
          </a:xfrm>
          <a:prstGeom prst="rect">
            <a:avLst/>
          </a:prstGeom>
          <a:noFill/>
          <a:ln w="9525">
            <a:noFill/>
            <a:miter lim="800000"/>
            <a:headEnd/>
            <a:tailEnd/>
          </a:ln>
        </p:spPr>
        <p:txBody>
          <a:bodyPr/>
          <a:lstStyle/>
          <a:p>
            <a:r>
              <a:rPr lang="en-US" altLang="zh-CN" sz="1600" b="1" dirty="0">
                <a:solidFill>
                  <a:prstClr val="black"/>
                </a:solidFill>
                <a:latin typeface="Times New Roman" pitchFamily="18" charset="0"/>
                <a:cs typeface="Times New Roman" pitchFamily="18" charset="0"/>
              </a:rPr>
              <a:t>D</a:t>
            </a:r>
            <a:endParaRPr lang="en-US" sz="1600" dirty="0">
              <a:solidFill>
                <a:prstClr val="black"/>
              </a:solidFill>
              <a:latin typeface="Times New Roman" pitchFamily="18" charset="0"/>
              <a:cs typeface="Times New Roman" pitchFamily="18" charset="0"/>
            </a:endParaRPr>
          </a:p>
        </p:txBody>
      </p:sp>
      <p:sp>
        <p:nvSpPr>
          <p:cNvPr id="50" name="Text Box 18"/>
          <p:cNvSpPr txBox="1">
            <a:spLocks noChangeArrowheads="1"/>
          </p:cNvSpPr>
          <p:nvPr/>
        </p:nvSpPr>
        <p:spPr bwMode="auto">
          <a:xfrm>
            <a:off x="6672064" y="4818638"/>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51" name="Text Box 19"/>
          <p:cNvSpPr txBox="1">
            <a:spLocks noChangeArrowheads="1"/>
          </p:cNvSpPr>
          <p:nvPr/>
        </p:nvSpPr>
        <p:spPr bwMode="auto">
          <a:xfrm>
            <a:off x="7292768" y="5323514"/>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54" name="Text Box 22"/>
          <p:cNvSpPr txBox="1">
            <a:spLocks noChangeArrowheads="1"/>
          </p:cNvSpPr>
          <p:nvPr/>
        </p:nvSpPr>
        <p:spPr bwMode="auto">
          <a:xfrm>
            <a:off x="10245096" y="5107489"/>
            <a:ext cx="395536" cy="402084"/>
          </a:xfrm>
          <a:prstGeom prst="rect">
            <a:avLst/>
          </a:prstGeom>
          <a:noFill/>
          <a:ln w="9525">
            <a:noFill/>
            <a:miter lim="800000"/>
            <a:headEnd/>
            <a:tailEnd/>
          </a:ln>
        </p:spPr>
        <p:txBody>
          <a:bodyPr/>
          <a:lstStyle/>
          <a:p>
            <a:r>
              <a:rPr lang="en-US" altLang="zh-CN" sz="1600" b="1" dirty="0">
                <a:solidFill>
                  <a:prstClr val="black"/>
                </a:solidFill>
                <a:latin typeface="Times New Roman" pitchFamily="18" charset="0"/>
                <a:cs typeface="Times New Roman" pitchFamily="18" charset="0"/>
              </a:rPr>
              <a:t>Q</a:t>
            </a:r>
            <a:endParaRPr lang="en-US" sz="1600" dirty="0">
              <a:solidFill>
                <a:prstClr val="black"/>
              </a:solidFill>
              <a:latin typeface="Times New Roman" pitchFamily="18" charset="0"/>
              <a:cs typeface="Times New Roman" pitchFamily="18" charset="0"/>
            </a:endParaRPr>
          </a:p>
        </p:txBody>
      </p:sp>
      <p:sp>
        <p:nvSpPr>
          <p:cNvPr id="55" name="Text Box 16"/>
          <p:cNvSpPr txBox="1">
            <a:spLocks noChangeArrowheads="1"/>
          </p:cNvSpPr>
          <p:nvPr/>
        </p:nvSpPr>
        <p:spPr bwMode="auto">
          <a:xfrm>
            <a:off x="6600057" y="2564904"/>
            <a:ext cx="601927" cy="444598"/>
          </a:xfrm>
          <a:prstGeom prst="rect">
            <a:avLst/>
          </a:prstGeom>
          <a:noFill/>
          <a:ln w="9525">
            <a:noFill/>
            <a:miter lim="800000"/>
            <a:headEnd/>
            <a:tailEnd/>
          </a:ln>
        </p:spPr>
        <p:txBody>
          <a:bodyPr/>
          <a:lstStyle/>
          <a:p>
            <a:pPr algn="ctr"/>
            <a:r>
              <a:rPr lang="en-US" altLang="zh-CN" sz="1600" b="1" dirty="0">
                <a:solidFill>
                  <a:prstClr val="black"/>
                </a:solidFill>
                <a:latin typeface="Times New Roman" pitchFamily="18" charset="0"/>
              </a:rPr>
              <a:t>P</a:t>
            </a:r>
            <a:endParaRPr lang="en-US" sz="1600" dirty="0">
              <a:solidFill>
                <a:prstClr val="black"/>
              </a:solidFill>
            </a:endParaRPr>
          </a:p>
        </p:txBody>
      </p:sp>
      <p:sp>
        <p:nvSpPr>
          <p:cNvPr id="19" name="ZoneTexte 18"/>
          <p:cNvSpPr txBox="1"/>
          <p:nvPr/>
        </p:nvSpPr>
        <p:spPr>
          <a:xfrm>
            <a:off x="6500680" y="376565"/>
            <a:ext cx="4032448" cy="523220"/>
          </a:xfrm>
          <a:prstGeom prst="rect">
            <a:avLst/>
          </a:prstGeom>
          <a:noFill/>
        </p:spPr>
        <p:txBody>
          <a:bodyPr wrap="square" rtlCol="0">
            <a:spAutoFit/>
          </a:bodyPr>
          <a:lstStyle/>
          <a:p>
            <a:pPr algn="just">
              <a:spcAft>
                <a:spcPts val="2400"/>
              </a:spcAft>
            </a:pPr>
            <a:r>
              <a:rPr lang="ar-TN" sz="2800" b="1" dirty="0">
                <a:solidFill>
                  <a:srgbClr val="C00000"/>
                </a:solidFill>
                <a:latin typeface="Times New Roman" pitchFamily="18" charset="0"/>
                <a:cs typeface="Times New Roman" pitchFamily="18" charset="0"/>
              </a:rPr>
              <a:t>حساب 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endParaRPr lang="ar-TN" sz="2800" b="1" dirty="0">
              <a:solidFill>
                <a:srgbClr val="C00000"/>
              </a:solidFill>
              <a:latin typeface="Times New Roman" pitchFamily="18" charset="0"/>
              <a:cs typeface="Times New Roman" pitchFamily="18" charset="0"/>
            </a:endParaRPr>
          </a:p>
        </p:txBody>
      </p:sp>
      <p:sp>
        <p:nvSpPr>
          <p:cNvPr id="20" name="Rectangle 19"/>
          <p:cNvSpPr/>
          <p:nvPr/>
        </p:nvSpPr>
        <p:spPr>
          <a:xfrm>
            <a:off x="7545016" y="1124745"/>
            <a:ext cx="2885726" cy="430887"/>
          </a:xfrm>
          <a:prstGeom prst="rect">
            <a:avLst/>
          </a:prstGeom>
        </p:spPr>
        <p:txBody>
          <a:bodyPr wrap="none">
            <a:spAutoFit/>
          </a:bodyPr>
          <a:lstStyle/>
          <a:p>
            <a:pPr marL="342900" indent="-342900">
              <a:buClr>
                <a:srgbClr val="B0CCB0"/>
              </a:buClr>
              <a:buFont typeface="+mj-lt"/>
              <a:buAutoNum type="arabicPeriod"/>
            </a:pPr>
            <a:r>
              <a:rPr lang="ar-TN" sz="2200" dirty="0">
                <a:solidFill>
                  <a:prstClr val="black"/>
                </a:solidFill>
                <a:latin typeface="Times New Roman" pitchFamily="18" charset="0"/>
                <a:cs typeface="Times New Roman" pitchFamily="18" charset="0"/>
              </a:rPr>
              <a:t>المرونة السعرية عند نقطة </a:t>
            </a:r>
            <a:endParaRPr lang="fr-FR" sz="2200" dirty="0">
              <a:solidFill>
                <a:prstClr val="black"/>
              </a:solidFill>
            </a:endParaRPr>
          </a:p>
        </p:txBody>
      </p:sp>
      <p:graphicFrame>
        <p:nvGraphicFramePr>
          <p:cNvPr id="26626" name="Object 2"/>
          <p:cNvGraphicFramePr>
            <a:graphicFrameLocks noChangeAspect="1"/>
          </p:cNvGraphicFramePr>
          <p:nvPr>
            <p:extLst/>
          </p:nvPr>
        </p:nvGraphicFramePr>
        <p:xfrm>
          <a:off x="4754874" y="2040612"/>
          <a:ext cx="261006" cy="360040"/>
        </p:xfrm>
        <a:graphic>
          <a:graphicData uri="http://schemas.openxmlformats.org/presentationml/2006/ole">
            <mc:AlternateContent xmlns:mc="http://schemas.openxmlformats.org/markup-compatibility/2006">
              <mc:Choice xmlns:v="urn:schemas-microsoft-com:vml" Requires="v">
                <p:oleObj spid="_x0000_s3094" name="Équation" r:id="rId4" imgW="203040" imgH="241200" progId="Equation.3">
                  <p:embed/>
                </p:oleObj>
              </mc:Choice>
              <mc:Fallback>
                <p:oleObj name="Équation" r:id="rId4" imgW="20304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4874" y="2040612"/>
                        <a:ext cx="261006"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Text Box 18"/>
          <p:cNvSpPr txBox="1">
            <a:spLocks noChangeArrowheads="1"/>
          </p:cNvSpPr>
          <p:nvPr/>
        </p:nvSpPr>
        <p:spPr bwMode="auto">
          <a:xfrm>
            <a:off x="6644696" y="3810526"/>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3" name="Text Box 18"/>
          <p:cNvSpPr txBox="1">
            <a:spLocks noChangeArrowheads="1"/>
          </p:cNvSpPr>
          <p:nvPr/>
        </p:nvSpPr>
        <p:spPr bwMode="auto">
          <a:xfrm>
            <a:off x="6644696" y="4314582"/>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25" name="Text Box 18"/>
          <p:cNvSpPr txBox="1">
            <a:spLocks noChangeArrowheads="1"/>
          </p:cNvSpPr>
          <p:nvPr/>
        </p:nvSpPr>
        <p:spPr bwMode="auto">
          <a:xfrm>
            <a:off x="6644696" y="3234462"/>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26" name="Text Box 19"/>
          <p:cNvSpPr txBox="1">
            <a:spLocks noChangeArrowheads="1"/>
          </p:cNvSpPr>
          <p:nvPr/>
        </p:nvSpPr>
        <p:spPr bwMode="auto">
          <a:xfrm>
            <a:off x="8372888" y="5322694"/>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7" name="Text Box 19"/>
          <p:cNvSpPr txBox="1">
            <a:spLocks noChangeArrowheads="1"/>
          </p:cNvSpPr>
          <p:nvPr/>
        </p:nvSpPr>
        <p:spPr bwMode="auto">
          <a:xfrm>
            <a:off x="9308992" y="5322695"/>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25</a:t>
            </a:r>
            <a:endParaRPr lang="en-US" sz="1600" dirty="0">
              <a:solidFill>
                <a:prstClr val="black"/>
              </a:solidFill>
              <a:latin typeface="Times New Roman" pitchFamily="18" charset="0"/>
              <a:cs typeface="Times New Roman" pitchFamily="18" charset="0"/>
            </a:endParaRPr>
          </a:p>
        </p:txBody>
      </p:sp>
      <p:sp>
        <p:nvSpPr>
          <p:cNvPr id="29" name="Text Box 19"/>
          <p:cNvSpPr txBox="1">
            <a:spLocks noChangeArrowheads="1"/>
          </p:cNvSpPr>
          <p:nvPr/>
        </p:nvSpPr>
        <p:spPr bwMode="auto">
          <a:xfrm>
            <a:off x="7796824" y="5322695"/>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30" name="Text Box 19"/>
          <p:cNvSpPr txBox="1">
            <a:spLocks noChangeArrowheads="1"/>
          </p:cNvSpPr>
          <p:nvPr/>
        </p:nvSpPr>
        <p:spPr bwMode="auto">
          <a:xfrm>
            <a:off x="8804936" y="5322694"/>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31" name="Line 12"/>
          <p:cNvSpPr>
            <a:spLocks noChangeShapeType="1"/>
          </p:cNvSpPr>
          <p:nvPr/>
        </p:nvSpPr>
        <p:spPr bwMode="auto">
          <a:xfrm>
            <a:off x="7652808"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2" name="Line 12"/>
          <p:cNvSpPr>
            <a:spLocks noChangeShapeType="1"/>
          </p:cNvSpPr>
          <p:nvPr/>
        </p:nvSpPr>
        <p:spPr bwMode="auto">
          <a:xfrm>
            <a:off x="8660920"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4" name="Line 12"/>
          <p:cNvSpPr>
            <a:spLocks noChangeShapeType="1"/>
          </p:cNvSpPr>
          <p:nvPr/>
        </p:nvSpPr>
        <p:spPr bwMode="auto">
          <a:xfrm flipH="1">
            <a:off x="7148752" y="4962654"/>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7" name="Line 12"/>
          <p:cNvSpPr>
            <a:spLocks noChangeShapeType="1"/>
          </p:cNvSpPr>
          <p:nvPr/>
        </p:nvSpPr>
        <p:spPr bwMode="auto">
          <a:xfrm flipH="1">
            <a:off x="7148752" y="4530606"/>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0" name="Ellipse 39"/>
          <p:cNvSpPr/>
          <p:nvPr/>
        </p:nvSpPr>
        <p:spPr>
          <a:xfrm>
            <a:off x="8084856" y="3378478"/>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42" name="Ellipse 41"/>
          <p:cNvSpPr/>
          <p:nvPr/>
        </p:nvSpPr>
        <p:spPr>
          <a:xfrm>
            <a:off x="9597024" y="4026550"/>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44" name="ZoneTexte 43"/>
          <p:cNvSpPr txBox="1"/>
          <p:nvPr/>
        </p:nvSpPr>
        <p:spPr>
          <a:xfrm>
            <a:off x="8012848" y="3009146"/>
            <a:ext cx="504056" cy="369332"/>
          </a:xfrm>
          <a:prstGeom prst="rect">
            <a:avLst/>
          </a:prstGeom>
          <a:noFill/>
        </p:spPr>
        <p:txBody>
          <a:bodyPr wrap="square" rtlCol="0">
            <a:spAutoFit/>
          </a:bodyPr>
          <a:lstStyle/>
          <a:p>
            <a:r>
              <a:rPr lang="fr-FR" dirty="0">
                <a:solidFill>
                  <a:prstClr val="black"/>
                </a:solidFill>
              </a:rPr>
              <a:t>A</a:t>
            </a:r>
          </a:p>
        </p:txBody>
      </p:sp>
      <p:sp>
        <p:nvSpPr>
          <p:cNvPr id="49" name="ZoneTexte 48"/>
          <p:cNvSpPr txBox="1"/>
          <p:nvPr/>
        </p:nvSpPr>
        <p:spPr>
          <a:xfrm>
            <a:off x="9453008" y="3585210"/>
            <a:ext cx="504056" cy="369332"/>
          </a:xfrm>
          <a:prstGeom prst="rect">
            <a:avLst/>
          </a:prstGeom>
          <a:noFill/>
        </p:spPr>
        <p:txBody>
          <a:bodyPr wrap="square" rtlCol="0">
            <a:spAutoFit/>
          </a:bodyPr>
          <a:lstStyle/>
          <a:p>
            <a:r>
              <a:rPr lang="fr-FR" dirty="0">
                <a:solidFill>
                  <a:prstClr val="black"/>
                </a:solidFill>
              </a:rPr>
              <a:t>B</a:t>
            </a:r>
          </a:p>
        </p:txBody>
      </p:sp>
      <p:sp>
        <p:nvSpPr>
          <p:cNvPr id="56" name="Line 12"/>
          <p:cNvSpPr>
            <a:spLocks noChangeShapeType="1"/>
          </p:cNvSpPr>
          <p:nvPr/>
        </p:nvSpPr>
        <p:spPr bwMode="auto">
          <a:xfrm>
            <a:off x="9164976"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59" name="ZoneTexte 58"/>
          <p:cNvSpPr txBox="1"/>
          <p:nvPr/>
        </p:nvSpPr>
        <p:spPr>
          <a:xfrm>
            <a:off x="5015880" y="2996952"/>
            <a:ext cx="864096" cy="369332"/>
          </a:xfrm>
          <a:prstGeom prst="rect">
            <a:avLst/>
          </a:prstGeom>
          <a:noFill/>
        </p:spPr>
        <p:txBody>
          <a:bodyPr wrap="square" rtlCol="0">
            <a:spAutoFit/>
          </a:bodyPr>
          <a:lstStyle/>
          <a:p>
            <a:r>
              <a:rPr lang="ar-TN" b="1" u="sng" dirty="0">
                <a:solidFill>
                  <a:prstClr val="black"/>
                </a:solidFill>
              </a:rPr>
              <a:t>الحل:</a:t>
            </a:r>
            <a:endParaRPr lang="fr-FR" b="1" u="sng" dirty="0">
              <a:solidFill>
                <a:prstClr val="black"/>
              </a:solidFill>
            </a:endParaRPr>
          </a:p>
        </p:txBody>
      </p:sp>
      <p:sp>
        <p:nvSpPr>
          <p:cNvPr id="63" name="Arc 62"/>
          <p:cNvSpPr/>
          <p:nvPr/>
        </p:nvSpPr>
        <p:spPr>
          <a:xfrm rot="1348782">
            <a:off x="8024414" y="3310430"/>
            <a:ext cx="1453684" cy="582883"/>
          </a:xfrm>
          <a:prstGeom prst="arc">
            <a:avLst>
              <a:gd name="adj1" fmla="val 12521934"/>
              <a:gd name="adj2" fmla="val 21024432"/>
            </a:avLst>
          </a:prstGeom>
          <a:ln w="1905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64" name="Rectangle 63"/>
          <p:cNvSpPr/>
          <p:nvPr/>
        </p:nvSpPr>
        <p:spPr>
          <a:xfrm>
            <a:off x="7972012" y="5826750"/>
            <a:ext cx="1292341" cy="338554"/>
          </a:xfrm>
          <a:prstGeom prst="rect">
            <a:avLst/>
          </a:prstGeom>
          <a:ln w="6350">
            <a:solidFill>
              <a:schemeClr val="tx1"/>
            </a:solidFill>
          </a:ln>
        </p:spPr>
        <p:txBody>
          <a:bodyPr wrap="none">
            <a:spAutoFit/>
          </a:bodyPr>
          <a:lstStyle/>
          <a:p>
            <a:r>
              <a:rPr lang="ar-SA" sz="1600" b="1" dirty="0">
                <a:solidFill>
                  <a:prstClr val="black"/>
                </a:solidFill>
                <a:latin typeface="Times New Roman" pitchFamily="18" charset="0"/>
                <a:ea typeface="SimSun" pitchFamily="2" charset="-122"/>
                <a:cs typeface="Times New Roman" pitchFamily="18" charset="0"/>
              </a:rPr>
              <a:t>شكل</a:t>
            </a:r>
            <a:r>
              <a:rPr lang="ar-TN" sz="1600" b="1" dirty="0">
                <a:solidFill>
                  <a:prstClr val="black"/>
                </a:solidFill>
                <a:latin typeface="Times New Roman" pitchFamily="18" charset="0"/>
                <a:ea typeface="SimSun" pitchFamily="2" charset="-122"/>
                <a:cs typeface="Times New Roman" pitchFamily="18" charset="0"/>
              </a:rPr>
              <a:t> رقم</a:t>
            </a:r>
            <a:r>
              <a:rPr lang="ar-SA" sz="1600" b="1" dirty="0">
                <a:solidFill>
                  <a:prstClr val="black"/>
                </a:solidFill>
                <a:latin typeface="Times New Roman" pitchFamily="18" charset="0"/>
                <a:ea typeface="SimSun" pitchFamily="2" charset="-122"/>
                <a:cs typeface="Times New Roman" pitchFamily="18" charset="0"/>
              </a:rPr>
              <a:t> (</a:t>
            </a:r>
            <a:r>
              <a:rPr lang="ar-TN" sz="1600" b="1" dirty="0">
                <a:solidFill>
                  <a:prstClr val="black"/>
                </a:solidFill>
                <a:latin typeface="Times New Roman" pitchFamily="18" charset="0"/>
                <a:ea typeface="SimSun" pitchFamily="2" charset="-122"/>
                <a:cs typeface="Times New Roman" pitchFamily="18" charset="0"/>
              </a:rPr>
              <a:t>4</a:t>
            </a:r>
            <a:r>
              <a:rPr lang="ar-SA" sz="1600" b="1" dirty="0">
                <a:solidFill>
                  <a:prstClr val="black"/>
                </a:solidFill>
                <a:latin typeface="Times New Roman" pitchFamily="18" charset="0"/>
                <a:ea typeface="SimSun" pitchFamily="2" charset="-122"/>
                <a:cs typeface="Times New Roman" pitchFamily="18" charset="0"/>
              </a:rPr>
              <a:t>-</a:t>
            </a:r>
            <a:r>
              <a:rPr lang="ar-TN" sz="1600" b="1" dirty="0">
                <a:solidFill>
                  <a:prstClr val="black"/>
                </a:solidFill>
                <a:latin typeface="Times New Roman" pitchFamily="18" charset="0"/>
                <a:ea typeface="SimSun" pitchFamily="2" charset="-122"/>
                <a:cs typeface="Times New Roman" pitchFamily="18" charset="0"/>
              </a:rPr>
              <a:t>2</a:t>
            </a:r>
            <a:r>
              <a:rPr lang="ar-SA" sz="1600" b="1" dirty="0">
                <a:solidFill>
                  <a:prstClr val="black"/>
                </a:solidFill>
                <a:latin typeface="Times New Roman" pitchFamily="18" charset="0"/>
                <a:ea typeface="SimSun" pitchFamily="2" charset="-122"/>
                <a:cs typeface="Times New Roman" pitchFamily="18" charset="0"/>
              </a:rPr>
              <a:t>) </a:t>
            </a:r>
            <a:endParaRPr lang="fr-FR" sz="1600" dirty="0">
              <a:solidFill>
                <a:prstClr val="black"/>
              </a:solidFill>
            </a:endParaRPr>
          </a:p>
        </p:txBody>
      </p:sp>
      <p:graphicFrame>
        <p:nvGraphicFramePr>
          <p:cNvPr id="26630" name="Object 6"/>
          <p:cNvGraphicFramePr>
            <a:graphicFrameLocks noChangeAspect="1"/>
          </p:cNvGraphicFramePr>
          <p:nvPr/>
        </p:nvGraphicFramePr>
        <p:xfrm>
          <a:off x="1776413" y="3573017"/>
          <a:ext cx="4462462" cy="1656209"/>
        </p:xfrm>
        <a:graphic>
          <a:graphicData uri="http://schemas.openxmlformats.org/presentationml/2006/ole">
            <mc:AlternateContent xmlns:mc="http://schemas.openxmlformats.org/markup-compatibility/2006">
              <mc:Choice xmlns:v="urn:schemas-microsoft-com:vml" Requires="v">
                <p:oleObj spid="_x0000_s3095" name="Équation" r:id="rId6" imgW="3085920" imgH="1015920" progId="Equation.3">
                  <p:embed/>
                </p:oleObj>
              </mc:Choice>
              <mc:Fallback>
                <p:oleObj name="Équation" r:id="rId6" imgW="3085920" imgH="10159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6413" y="3573017"/>
                        <a:ext cx="4462462" cy="16562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Footer Placeholder 2"/>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8">
            <p14:nvContentPartPr>
              <p14:cNvPr id="5" name="Ink 4"/>
              <p14:cNvContentPartPr/>
              <p14:nvPr/>
            </p14:nvContentPartPr>
            <p14:xfrm>
              <a:off x="1625040" y="2446560"/>
              <a:ext cx="8162280" cy="3465360"/>
            </p14:xfrm>
          </p:contentPart>
        </mc:Choice>
        <mc:Fallback>
          <p:pic>
            <p:nvPicPr>
              <p:cNvPr id="5" name="Ink 4"/>
              <p:cNvPicPr/>
              <p:nvPr/>
            </p:nvPicPr>
            <p:blipFill>
              <a:blip r:embed="rId9"/>
              <a:stretch>
                <a:fillRect/>
              </a:stretch>
            </p:blipFill>
            <p:spPr>
              <a:xfrm>
                <a:off x="1615680" y="2437200"/>
                <a:ext cx="8181000" cy="3484080"/>
              </a:xfrm>
              <a:prstGeom prst="rect">
                <a:avLst/>
              </a:prstGeom>
            </p:spPr>
          </p:pic>
        </mc:Fallback>
      </mc:AlternateContent>
    </p:spTree>
    <p:extLst>
      <p:ext uri="{BB962C8B-B14F-4D97-AF65-F5344CB8AC3E}">
        <p14:creationId xmlns:p14="http://schemas.microsoft.com/office/powerpoint/2010/main" val="4180858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0262120" y="6448252"/>
            <a:ext cx="298376" cy="365125"/>
          </a:xfrm>
        </p:spPr>
        <p:txBody>
          <a:bodyPr/>
          <a:lstStyle/>
          <a:p>
            <a:fld id="{7AD5E18E-DF04-42F0-9EA3-A37FB53609CD}" type="slidenum">
              <a:rPr lang="fr-FR" smtClean="0">
                <a:solidFill>
                  <a:prstClr val="black"/>
                </a:solidFill>
              </a:rPr>
              <a:pPr/>
              <a:t>10</a:t>
            </a:fld>
            <a:endParaRPr lang="fr-FR" dirty="0">
              <a:solidFill>
                <a:prstClr val="black"/>
              </a:solidFill>
            </a:endParaRPr>
          </a:p>
        </p:txBody>
      </p:sp>
      <p:sp>
        <p:nvSpPr>
          <p:cNvPr id="5" name="ZoneTexte 4"/>
          <p:cNvSpPr txBox="1"/>
          <p:nvPr/>
        </p:nvSpPr>
        <p:spPr>
          <a:xfrm>
            <a:off x="6456040" y="764705"/>
            <a:ext cx="4032448" cy="523220"/>
          </a:xfrm>
          <a:prstGeom prst="rect">
            <a:avLst/>
          </a:prstGeom>
          <a:noFill/>
        </p:spPr>
        <p:txBody>
          <a:bodyPr wrap="square" rtlCol="0">
            <a:spAutoFit/>
          </a:bodyPr>
          <a:lstStyle/>
          <a:p>
            <a:pPr algn="just">
              <a:spcAft>
                <a:spcPts val="2400"/>
              </a:spcAft>
            </a:pPr>
            <a:r>
              <a:rPr lang="ar-TN" sz="2800" b="1" dirty="0">
                <a:solidFill>
                  <a:srgbClr val="C00000"/>
                </a:solidFill>
                <a:latin typeface="Times New Roman" pitchFamily="18" charset="0"/>
                <a:cs typeface="Times New Roman" pitchFamily="18" charset="0"/>
              </a:rPr>
              <a:t>حساب 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endParaRPr lang="ar-TN" sz="2800" b="1" dirty="0">
              <a:solidFill>
                <a:srgbClr val="C00000"/>
              </a:solidFill>
              <a:latin typeface="Times New Roman" pitchFamily="18" charset="0"/>
              <a:cs typeface="Times New Roman" pitchFamily="18" charset="0"/>
            </a:endParaRPr>
          </a:p>
        </p:txBody>
      </p:sp>
      <p:sp>
        <p:nvSpPr>
          <p:cNvPr id="6" name="Rectangle 5"/>
          <p:cNvSpPr/>
          <p:nvPr/>
        </p:nvSpPr>
        <p:spPr>
          <a:xfrm>
            <a:off x="7545016" y="1268761"/>
            <a:ext cx="2885726" cy="430887"/>
          </a:xfrm>
          <a:prstGeom prst="rect">
            <a:avLst/>
          </a:prstGeom>
        </p:spPr>
        <p:txBody>
          <a:bodyPr wrap="none">
            <a:spAutoFit/>
          </a:bodyPr>
          <a:lstStyle/>
          <a:p>
            <a:pPr marL="342900" indent="-342900">
              <a:buClr>
                <a:srgbClr val="B0CCB0"/>
              </a:buClr>
              <a:buFont typeface="+mj-lt"/>
              <a:buAutoNum type="arabicPeriod"/>
            </a:pPr>
            <a:r>
              <a:rPr lang="ar-TN" sz="2200" dirty="0">
                <a:solidFill>
                  <a:prstClr val="black"/>
                </a:solidFill>
                <a:latin typeface="Times New Roman" pitchFamily="18" charset="0"/>
                <a:cs typeface="Times New Roman" pitchFamily="18" charset="0"/>
              </a:rPr>
              <a:t>المرونة السعرية عند نقطة </a:t>
            </a:r>
            <a:endParaRPr lang="fr-FR" sz="2200" dirty="0">
              <a:solidFill>
                <a:prstClr val="black"/>
              </a:solidFill>
            </a:endParaRPr>
          </a:p>
        </p:txBody>
      </p:sp>
      <p:sp>
        <p:nvSpPr>
          <p:cNvPr id="9" name="ZoneTexte 8"/>
          <p:cNvSpPr txBox="1"/>
          <p:nvPr/>
        </p:nvSpPr>
        <p:spPr>
          <a:xfrm>
            <a:off x="1775520" y="1519624"/>
            <a:ext cx="8712968" cy="1477328"/>
          </a:xfrm>
          <a:prstGeom prst="rect">
            <a:avLst/>
          </a:prstGeom>
          <a:noFill/>
        </p:spPr>
        <p:txBody>
          <a:bodyPr wrap="square" rtlCol="0">
            <a:spAutoFit/>
          </a:bodyPr>
          <a:lstStyle/>
          <a:p>
            <a:pPr>
              <a:lnSpc>
                <a:spcPct val="150000"/>
              </a:lnSpc>
            </a:pPr>
            <a:r>
              <a:rPr lang="ar-TN" sz="2000" b="1" u="sng" dirty="0">
                <a:solidFill>
                  <a:prstClr val="black"/>
                </a:solidFill>
                <a:latin typeface="Times New Roman" pitchFamily="18" charset="0"/>
                <a:cs typeface="Times New Roman" pitchFamily="18" charset="0"/>
              </a:rPr>
              <a:t>مثال 2 </a:t>
            </a:r>
            <a:r>
              <a:rPr lang="ar-TN" sz="2000" b="1" dirty="0">
                <a:solidFill>
                  <a:prstClr val="black"/>
                </a:solidFill>
                <a:latin typeface="Times New Roman" pitchFamily="18" charset="0"/>
                <a:cs typeface="Times New Roman" pitchFamily="18" charset="0"/>
              </a:rPr>
              <a:t>: </a:t>
            </a:r>
            <a:r>
              <a:rPr lang="ar-TN" sz="2000" dirty="0">
                <a:solidFill>
                  <a:prstClr val="black"/>
                </a:solidFill>
                <a:latin typeface="Times New Roman" pitchFamily="18" charset="0"/>
                <a:cs typeface="Times New Roman" pitchFamily="18" charset="0"/>
              </a:rPr>
              <a:t>نفس</a:t>
            </a:r>
            <a:r>
              <a:rPr lang="ar-SA" sz="2000" dirty="0">
                <a:solidFill>
                  <a:prstClr val="black"/>
                </a:solidFill>
                <a:latin typeface="Times New Roman" pitchFamily="18" charset="0"/>
                <a:cs typeface="Times New Roman" pitchFamily="18" charset="0"/>
              </a:rPr>
              <a:t> الرسم البياني </a:t>
            </a:r>
            <a:r>
              <a:rPr lang="ar-TN" sz="2000" dirty="0">
                <a:solidFill>
                  <a:prstClr val="black"/>
                </a:solidFill>
                <a:latin typeface="Times New Roman" pitchFamily="18" charset="0"/>
                <a:cs typeface="Times New Roman" pitchFamily="18" charset="0"/>
              </a:rPr>
              <a:t>في المثال 1 و لكن كم تبلغ </a:t>
            </a:r>
            <a:r>
              <a:rPr lang="ar-SA" sz="2000" dirty="0">
                <a:solidFill>
                  <a:prstClr val="black"/>
                </a:solidFill>
                <a:latin typeface="Times New Roman" pitchFamily="18" charset="0"/>
                <a:cs typeface="Times New Roman" pitchFamily="18" charset="0"/>
              </a:rPr>
              <a:t>مرونة الطلب السعرية</a:t>
            </a:r>
            <a:r>
              <a:rPr lang="ar-TN" sz="2000" dirty="0">
                <a:solidFill>
                  <a:prstClr val="black"/>
                </a:solidFill>
                <a:latin typeface="Times New Roman" pitchFamily="18" charset="0"/>
                <a:cs typeface="Times New Roman" pitchFamily="18" charset="0"/>
              </a:rPr>
              <a:t> </a:t>
            </a:r>
            <a:r>
              <a:rPr lang="fr-FR" sz="2000" dirty="0">
                <a:solidFill>
                  <a:prstClr val="black"/>
                </a:solidFill>
                <a:latin typeface="Times New Roman" pitchFamily="18" charset="0"/>
                <a:cs typeface="Times New Roman" pitchFamily="18" charset="0"/>
              </a:rPr>
              <a:t> </a:t>
            </a:r>
            <a:r>
              <a:rPr lang="ar-TN" sz="2000" dirty="0">
                <a:solidFill>
                  <a:prstClr val="black"/>
                </a:solidFill>
                <a:latin typeface="Times New Roman" pitchFamily="18" charset="0"/>
                <a:cs typeface="Times New Roman" pitchFamily="18" charset="0"/>
              </a:rPr>
              <a:t>    </a:t>
            </a:r>
            <a:r>
              <a:rPr lang="ar-TN" sz="2000" u="sng" dirty="0">
                <a:solidFill>
                  <a:prstClr val="black"/>
                </a:solidFill>
                <a:latin typeface="Times New Roman" pitchFamily="18" charset="0"/>
                <a:cs typeface="Times New Roman" pitchFamily="18" charset="0"/>
              </a:rPr>
              <a:t>نزولا من النقطة </a:t>
            </a:r>
            <a:r>
              <a:rPr lang="fr-FR" sz="2000" u="sng" dirty="0">
                <a:solidFill>
                  <a:prstClr val="black"/>
                </a:solidFill>
                <a:latin typeface="Times New Roman" pitchFamily="18" charset="0"/>
                <a:cs typeface="Times New Roman" pitchFamily="18" charset="0"/>
              </a:rPr>
              <a:t>A</a:t>
            </a:r>
            <a:r>
              <a:rPr lang="ar-TN" sz="2000" u="sng" dirty="0">
                <a:solidFill>
                  <a:prstClr val="black"/>
                </a:solidFill>
                <a:latin typeface="Times New Roman" pitchFamily="18" charset="0"/>
                <a:cs typeface="Times New Roman" pitchFamily="18" charset="0"/>
              </a:rPr>
              <a:t> الى النقطة </a:t>
            </a:r>
            <a:r>
              <a:rPr lang="fr-FR" sz="2000" u="sng" dirty="0">
                <a:solidFill>
                  <a:prstClr val="black"/>
                </a:solidFill>
                <a:latin typeface="Times New Roman" pitchFamily="18" charset="0"/>
                <a:cs typeface="Times New Roman" pitchFamily="18" charset="0"/>
              </a:rPr>
              <a:t>B</a:t>
            </a:r>
            <a:r>
              <a:rPr lang="ar-TN" sz="2000" dirty="0">
                <a:solidFill>
                  <a:prstClr val="black"/>
                </a:solidFill>
                <a:latin typeface="Times New Roman" pitchFamily="18" charset="0"/>
                <a:cs typeface="Times New Roman" pitchFamily="18" charset="0"/>
              </a:rPr>
              <a:t>؟ (أي </a:t>
            </a:r>
            <a:r>
              <a:rPr lang="ar-SA" sz="2000" dirty="0">
                <a:solidFill>
                  <a:prstClr val="black"/>
                </a:solidFill>
                <a:latin typeface="Times New Roman" pitchFamily="18" charset="0"/>
                <a:cs typeface="Times New Roman" pitchFamily="18" charset="0"/>
              </a:rPr>
              <a:t>اذا </a:t>
            </a:r>
            <a:r>
              <a:rPr lang="ar-TN" sz="2000" dirty="0">
                <a:solidFill>
                  <a:prstClr val="black"/>
                </a:solidFill>
                <a:latin typeface="Times New Roman" pitchFamily="18" charset="0"/>
                <a:cs typeface="Times New Roman" pitchFamily="18" charset="0"/>
              </a:rPr>
              <a:t>انخفض </a:t>
            </a:r>
            <a:r>
              <a:rPr lang="ar-SA" sz="2000" dirty="0">
                <a:solidFill>
                  <a:prstClr val="black"/>
                </a:solidFill>
                <a:latin typeface="Times New Roman" pitchFamily="18" charset="0"/>
                <a:cs typeface="Times New Roman" pitchFamily="18" charset="0"/>
              </a:rPr>
              <a:t>سعر</a:t>
            </a:r>
            <a:r>
              <a:rPr lang="ar-TN" sz="2000" dirty="0">
                <a:solidFill>
                  <a:prstClr val="black"/>
                </a:solidFill>
                <a:latin typeface="Times New Roman" pitchFamily="18" charset="0"/>
                <a:cs typeface="Times New Roman" pitchFamily="18" charset="0"/>
              </a:rPr>
              <a:t>التفاح</a:t>
            </a:r>
            <a:r>
              <a:rPr lang="ar-SA" sz="2000" dirty="0">
                <a:solidFill>
                  <a:prstClr val="black"/>
                </a:solidFill>
                <a:latin typeface="Times New Roman" pitchFamily="18" charset="0"/>
                <a:cs typeface="Times New Roman" pitchFamily="18" charset="0"/>
              </a:rPr>
              <a:t> من </a:t>
            </a:r>
            <a:r>
              <a:rPr lang="ar-TN" sz="2000" dirty="0">
                <a:solidFill>
                  <a:prstClr val="black"/>
                </a:solidFill>
                <a:latin typeface="Times New Roman" pitchFamily="18" charset="0"/>
                <a:cs typeface="Times New Roman" pitchFamily="18" charset="0"/>
              </a:rPr>
              <a:t>20 دينار </a:t>
            </a:r>
            <a:r>
              <a:rPr lang="ar-SA" sz="2000" dirty="0">
                <a:solidFill>
                  <a:prstClr val="black"/>
                </a:solidFill>
                <a:latin typeface="Times New Roman" pitchFamily="18" charset="0"/>
                <a:cs typeface="Times New Roman" pitchFamily="18" charset="0"/>
              </a:rPr>
              <a:t>الى </a:t>
            </a:r>
            <a:r>
              <a:rPr lang="ar-TN" sz="2000" dirty="0">
                <a:solidFill>
                  <a:prstClr val="black"/>
                </a:solidFill>
                <a:latin typeface="Times New Roman" pitchFamily="18" charset="0"/>
                <a:cs typeface="Times New Roman" pitchFamily="18" charset="0"/>
              </a:rPr>
              <a:t>15 دينار </a:t>
            </a:r>
            <a:r>
              <a:rPr lang="ar-SA" sz="2000" dirty="0">
                <a:solidFill>
                  <a:prstClr val="black"/>
                </a:solidFill>
                <a:latin typeface="Times New Roman" pitchFamily="18" charset="0"/>
                <a:cs typeface="Times New Roman" pitchFamily="18" charset="0"/>
              </a:rPr>
              <a:t>ف</a:t>
            </a:r>
            <a:r>
              <a:rPr lang="ar-TN" sz="2000" dirty="0">
                <a:solidFill>
                  <a:prstClr val="black"/>
                </a:solidFill>
                <a:latin typeface="Times New Roman" pitchFamily="18" charset="0"/>
                <a:cs typeface="Times New Roman" pitchFamily="18" charset="0"/>
              </a:rPr>
              <a:t>إ</a:t>
            </a:r>
            <a:r>
              <a:rPr lang="ar-SA" sz="2000" dirty="0">
                <a:solidFill>
                  <a:prstClr val="black"/>
                </a:solidFill>
                <a:latin typeface="Times New Roman" pitchFamily="18" charset="0"/>
                <a:cs typeface="Times New Roman" pitchFamily="18" charset="0"/>
              </a:rPr>
              <a:t>ن الكمية المطلوبة </a:t>
            </a:r>
            <a:r>
              <a:rPr lang="ar-TN" sz="2000" dirty="0">
                <a:solidFill>
                  <a:prstClr val="black"/>
                </a:solidFill>
                <a:latin typeface="Times New Roman" pitchFamily="18" charset="0"/>
                <a:cs typeface="Times New Roman" pitchFamily="18" charset="0"/>
              </a:rPr>
              <a:t>ترتفع</a:t>
            </a:r>
            <a:r>
              <a:rPr lang="ar-SA" sz="2000" dirty="0">
                <a:solidFill>
                  <a:prstClr val="black"/>
                </a:solidFill>
                <a:latin typeface="Times New Roman" pitchFamily="18" charset="0"/>
                <a:cs typeface="Times New Roman" pitchFamily="18" charset="0"/>
              </a:rPr>
              <a:t> من</a:t>
            </a:r>
            <a:r>
              <a:rPr lang="ar-TN" sz="2000" dirty="0">
                <a:solidFill>
                  <a:prstClr val="black"/>
                </a:solidFill>
                <a:latin typeface="Times New Roman" pitchFamily="18" charset="0"/>
                <a:cs typeface="Times New Roman" pitchFamily="18" charset="0"/>
              </a:rPr>
              <a:t> 10</a:t>
            </a:r>
            <a:r>
              <a:rPr lang="ar-SA" sz="2000" dirty="0">
                <a:solidFill>
                  <a:prstClr val="black"/>
                </a:solidFill>
                <a:latin typeface="Times New Roman" pitchFamily="18" charset="0"/>
                <a:cs typeface="Times New Roman" pitchFamily="18" charset="0"/>
              </a:rPr>
              <a:t> </a:t>
            </a:r>
            <a:r>
              <a:rPr lang="ar-TN" sz="2000" dirty="0">
                <a:solidFill>
                  <a:prstClr val="black"/>
                </a:solidFill>
                <a:latin typeface="Times New Roman" pitchFamily="18" charset="0"/>
                <a:cs typeface="Times New Roman" pitchFamily="18" charset="0"/>
              </a:rPr>
              <a:t>طن الى 25 طن).</a:t>
            </a:r>
            <a:endParaRPr lang="fr-FR" sz="2000" dirty="0">
              <a:solidFill>
                <a:prstClr val="black"/>
              </a:solidFill>
            </a:endParaRPr>
          </a:p>
        </p:txBody>
      </p:sp>
      <p:graphicFrame>
        <p:nvGraphicFramePr>
          <p:cNvPr id="29698" name="Object 2"/>
          <p:cNvGraphicFramePr>
            <a:graphicFrameLocks noChangeAspect="1"/>
          </p:cNvGraphicFramePr>
          <p:nvPr>
            <p:extLst/>
          </p:nvPr>
        </p:nvGraphicFramePr>
        <p:xfrm>
          <a:off x="3949601" y="1699648"/>
          <a:ext cx="260350" cy="360363"/>
        </p:xfrm>
        <a:graphic>
          <a:graphicData uri="http://schemas.openxmlformats.org/presentationml/2006/ole">
            <mc:AlternateContent xmlns:mc="http://schemas.openxmlformats.org/markup-compatibility/2006">
              <mc:Choice xmlns:v="urn:schemas-microsoft-com:vml" Requires="v">
                <p:oleObj spid="_x0000_s4118" name="Équation" r:id="rId4" imgW="203040" imgH="241200" progId="Equation.3">
                  <p:embed/>
                </p:oleObj>
              </mc:Choice>
              <mc:Fallback>
                <p:oleObj name="Équation" r:id="rId4" imgW="20304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9601" y="1699648"/>
                        <a:ext cx="2603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Line 6"/>
          <p:cNvSpPr>
            <a:spLocks noChangeShapeType="1"/>
          </p:cNvSpPr>
          <p:nvPr/>
        </p:nvSpPr>
        <p:spPr bwMode="auto">
          <a:xfrm flipH="1">
            <a:off x="7104112" y="2730406"/>
            <a:ext cx="72008" cy="2614594"/>
          </a:xfrm>
          <a:prstGeom prst="line">
            <a:avLst/>
          </a:prstGeom>
          <a:noFill/>
          <a:ln w="19050">
            <a:solidFill>
              <a:srgbClr val="000000"/>
            </a:solidFill>
            <a:round/>
            <a:headEnd type="arrow" w="med" len="med"/>
            <a:tailEnd type="none" w="med" len="med"/>
          </a:ln>
        </p:spPr>
        <p:txBody>
          <a:bodyPr/>
          <a:lstStyle/>
          <a:p>
            <a:endParaRPr lang="ar-SA" sz="1600">
              <a:solidFill>
                <a:prstClr val="black"/>
              </a:solidFill>
              <a:latin typeface="Times New Roman" pitchFamily="18" charset="0"/>
              <a:cs typeface="Times New Roman" pitchFamily="18" charset="0"/>
            </a:endParaRPr>
          </a:p>
        </p:txBody>
      </p:sp>
      <p:sp>
        <p:nvSpPr>
          <p:cNvPr id="13" name="Line 7"/>
          <p:cNvSpPr>
            <a:spLocks noChangeShapeType="1"/>
          </p:cNvSpPr>
          <p:nvPr/>
        </p:nvSpPr>
        <p:spPr bwMode="auto">
          <a:xfrm flipV="1">
            <a:off x="7104112" y="5344180"/>
            <a:ext cx="3140984" cy="819"/>
          </a:xfrm>
          <a:prstGeom prst="line">
            <a:avLst/>
          </a:prstGeom>
          <a:noFill/>
          <a:ln w="19050">
            <a:solidFill>
              <a:srgbClr val="000000"/>
            </a:solidFill>
            <a:round/>
            <a:headEnd type="none" w="med" len="med"/>
            <a:tailEnd type="arrow" w="med" len="med"/>
          </a:ln>
        </p:spPr>
        <p:txBody>
          <a:bodyPr/>
          <a:lstStyle/>
          <a:p>
            <a:endParaRPr lang="ar-SA" sz="1600">
              <a:solidFill>
                <a:prstClr val="black"/>
              </a:solidFill>
              <a:latin typeface="Times New Roman" pitchFamily="18" charset="0"/>
              <a:cs typeface="Times New Roman" pitchFamily="18" charset="0"/>
            </a:endParaRPr>
          </a:p>
        </p:txBody>
      </p:sp>
      <p:sp>
        <p:nvSpPr>
          <p:cNvPr id="14" name="Line 9"/>
          <p:cNvSpPr>
            <a:spLocks noChangeShapeType="1"/>
          </p:cNvSpPr>
          <p:nvPr/>
        </p:nvSpPr>
        <p:spPr bwMode="auto">
          <a:xfrm>
            <a:off x="7436784" y="3183940"/>
            <a:ext cx="3024336" cy="1224136"/>
          </a:xfrm>
          <a:prstGeom prst="line">
            <a:avLst/>
          </a:prstGeom>
          <a:noFill/>
          <a:ln w="28575">
            <a:solidFill>
              <a:srgbClr val="000000"/>
            </a:solidFill>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5" name="Line 10"/>
          <p:cNvSpPr>
            <a:spLocks noChangeShapeType="1"/>
          </p:cNvSpPr>
          <p:nvPr/>
        </p:nvSpPr>
        <p:spPr bwMode="auto">
          <a:xfrm flipH="1">
            <a:off x="7148752" y="4048036"/>
            <a:ext cx="2520280"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6" name="Line 11"/>
          <p:cNvSpPr>
            <a:spLocks noChangeShapeType="1"/>
          </p:cNvSpPr>
          <p:nvPr/>
        </p:nvSpPr>
        <p:spPr bwMode="auto">
          <a:xfrm>
            <a:off x="8156864" y="3471972"/>
            <a:ext cx="0" cy="18722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7" name="Line 12"/>
          <p:cNvSpPr>
            <a:spLocks noChangeShapeType="1"/>
          </p:cNvSpPr>
          <p:nvPr/>
        </p:nvSpPr>
        <p:spPr bwMode="auto">
          <a:xfrm flipH="1" flipV="1">
            <a:off x="7148752" y="3471972"/>
            <a:ext cx="936104"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8" name="Line 13"/>
          <p:cNvSpPr>
            <a:spLocks noChangeShapeType="1"/>
          </p:cNvSpPr>
          <p:nvPr/>
        </p:nvSpPr>
        <p:spPr bwMode="auto">
          <a:xfrm>
            <a:off x="9669032" y="4048036"/>
            <a:ext cx="0" cy="1296144"/>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9" name="Text Box 14"/>
          <p:cNvSpPr txBox="1">
            <a:spLocks noChangeArrowheads="1"/>
          </p:cNvSpPr>
          <p:nvPr/>
        </p:nvSpPr>
        <p:spPr bwMode="auto">
          <a:xfrm>
            <a:off x="10064568" y="4408076"/>
            <a:ext cx="576064" cy="360040"/>
          </a:xfrm>
          <a:prstGeom prst="rect">
            <a:avLst/>
          </a:prstGeom>
          <a:noFill/>
          <a:ln w="9525">
            <a:noFill/>
            <a:miter lim="800000"/>
            <a:headEnd/>
            <a:tailEnd/>
          </a:ln>
        </p:spPr>
        <p:txBody>
          <a:bodyPr/>
          <a:lstStyle/>
          <a:p>
            <a:r>
              <a:rPr lang="en-US" altLang="zh-CN" sz="1600" b="1" dirty="0">
                <a:solidFill>
                  <a:prstClr val="black"/>
                </a:solidFill>
                <a:latin typeface="Times New Roman" pitchFamily="18" charset="0"/>
                <a:cs typeface="Times New Roman" pitchFamily="18" charset="0"/>
              </a:rPr>
              <a:t>D</a:t>
            </a:r>
            <a:endParaRPr lang="en-US" sz="1600" dirty="0">
              <a:solidFill>
                <a:prstClr val="black"/>
              </a:solidFill>
              <a:latin typeface="Times New Roman" pitchFamily="18" charset="0"/>
              <a:cs typeface="Times New Roman" pitchFamily="18" charset="0"/>
            </a:endParaRPr>
          </a:p>
        </p:txBody>
      </p:sp>
      <p:sp>
        <p:nvSpPr>
          <p:cNvPr id="20" name="Text Box 18"/>
          <p:cNvSpPr txBox="1">
            <a:spLocks noChangeArrowheads="1"/>
          </p:cNvSpPr>
          <p:nvPr/>
        </p:nvSpPr>
        <p:spPr bwMode="auto">
          <a:xfrm>
            <a:off x="6672064" y="4840124"/>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21" name="Text Box 19"/>
          <p:cNvSpPr txBox="1">
            <a:spLocks noChangeArrowheads="1"/>
          </p:cNvSpPr>
          <p:nvPr/>
        </p:nvSpPr>
        <p:spPr bwMode="auto">
          <a:xfrm>
            <a:off x="7292768" y="5345000"/>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22" name="Text Box 22"/>
          <p:cNvSpPr txBox="1">
            <a:spLocks noChangeArrowheads="1"/>
          </p:cNvSpPr>
          <p:nvPr/>
        </p:nvSpPr>
        <p:spPr bwMode="auto">
          <a:xfrm>
            <a:off x="10245096" y="5128975"/>
            <a:ext cx="395536" cy="402084"/>
          </a:xfrm>
          <a:prstGeom prst="rect">
            <a:avLst/>
          </a:prstGeom>
          <a:noFill/>
          <a:ln w="9525">
            <a:noFill/>
            <a:miter lim="800000"/>
            <a:headEnd/>
            <a:tailEnd/>
          </a:ln>
        </p:spPr>
        <p:txBody>
          <a:bodyPr/>
          <a:lstStyle/>
          <a:p>
            <a:r>
              <a:rPr lang="en-US" altLang="zh-CN" sz="1600" b="1" dirty="0">
                <a:solidFill>
                  <a:prstClr val="black"/>
                </a:solidFill>
                <a:latin typeface="Times New Roman" pitchFamily="18" charset="0"/>
                <a:cs typeface="Times New Roman" pitchFamily="18" charset="0"/>
              </a:rPr>
              <a:t>Q</a:t>
            </a:r>
            <a:endParaRPr lang="en-US" sz="1600" dirty="0">
              <a:solidFill>
                <a:prstClr val="black"/>
              </a:solidFill>
              <a:latin typeface="Times New Roman" pitchFamily="18" charset="0"/>
              <a:cs typeface="Times New Roman" pitchFamily="18" charset="0"/>
            </a:endParaRPr>
          </a:p>
        </p:txBody>
      </p:sp>
      <p:sp>
        <p:nvSpPr>
          <p:cNvPr id="23" name="Text Box 16"/>
          <p:cNvSpPr txBox="1">
            <a:spLocks noChangeArrowheads="1"/>
          </p:cNvSpPr>
          <p:nvPr/>
        </p:nvSpPr>
        <p:spPr bwMode="auto">
          <a:xfrm>
            <a:off x="6600057" y="2564904"/>
            <a:ext cx="601927" cy="444598"/>
          </a:xfrm>
          <a:prstGeom prst="rect">
            <a:avLst/>
          </a:prstGeom>
          <a:noFill/>
          <a:ln w="9525">
            <a:noFill/>
            <a:miter lim="800000"/>
            <a:headEnd/>
            <a:tailEnd/>
          </a:ln>
        </p:spPr>
        <p:txBody>
          <a:bodyPr/>
          <a:lstStyle/>
          <a:p>
            <a:pPr algn="ctr"/>
            <a:r>
              <a:rPr lang="en-US" altLang="zh-CN" sz="1600" b="1" dirty="0">
                <a:solidFill>
                  <a:prstClr val="black"/>
                </a:solidFill>
                <a:latin typeface="Times New Roman" pitchFamily="18" charset="0"/>
              </a:rPr>
              <a:t>P</a:t>
            </a:r>
            <a:endParaRPr lang="en-US" sz="1600" dirty="0">
              <a:solidFill>
                <a:prstClr val="black"/>
              </a:solidFill>
            </a:endParaRPr>
          </a:p>
        </p:txBody>
      </p:sp>
      <p:sp>
        <p:nvSpPr>
          <p:cNvPr id="24" name="Text Box 18"/>
          <p:cNvSpPr txBox="1">
            <a:spLocks noChangeArrowheads="1"/>
          </p:cNvSpPr>
          <p:nvPr/>
        </p:nvSpPr>
        <p:spPr bwMode="auto">
          <a:xfrm>
            <a:off x="6644696" y="3832012"/>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5" name="Text Box 18"/>
          <p:cNvSpPr txBox="1">
            <a:spLocks noChangeArrowheads="1"/>
          </p:cNvSpPr>
          <p:nvPr/>
        </p:nvSpPr>
        <p:spPr bwMode="auto">
          <a:xfrm>
            <a:off x="6644696" y="4336068"/>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26" name="Text Box 18"/>
          <p:cNvSpPr txBox="1">
            <a:spLocks noChangeArrowheads="1"/>
          </p:cNvSpPr>
          <p:nvPr/>
        </p:nvSpPr>
        <p:spPr bwMode="auto">
          <a:xfrm>
            <a:off x="6644696" y="3255948"/>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27" name="Text Box 19"/>
          <p:cNvSpPr txBox="1">
            <a:spLocks noChangeArrowheads="1"/>
          </p:cNvSpPr>
          <p:nvPr/>
        </p:nvSpPr>
        <p:spPr bwMode="auto">
          <a:xfrm>
            <a:off x="8372888" y="5344180"/>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8" name="Text Box 19"/>
          <p:cNvSpPr txBox="1">
            <a:spLocks noChangeArrowheads="1"/>
          </p:cNvSpPr>
          <p:nvPr/>
        </p:nvSpPr>
        <p:spPr bwMode="auto">
          <a:xfrm>
            <a:off x="9308992" y="5344181"/>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25</a:t>
            </a:r>
            <a:endParaRPr lang="en-US" sz="1600" dirty="0">
              <a:solidFill>
                <a:prstClr val="black"/>
              </a:solidFill>
              <a:latin typeface="Times New Roman" pitchFamily="18" charset="0"/>
              <a:cs typeface="Times New Roman" pitchFamily="18" charset="0"/>
            </a:endParaRPr>
          </a:p>
        </p:txBody>
      </p:sp>
      <p:sp>
        <p:nvSpPr>
          <p:cNvPr id="29" name="Text Box 19"/>
          <p:cNvSpPr txBox="1">
            <a:spLocks noChangeArrowheads="1"/>
          </p:cNvSpPr>
          <p:nvPr/>
        </p:nvSpPr>
        <p:spPr bwMode="auto">
          <a:xfrm>
            <a:off x="7796824" y="5344181"/>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30" name="Text Box 19"/>
          <p:cNvSpPr txBox="1">
            <a:spLocks noChangeArrowheads="1"/>
          </p:cNvSpPr>
          <p:nvPr/>
        </p:nvSpPr>
        <p:spPr bwMode="auto">
          <a:xfrm>
            <a:off x="8804936" y="5344180"/>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31" name="Line 12"/>
          <p:cNvSpPr>
            <a:spLocks noChangeShapeType="1"/>
          </p:cNvSpPr>
          <p:nvPr/>
        </p:nvSpPr>
        <p:spPr bwMode="auto">
          <a:xfrm>
            <a:off x="7652808" y="5272172"/>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2" name="Line 12"/>
          <p:cNvSpPr>
            <a:spLocks noChangeShapeType="1"/>
          </p:cNvSpPr>
          <p:nvPr/>
        </p:nvSpPr>
        <p:spPr bwMode="auto">
          <a:xfrm>
            <a:off x="8660920" y="5272172"/>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3" name="Line 12"/>
          <p:cNvSpPr>
            <a:spLocks noChangeShapeType="1"/>
          </p:cNvSpPr>
          <p:nvPr/>
        </p:nvSpPr>
        <p:spPr bwMode="auto">
          <a:xfrm flipH="1">
            <a:off x="7148752" y="4984140"/>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4" name="Line 12"/>
          <p:cNvSpPr>
            <a:spLocks noChangeShapeType="1"/>
          </p:cNvSpPr>
          <p:nvPr/>
        </p:nvSpPr>
        <p:spPr bwMode="auto">
          <a:xfrm flipH="1">
            <a:off x="7148752" y="4552092"/>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5" name="Ellipse 34"/>
          <p:cNvSpPr/>
          <p:nvPr/>
        </p:nvSpPr>
        <p:spPr>
          <a:xfrm>
            <a:off x="8084856" y="3399964"/>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36" name="Ellipse 35"/>
          <p:cNvSpPr/>
          <p:nvPr/>
        </p:nvSpPr>
        <p:spPr>
          <a:xfrm>
            <a:off x="9597024" y="4048036"/>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37" name="ZoneTexte 36"/>
          <p:cNvSpPr txBox="1"/>
          <p:nvPr/>
        </p:nvSpPr>
        <p:spPr>
          <a:xfrm>
            <a:off x="8012848" y="3030632"/>
            <a:ext cx="504056" cy="369332"/>
          </a:xfrm>
          <a:prstGeom prst="rect">
            <a:avLst/>
          </a:prstGeom>
          <a:noFill/>
        </p:spPr>
        <p:txBody>
          <a:bodyPr wrap="square" rtlCol="0">
            <a:spAutoFit/>
          </a:bodyPr>
          <a:lstStyle/>
          <a:p>
            <a:r>
              <a:rPr lang="fr-FR" dirty="0">
                <a:solidFill>
                  <a:prstClr val="black"/>
                </a:solidFill>
              </a:rPr>
              <a:t>A</a:t>
            </a:r>
          </a:p>
        </p:txBody>
      </p:sp>
      <p:sp>
        <p:nvSpPr>
          <p:cNvPr id="38" name="ZoneTexte 37"/>
          <p:cNvSpPr txBox="1"/>
          <p:nvPr/>
        </p:nvSpPr>
        <p:spPr>
          <a:xfrm>
            <a:off x="9453008" y="3606696"/>
            <a:ext cx="504056" cy="369332"/>
          </a:xfrm>
          <a:prstGeom prst="rect">
            <a:avLst/>
          </a:prstGeom>
          <a:noFill/>
        </p:spPr>
        <p:txBody>
          <a:bodyPr wrap="square" rtlCol="0">
            <a:spAutoFit/>
          </a:bodyPr>
          <a:lstStyle/>
          <a:p>
            <a:r>
              <a:rPr lang="fr-FR" dirty="0">
                <a:solidFill>
                  <a:prstClr val="black"/>
                </a:solidFill>
              </a:rPr>
              <a:t>B</a:t>
            </a:r>
          </a:p>
        </p:txBody>
      </p:sp>
      <p:sp>
        <p:nvSpPr>
          <p:cNvPr id="39" name="Line 12"/>
          <p:cNvSpPr>
            <a:spLocks noChangeShapeType="1"/>
          </p:cNvSpPr>
          <p:nvPr/>
        </p:nvSpPr>
        <p:spPr bwMode="auto">
          <a:xfrm>
            <a:off x="9164976" y="5272172"/>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41" name="Rectangle 40"/>
          <p:cNvSpPr/>
          <p:nvPr/>
        </p:nvSpPr>
        <p:spPr>
          <a:xfrm>
            <a:off x="7972012" y="5682734"/>
            <a:ext cx="1292341" cy="338554"/>
          </a:xfrm>
          <a:prstGeom prst="rect">
            <a:avLst/>
          </a:prstGeom>
          <a:ln w="6350">
            <a:solidFill>
              <a:schemeClr val="tx1"/>
            </a:solidFill>
          </a:ln>
        </p:spPr>
        <p:txBody>
          <a:bodyPr wrap="none">
            <a:spAutoFit/>
          </a:bodyPr>
          <a:lstStyle/>
          <a:p>
            <a:r>
              <a:rPr lang="ar-SA" sz="1600" b="1" dirty="0">
                <a:solidFill>
                  <a:prstClr val="black"/>
                </a:solidFill>
                <a:latin typeface="Times New Roman" pitchFamily="18" charset="0"/>
                <a:ea typeface="SimSun" pitchFamily="2" charset="-122"/>
                <a:cs typeface="Times New Roman" pitchFamily="18" charset="0"/>
              </a:rPr>
              <a:t>شكل</a:t>
            </a:r>
            <a:r>
              <a:rPr lang="ar-TN" sz="1600" b="1" dirty="0">
                <a:solidFill>
                  <a:prstClr val="black"/>
                </a:solidFill>
                <a:latin typeface="Times New Roman" pitchFamily="18" charset="0"/>
                <a:ea typeface="SimSun" pitchFamily="2" charset="-122"/>
                <a:cs typeface="Times New Roman" pitchFamily="18" charset="0"/>
              </a:rPr>
              <a:t> رقم</a:t>
            </a:r>
            <a:r>
              <a:rPr lang="ar-SA" sz="1600" b="1" dirty="0">
                <a:solidFill>
                  <a:prstClr val="black"/>
                </a:solidFill>
                <a:latin typeface="Times New Roman" pitchFamily="18" charset="0"/>
                <a:ea typeface="SimSun" pitchFamily="2" charset="-122"/>
                <a:cs typeface="Times New Roman" pitchFamily="18" charset="0"/>
              </a:rPr>
              <a:t> (</a:t>
            </a:r>
            <a:r>
              <a:rPr lang="ar-TN" sz="1600" b="1" dirty="0">
                <a:solidFill>
                  <a:prstClr val="black"/>
                </a:solidFill>
                <a:latin typeface="Times New Roman" pitchFamily="18" charset="0"/>
                <a:ea typeface="SimSun" pitchFamily="2" charset="-122"/>
                <a:cs typeface="Times New Roman" pitchFamily="18" charset="0"/>
              </a:rPr>
              <a:t>4</a:t>
            </a:r>
            <a:r>
              <a:rPr lang="ar-SA" sz="1600" b="1" dirty="0">
                <a:solidFill>
                  <a:prstClr val="black"/>
                </a:solidFill>
                <a:latin typeface="Times New Roman" pitchFamily="18" charset="0"/>
                <a:ea typeface="SimSun" pitchFamily="2" charset="-122"/>
                <a:cs typeface="Times New Roman" pitchFamily="18" charset="0"/>
              </a:rPr>
              <a:t>-</a:t>
            </a:r>
            <a:r>
              <a:rPr lang="ar-TN" sz="1600" b="1" dirty="0">
                <a:solidFill>
                  <a:prstClr val="black"/>
                </a:solidFill>
                <a:latin typeface="Times New Roman" pitchFamily="18" charset="0"/>
                <a:ea typeface="SimSun" pitchFamily="2" charset="-122"/>
                <a:cs typeface="Times New Roman" pitchFamily="18" charset="0"/>
              </a:rPr>
              <a:t>3</a:t>
            </a:r>
            <a:r>
              <a:rPr lang="ar-SA" sz="1600" b="1" dirty="0">
                <a:solidFill>
                  <a:prstClr val="black"/>
                </a:solidFill>
                <a:latin typeface="Times New Roman" pitchFamily="18" charset="0"/>
                <a:ea typeface="SimSun" pitchFamily="2" charset="-122"/>
                <a:cs typeface="Times New Roman" pitchFamily="18" charset="0"/>
              </a:rPr>
              <a:t>) </a:t>
            </a:r>
            <a:endParaRPr lang="fr-FR" sz="1600" dirty="0">
              <a:solidFill>
                <a:prstClr val="black"/>
              </a:solidFill>
            </a:endParaRPr>
          </a:p>
        </p:txBody>
      </p:sp>
      <p:sp>
        <p:nvSpPr>
          <p:cNvPr id="46" name="Arc 45"/>
          <p:cNvSpPr/>
          <p:nvPr/>
        </p:nvSpPr>
        <p:spPr>
          <a:xfrm rot="11573091">
            <a:off x="8135420" y="3177718"/>
            <a:ext cx="1905376" cy="936209"/>
          </a:xfrm>
          <a:prstGeom prst="arc">
            <a:avLst>
              <a:gd name="adj1" fmla="val 13517207"/>
              <a:gd name="adj2" fmla="val 20826429"/>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solidFill>
                <a:prstClr val="black"/>
              </a:solidFill>
            </a:endParaRPr>
          </a:p>
        </p:txBody>
      </p:sp>
      <p:sp>
        <p:nvSpPr>
          <p:cNvPr id="47" name="ZoneTexte 46"/>
          <p:cNvSpPr txBox="1"/>
          <p:nvPr/>
        </p:nvSpPr>
        <p:spPr>
          <a:xfrm>
            <a:off x="5015880" y="2996952"/>
            <a:ext cx="864096" cy="369332"/>
          </a:xfrm>
          <a:prstGeom prst="rect">
            <a:avLst/>
          </a:prstGeom>
          <a:noFill/>
        </p:spPr>
        <p:txBody>
          <a:bodyPr wrap="square" rtlCol="0">
            <a:spAutoFit/>
          </a:bodyPr>
          <a:lstStyle/>
          <a:p>
            <a:r>
              <a:rPr lang="ar-TN" b="1" u="sng" dirty="0">
                <a:solidFill>
                  <a:prstClr val="black"/>
                </a:solidFill>
              </a:rPr>
              <a:t>الحل:</a:t>
            </a:r>
            <a:endParaRPr lang="fr-FR" b="1" u="sng" dirty="0">
              <a:solidFill>
                <a:prstClr val="black"/>
              </a:solidFill>
            </a:endParaRPr>
          </a:p>
        </p:txBody>
      </p:sp>
      <p:sp>
        <p:nvSpPr>
          <p:cNvPr id="49" name="ZoneTexte 48"/>
          <p:cNvSpPr txBox="1"/>
          <p:nvPr/>
        </p:nvSpPr>
        <p:spPr>
          <a:xfrm>
            <a:off x="1631504" y="6095037"/>
            <a:ext cx="8784976" cy="707886"/>
          </a:xfrm>
          <a:prstGeom prst="rect">
            <a:avLst/>
          </a:prstGeom>
          <a:noFill/>
          <a:ln w="12700">
            <a:solidFill>
              <a:schemeClr val="tx1"/>
            </a:solidFill>
          </a:ln>
        </p:spPr>
        <p:txBody>
          <a:bodyPr wrap="square" rtlCol="0">
            <a:spAutoFit/>
          </a:bodyPr>
          <a:lstStyle/>
          <a:p>
            <a:pPr algn="just"/>
            <a:r>
              <a:rPr lang="ar-TN" sz="2000" dirty="0">
                <a:solidFill>
                  <a:prstClr val="black"/>
                </a:solidFill>
              </a:rPr>
              <a:t>نلاحظ أن هناك اختلاف في مرونة الطلب من نقطة لأخرى على منحنى الطلب وذلك لتغير نقطة البداية و النهاية و لهذا السبب سميت بمرونة النقطة. </a:t>
            </a:r>
            <a:endParaRPr lang="fr-FR" sz="2000" dirty="0">
              <a:solidFill>
                <a:prstClr val="black"/>
              </a:solidFill>
            </a:endParaRPr>
          </a:p>
        </p:txBody>
      </p:sp>
      <p:graphicFrame>
        <p:nvGraphicFramePr>
          <p:cNvPr id="29702" name="Object 6"/>
          <p:cNvGraphicFramePr>
            <a:graphicFrameLocks noChangeAspect="1"/>
          </p:cNvGraphicFramePr>
          <p:nvPr/>
        </p:nvGraphicFramePr>
        <p:xfrm>
          <a:off x="1703512" y="3501008"/>
          <a:ext cx="4752528" cy="1656184"/>
        </p:xfrm>
        <a:graphic>
          <a:graphicData uri="http://schemas.openxmlformats.org/presentationml/2006/ole">
            <mc:AlternateContent xmlns:mc="http://schemas.openxmlformats.org/markup-compatibility/2006">
              <mc:Choice xmlns:v="urn:schemas-microsoft-com:vml" Requires="v">
                <p:oleObj spid="_x0000_s4119" name="Équation" r:id="rId6" imgW="3124080" imgH="1015920" progId="Equation.3">
                  <p:embed/>
                </p:oleObj>
              </mc:Choice>
              <mc:Fallback>
                <p:oleObj name="Équation" r:id="rId6" imgW="3124080" imgH="10159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512" y="3501008"/>
                        <a:ext cx="4752528" cy="1656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1410840" y="3241440"/>
              <a:ext cx="9260640" cy="2349000"/>
            </p14:xfrm>
          </p:contentPart>
        </mc:Choice>
        <mc:Fallback>
          <p:pic>
            <p:nvPicPr>
              <p:cNvPr id="3" name="Ink 2"/>
              <p:cNvPicPr/>
              <p:nvPr/>
            </p:nvPicPr>
            <p:blipFill>
              <a:blip r:embed="rId9"/>
              <a:stretch>
                <a:fillRect/>
              </a:stretch>
            </p:blipFill>
            <p:spPr>
              <a:xfrm>
                <a:off x="1401480" y="3232080"/>
                <a:ext cx="9279360" cy="2367720"/>
              </a:xfrm>
              <a:prstGeom prst="rect">
                <a:avLst/>
              </a:prstGeom>
            </p:spPr>
          </p:pic>
        </mc:Fallback>
      </mc:AlternateContent>
    </p:spTree>
    <p:extLst>
      <p:ext uri="{BB962C8B-B14F-4D97-AF65-F5344CB8AC3E}">
        <p14:creationId xmlns:p14="http://schemas.microsoft.com/office/powerpoint/2010/main" val="922904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31504" y="1632168"/>
            <a:ext cx="8856984" cy="4389120"/>
          </a:xfrm>
        </p:spPr>
        <p:txBody>
          <a:bodyPr>
            <a:normAutofit/>
          </a:bodyPr>
          <a:lstStyle/>
          <a:p>
            <a:pPr marL="0" indent="0">
              <a:lnSpc>
                <a:spcPct val="150000"/>
              </a:lnSpc>
              <a:spcBef>
                <a:spcPts val="600"/>
              </a:spcBef>
              <a:spcAft>
                <a:spcPts val="600"/>
              </a:spcAft>
              <a:buNone/>
            </a:pPr>
            <a:r>
              <a:rPr lang="ar-TN" sz="2200" dirty="0">
                <a:solidFill>
                  <a:schemeClr val="tx1"/>
                </a:solidFill>
                <a:latin typeface="Times New Roman" pitchFamily="18" charset="0"/>
                <a:cs typeface="Times New Roman" pitchFamily="18" charset="0"/>
              </a:rPr>
              <a:t>المرونة السعرية للقوس (أو بين نقطتين) </a:t>
            </a:r>
            <a:r>
              <a:rPr lang="ar-TN" sz="2200" dirty="0" smtClean="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ن</a:t>
            </a:r>
            <a:r>
              <a:rPr lang="ar-SA" sz="2200" dirty="0">
                <a:solidFill>
                  <a:schemeClr val="tx1"/>
                </a:solidFill>
                <a:latin typeface="Times New Roman" pitchFamily="18" charset="0"/>
                <a:cs typeface="Times New Roman" pitchFamily="18" charset="0"/>
              </a:rPr>
              <a:t>حسب المرونة عند النقطة المنصفة للمسافة </a:t>
            </a:r>
            <a:r>
              <a:rPr lang="ar-TN" sz="2200" dirty="0">
                <a:solidFill>
                  <a:schemeClr val="tx1"/>
                </a:solidFill>
                <a:latin typeface="Times New Roman" pitchFamily="18" charset="0"/>
                <a:cs typeface="Times New Roman" pitchFamily="18" charset="0"/>
              </a:rPr>
              <a:t>(المتوسط)</a:t>
            </a:r>
            <a:r>
              <a:rPr lang="ar-SA" sz="2200" dirty="0">
                <a:solidFill>
                  <a:schemeClr val="tx1"/>
                </a:solidFill>
                <a:latin typeface="Times New Roman" pitchFamily="18" charset="0"/>
                <a:cs typeface="Times New Roman" pitchFamily="18" charset="0"/>
              </a:rPr>
              <a:t> بين نقطتين</a:t>
            </a:r>
            <a:r>
              <a:rPr lang="ar-TN" sz="2200" dirty="0">
                <a:solidFill>
                  <a:schemeClr val="tx1"/>
                </a:solidFill>
                <a:latin typeface="Times New Roman" pitchFamily="18" charset="0"/>
                <a:cs typeface="Times New Roman" pitchFamily="18" charset="0"/>
              </a:rPr>
              <a:t> متباعدتين </a:t>
            </a:r>
            <a:r>
              <a:rPr lang="ar-SA" sz="2200" dirty="0">
                <a:solidFill>
                  <a:schemeClr val="tx1"/>
                </a:solidFill>
                <a:latin typeface="Times New Roman" pitchFamily="18" charset="0"/>
                <a:cs typeface="Times New Roman" pitchFamily="18" charset="0"/>
              </a:rPr>
              <a:t>على منحنى الطلب</a:t>
            </a:r>
            <a:r>
              <a:rPr lang="ar-TN" sz="2200" dirty="0">
                <a:solidFill>
                  <a:schemeClr val="tx1"/>
                </a:solidFill>
                <a:latin typeface="Times New Roman" pitchFamily="18" charset="0"/>
                <a:cs typeface="Times New Roman" pitchFamily="18" charset="0"/>
              </a:rPr>
              <a:t>, بمعنى احتساب متوسط السعر الأساسي و الجديد و كذلك متوسط الكمية الاساسية و الكمية الجديدة بعد تغير السعر. وباستخدام الرموز الرياضية نكتب معامل المرونة كالتالي:</a:t>
            </a:r>
          </a:p>
          <a:p>
            <a:pPr rtl="1">
              <a:buNone/>
            </a:pPr>
            <a:endParaRPr lang="ar-TN" sz="2200" dirty="0">
              <a:solidFill>
                <a:schemeClr val="tx1"/>
              </a:solidFill>
              <a:latin typeface="Times New Roman" pitchFamily="18" charset="0"/>
              <a:cs typeface="Times New Roman" pitchFamily="18" charset="0"/>
            </a:endParaRPr>
          </a:p>
          <a:p>
            <a:pPr rtl="1">
              <a:buNone/>
            </a:pPr>
            <a:endParaRPr lang="fr-FR" sz="2200" dirty="0">
              <a:solidFill>
                <a:schemeClr val="tx1"/>
              </a:solidFill>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11</a:t>
            </a:fld>
            <a:endParaRPr lang="fr-FR">
              <a:solidFill>
                <a:prstClr val="black"/>
              </a:solidFill>
            </a:endParaRPr>
          </a:p>
        </p:txBody>
      </p:sp>
      <p:sp>
        <p:nvSpPr>
          <p:cNvPr id="5" name="Rectangle 4"/>
          <p:cNvSpPr/>
          <p:nvPr/>
        </p:nvSpPr>
        <p:spPr>
          <a:xfrm>
            <a:off x="6528048" y="980729"/>
            <a:ext cx="3966814" cy="523220"/>
          </a:xfrm>
          <a:prstGeom prst="rect">
            <a:avLst/>
          </a:prstGeom>
        </p:spPr>
        <p:txBody>
          <a:bodyPr wrap="square">
            <a:spAutoFit/>
          </a:bodyPr>
          <a:lstStyle/>
          <a:p>
            <a:pPr algn="just">
              <a:spcAft>
                <a:spcPts val="2400"/>
              </a:spcAft>
            </a:pPr>
            <a:r>
              <a:rPr lang="ar-TN" sz="2800" b="1" dirty="0">
                <a:solidFill>
                  <a:srgbClr val="C00000"/>
                </a:solidFill>
                <a:latin typeface="Times New Roman" pitchFamily="18" charset="0"/>
                <a:cs typeface="Times New Roman" pitchFamily="18" charset="0"/>
              </a:rPr>
              <a:t>حساب 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endParaRPr lang="ar-TN" sz="2800" b="1" dirty="0">
              <a:solidFill>
                <a:srgbClr val="C00000"/>
              </a:solidFill>
              <a:latin typeface="Times New Roman" pitchFamily="18" charset="0"/>
              <a:cs typeface="Times New Roman" pitchFamily="18" charset="0"/>
            </a:endParaRPr>
          </a:p>
        </p:txBody>
      </p:sp>
      <p:graphicFrame>
        <p:nvGraphicFramePr>
          <p:cNvPr id="4101" name="Object 5"/>
          <p:cNvGraphicFramePr>
            <a:graphicFrameLocks noChangeAspect="1"/>
          </p:cNvGraphicFramePr>
          <p:nvPr/>
        </p:nvGraphicFramePr>
        <p:xfrm>
          <a:off x="2109789" y="4375150"/>
          <a:ext cx="7756525" cy="1708150"/>
        </p:xfrm>
        <a:graphic>
          <a:graphicData uri="http://schemas.openxmlformats.org/presentationml/2006/ole">
            <mc:AlternateContent xmlns:mc="http://schemas.openxmlformats.org/markup-compatibility/2006">
              <mc:Choice xmlns:v="urn:schemas-microsoft-com:vml" Requires="v">
                <p:oleObj spid="_x0000_s5132" name="Équation" r:id="rId4" imgW="3200400" imgH="1155600" progId="Equation.3">
                  <p:embed/>
                </p:oleObj>
              </mc:Choice>
              <mc:Fallback>
                <p:oleObj name="Équation" r:id="rId4" imgW="3200400" imgH="1155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9789" y="4375150"/>
                        <a:ext cx="7756525" cy="170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6">
            <p14:nvContentPartPr>
              <p14:cNvPr id="6" name="Ink 5"/>
              <p14:cNvContentPartPr/>
              <p14:nvPr/>
            </p14:nvContentPartPr>
            <p14:xfrm>
              <a:off x="1714320" y="571320"/>
              <a:ext cx="9314280" cy="5528160"/>
            </p14:xfrm>
          </p:contentPart>
        </mc:Choice>
        <mc:Fallback>
          <p:pic>
            <p:nvPicPr>
              <p:cNvPr id="6" name="Ink 5"/>
              <p:cNvPicPr/>
              <p:nvPr/>
            </p:nvPicPr>
            <p:blipFill>
              <a:blip r:embed="rId7"/>
              <a:stretch>
                <a:fillRect/>
              </a:stretch>
            </p:blipFill>
            <p:spPr>
              <a:xfrm>
                <a:off x="1704960" y="561960"/>
                <a:ext cx="9333000" cy="5546880"/>
              </a:xfrm>
              <a:prstGeom prst="rect">
                <a:avLst/>
              </a:prstGeom>
            </p:spPr>
          </p:pic>
        </mc:Fallback>
      </mc:AlternateContent>
    </p:spTree>
    <p:extLst>
      <p:ext uri="{BB962C8B-B14F-4D97-AF65-F5344CB8AC3E}">
        <p14:creationId xmlns:p14="http://schemas.microsoft.com/office/powerpoint/2010/main" val="1014057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0262120" y="6448252"/>
            <a:ext cx="298376" cy="365125"/>
          </a:xfrm>
        </p:spPr>
        <p:txBody>
          <a:bodyPr/>
          <a:lstStyle/>
          <a:p>
            <a:fld id="{7AD5E18E-DF04-42F0-9EA3-A37FB53609CD}" type="slidenum">
              <a:rPr lang="fr-FR" smtClean="0">
                <a:solidFill>
                  <a:prstClr val="black"/>
                </a:solidFill>
              </a:rPr>
              <a:pPr/>
              <a:t>12</a:t>
            </a:fld>
            <a:endParaRPr lang="fr-FR">
              <a:solidFill>
                <a:prstClr val="black"/>
              </a:solidFill>
            </a:endParaRPr>
          </a:p>
        </p:txBody>
      </p:sp>
      <p:sp>
        <p:nvSpPr>
          <p:cNvPr id="19458" name="Rectangle 2"/>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19460" name="Rectangle 4"/>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6" name="Rectangle 5"/>
          <p:cNvSpPr/>
          <p:nvPr/>
        </p:nvSpPr>
        <p:spPr>
          <a:xfrm>
            <a:off x="6528048" y="764705"/>
            <a:ext cx="3966814" cy="523220"/>
          </a:xfrm>
          <a:prstGeom prst="rect">
            <a:avLst/>
          </a:prstGeom>
        </p:spPr>
        <p:txBody>
          <a:bodyPr wrap="square">
            <a:spAutoFit/>
          </a:bodyPr>
          <a:lstStyle/>
          <a:p>
            <a:pPr algn="just">
              <a:spcAft>
                <a:spcPts val="2400"/>
              </a:spcAft>
            </a:pPr>
            <a:r>
              <a:rPr lang="ar-TN" sz="2800" b="1" dirty="0">
                <a:solidFill>
                  <a:srgbClr val="C00000"/>
                </a:solidFill>
                <a:latin typeface="Times New Roman" pitchFamily="18" charset="0"/>
                <a:cs typeface="Times New Roman" pitchFamily="18" charset="0"/>
              </a:rPr>
              <a:t>حساب 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endParaRPr lang="ar-TN" sz="2800" b="1" dirty="0">
              <a:solidFill>
                <a:srgbClr val="C00000"/>
              </a:solidFill>
              <a:latin typeface="Times New Roman" pitchFamily="18" charset="0"/>
              <a:cs typeface="Times New Roman" pitchFamily="18" charset="0"/>
            </a:endParaRPr>
          </a:p>
        </p:txBody>
      </p:sp>
      <p:sp>
        <p:nvSpPr>
          <p:cNvPr id="7" name="Rectangle 6"/>
          <p:cNvSpPr/>
          <p:nvPr/>
        </p:nvSpPr>
        <p:spPr>
          <a:xfrm>
            <a:off x="8008156" y="1268761"/>
            <a:ext cx="2287806" cy="430887"/>
          </a:xfrm>
          <a:prstGeom prst="rect">
            <a:avLst/>
          </a:prstGeom>
        </p:spPr>
        <p:txBody>
          <a:bodyPr wrap="none">
            <a:spAutoFit/>
          </a:bodyPr>
          <a:lstStyle/>
          <a:p>
            <a:pPr>
              <a:buClr>
                <a:srgbClr val="676A55"/>
              </a:buClr>
            </a:pPr>
            <a:r>
              <a:rPr lang="ar-TN" sz="2200" dirty="0">
                <a:solidFill>
                  <a:prstClr val="black"/>
                </a:solidFill>
                <a:latin typeface="Times New Roman" pitchFamily="18" charset="0"/>
                <a:cs typeface="Times New Roman" pitchFamily="18" charset="0"/>
              </a:rPr>
              <a:t>المرونة السعرية</a:t>
            </a:r>
            <a:r>
              <a:rPr lang="fr-FR" sz="2200" dirty="0">
                <a:solidFill>
                  <a:prstClr val="black"/>
                </a:solidFill>
                <a:latin typeface="Times New Roman" pitchFamily="18" charset="0"/>
                <a:cs typeface="Times New Roman" pitchFamily="18" charset="0"/>
              </a:rPr>
              <a:t> </a:t>
            </a:r>
            <a:r>
              <a:rPr lang="ar-TN" sz="2200" dirty="0">
                <a:solidFill>
                  <a:prstClr val="black"/>
                </a:solidFill>
                <a:latin typeface="Times New Roman" pitchFamily="18" charset="0"/>
                <a:cs typeface="Times New Roman" pitchFamily="18" charset="0"/>
              </a:rPr>
              <a:t>للقوس </a:t>
            </a:r>
            <a:endParaRPr lang="fr-FR" sz="2200" dirty="0">
              <a:solidFill>
                <a:prstClr val="black"/>
              </a:solidFill>
            </a:endParaRPr>
          </a:p>
        </p:txBody>
      </p:sp>
      <p:sp>
        <p:nvSpPr>
          <p:cNvPr id="8" name="ZoneTexte 7"/>
          <p:cNvSpPr txBox="1"/>
          <p:nvPr/>
        </p:nvSpPr>
        <p:spPr>
          <a:xfrm>
            <a:off x="1775520" y="1628801"/>
            <a:ext cx="8712968" cy="1015663"/>
          </a:xfrm>
          <a:prstGeom prst="rect">
            <a:avLst/>
          </a:prstGeom>
          <a:noFill/>
        </p:spPr>
        <p:txBody>
          <a:bodyPr wrap="square" rtlCol="0">
            <a:spAutoFit/>
          </a:bodyPr>
          <a:lstStyle/>
          <a:p>
            <a:pPr algn="just">
              <a:lnSpc>
                <a:spcPct val="150000"/>
              </a:lnSpc>
            </a:pPr>
            <a:r>
              <a:rPr lang="ar-TN" sz="2000" b="1" u="sng" dirty="0">
                <a:solidFill>
                  <a:prstClr val="black"/>
                </a:solidFill>
                <a:latin typeface="Times New Roman" pitchFamily="18" charset="0"/>
                <a:cs typeface="Times New Roman" pitchFamily="18" charset="0"/>
              </a:rPr>
              <a:t>مثال 3 </a:t>
            </a:r>
            <a:r>
              <a:rPr lang="ar-TN" sz="2000" b="1" dirty="0">
                <a:solidFill>
                  <a:prstClr val="black"/>
                </a:solidFill>
                <a:latin typeface="Times New Roman" pitchFamily="18" charset="0"/>
                <a:cs typeface="Times New Roman" pitchFamily="18" charset="0"/>
              </a:rPr>
              <a:t>: </a:t>
            </a:r>
            <a:r>
              <a:rPr lang="ar-TN" sz="2000" dirty="0">
                <a:solidFill>
                  <a:prstClr val="black"/>
                </a:solidFill>
                <a:latin typeface="Times New Roman" pitchFamily="18" charset="0"/>
                <a:cs typeface="Times New Roman" pitchFamily="18" charset="0"/>
              </a:rPr>
              <a:t>نفس</a:t>
            </a:r>
            <a:r>
              <a:rPr lang="ar-SA" sz="2000" dirty="0">
                <a:solidFill>
                  <a:prstClr val="black"/>
                </a:solidFill>
                <a:latin typeface="Times New Roman" pitchFamily="18" charset="0"/>
                <a:cs typeface="Times New Roman" pitchFamily="18" charset="0"/>
              </a:rPr>
              <a:t> الرسم البياني </a:t>
            </a:r>
            <a:r>
              <a:rPr lang="ar-TN" sz="2000" dirty="0">
                <a:solidFill>
                  <a:prstClr val="black"/>
                </a:solidFill>
                <a:latin typeface="Times New Roman" pitchFamily="18" charset="0"/>
                <a:cs typeface="Times New Roman" pitchFamily="18" charset="0"/>
              </a:rPr>
              <a:t>في المثال 1 أو 2. كم تبلغ </a:t>
            </a:r>
            <a:r>
              <a:rPr lang="ar-SA" sz="2000" dirty="0">
                <a:solidFill>
                  <a:prstClr val="black"/>
                </a:solidFill>
                <a:latin typeface="Times New Roman" pitchFamily="18" charset="0"/>
                <a:cs typeface="Times New Roman" pitchFamily="18" charset="0"/>
              </a:rPr>
              <a:t>مرونة الطلب السعرية</a:t>
            </a:r>
            <a:r>
              <a:rPr lang="ar-TN" sz="2000" dirty="0">
                <a:solidFill>
                  <a:prstClr val="black"/>
                </a:solidFill>
                <a:latin typeface="Times New Roman" pitchFamily="18" charset="0"/>
                <a:cs typeface="Times New Roman" pitchFamily="18" charset="0"/>
              </a:rPr>
              <a:t>      بين النقطة </a:t>
            </a:r>
            <a:r>
              <a:rPr lang="fr-FR" sz="2000" dirty="0">
                <a:solidFill>
                  <a:prstClr val="black"/>
                </a:solidFill>
                <a:latin typeface="Times New Roman" pitchFamily="18" charset="0"/>
                <a:cs typeface="Times New Roman" pitchFamily="18" charset="0"/>
              </a:rPr>
              <a:t>A</a:t>
            </a:r>
            <a:r>
              <a:rPr lang="ar-TN" sz="2000" dirty="0">
                <a:solidFill>
                  <a:prstClr val="black"/>
                </a:solidFill>
                <a:latin typeface="Times New Roman" pitchFamily="18" charset="0"/>
                <a:cs typeface="Times New Roman" pitchFamily="18" charset="0"/>
              </a:rPr>
              <a:t> و النقطة </a:t>
            </a:r>
            <a:r>
              <a:rPr lang="fr-FR" sz="2000" dirty="0">
                <a:solidFill>
                  <a:prstClr val="black"/>
                </a:solidFill>
                <a:latin typeface="Times New Roman" pitchFamily="18" charset="0"/>
                <a:cs typeface="Times New Roman" pitchFamily="18" charset="0"/>
              </a:rPr>
              <a:t>B</a:t>
            </a:r>
            <a:r>
              <a:rPr lang="ar-TN" sz="2000" dirty="0">
                <a:solidFill>
                  <a:prstClr val="black"/>
                </a:solidFill>
                <a:latin typeface="Times New Roman" pitchFamily="18" charset="0"/>
                <a:cs typeface="Times New Roman" pitchFamily="18" charset="0"/>
              </a:rPr>
              <a:t> (أو بين النقطة </a:t>
            </a:r>
            <a:r>
              <a:rPr lang="fr-FR" sz="2000" dirty="0">
                <a:solidFill>
                  <a:prstClr val="black"/>
                </a:solidFill>
                <a:latin typeface="Times New Roman" pitchFamily="18" charset="0"/>
                <a:cs typeface="Times New Roman" pitchFamily="18" charset="0"/>
              </a:rPr>
              <a:t>B</a:t>
            </a:r>
            <a:r>
              <a:rPr lang="ar-TN" sz="2000" dirty="0">
                <a:solidFill>
                  <a:prstClr val="black"/>
                </a:solidFill>
                <a:latin typeface="Times New Roman" pitchFamily="18" charset="0"/>
                <a:cs typeface="Times New Roman" pitchFamily="18" charset="0"/>
              </a:rPr>
              <a:t> و النقطة </a:t>
            </a:r>
            <a:r>
              <a:rPr lang="fr-FR" sz="2000" dirty="0">
                <a:solidFill>
                  <a:prstClr val="black"/>
                </a:solidFill>
                <a:latin typeface="Times New Roman" pitchFamily="18" charset="0"/>
                <a:cs typeface="Times New Roman" pitchFamily="18" charset="0"/>
              </a:rPr>
              <a:t>A</a:t>
            </a:r>
            <a:r>
              <a:rPr lang="ar-TN" sz="2000" dirty="0">
                <a:solidFill>
                  <a:prstClr val="black"/>
                </a:solidFill>
                <a:latin typeface="Times New Roman" pitchFamily="18" charset="0"/>
                <a:cs typeface="Times New Roman" pitchFamily="18" charset="0"/>
              </a:rPr>
              <a:t> ) ؟.</a:t>
            </a:r>
            <a:endParaRPr lang="fr-FR" sz="2000" dirty="0">
              <a:solidFill>
                <a:prstClr val="black"/>
              </a:solidFill>
            </a:endParaRPr>
          </a:p>
        </p:txBody>
      </p:sp>
      <p:graphicFrame>
        <p:nvGraphicFramePr>
          <p:cNvPr id="30722" name="Object 2"/>
          <p:cNvGraphicFramePr>
            <a:graphicFrameLocks noChangeAspect="1"/>
          </p:cNvGraphicFramePr>
          <p:nvPr/>
        </p:nvGraphicFramePr>
        <p:xfrm>
          <a:off x="3935760" y="1772816"/>
          <a:ext cx="260350" cy="360362"/>
        </p:xfrm>
        <a:graphic>
          <a:graphicData uri="http://schemas.openxmlformats.org/presentationml/2006/ole">
            <mc:AlternateContent xmlns:mc="http://schemas.openxmlformats.org/markup-compatibility/2006">
              <mc:Choice xmlns:v="urn:schemas-microsoft-com:vml" Requires="v">
                <p:oleObj spid="_x0000_s6176" name="Équation" r:id="rId4" imgW="203040" imgH="241200" progId="Equation.3">
                  <p:embed/>
                </p:oleObj>
              </mc:Choice>
              <mc:Fallback>
                <p:oleObj name="Équation" r:id="rId4" imgW="20304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5760" y="1772816"/>
                        <a:ext cx="26035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Line 6"/>
          <p:cNvSpPr>
            <a:spLocks noChangeShapeType="1"/>
          </p:cNvSpPr>
          <p:nvPr/>
        </p:nvSpPr>
        <p:spPr bwMode="auto">
          <a:xfrm flipH="1">
            <a:off x="7176120" y="2708920"/>
            <a:ext cx="72008" cy="2614594"/>
          </a:xfrm>
          <a:prstGeom prst="line">
            <a:avLst/>
          </a:prstGeom>
          <a:noFill/>
          <a:ln w="19050">
            <a:solidFill>
              <a:srgbClr val="000000"/>
            </a:solidFill>
            <a:round/>
            <a:headEnd type="arrow" w="med" len="med"/>
            <a:tailEnd type="none" w="med" len="med"/>
          </a:ln>
        </p:spPr>
        <p:txBody>
          <a:bodyPr/>
          <a:lstStyle/>
          <a:p>
            <a:endParaRPr lang="ar-SA" sz="1600">
              <a:solidFill>
                <a:prstClr val="black"/>
              </a:solidFill>
              <a:latin typeface="Times New Roman" pitchFamily="18" charset="0"/>
              <a:cs typeface="Times New Roman" pitchFamily="18" charset="0"/>
            </a:endParaRPr>
          </a:p>
        </p:txBody>
      </p:sp>
      <p:sp>
        <p:nvSpPr>
          <p:cNvPr id="11" name="Line 7"/>
          <p:cNvSpPr>
            <a:spLocks noChangeShapeType="1"/>
          </p:cNvSpPr>
          <p:nvPr/>
        </p:nvSpPr>
        <p:spPr bwMode="auto">
          <a:xfrm flipV="1">
            <a:off x="7176120" y="5322694"/>
            <a:ext cx="3140984" cy="819"/>
          </a:xfrm>
          <a:prstGeom prst="line">
            <a:avLst/>
          </a:prstGeom>
          <a:noFill/>
          <a:ln w="19050">
            <a:solidFill>
              <a:srgbClr val="000000"/>
            </a:solidFill>
            <a:round/>
            <a:headEnd type="none" w="med" len="med"/>
            <a:tailEnd type="arrow" w="med" len="med"/>
          </a:ln>
        </p:spPr>
        <p:txBody>
          <a:bodyPr/>
          <a:lstStyle/>
          <a:p>
            <a:endParaRPr lang="ar-SA" sz="1600">
              <a:solidFill>
                <a:prstClr val="black"/>
              </a:solidFill>
              <a:latin typeface="Times New Roman" pitchFamily="18" charset="0"/>
              <a:cs typeface="Times New Roman" pitchFamily="18" charset="0"/>
            </a:endParaRPr>
          </a:p>
        </p:txBody>
      </p:sp>
      <p:sp>
        <p:nvSpPr>
          <p:cNvPr id="12" name="Line 9"/>
          <p:cNvSpPr>
            <a:spLocks noChangeShapeType="1"/>
          </p:cNvSpPr>
          <p:nvPr/>
        </p:nvSpPr>
        <p:spPr bwMode="auto">
          <a:xfrm>
            <a:off x="7508792" y="3162454"/>
            <a:ext cx="3024336" cy="1224136"/>
          </a:xfrm>
          <a:prstGeom prst="line">
            <a:avLst/>
          </a:prstGeom>
          <a:noFill/>
          <a:ln w="28575">
            <a:solidFill>
              <a:srgbClr val="000000"/>
            </a:solidFill>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3" name="Line 10"/>
          <p:cNvSpPr>
            <a:spLocks noChangeShapeType="1"/>
          </p:cNvSpPr>
          <p:nvPr/>
        </p:nvSpPr>
        <p:spPr bwMode="auto">
          <a:xfrm flipH="1">
            <a:off x="7220760" y="4026550"/>
            <a:ext cx="2520280"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4" name="Line 11"/>
          <p:cNvSpPr>
            <a:spLocks noChangeShapeType="1"/>
          </p:cNvSpPr>
          <p:nvPr/>
        </p:nvSpPr>
        <p:spPr bwMode="auto">
          <a:xfrm>
            <a:off x="8228872" y="3450486"/>
            <a:ext cx="0" cy="18722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5" name="Line 12"/>
          <p:cNvSpPr>
            <a:spLocks noChangeShapeType="1"/>
          </p:cNvSpPr>
          <p:nvPr/>
        </p:nvSpPr>
        <p:spPr bwMode="auto">
          <a:xfrm flipH="1" flipV="1">
            <a:off x="7220760" y="3450486"/>
            <a:ext cx="936104"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6" name="Line 13"/>
          <p:cNvSpPr>
            <a:spLocks noChangeShapeType="1"/>
          </p:cNvSpPr>
          <p:nvPr/>
        </p:nvSpPr>
        <p:spPr bwMode="auto">
          <a:xfrm>
            <a:off x="9741040" y="4026550"/>
            <a:ext cx="0" cy="1296144"/>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17" name="Text Box 18"/>
          <p:cNvSpPr txBox="1">
            <a:spLocks noChangeArrowheads="1"/>
          </p:cNvSpPr>
          <p:nvPr/>
        </p:nvSpPr>
        <p:spPr bwMode="auto">
          <a:xfrm>
            <a:off x="6744072" y="4818638"/>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18" name="Text Box 19"/>
          <p:cNvSpPr txBox="1">
            <a:spLocks noChangeArrowheads="1"/>
          </p:cNvSpPr>
          <p:nvPr/>
        </p:nvSpPr>
        <p:spPr bwMode="auto">
          <a:xfrm>
            <a:off x="7364776" y="5323514"/>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5</a:t>
            </a:r>
            <a:endParaRPr lang="en-US" sz="1600" dirty="0">
              <a:solidFill>
                <a:prstClr val="black"/>
              </a:solidFill>
              <a:latin typeface="Times New Roman" pitchFamily="18" charset="0"/>
              <a:cs typeface="Times New Roman" pitchFamily="18" charset="0"/>
            </a:endParaRPr>
          </a:p>
        </p:txBody>
      </p:sp>
      <p:sp>
        <p:nvSpPr>
          <p:cNvPr id="19" name="Text Box 16"/>
          <p:cNvSpPr txBox="1">
            <a:spLocks noChangeArrowheads="1"/>
          </p:cNvSpPr>
          <p:nvPr/>
        </p:nvSpPr>
        <p:spPr bwMode="auto">
          <a:xfrm>
            <a:off x="6672065" y="2564904"/>
            <a:ext cx="601927" cy="444598"/>
          </a:xfrm>
          <a:prstGeom prst="rect">
            <a:avLst/>
          </a:prstGeom>
          <a:noFill/>
          <a:ln w="9525">
            <a:noFill/>
            <a:miter lim="800000"/>
            <a:headEnd/>
            <a:tailEnd/>
          </a:ln>
        </p:spPr>
        <p:txBody>
          <a:bodyPr/>
          <a:lstStyle/>
          <a:p>
            <a:pPr algn="ctr"/>
            <a:r>
              <a:rPr lang="en-US" altLang="zh-CN" sz="1600" b="1" dirty="0">
                <a:solidFill>
                  <a:prstClr val="black"/>
                </a:solidFill>
                <a:latin typeface="Times New Roman" pitchFamily="18" charset="0"/>
              </a:rPr>
              <a:t>P</a:t>
            </a:r>
            <a:endParaRPr lang="en-US" sz="1600" dirty="0">
              <a:solidFill>
                <a:prstClr val="black"/>
              </a:solidFill>
            </a:endParaRPr>
          </a:p>
        </p:txBody>
      </p:sp>
      <p:sp>
        <p:nvSpPr>
          <p:cNvPr id="20" name="Text Box 18"/>
          <p:cNvSpPr txBox="1">
            <a:spLocks noChangeArrowheads="1"/>
          </p:cNvSpPr>
          <p:nvPr/>
        </p:nvSpPr>
        <p:spPr bwMode="auto">
          <a:xfrm>
            <a:off x="6716704" y="3810526"/>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1" name="Text Box 18"/>
          <p:cNvSpPr txBox="1">
            <a:spLocks noChangeArrowheads="1"/>
          </p:cNvSpPr>
          <p:nvPr/>
        </p:nvSpPr>
        <p:spPr bwMode="auto">
          <a:xfrm>
            <a:off x="6716704" y="4314582"/>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22" name="Text Box 18"/>
          <p:cNvSpPr txBox="1">
            <a:spLocks noChangeArrowheads="1"/>
          </p:cNvSpPr>
          <p:nvPr/>
        </p:nvSpPr>
        <p:spPr bwMode="auto">
          <a:xfrm>
            <a:off x="6716704" y="3234462"/>
            <a:ext cx="432048" cy="288032"/>
          </a:xfrm>
          <a:prstGeom prst="rect">
            <a:avLst/>
          </a:prstGeom>
          <a:noFill/>
          <a:ln w="9525">
            <a:noFill/>
            <a:miter lim="800000"/>
            <a:headEnd/>
            <a:tailEnd/>
          </a:ln>
        </p:spPr>
        <p:txBody>
          <a:bodyPr/>
          <a:lstStyle/>
          <a:p>
            <a:pPr algn="ctr"/>
            <a:r>
              <a:rPr lang="ar-TN"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23" name="Text Box 19"/>
          <p:cNvSpPr txBox="1">
            <a:spLocks noChangeArrowheads="1"/>
          </p:cNvSpPr>
          <p:nvPr/>
        </p:nvSpPr>
        <p:spPr bwMode="auto">
          <a:xfrm>
            <a:off x="8444896" y="5322694"/>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15</a:t>
            </a:r>
            <a:endParaRPr lang="en-US" sz="1600" dirty="0">
              <a:solidFill>
                <a:prstClr val="black"/>
              </a:solidFill>
              <a:latin typeface="Times New Roman" pitchFamily="18" charset="0"/>
              <a:cs typeface="Times New Roman" pitchFamily="18" charset="0"/>
            </a:endParaRPr>
          </a:p>
        </p:txBody>
      </p:sp>
      <p:sp>
        <p:nvSpPr>
          <p:cNvPr id="24" name="Text Box 19"/>
          <p:cNvSpPr txBox="1">
            <a:spLocks noChangeArrowheads="1"/>
          </p:cNvSpPr>
          <p:nvPr/>
        </p:nvSpPr>
        <p:spPr bwMode="auto">
          <a:xfrm>
            <a:off x="9381000" y="5322695"/>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25</a:t>
            </a:r>
            <a:endParaRPr lang="en-US" sz="1600" dirty="0">
              <a:solidFill>
                <a:prstClr val="black"/>
              </a:solidFill>
              <a:latin typeface="Times New Roman" pitchFamily="18" charset="0"/>
              <a:cs typeface="Times New Roman" pitchFamily="18" charset="0"/>
            </a:endParaRPr>
          </a:p>
        </p:txBody>
      </p:sp>
      <p:sp>
        <p:nvSpPr>
          <p:cNvPr id="25" name="Text Box 19"/>
          <p:cNvSpPr txBox="1">
            <a:spLocks noChangeArrowheads="1"/>
          </p:cNvSpPr>
          <p:nvPr/>
        </p:nvSpPr>
        <p:spPr bwMode="auto">
          <a:xfrm>
            <a:off x="7868832" y="5322695"/>
            <a:ext cx="648072" cy="287213"/>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10</a:t>
            </a:r>
            <a:endParaRPr lang="en-US" sz="1600" dirty="0">
              <a:solidFill>
                <a:prstClr val="black"/>
              </a:solidFill>
              <a:latin typeface="Times New Roman" pitchFamily="18" charset="0"/>
              <a:cs typeface="Times New Roman" pitchFamily="18" charset="0"/>
            </a:endParaRPr>
          </a:p>
        </p:txBody>
      </p:sp>
      <p:sp>
        <p:nvSpPr>
          <p:cNvPr id="26" name="Text Box 19"/>
          <p:cNvSpPr txBox="1">
            <a:spLocks noChangeArrowheads="1"/>
          </p:cNvSpPr>
          <p:nvPr/>
        </p:nvSpPr>
        <p:spPr bwMode="auto">
          <a:xfrm>
            <a:off x="8876944" y="5322694"/>
            <a:ext cx="648072" cy="296416"/>
          </a:xfrm>
          <a:prstGeom prst="rect">
            <a:avLst/>
          </a:prstGeom>
          <a:noFill/>
          <a:ln w="9525">
            <a:noFill/>
            <a:miter lim="800000"/>
            <a:headEnd/>
            <a:tailEnd/>
          </a:ln>
        </p:spPr>
        <p:txBody>
          <a:bodyPr/>
          <a:lstStyle/>
          <a:p>
            <a:pPr algn="ctr"/>
            <a:r>
              <a:rPr lang="fr-FR" altLang="zh-CN" sz="1600" b="1" dirty="0">
                <a:solidFill>
                  <a:prstClr val="black"/>
                </a:solidFill>
                <a:latin typeface="Times New Roman" pitchFamily="18" charset="0"/>
                <a:cs typeface="Times New Roman" pitchFamily="18" charset="0"/>
              </a:rPr>
              <a:t>20</a:t>
            </a:r>
            <a:endParaRPr lang="en-US" sz="1600" dirty="0">
              <a:solidFill>
                <a:prstClr val="black"/>
              </a:solidFill>
              <a:latin typeface="Times New Roman" pitchFamily="18" charset="0"/>
              <a:cs typeface="Times New Roman" pitchFamily="18" charset="0"/>
            </a:endParaRPr>
          </a:p>
        </p:txBody>
      </p:sp>
      <p:sp>
        <p:nvSpPr>
          <p:cNvPr id="27" name="Line 12"/>
          <p:cNvSpPr>
            <a:spLocks noChangeShapeType="1"/>
          </p:cNvSpPr>
          <p:nvPr/>
        </p:nvSpPr>
        <p:spPr bwMode="auto">
          <a:xfrm>
            <a:off x="7724816"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28" name="Line 12"/>
          <p:cNvSpPr>
            <a:spLocks noChangeShapeType="1"/>
          </p:cNvSpPr>
          <p:nvPr/>
        </p:nvSpPr>
        <p:spPr bwMode="auto">
          <a:xfrm>
            <a:off x="8732928"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29" name="Line 12"/>
          <p:cNvSpPr>
            <a:spLocks noChangeShapeType="1"/>
          </p:cNvSpPr>
          <p:nvPr/>
        </p:nvSpPr>
        <p:spPr bwMode="auto">
          <a:xfrm flipH="1">
            <a:off x="7220760" y="4962654"/>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0" name="Line 12"/>
          <p:cNvSpPr>
            <a:spLocks noChangeShapeType="1"/>
          </p:cNvSpPr>
          <p:nvPr/>
        </p:nvSpPr>
        <p:spPr bwMode="auto">
          <a:xfrm flipH="1">
            <a:off x="7220760" y="4530606"/>
            <a:ext cx="72008" cy="0"/>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1" name="Ellipse 30"/>
          <p:cNvSpPr/>
          <p:nvPr/>
        </p:nvSpPr>
        <p:spPr>
          <a:xfrm>
            <a:off x="8156864" y="3378478"/>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32" name="Ellipse 31"/>
          <p:cNvSpPr/>
          <p:nvPr/>
        </p:nvSpPr>
        <p:spPr>
          <a:xfrm>
            <a:off x="9669032" y="4026550"/>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prstClr val="black"/>
              </a:solidFill>
            </a:endParaRPr>
          </a:p>
        </p:txBody>
      </p:sp>
      <p:sp>
        <p:nvSpPr>
          <p:cNvPr id="33" name="ZoneTexte 32"/>
          <p:cNvSpPr txBox="1"/>
          <p:nvPr/>
        </p:nvSpPr>
        <p:spPr>
          <a:xfrm>
            <a:off x="8084856" y="3009146"/>
            <a:ext cx="504056" cy="369332"/>
          </a:xfrm>
          <a:prstGeom prst="rect">
            <a:avLst/>
          </a:prstGeom>
          <a:noFill/>
        </p:spPr>
        <p:txBody>
          <a:bodyPr wrap="square" rtlCol="0">
            <a:spAutoFit/>
          </a:bodyPr>
          <a:lstStyle/>
          <a:p>
            <a:r>
              <a:rPr lang="fr-FR" dirty="0">
                <a:solidFill>
                  <a:prstClr val="black"/>
                </a:solidFill>
              </a:rPr>
              <a:t>A</a:t>
            </a:r>
          </a:p>
        </p:txBody>
      </p:sp>
      <p:sp>
        <p:nvSpPr>
          <p:cNvPr id="34" name="ZoneTexte 33"/>
          <p:cNvSpPr txBox="1"/>
          <p:nvPr/>
        </p:nvSpPr>
        <p:spPr>
          <a:xfrm>
            <a:off x="9525016" y="3585210"/>
            <a:ext cx="504056" cy="369332"/>
          </a:xfrm>
          <a:prstGeom prst="rect">
            <a:avLst/>
          </a:prstGeom>
          <a:noFill/>
        </p:spPr>
        <p:txBody>
          <a:bodyPr wrap="square" rtlCol="0">
            <a:spAutoFit/>
          </a:bodyPr>
          <a:lstStyle/>
          <a:p>
            <a:r>
              <a:rPr lang="fr-FR" dirty="0">
                <a:solidFill>
                  <a:prstClr val="black"/>
                </a:solidFill>
              </a:rPr>
              <a:t>B</a:t>
            </a:r>
          </a:p>
        </p:txBody>
      </p:sp>
      <p:sp>
        <p:nvSpPr>
          <p:cNvPr id="35" name="Line 12"/>
          <p:cNvSpPr>
            <a:spLocks noChangeShapeType="1"/>
          </p:cNvSpPr>
          <p:nvPr/>
        </p:nvSpPr>
        <p:spPr bwMode="auto">
          <a:xfrm>
            <a:off x="9236984" y="5250686"/>
            <a:ext cx="0" cy="72008"/>
          </a:xfrm>
          <a:prstGeom prst="line">
            <a:avLst/>
          </a:prstGeom>
          <a:noFill/>
          <a:ln w="28575">
            <a:solidFill>
              <a:srgbClr val="000000"/>
            </a:solidFill>
            <a:prstDash val="dashDot"/>
            <a:round/>
            <a:headEnd/>
            <a:tailEnd/>
          </a:ln>
        </p:spPr>
        <p:txBody>
          <a:bodyPr/>
          <a:lstStyle/>
          <a:p>
            <a:endParaRPr lang="ar-SA" sz="1600">
              <a:solidFill>
                <a:prstClr val="black"/>
              </a:solidFill>
              <a:latin typeface="Times New Roman" pitchFamily="18" charset="0"/>
              <a:cs typeface="Times New Roman" pitchFamily="18" charset="0"/>
            </a:endParaRPr>
          </a:p>
        </p:txBody>
      </p:sp>
      <p:sp>
        <p:nvSpPr>
          <p:cNvPr id="36" name="Arc 35"/>
          <p:cNvSpPr/>
          <p:nvPr/>
        </p:nvSpPr>
        <p:spPr>
          <a:xfrm rot="1348782">
            <a:off x="8096422" y="3310430"/>
            <a:ext cx="1453684" cy="582883"/>
          </a:xfrm>
          <a:prstGeom prst="arc">
            <a:avLst>
              <a:gd name="adj1" fmla="val 12521934"/>
              <a:gd name="adj2" fmla="val 21024432"/>
            </a:avLst>
          </a:prstGeom>
          <a:ln w="1905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7" name="Rectangle 36"/>
          <p:cNvSpPr/>
          <p:nvPr/>
        </p:nvSpPr>
        <p:spPr>
          <a:xfrm>
            <a:off x="8044020" y="5661248"/>
            <a:ext cx="1292341" cy="338554"/>
          </a:xfrm>
          <a:prstGeom prst="rect">
            <a:avLst/>
          </a:prstGeom>
          <a:ln w="6350">
            <a:solidFill>
              <a:schemeClr val="tx1"/>
            </a:solidFill>
          </a:ln>
        </p:spPr>
        <p:txBody>
          <a:bodyPr wrap="none">
            <a:spAutoFit/>
          </a:bodyPr>
          <a:lstStyle/>
          <a:p>
            <a:r>
              <a:rPr lang="ar-SA" sz="1600" b="1" dirty="0">
                <a:solidFill>
                  <a:prstClr val="black"/>
                </a:solidFill>
                <a:latin typeface="Times New Roman" pitchFamily="18" charset="0"/>
                <a:ea typeface="SimSun" pitchFamily="2" charset="-122"/>
                <a:cs typeface="Times New Roman" pitchFamily="18" charset="0"/>
              </a:rPr>
              <a:t>شكل</a:t>
            </a:r>
            <a:r>
              <a:rPr lang="ar-TN" sz="1600" b="1" dirty="0">
                <a:solidFill>
                  <a:prstClr val="black"/>
                </a:solidFill>
                <a:latin typeface="Times New Roman" pitchFamily="18" charset="0"/>
                <a:ea typeface="SimSun" pitchFamily="2" charset="-122"/>
                <a:cs typeface="Times New Roman" pitchFamily="18" charset="0"/>
              </a:rPr>
              <a:t> رقم</a:t>
            </a:r>
            <a:r>
              <a:rPr lang="ar-SA" sz="1600" b="1" dirty="0">
                <a:solidFill>
                  <a:prstClr val="black"/>
                </a:solidFill>
                <a:latin typeface="Times New Roman" pitchFamily="18" charset="0"/>
                <a:ea typeface="SimSun" pitchFamily="2" charset="-122"/>
                <a:cs typeface="Times New Roman" pitchFamily="18" charset="0"/>
              </a:rPr>
              <a:t> (</a:t>
            </a:r>
            <a:r>
              <a:rPr lang="ar-TN" sz="1600" b="1" dirty="0">
                <a:solidFill>
                  <a:prstClr val="black"/>
                </a:solidFill>
                <a:latin typeface="Times New Roman" pitchFamily="18" charset="0"/>
                <a:ea typeface="SimSun" pitchFamily="2" charset="-122"/>
                <a:cs typeface="Times New Roman" pitchFamily="18" charset="0"/>
              </a:rPr>
              <a:t>4</a:t>
            </a:r>
            <a:r>
              <a:rPr lang="ar-SA" sz="1600" b="1" dirty="0">
                <a:solidFill>
                  <a:prstClr val="black"/>
                </a:solidFill>
                <a:latin typeface="Times New Roman" pitchFamily="18" charset="0"/>
                <a:ea typeface="SimSun" pitchFamily="2" charset="-122"/>
                <a:cs typeface="Times New Roman" pitchFamily="18" charset="0"/>
              </a:rPr>
              <a:t>-</a:t>
            </a:r>
            <a:r>
              <a:rPr lang="ar-TN" sz="1600" b="1" dirty="0">
                <a:solidFill>
                  <a:prstClr val="black"/>
                </a:solidFill>
                <a:latin typeface="Times New Roman" pitchFamily="18" charset="0"/>
                <a:ea typeface="SimSun" pitchFamily="2" charset="-122"/>
                <a:cs typeface="Times New Roman" pitchFamily="18" charset="0"/>
              </a:rPr>
              <a:t>4</a:t>
            </a:r>
            <a:r>
              <a:rPr lang="ar-SA" sz="1600" b="1" dirty="0">
                <a:solidFill>
                  <a:prstClr val="black"/>
                </a:solidFill>
                <a:latin typeface="Times New Roman" pitchFamily="18" charset="0"/>
                <a:ea typeface="SimSun" pitchFamily="2" charset="-122"/>
                <a:cs typeface="Times New Roman" pitchFamily="18" charset="0"/>
              </a:rPr>
              <a:t>) </a:t>
            </a:r>
            <a:endParaRPr lang="fr-FR" sz="1600" dirty="0">
              <a:solidFill>
                <a:prstClr val="black"/>
              </a:solidFill>
            </a:endParaRPr>
          </a:p>
        </p:txBody>
      </p:sp>
      <p:sp>
        <p:nvSpPr>
          <p:cNvPr id="38" name="Arc 37"/>
          <p:cNvSpPr/>
          <p:nvPr/>
        </p:nvSpPr>
        <p:spPr>
          <a:xfrm rot="11573091">
            <a:off x="8259324" y="3269617"/>
            <a:ext cx="1905376" cy="936209"/>
          </a:xfrm>
          <a:prstGeom prst="arc">
            <a:avLst>
              <a:gd name="adj1" fmla="val 13517207"/>
              <a:gd name="adj2" fmla="val 20826429"/>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solidFill>
                <a:prstClr val="black"/>
              </a:solidFill>
            </a:endParaRPr>
          </a:p>
        </p:txBody>
      </p:sp>
      <p:sp>
        <p:nvSpPr>
          <p:cNvPr id="40" name="ZoneTexte 39"/>
          <p:cNvSpPr txBox="1"/>
          <p:nvPr/>
        </p:nvSpPr>
        <p:spPr>
          <a:xfrm>
            <a:off x="4943872" y="2564904"/>
            <a:ext cx="864096" cy="369332"/>
          </a:xfrm>
          <a:prstGeom prst="rect">
            <a:avLst/>
          </a:prstGeom>
          <a:noFill/>
        </p:spPr>
        <p:txBody>
          <a:bodyPr wrap="square" rtlCol="0">
            <a:spAutoFit/>
          </a:bodyPr>
          <a:lstStyle/>
          <a:p>
            <a:r>
              <a:rPr lang="ar-TN" b="1" u="sng" dirty="0">
                <a:solidFill>
                  <a:prstClr val="black"/>
                </a:solidFill>
              </a:rPr>
              <a:t>الحل:</a:t>
            </a:r>
            <a:endParaRPr lang="fr-FR" b="1" u="sng" dirty="0">
              <a:solidFill>
                <a:prstClr val="black"/>
              </a:solidFill>
            </a:endParaRPr>
          </a:p>
        </p:txBody>
      </p:sp>
      <p:graphicFrame>
        <p:nvGraphicFramePr>
          <p:cNvPr id="30724" name="Object 4"/>
          <p:cNvGraphicFramePr>
            <a:graphicFrameLocks noChangeAspect="1"/>
          </p:cNvGraphicFramePr>
          <p:nvPr/>
        </p:nvGraphicFramePr>
        <p:xfrm>
          <a:off x="1703512" y="3315072"/>
          <a:ext cx="4608512" cy="1122040"/>
        </p:xfrm>
        <a:graphic>
          <a:graphicData uri="http://schemas.openxmlformats.org/presentationml/2006/ole">
            <mc:AlternateContent xmlns:mc="http://schemas.openxmlformats.org/markup-compatibility/2006">
              <mc:Choice xmlns:v="urn:schemas-microsoft-com:vml" Requires="v">
                <p:oleObj spid="_x0000_s6177" name="Équation" r:id="rId6" imgW="2628720" imgH="761760" progId="Equation.3">
                  <p:embed/>
                </p:oleObj>
              </mc:Choice>
              <mc:Fallback>
                <p:oleObj name="Équation" r:id="rId6" imgW="2628720" imgH="7617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512" y="3315072"/>
                        <a:ext cx="4608512" cy="1122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 name="ZoneTexte 42"/>
          <p:cNvSpPr txBox="1"/>
          <p:nvPr/>
        </p:nvSpPr>
        <p:spPr>
          <a:xfrm>
            <a:off x="2279576" y="2924944"/>
            <a:ext cx="3528392" cy="369332"/>
          </a:xfrm>
          <a:prstGeom prst="rect">
            <a:avLst/>
          </a:prstGeom>
          <a:noFill/>
        </p:spPr>
        <p:txBody>
          <a:bodyPr wrap="square" rtlCol="0">
            <a:spAutoFit/>
          </a:bodyPr>
          <a:lstStyle/>
          <a:p>
            <a:r>
              <a:rPr lang="ar-TN" dirty="0">
                <a:solidFill>
                  <a:prstClr val="black"/>
                </a:solidFill>
                <a:latin typeface="Times New Roman" pitchFamily="18" charset="0"/>
                <a:cs typeface="Times New Roman" pitchFamily="18" charset="0"/>
              </a:rPr>
              <a:t>* من النقطة </a:t>
            </a:r>
            <a:r>
              <a:rPr lang="fr-FR" dirty="0">
                <a:solidFill>
                  <a:prstClr val="black"/>
                </a:solidFill>
                <a:latin typeface="Times New Roman" pitchFamily="18" charset="0"/>
                <a:cs typeface="Times New Roman" pitchFamily="18" charset="0"/>
              </a:rPr>
              <a:t>A</a:t>
            </a:r>
            <a:r>
              <a:rPr lang="ar-TN" dirty="0">
                <a:solidFill>
                  <a:prstClr val="black"/>
                </a:solidFill>
                <a:latin typeface="Times New Roman" pitchFamily="18" charset="0"/>
                <a:cs typeface="Times New Roman" pitchFamily="18" charset="0"/>
              </a:rPr>
              <a:t> الى النقطة </a:t>
            </a:r>
            <a:r>
              <a:rPr lang="fr-FR" dirty="0">
                <a:solidFill>
                  <a:prstClr val="black"/>
                </a:solidFill>
                <a:latin typeface="Times New Roman" pitchFamily="18" charset="0"/>
                <a:cs typeface="Times New Roman" pitchFamily="18" charset="0"/>
              </a:rPr>
              <a:t>B</a:t>
            </a:r>
            <a:r>
              <a:rPr lang="ar-TN" dirty="0">
                <a:solidFill>
                  <a:prstClr val="black"/>
                </a:solidFill>
                <a:latin typeface="Times New Roman" pitchFamily="18" charset="0"/>
                <a:cs typeface="Times New Roman" pitchFamily="18" charset="0"/>
              </a:rPr>
              <a:t> : </a:t>
            </a:r>
            <a:endParaRPr lang="fr-FR" b="1" u="sng" dirty="0">
              <a:solidFill>
                <a:prstClr val="black"/>
              </a:solidFill>
            </a:endParaRPr>
          </a:p>
        </p:txBody>
      </p:sp>
      <p:sp>
        <p:nvSpPr>
          <p:cNvPr id="45" name="ZoneTexte 44"/>
          <p:cNvSpPr txBox="1"/>
          <p:nvPr/>
        </p:nvSpPr>
        <p:spPr>
          <a:xfrm>
            <a:off x="2431976" y="4643844"/>
            <a:ext cx="3528392" cy="369332"/>
          </a:xfrm>
          <a:prstGeom prst="rect">
            <a:avLst/>
          </a:prstGeom>
          <a:noFill/>
        </p:spPr>
        <p:txBody>
          <a:bodyPr wrap="square" rtlCol="0">
            <a:spAutoFit/>
          </a:bodyPr>
          <a:lstStyle/>
          <a:p>
            <a:r>
              <a:rPr lang="ar-TN" dirty="0">
                <a:solidFill>
                  <a:prstClr val="black"/>
                </a:solidFill>
                <a:latin typeface="Times New Roman" pitchFamily="18" charset="0"/>
                <a:cs typeface="Times New Roman" pitchFamily="18" charset="0"/>
              </a:rPr>
              <a:t>* من النقطة </a:t>
            </a:r>
            <a:r>
              <a:rPr lang="fr-FR" dirty="0">
                <a:solidFill>
                  <a:prstClr val="black"/>
                </a:solidFill>
                <a:latin typeface="Times New Roman" pitchFamily="18" charset="0"/>
                <a:cs typeface="Times New Roman" pitchFamily="18" charset="0"/>
              </a:rPr>
              <a:t>B</a:t>
            </a:r>
            <a:r>
              <a:rPr lang="ar-TN" dirty="0">
                <a:solidFill>
                  <a:prstClr val="black"/>
                </a:solidFill>
                <a:latin typeface="Times New Roman" pitchFamily="18" charset="0"/>
                <a:cs typeface="Times New Roman" pitchFamily="18" charset="0"/>
              </a:rPr>
              <a:t> الى النقطة </a:t>
            </a:r>
            <a:r>
              <a:rPr lang="fr-FR" dirty="0">
                <a:solidFill>
                  <a:prstClr val="black"/>
                </a:solidFill>
                <a:latin typeface="Times New Roman" pitchFamily="18" charset="0"/>
                <a:cs typeface="Times New Roman" pitchFamily="18" charset="0"/>
              </a:rPr>
              <a:t>A</a:t>
            </a:r>
            <a:r>
              <a:rPr lang="ar-TN" dirty="0">
                <a:solidFill>
                  <a:prstClr val="black"/>
                </a:solidFill>
                <a:latin typeface="Times New Roman" pitchFamily="18" charset="0"/>
                <a:cs typeface="Times New Roman" pitchFamily="18" charset="0"/>
              </a:rPr>
              <a:t> : </a:t>
            </a:r>
            <a:endParaRPr lang="fr-FR" b="1" u="sng" dirty="0">
              <a:solidFill>
                <a:prstClr val="black"/>
              </a:solidFill>
            </a:endParaRPr>
          </a:p>
        </p:txBody>
      </p:sp>
      <p:graphicFrame>
        <p:nvGraphicFramePr>
          <p:cNvPr id="30725" name="Object 5"/>
          <p:cNvGraphicFramePr>
            <a:graphicFrameLocks noChangeAspect="1"/>
          </p:cNvGraphicFramePr>
          <p:nvPr/>
        </p:nvGraphicFramePr>
        <p:xfrm>
          <a:off x="1656582" y="5013326"/>
          <a:ext cx="4943475" cy="1122363"/>
        </p:xfrm>
        <a:graphic>
          <a:graphicData uri="http://schemas.openxmlformats.org/presentationml/2006/ole">
            <mc:AlternateContent xmlns:mc="http://schemas.openxmlformats.org/markup-compatibility/2006">
              <mc:Choice xmlns:v="urn:schemas-microsoft-com:vml" Requires="v">
                <p:oleObj spid="_x0000_s6178" name="Équation" r:id="rId8" imgW="2819160" imgH="761760" progId="Equation.3">
                  <p:embed/>
                </p:oleObj>
              </mc:Choice>
              <mc:Fallback>
                <p:oleObj name="Équation" r:id="rId8" imgW="2819160" imgH="76176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6582" y="5013326"/>
                        <a:ext cx="4943475" cy="1122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 name="ZoneTexte 46"/>
          <p:cNvSpPr txBox="1"/>
          <p:nvPr/>
        </p:nvSpPr>
        <p:spPr>
          <a:xfrm>
            <a:off x="1631504" y="6269250"/>
            <a:ext cx="8964488" cy="400110"/>
          </a:xfrm>
          <a:prstGeom prst="rect">
            <a:avLst/>
          </a:prstGeom>
          <a:noFill/>
          <a:ln w="12700">
            <a:solidFill>
              <a:schemeClr val="tx1"/>
            </a:solidFill>
          </a:ln>
        </p:spPr>
        <p:txBody>
          <a:bodyPr wrap="square" rtlCol="0">
            <a:spAutoFit/>
          </a:bodyPr>
          <a:lstStyle/>
          <a:p>
            <a:pPr algn="just"/>
            <a:r>
              <a:rPr lang="ar-TN" sz="2000" dirty="0">
                <a:solidFill>
                  <a:prstClr val="black"/>
                </a:solidFill>
                <a:latin typeface="Times New Roman" pitchFamily="18" charset="0"/>
                <a:cs typeface="Times New Roman" pitchFamily="18" charset="0"/>
              </a:rPr>
              <a:t>نلاحظ أنه  ليس هناك اختلاف في مرونة الطلب </a:t>
            </a:r>
            <a:r>
              <a:rPr lang="ar-SA" sz="2000" dirty="0">
                <a:solidFill>
                  <a:prstClr val="black"/>
                </a:solidFill>
                <a:latin typeface="Times New Roman" pitchFamily="18" charset="0"/>
                <a:cs typeface="Times New Roman" pitchFamily="18" charset="0"/>
              </a:rPr>
              <a:t>بين نقطتين</a:t>
            </a:r>
            <a:r>
              <a:rPr lang="ar-TN" sz="2000" dirty="0">
                <a:solidFill>
                  <a:prstClr val="black"/>
                </a:solidFill>
                <a:latin typeface="Times New Roman" pitchFamily="18" charset="0"/>
                <a:cs typeface="Times New Roman" pitchFamily="18" charset="0"/>
              </a:rPr>
              <a:t> متباعدتين باستعمال طريقة مرونة القوس </a:t>
            </a:r>
            <a:endParaRPr lang="fr-FR" sz="2000" dirty="0">
              <a:solidFill>
                <a:prstClr val="black"/>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10">
            <p14:nvContentPartPr>
              <p14:cNvPr id="3" name="Ink 2"/>
              <p14:cNvContentPartPr/>
              <p14:nvPr/>
            </p14:nvContentPartPr>
            <p14:xfrm>
              <a:off x="3795120" y="3321720"/>
              <a:ext cx="5893920" cy="2625840"/>
            </p14:xfrm>
          </p:contentPart>
        </mc:Choice>
        <mc:Fallback>
          <p:pic>
            <p:nvPicPr>
              <p:cNvPr id="3" name="Ink 2"/>
              <p:cNvPicPr/>
              <p:nvPr/>
            </p:nvPicPr>
            <p:blipFill>
              <a:blip r:embed="rId11"/>
              <a:stretch>
                <a:fillRect/>
              </a:stretch>
            </p:blipFill>
            <p:spPr>
              <a:xfrm>
                <a:off x="3785760" y="3312360"/>
                <a:ext cx="5912640" cy="2644560"/>
              </a:xfrm>
              <a:prstGeom prst="rect">
                <a:avLst/>
              </a:prstGeom>
            </p:spPr>
          </p:pic>
        </mc:Fallback>
      </mc:AlternateContent>
    </p:spTree>
    <p:extLst>
      <p:ext uri="{BB962C8B-B14F-4D97-AF65-F5344CB8AC3E}">
        <p14:creationId xmlns:p14="http://schemas.microsoft.com/office/powerpoint/2010/main" val="422701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46080" y="688357"/>
            <a:ext cx="10012826" cy="5688632"/>
          </a:xfrm>
        </p:spPr>
        <p:txBody>
          <a:bodyPr>
            <a:normAutofit/>
          </a:bodyPr>
          <a:lstStyle/>
          <a:p>
            <a:pPr marL="0" indent="0">
              <a:lnSpc>
                <a:spcPct val="150000"/>
              </a:lnSpc>
              <a:spcBef>
                <a:spcPts val="600"/>
              </a:spcBef>
              <a:spcAft>
                <a:spcPts val="600"/>
              </a:spcAft>
              <a:buNone/>
            </a:pPr>
            <a:r>
              <a:rPr lang="ar-TN" sz="2000" b="1" u="sng" dirty="0">
                <a:solidFill>
                  <a:schemeClr val="tx1"/>
                </a:solidFill>
                <a:latin typeface="Times New Roman" pitchFamily="18" charset="0"/>
                <a:cs typeface="Times New Roman" pitchFamily="18" charset="0"/>
              </a:rPr>
              <a:t>ملاحظة</a:t>
            </a:r>
            <a:r>
              <a:rPr lang="ar-TN" sz="2200" b="1" dirty="0">
                <a:solidFill>
                  <a:schemeClr val="tx1"/>
                </a:solidFill>
                <a:latin typeface="Times New Roman" pitchFamily="18" charset="0"/>
                <a:cs typeface="Times New Roman" pitchFamily="18" charset="0"/>
              </a:rPr>
              <a:t> : </a:t>
            </a:r>
            <a:r>
              <a:rPr lang="ar-SA" sz="2200" dirty="0">
                <a:solidFill>
                  <a:schemeClr val="tx1"/>
                </a:solidFill>
                <a:latin typeface="Times New Roman" pitchFamily="18" charset="0"/>
                <a:cs typeface="Times New Roman" pitchFamily="18" charset="0"/>
              </a:rPr>
              <a:t>اشارة مرونة الطلب السعرية دائما سالبة, </a:t>
            </a:r>
            <a:r>
              <a:rPr lang="ar-TN" sz="2200" dirty="0">
                <a:solidFill>
                  <a:schemeClr val="tx1"/>
                </a:solidFill>
                <a:latin typeface="Times New Roman" pitchFamily="18" charset="0"/>
                <a:cs typeface="Times New Roman" pitchFamily="18" charset="0"/>
              </a:rPr>
              <a:t>و</a:t>
            </a:r>
            <a:r>
              <a:rPr lang="ar-SA" sz="2200" dirty="0">
                <a:solidFill>
                  <a:schemeClr val="tx1"/>
                </a:solidFill>
                <a:latin typeface="Times New Roman" pitchFamily="18" charset="0"/>
                <a:cs typeface="Times New Roman" pitchFamily="18" charset="0"/>
              </a:rPr>
              <a:t>هذا يرجع الى حقيقة العلاقة العكسية التي تربط السعر</a:t>
            </a:r>
            <a:r>
              <a:rPr lang="ar-TN" sz="2200" dirty="0">
                <a:solidFill>
                  <a:schemeClr val="tx1"/>
                </a:solidFill>
                <a:latin typeface="Times New Roman" pitchFamily="18" charset="0"/>
                <a:cs typeface="Times New Roman" pitchFamily="18" charset="0"/>
              </a:rPr>
              <a:t> </a:t>
            </a:r>
            <a:r>
              <a:rPr lang="ar-SA" sz="2200" dirty="0">
                <a:solidFill>
                  <a:schemeClr val="tx1"/>
                </a:solidFill>
                <a:latin typeface="Times New Roman" pitchFamily="18" charset="0"/>
                <a:cs typeface="Times New Roman" pitchFamily="18" charset="0"/>
              </a:rPr>
              <a:t>بالكمية المطلوبة</a:t>
            </a:r>
            <a:r>
              <a:rPr lang="ar-TN" sz="2200" dirty="0">
                <a:solidFill>
                  <a:schemeClr val="tx1"/>
                </a:solidFill>
                <a:latin typeface="Times New Roman" pitchFamily="18" charset="0"/>
                <a:cs typeface="Times New Roman" pitchFamily="18" charset="0"/>
              </a:rPr>
              <a:t> لسلعة ما ليس إلا</a:t>
            </a:r>
            <a:r>
              <a:rPr lang="ar-SA" sz="2200" dirty="0">
                <a:solidFill>
                  <a:schemeClr val="tx1"/>
                </a:solidFill>
                <a:latin typeface="Times New Roman" pitchFamily="18" charset="0"/>
                <a:cs typeface="Times New Roman" pitchFamily="18" charset="0"/>
              </a:rPr>
              <a:t>.</a:t>
            </a:r>
            <a:r>
              <a:rPr lang="ar-TN" sz="2200" dirty="0">
                <a:solidFill>
                  <a:schemeClr val="tx1"/>
                </a:solidFill>
                <a:latin typeface="Times New Roman" pitchFamily="18" charset="0"/>
                <a:cs typeface="Times New Roman" pitchFamily="18" charset="0"/>
              </a:rPr>
              <a:t> لذا و لتبسيط وفهم درجات مرونة الطلب السعرية نأخذ معامل </a:t>
            </a:r>
            <a:r>
              <a:rPr lang="ar-SA" sz="2200" dirty="0">
                <a:solidFill>
                  <a:schemeClr val="tx1"/>
                </a:solidFill>
                <a:latin typeface="Times New Roman" pitchFamily="18" charset="0"/>
                <a:cs typeface="Times New Roman" pitchFamily="18" charset="0"/>
              </a:rPr>
              <a:t>مرونة الطلب السعرية</a:t>
            </a:r>
            <a:r>
              <a:rPr lang="ar-TN" sz="2200" dirty="0">
                <a:solidFill>
                  <a:schemeClr val="tx1"/>
                </a:solidFill>
                <a:latin typeface="Times New Roman" pitchFamily="18" charset="0"/>
                <a:cs typeface="Times New Roman" pitchFamily="18" charset="0"/>
              </a:rPr>
              <a:t> كقيمة مطلقة.</a:t>
            </a:r>
            <a:endParaRPr lang="fr-FR" sz="2200" dirty="0">
              <a:solidFill>
                <a:schemeClr val="tx1"/>
              </a:solidFill>
              <a:latin typeface="Times New Roman" pitchFamily="18" charset="0"/>
              <a:cs typeface="Times New Roman" pitchFamily="18" charset="0"/>
            </a:endParaRPr>
          </a:p>
          <a:p>
            <a:pPr marL="0" indent="0">
              <a:lnSpc>
                <a:spcPct val="150000"/>
              </a:lnSpc>
              <a:spcBef>
                <a:spcPts val="600"/>
              </a:spcBef>
              <a:spcAft>
                <a:spcPts val="600"/>
              </a:spcAft>
              <a:buNone/>
            </a:pPr>
            <a:r>
              <a:rPr lang="ar-SA" sz="2200" b="1" dirty="0">
                <a:solidFill>
                  <a:schemeClr val="tx1"/>
                </a:solidFill>
                <a:latin typeface="Times New Roman" pitchFamily="18" charset="0"/>
                <a:cs typeface="Times New Roman" pitchFamily="18" charset="0"/>
              </a:rPr>
              <a:t>درجات المرونة</a:t>
            </a:r>
            <a:r>
              <a:rPr lang="ar-TN" sz="2200" b="1" dirty="0">
                <a:solidFill>
                  <a:schemeClr val="tx1"/>
                </a:solidFill>
                <a:latin typeface="Times New Roman" pitchFamily="18" charset="0"/>
                <a:cs typeface="Times New Roman" pitchFamily="18" charset="0"/>
              </a:rPr>
              <a:t> :</a:t>
            </a:r>
            <a:r>
              <a:rPr lang="ar-SA" sz="2200" dirty="0">
                <a:solidFill>
                  <a:schemeClr val="tx1"/>
                </a:solidFill>
                <a:latin typeface="Times New Roman" pitchFamily="18" charset="0"/>
                <a:cs typeface="Times New Roman" pitchFamily="18" charset="0"/>
              </a:rPr>
              <a:t> ان درجة استجابة المستهلك للسلعة يعتمد بشكل كبير على طبيعة هذه السلعة فاستجابة المستهلك لارتفاع اسعارالمياه والدواء مثلا تختلف عن استجابة المستهلك لارتفاع اسعار انواع العصائر و الهواتف الخلوية. </a:t>
            </a:r>
            <a:endParaRPr lang="fr-FR" sz="22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SA" sz="2200" dirty="0">
                <a:solidFill>
                  <a:schemeClr val="tx1"/>
                </a:solidFill>
                <a:latin typeface="Times New Roman" pitchFamily="18" charset="0"/>
                <a:cs typeface="Times New Roman" pitchFamily="18" charset="0"/>
              </a:rPr>
              <a:t>طلب مرن</a:t>
            </a:r>
            <a:r>
              <a:rPr lang="ar-TN" sz="2200" dirty="0">
                <a:solidFill>
                  <a:schemeClr val="tx1"/>
                </a:solidFill>
                <a:latin typeface="Times New Roman" pitchFamily="18" charset="0"/>
                <a:cs typeface="Times New Roman" pitchFamily="18" charset="0"/>
              </a:rPr>
              <a:t> </a:t>
            </a:r>
            <a:r>
              <a:rPr lang="fr-FR" sz="2200" dirty="0">
                <a:solidFill>
                  <a:schemeClr val="tx1"/>
                </a:solidFill>
                <a:latin typeface="Times New Roman" pitchFamily="18" charset="0"/>
                <a:cs typeface="Times New Roman" pitchFamily="18" charset="0"/>
              </a:rPr>
              <a:t>   Elsatic Demand</a:t>
            </a:r>
            <a:r>
              <a:rPr lang="ar-TN" sz="2200" dirty="0">
                <a:solidFill>
                  <a:schemeClr val="tx1"/>
                </a:solidFill>
                <a:latin typeface="Times New Roman" pitchFamily="18" charset="0"/>
                <a:cs typeface="Times New Roman" pitchFamily="18" charset="0"/>
              </a:rPr>
              <a:t>  </a:t>
            </a:r>
            <a:endParaRPr lang="fr-FR" sz="22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SA" sz="2200" dirty="0">
                <a:solidFill>
                  <a:schemeClr val="tx1"/>
                </a:solidFill>
                <a:latin typeface="Times New Roman" pitchFamily="18" charset="0"/>
                <a:cs typeface="Times New Roman" pitchFamily="18" charset="0"/>
              </a:rPr>
              <a:t>طلب </a:t>
            </a:r>
            <a:r>
              <a:rPr lang="ar-TN" sz="2200" dirty="0">
                <a:solidFill>
                  <a:schemeClr val="tx1"/>
                </a:solidFill>
                <a:latin typeface="Times New Roman" pitchFamily="18" charset="0"/>
                <a:cs typeface="Times New Roman" pitchFamily="18" charset="0"/>
              </a:rPr>
              <a:t>غير </a:t>
            </a:r>
            <a:r>
              <a:rPr lang="ar-SA" sz="2200" dirty="0">
                <a:solidFill>
                  <a:schemeClr val="tx1"/>
                </a:solidFill>
                <a:latin typeface="Times New Roman" pitchFamily="18" charset="0"/>
                <a:cs typeface="Times New Roman" pitchFamily="18" charset="0"/>
              </a:rPr>
              <a:t>مرن</a:t>
            </a:r>
            <a:r>
              <a:rPr lang="fr-FR" sz="2200" dirty="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 </a:t>
            </a:r>
            <a:r>
              <a:rPr lang="fr-FR" sz="2200" dirty="0">
                <a:solidFill>
                  <a:schemeClr val="tx1"/>
                </a:solidFill>
                <a:latin typeface="Times New Roman" pitchFamily="18" charset="0"/>
                <a:cs typeface="Times New Roman" pitchFamily="18" charset="0"/>
              </a:rPr>
              <a:t>Inalstic Demand</a:t>
            </a:r>
            <a:endParaRPr lang="ar-TN" sz="22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SA" sz="2200" dirty="0">
                <a:solidFill>
                  <a:schemeClr val="tx1"/>
                </a:solidFill>
                <a:latin typeface="Times New Roman" pitchFamily="18" charset="0"/>
                <a:cs typeface="Times New Roman" pitchFamily="18" charset="0"/>
              </a:rPr>
              <a:t>طلب </a:t>
            </a:r>
            <a:r>
              <a:rPr lang="ar-TN" sz="2200" dirty="0">
                <a:solidFill>
                  <a:schemeClr val="tx1"/>
                </a:solidFill>
                <a:latin typeface="Times New Roman" pitchFamily="18" charset="0"/>
                <a:cs typeface="Times New Roman" pitchFamily="18" charset="0"/>
              </a:rPr>
              <a:t>أحادي المرونة (أو </a:t>
            </a:r>
            <a:r>
              <a:rPr lang="ar-SA" sz="2200" dirty="0">
                <a:solidFill>
                  <a:schemeClr val="tx1"/>
                </a:solidFill>
                <a:latin typeface="Times New Roman" pitchFamily="18" charset="0"/>
                <a:cs typeface="Times New Roman" pitchFamily="18" charset="0"/>
              </a:rPr>
              <a:t>متكافئ المرونة</a:t>
            </a:r>
            <a:r>
              <a:rPr lang="ar-TN" sz="2200" dirty="0">
                <a:solidFill>
                  <a:schemeClr val="tx1"/>
                </a:solidFill>
                <a:latin typeface="Times New Roman" pitchFamily="18" charset="0"/>
                <a:cs typeface="Times New Roman" pitchFamily="18" charset="0"/>
              </a:rPr>
              <a:t>)</a:t>
            </a:r>
            <a:r>
              <a:rPr lang="fr-FR" sz="2200" dirty="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 </a:t>
            </a:r>
            <a:r>
              <a:rPr lang="fr-FR" sz="2200" dirty="0">
                <a:solidFill>
                  <a:schemeClr val="tx1"/>
                </a:solidFill>
                <a:latin typeface="Times New Roman" pitchFamily="18" charset="0"/>
                <a:cs typeface="Times New Roman" pitchFamily="18" charset="0"/>
              </a:rPr>
              <a:t> Unitary Elastic Demand</a:t>
            </a:r>
            <a:r>
              <a:rPr lang="ar-TN" sz="2200" dirty="0">
                <a:solidFill>
                  <a:schemeClr val="tx1"/>
                </a:solidFill>
                <a:latin typeface="Times New Roman" pitchFamily="18" charset="0"/>
                <a:cs typeface="Times New Roman" pitchFamily="18" charset="0"/>
              </a:rPr>
              <a:t> </a:t>
            </a:r>
          </a:p>
          <a:p>
            <a:pPr marL="0" indent="0">
              <a:lnSpc>
                <a:spcPct val="150000"/>
              </a:lnSpc>
              <a:spcBef>
                <a:spcPts val="0"/>
              </a:spcBef>
              <a:buNone/>
            </a:pPr>
            <a:r>
              <a:rPr lang="ar-SA" sz="2200" dirty="0">
                <a:solidFill>
                  <a:schemeClr val="tx1"/>
                </a:solidFill>
                <a:latin typeface="Times New Roman" pitchFamily="18" charset="0"/>
                <a:cs typeface="Times New Roman" pitchFamily="18" charset="0"/>
              </a:rPr>
              <a:t>طلب </a:t>
            </a:r>
            <a:r>
              <a:rPr lang="ar-TN" sz="2200" dirty="0">
                <a:solidFill>
                  <a:schemeClr val="tx1"/>
                </a:solidFill>
                <a:latin typeface="Times New Roman" pitchFamily="18" charset="0"/>
                <a:cs typeface="Times New Roman" pitchFamily="18" charset="0"/>
              </a:rPr>
              <a:t>تام </a:t>
            </a:r>
            <a:r>
              <a:rPr lang="ar-SA" sz="2200" dirty="0">
                <a:solidFill>
                  <a:schemeClr val="tx1"/>
                </a:solidFill>
                <a:latin typeface="Times New Roman" pitchFamily="18" charset="0"/>
                <a:cs typeface="Times New Roman" pitchFamily="18" charset="0"/>
              </a:rPr>
              <a:t>المرونة</a:t>
            </a:r>
            <a:r>
              <a:rPr lang="ar-TN" sz="2200" dirty="0">
                <a:solidFill>
                  <a:schemeClr val="tx1"/>
                </a:solidFill>
                <a:latin typeface="Times New Roman" pitchFamily="18" charset="0"/>
                <a:cs typeface="Times New Roman" pitchFamily="18" charset="0"/>
              </a:rPr>
              <a:t> (أو </a:t>
            </a:r>
            <a:r>
              <a:rPr lang="ar-SA" sz="2200" dirty="0">
                <a:solidFill>
                  <a:schemeClr val="tx1"/>
                </a:solidFill>
                <a:latin typeface="Times New Roman" pitchFamily="18" charset="0"/>
                <a:cs typeface="Times New Roman" pitchFamily="18" charset="0"/>
              </a:rPr>
              <a:t>لا نهائي المرونة</a:t>
            </a:r>
            <a:r>
              <a:rPr lang="ar-TN" sz="2200" dirty="0">
                <a:solidFill>
                  <a:schemeClr val="tx1"/>
                </a:solidFill>
                <a:latin typeface="Times New Roman" pitchFamily="18" charset="0"/>
                <a:cs typeface="Times New Roman" pitchFamily="18" charset="0"/>
              </a:rPr>
              <a:t>) </a:t>
            </a:r>
            <a:r>
              <a:rPr lang="en-US" sz="2200" dirty="0">
                <a:solidFill>
                  <a:schemeClr val="tx1"/>
                </a:solidFill>
                <a:latin typeface="Times New Roman" pitchFamily="18" charset="0"/>
                <a:cs typeface="Times New Roman" pitchFamily="18" charset="0"/>
              </a:rPr>
              <a:t>Perfectly Elastic</a:t>
            </a:r>
            <a:endParaRPr lang="ar-TN" sz="2200" dirty="0">
              <a:solidFill>
                <a:schemeClr val="tx1"/>
              </a:solidFill>
              <a:latin typeface="Times New Roman" pitchFamily="18" charset="0"/>
              <a:cs typeface="Times New Roman" pitchFamily="18" charset="0"/>
            </a:endParaRPr>
          </a:p>
          <a:p>
            <a:pPr marL="0" indent="0">
              <a:lnSpc>
                <a:spcPct val="150000"/>
              </a:lnSpc>
              <a:spcBef>
                <a:spcPts val="0"/>
              </a:spcBef>
              <a:buNone/>
            </a:pPr>
            <a:r>
              <a:rPr lang="ar-SA" sz="2200" dirty="0">
                <a:solidFill>
                  <a:schemeClr val="tx1"/>
                </a:solidFill>
                <a:latin typeface="Times New Roman" pitchFamily="18" charset="0"/>
                <a:cs typeface="Times New Roman" pitchFamily="18" charset="0"/>
              </a:rPr>
              <a:t>طلب عديم المرونة</a:t>
            </a:r>
            <a:r>
              <a:rPr lang="ar-TN" sz="2200" dirty="0">
                <a:solidFill>
                  <a:schemeClr val="tx1"/>
                </a:solidFill>
                <a:latin typeface="Times New Roman" pitchFamily="18" charset="0"/>
                <a:cs typeface="Times New Roman" pitchFamily="18" charset="0"/>
              </a:rPr>
              <a:t> تماما </a:t>
            </a:r>
            <a:r>
              <a:rPr lang="en-US" sz="2200" dirty="0">
                <a:solidFill>
                  <a:schemeClr val="tx1"/>
                </a:solidFill>
                <a:latin typeface="Times New Roman" pitchFamily="18" charset="0"/>
                <a:cs typeface="Times New Roman" pitchFamily="18" charset="0"/>
              </a:rPr>
              <a:t>Perfectly Inelastic</a:t>
            </a:r>
            <a:endParaRPr lang="ar-TN" sz="2200" dirty="0">
              <a:solidFill>
                <a:schemeClr val="tx1"/>
              </a:solidFill>
              <a:latin typeface="Times New Roman" pitchFamily="18" charset="0"/>
              <a:cs typeface="Times New Roman" pitchFamily="18" charset="0"/>
            </a:endParaRPr>
          </a:p>
          <a:p>
            <a:pPr marL="0" indent="0">
              <a:spcBef>
                <a:spcPts val="0"/>
              </a:spcBef>
              <a:buNone/>
            </a:pPr>
            <a:endParaRPr lang="ar-TN" sz="2000" dirty="0">
              <a:solidFill>
                <a:schemeClr val="tx1"/>
              </a:solidFill>
              <a:latin typeface="Times New Roman" pitchFamily="18" charset="0"/>
              <a:cs typeface="Times New Roman" pitchFamily="18" charset="0"/>
            </a:endParaRPr>
          </a:p>
          <a:p>
            <a:pPr marL="0" indent="0">
              <a:spcBef>
                <a:spcPts val="0"/>
              </a:spcBef>
              <a:buNone/>
            </a:pPr>
            <a:endParaRPr lang="fr-FR" sz="2000" dirty="0">
              <a:solidFill>
                <a:schemeClr val="tx1"/>
              </a:solidFill>
            </a:endParaRPr>
          </a:p>
          <a:p>
            <a:pPr marL="0" indent="0">
              <a:spcBef>
                <a:spcPts val="0"/>
              </a:spcBef>
              <a:buNone/>
            </a:pPr>
            <a:endParaRPr lang="fr-FR" sz="2400" dirty="0">
              <a:solidFill>
                <a:schemeClr val="tx1"/>
              </a:solidFill>
              <a:cs typeface="Andalus" pitchFamily="2" charset="-78"/>
            </a:endParaRPr>
          </a:p>
          <a:p>
            <a:pPr marL="0" indent="0">
              <a:spcBef>
                <a:spcPts val="0"/>
              </a:spcBef>
              <a:buNone/>
            </a:pPr>
            <a:endParaRPr lang="fr-FR" sz="2400" dirty="0">
              <a:solidFill>
                <a:schemeClr val="tx1"/>
              </a:solidFill>
              <a:latin typeface="Times New Roman" pitchFamily="18" charset="0"/>
              <a:cs typeface="Times New Roman" pitchFamily="18" charset="0"/>
            </a:endParaRPr>
          </a:p>
          <a:p>
            <a:pPr marL="0" indent="0">
              <a:spcBef>
                <a:spcPts val="0"/>
              </a:spcBef>
              <a:buNone/>
            </a:pPr>
            <a:endParaRPr lang="fr-FR" dirty="0" smtClean="0">
              <a:solidFill>
                <a:schemeClr val="tx1"/>
              </a:solidFill>
            </a:endParaRPr>
          </a:p>
          <a:p>
            <a:pPr marL="0" indent="0">
              <a:spcBef>
                <a:spcPts val="1800"/>
              </a:spcBef>
              <a:spcAft>
                <a:spcPts val="600"/>
              </a:spcAft>
              <a:buNone/>
            </a:pPr>
            <a:endParaRPr lang="fr-FR" dirty="0" smtClean="0">
              <a:solidFill>
                <a:schemeClr val="tx1"/>
              </a:solidFill>
              <a:latin typeface="Times New Roman" pitchFamily="18" charset="0"/>
              <a:cs typeface="Times New Roman" pitchFamily="18" charset="0"/>
            </a:endParaRPr>
          </a:p>
          <a:p>
            <a:pPr marL="0" indent="0">
              <a:spcBef>
                <a:spcPts val="0"/>
              </a:spcBef>
              <a:buNone/>
            </a:pPr>
            <a:endParaRPr lang="fr-FR" dirty="0" smtClean="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13</a:t>
            </a:fld>
            <a:endParaRPr lang="fr-FR">
              <a:solidFill>
                <a:prstClr val="black"/>
              </a:solidFill>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2937960" y="633960"/>
              <a:ext cx="8813880" cy="5456520"/>
            </p14:xfrm>
          </p:contentPart>
        </mc:Choice>
        <mc:Fallback>
          <p:pic>
            <p:nvPicPr>
              <p:cNvPr id="5" name="Ink 4"/>
              <p:cNvPicPr/>
              <p:nvPr/>
            </p:nvPicPr>
            <p:blipFill>
              <a:blip r:embed="rId4"/>
              <a:stretch>
                <a:fillRect/>
              </a:stretch>
            </p:blipFill>
            <p:spPr>
              <a:xfrm>
                <a:off x="2928600" y="624600"/>
                <a:ext cx="8832600" cy="5475240"/>
              </a:xfrm>
              <a:prstGeom prst="rect">
                <a:avLst/>
              </a:prstGeom>
            </p:spPr>
          </p:pic>
        </mc:Fallback>
      </mc:AlternateContent>
    </p:spTree>
    <p:extLst>
      <p:ext uri="{BB962C8B-B14F-4D97-AF65-F5344CB8AC3E}">
        <p14:creationId xmlns:p14="http://schemas.microsoft.com/office/powerpoint/2010/main" val="2926066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68313"/>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مرونة الطلب السعرية</a:t>
            </a:r>
            <a:endParaRPr lang="en-US" altLang="en-US" sz="2800" b="1" dirty="0">
              <a:solidFill>
                <a:srgbClr val="FF0000"/>
              </a:solidFill>
              <a:latin typeface="Arial Black" panose="020B0A04020102020204" pitchFamily="34" charset="0"/>
              <a:cs typeface="PT Bold Heading" panose="02010400000000000000" pitchFamily="2" charset="-78"/>
            </a:endParaRPr>
          </a:p>
        </p:txBody>
      </p:sp>
      <p:sp>
        <p:nvSpPr>
          <p:cNvPr id="134147"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8" y="908051"/>
            <a:ext cx="84455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2</a:t>
            </a:r>
            <a:r>
              <a:rPr lang="ar-SA" altLang="en-US" sz="2600">
                <a:solidFill>
                  <a:srgbClr val="660066"/>
                </a:solidFill>
              </a:rPr>
              <a:t>) أنواع مرونة الطلب</a:t>
            </a:r>
          </a:p>
        </p:txBody>
      </p:sp>
      <p:sp>
        <p:nvSpPr>
          <p:cNvPr id="92" name="Rectangle 91"/>
          <p:cNvSpPr>
            <a:spLocks noChangeArrowheads="1"/>
          </p:cNvSpPr>
          <p:nvPr/>
        </p:nvSpPr>
        <p:spPr bwMode="auto">
          <a:xfrm>
            <a:off x="2279576" y="6000874"/>
            <a:ext cx="8064896" cy="719286"/>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355600" indent="-355600" algn="justLow">
              <a:buClr>
                <a:srgbClr val="EAEBDE"/>
              </a:buClr>
              <a:buSzPct val="75000"/>
              <a:buFont typeface="Wingdings" pitchFamily="2" charset="2"/>
              <a:buChar char="v"/>
              <a:defRPr/>
            </a:pPr>
            <a:r>
              <a:rPr lang="ar-SA" altLang="en-US" dirty="0">
                <a:solidFill>
                  <a:prstClr val="black"/>
                </a:solidFill>
              </a:rPr>
              <a:t>وهي حالة (المرونة = صفر) بمعني أنه لا تتغير الكميه المطلوبة مهما تغير السعر، مثال السلع الضرورية جدا والتي لايمكن الاستغناء عنها (كالأدوية المنقذة للحياة).</a:t>
            </a:r>
          </a:p>
        </p:txBody>
      </p:sp>
      <p:sp>
        <p:nvSpPr>
          <p:cNvPr id="93" name="Rectangle 92"/>
          <p:cNvSpPr>
            <a:spLocks noChangeArrowheads="1"/>
          </p:cNvSpPr>
          <p:nvPr/>
        </p:nvSpPr>
        <p:spPr bwMode="auto">
          <a:xfrm>
            <a:off x="1919288" y="1412876"/>
            <a:ext cx="84455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 typeface="Wingdings" panose="05000000000000000000" pitchFamily="2" charset="2"/>
              <a:buChar char="v"/>
            </a:pPr>
            <a:r>
              <a:rPr lang="ar-SA" altLang="en-US" sz="2200">
                <a:solidFill>
                  <a:prstClr val="black"/>
                </a:solidFill>
              </a:rPr>
              <a:t>يمكن الحديث عن الخمسة أنواع (أو درجات) التالية من مرونة الطلب السعرية:</a:t>
            </a:r>
          </a:p>
        </p:txBody>
      </p:sp>
      <p:sp>
        <p:nvSpPr>
          <p:cNvPr id="40" name="Rectangle 39"/>
          <p:cNvSpPr>
            <a:spLocks noChangeArrowheads="1"/>
          </p:cNvSpPr>
          <p:nvPr/>
        </p:nvSpPr>
        <p:spPr bwMode="auto">
          <a:xfrm>
            <a:off x="5159376" y="1917700"/>
            <a:ext cx="482441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200" dirty="0" smtClean="0">
                <a:solidFill>
                  <a:srgbClr val="C00000"/>
                </a:solidFill>
              </a:rPr>
              <a:t>طلب </a:t>
            </a:r>
            <a:r>
              <a:rPr lang="ar-SA" altLang="en-US" sz="2200" dirty="0">
                <a:solidFill>
                  <a:srgbClr val="C00000"/>
                </a:solidFill>
              </a:rPr>
              <a:t>عديم المرونة</a:t>
            </a:r>
          </a:p>
        </p:txBody>
      </p:sp>
      <p:sp>
        <p:nvSpPr>
          <p:cNvPr id="41" name="Line 4"/>
          <p:cNvSpPr>
            <a:spLocks noChangeShapeType="1"/>
          </p:cNvSpPr>
          <p:nvPr/>
        </p:nvSpPr>
        <p:spPr bwMode="auto">
          <a:xfrm>
            <a:off x="3071813" y="2276475"/>
            <a:ext cx="0" cy="344963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4" name="Line 5"/>
          <p:cNvSpPr>
            <a:spLocks noChangeShapeType="1"/>
          </p:cNvSpPr>
          <p:nvPr/>
        </p:nvSpPr>
        <p:spPr bwMode="auto">
          <a:xfrm>
            <a:off x="3071814" y="5726113"/>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9" name="Line 6"/>
          <p:cNvSpPr>
            <a:spLocks noChangeShapeType="1"/>
          </p:cNvSpPr>
          <p:nvPr/>
        </p:nvSpPr>
        <p:spPr bwMode="auto">
          <a:xfrm>
            <a:off x="3071814" y="4357689"/>
            <a:ext cx="2232025" cy="7937"/>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62" name="Text Box 16"/>
          <p:cNvSpPr txBox="1">
            <a:spLocks noChangeArrowheads="1"/>
          </p:cNvSpPr>
          <p:nvPr/>
        </p:nvSpPr>
        <p:spPr bwMode="auto">
          <a:xfrm>
            <a:off x="2627313" y="1835150"/>
            <a:ext cx="64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63" name="Text Box 26"/>
          <p:cNvSpPr txBox="1">
            <a:spLocks noChangeArrowheads="1"/>
          </p:cNvSpPr>
          <p:nvPr/>
        </p:nvSpPr>
        <p:spPr bwMode="auto">
          <a:xfrm>
            <a:off x="8761414" y="5516563"/>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Q</a:t>
            </a:r>
            <a:r>
              <a:rPr lang="en-US" altLang="en-US" sz="2000" baseline="-25000">
                <a:solidFill>
                  <a:srgbClr val="000000"/>
                </a:solidFill>
              </a:rPr>
              <a:t>d</a:t>
            </a:r>
          </a:p>
        </p:txBody>
      </p:sp>
      <p:sp>
        <p:nvSpPr>
          <p:cNvPr id="66" name="Line 11"/>
          <p:cNvSpPr>
            <a:spLocks noChangeShapeType="1"/>
          </p:cNvSpPr>
          <p:nvPr/>
        </p:nvSpPr>
        <p:spPr bwMode="auto">
          <a:xfrm>
            <a:off x="5303839" y="2276475"/>
            <a:ext cx="71437" cy="3455988"/>
          </a:xfrm>
          <a:prstGeom prst="line">
            <a:avLst/>
          </a:prstGeom>
          <a:noFill/>
          <a:ln w="28575">
            <a:solidFill>
              <a:srgbClr val="C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7" name="Line 6"/>
          <p:cNvSpPr>
            <a:spLocks noChangeShapeType="1"/>
          </p:cNvSpPr>
          <p:nvPr/>
        </p:nvSpPr>
        <p:spPr bwMode="auto">
          <a:xfrm flipV="1">
            <a:off x="3071813" y="3213100"/>
            <a:ext cx="2303462"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0" name="Text Box 13"/>
          <p:cNvSpPr txBox="1">
            <a:spLocks noChangeArrowheads="1"/>
          </p:cNvSpPr>
          <p:nvPr/>
        </p:nvSpPr>
        <p:spPr bwMode="auto">
          <a:xfrm>
            <a:off x="4872039" y="1916114"/>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800">
                <a:solidFill>
                  <a:srgbClr val="000000"/>
                </a:solidFill>
              </a:rPr>
              <a:t>D</a:t>
            </a:r>
            <a:endParaRPr lang="en-US" altLang="en-US" sz="1800" baseline="-25000">
              <a:solidFill>
                <a:srgbClr val="000000"/>
              </a:solidFill>
            </a:endParaRPr>
          </a:p>
        </p:txBody>
      </p:sp>
      <p:sp>
        <p:nvSpPr>
          <p:cNvPr id="73" name="Text Box 29"/>
          <p:cNvSpPr txBox="1">
            <a:spLocks noChangeArrowheads="1"/>
          </p:cNvSpPr>
          <p:nvPr/>
        </p:nvSpPr>
        <p:spPr bwMode="auto">
          <a:xfrm>
            <a:off x="2900363" y="5661025"/>
            <a:ext cx="747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0</a:t>
            </a:r>
          </a:p>
        </p:txBody>
      </p:sp>
      <p:sp>
        <p:nvSpPr>
          <p:cNvPr id="75" name="Line 6"/>
          <p:cNvSpPr>
            <a:spLocks noChangeShapeType="1"/>
          </p:cNvSpPr>
          <p:nvPr/>
        </p:nvSpPr>
        <p:spPr bwMode="auto">
          <a:xfrm flipV="1">
            <a:off x="3071814" y="3789363"/>
            <a:ext cx="2232025"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6" name="Line 6"/>
          <p:cNvSpPr>
            <a:spLocks noChangeShapeType="1"/>
          </p:cNvSpPr>
          <p:nvPr/>
        </p:nvSpPr>
        <p:spPr bwMode="auto">
          <a:xfrm>
            <a:off x="3084513" y="5084763"/>
            <a:ext cx="2290762"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4" name="Text Box 29"/>
          <p:cNvSpPr txBox="1">
            <a:spLocks noChangeArrowheads="1"/>
          </p:cNvSpPr>
          <p:nvPr/>
        </p:nvSpPr>
        <p:spPr bwMode="auto">
          <a:xfrm>
            <a:off x="5172076" y="5691189"/>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1</a:t>
            </a:r>
            <a:endParaRPr lang="en-US" altLang="en-US" sz="1600" baseline="-25000">
              <a:solidFill>
                <a:srgbClr val="000000"/>
              </a:solidFill>
            </a:endParaRPr>
          </a:p>
        </p:txBody>
      </p:sp>
      <p:sp>
        <p:nvSpPr>
          <p:cNvPr id="25" name="Text Box 29"/>
          <p:cNvSpPr txBox="1">
            <a:spLocks noChangeArrowheads="1"/>
          </p:cNvSpPr>
          <p:nvPr/>
        </p:nvSpPr>
        <p:spPr bwMode="auto">
          <a:xfrm>
            <a:off x="2668589" y="2997200"/>
            <a:ext cx="746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4</a:t>
            </a:r>
            <a:endParaRPr lang="en-US" altLang="en-US" sz="1600" baseline="-25000">
              <a:solidFill>
                <a:srgbClr val="000000"/>
              </a:solidFill>
            </a:endParaRPr>
          </a:p>
        </p:txBody>
      </p:sp>
      <p:sp>
        <p:nvSpPr>
          <p:cNvPr id="26" name="Text Box 29"/>
          <p:cNvSpPr txBox="1">
            <a:spLocks noChangeArrowheads="1"/>
          </p:cNvSpPr>
          <p:nvPr/>
        </p:nvSpPr>
        <p:spPr bwMode="auto">
          <a:xfrm>
            <a:off x="2693989" y="4865689"/>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1</a:t>
            </a:r>
            <a:endParaRPr lang="en-US" altLang="en-US" sz="1600" baseline="-25000">
              <a:solidFill>
                <a:srgbClr val="000000"/>
              </a:solidFill>
            </a:endParaRPr>
          </a:p>
        </p:txBody>
      </p:sp>
      <p:sp>
        <p:nvSpPr>
          <p:cNvPr id="27" name="Text Box 29"/>
          <p:cNvSpPr txBox="1">
            <a:spLocks noChangeArrowheads="1"/>
          </p:cNvSpPr>
          <p:nvPr/>
        </p:nvSpPr>
        <p:spPr bwMode="auto">
          <a:xfrm>
            <a:off x="2660651" y="4149725"/>
            <a:ext cx="746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2</a:t>
            </a:r>
            <a:endParaRPr lang="en-US" altLang="en-US" sz="1600" baseline="-25000">
              <a:solidFill>
                <a:srgbClr val="000000"/>
              </a:solidFill>
            </a:endParaRPr>
          </a:p>
        </p:txBody>
      </p:sp>
      <p:sp>
        <p:nvSpPr>
          <p:cNvPr id="28" name="Text Box 29"/>
          <p:cNvSpPr txBox="1">
            <a:spLocks noChangeArrowheads="1"/>
          </p:cNvSpPr>
          <p:nvPr/>
        </p:nvSpPr>
        <p:spPr bwMode="auto">
          <a:xfrm>
            <a:off x="2676526" y="3538539"/>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3</a:t>
            </a:r>
            <a:endParaRPr lang="en-US" altLang="en-US" sz="1600" baseline="-25000">
              <a:solidFill>
                <a:srgbClr val="000000"/>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464560" y="2018160"/>
              <a:ext cx="8073000" cy="4000680"/>
            </p14:xfrm>
          </p:contentPart>
        </mc:Choice>
        <mc:Fallback>
          <p:pic>
            <p:nvPicPr>
              <p:cNvPr id="2" name="Ink 1"/>
              <p:cNvPicPr/>
              <p:nvPr/>
            </p:nvPicPr>
            <p:blipFill>
              <a:blip r:embed="rId4"/>
              <a:stretch>
                <a:fillRect/>
              </a:stretch>
            </p:blipFill>
            <p:spPr>
              <a:xfrm>
                <a:off x="2455200" y="2008800"/>
                <a:ext cx="8091720" cy="4019400"/>
              </a:xfrm>
              <a:prstGeom prst="rect">
                <a:avLst/>
              </a:prstGeom>
            </p:spPr>
          </p:pic>
        </mc:Fallback>
      </mc:AlternateContent>
    </p:spTree>
    <p:extLst>
      <p:ext uri="{BB962C8B-B14F-4D97-AF65-F5344CB8AC3E}">
        <p14:creationId xmlns:p14="http://schemas.microsoft.com/office/powerpoint/2010/main" val="22212194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slide(fromBottom)">
                                      <p:cBhvr>
                                        <p:cTn id="17" dur="500"/>
                                        <p:tgtEl>
                                          <p:spTgt spid="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slide(fromBottom)">
                                      <p:cBhvr>
                                        <p:cTn id="22" dur="500"/>
                                        <p:tgtEl>
                                          <p:spTgt spid="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blinds(horizontal)">
                                      <p:cBhvr>
                                        <p:cTn id="30" dur="500"/>
                                        <p:tgtEl>
                                          <p:spTgt spid="70"/>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blinds(horizontal)">
                                      <p:cBhvr>
                                        <p:cTn id="33" dur="500"/>
                                        <p:tgtEl>
                                          <p:spTgt spid="66"/>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blinds(horizontal)">
                                      <p:cBhvr>
                                        <p:cTn id="36" dur="500"/>
                                        <p:tgtEl>
                                          <p:spTgt spid="44"/>
                                        </p:tgtEl>
                                      </p:cBhvr>
                                    </p:animEffect>
                                  </p:childTnLst>
                                </p:cTn>
                              </p:par>
                              <p:par>
                                <p:cTn id="37" presetID="3" presetClass="entr" presetSubtype="1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blinds(horizontal)">
                                      <p:cBhvr>
                                        <p:cTn id="39" dur="500"/>
                                        <p:tgtEl>
                                          <p:spTgt spid="4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blinds(horizontal)">
                                      <p:cBhvr>
                                        <p:cTn id="42" dur="500"/>
                                        <p:tgtEl>
                                          <p:spTgt spid="63"/>
                                        </p:tgtEl>
                                      </p:cBhvr>
                                    </p:animEffect>
                                  </p:childTnLst>
                                </p:cTn>
                              </p:par>
                              <p:par>
                                <p:cTn id="43" presetID="3" presetClass="entr" presetSubtype="1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blinds(horizontal)">
                                      <p:cBhvr>
                                        <p:cTn id="45" dur="500"/>
                                        <p:tgtEl>
                                          <p:spTgt spid="6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blinds(horizontal)">
                                      <p:cBhvr>
                                        <p:cTn id="48" dur="500"/>
                                        <p:tgtEl>
                                          <p:spTgt spid="73"/>
                                        </p:tgtEl>
                                      </p:cBhvr>
                                    </p:animEffect>
                                  </p:childTnLst>
                                </p:cTn>
                              </p:par>
                              <p:par>
                                <p:cTn id="49" presetID="3" presetClass="entr" presetSubtype="10" fill="hold"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blinds(horizontal)">
                                      <p:cBhvr>
                                        <p:cTn id="51" dur="500"/>
                                        <p:tgtEl>
                                          <p:spTgt spid="75"/>
                                        </p:tgtEl>
                                      </p:cBhvr>
                                    </p:animEffect>
                                  </p:childTnLst>
                                </p:cTn>
                              </p:par>
                              <p:par>
                                <p:cTn id="52" presetID="3" presetClass="entr" presetSubtype="10"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linds(horizontal)">
                                      <p:cBhvr>
                                        <p:cTn id="54" dur="500"/>
                                        <p:tgtEl>
                                          <p:spTgt spid="76"/>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blinds(horizontal)">
                                      <p:cBhvr>
                                        <p:cTn id="57" dur="500"/>
                                        <p:tgtEl>
                                          <p:spTgt spid="6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2" presetClass="entr" presetSubtype="4" fill="hold" nodeType="click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slide(fromBottom)">
                                      <p:cBhvr>
                                        <p:cTn id="62" dur="500"/>
                                        <p:tgtEl>
                                          <p:spTgt spid="9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linds(horizontal)">
                                      <p:cBhvr>
                                        <p:cTn id="65" dur="500"/>
                                        <p:tgtEl>
                                          <p:spTgt spid="24"/>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blinds(horizontal)">
                                      <p:cBhvr>
                                        <p:cTn id="68" dur="500"/>
                                        <p:tgtEl>
                                          <p:spTgt spid="25"/>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linds(horizontal)">
                                      <p:cBhvr>
                                        <p:cTn id="71" dur="500"/>
                                        <p:tgtEl>
                                          <p:spTgt spid="2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linds(horizontal)">
                                      <p:cBhvr>
                                        <p:cTn id="74" dur="500"/>
                                        <p:tgtEl>
                                          <p:spTgt spid="27"/>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blinds(horizontal)">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93" grpId="0"/>
      <p:bldP spid="40" grpId="0"/>
      <p:bldP spid="41" grpId="0" animBg="1"/>
      <p:bldP spid="44" grpId="0" animBg="1"/>
      <p:bldP spid="62" grpId="0"/>
      <p:bldP spid="63" grpId="0"/>
      <p:bldP spid="66" grpId="0" animBg="1"/>
      <p:bldP spid="70" grpId="0"/>
      <p:bldP spid="73" grpId="0"/>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68313"/>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مرونة الطلب السعرية</a:t>
            </a:r>
            <a:endParaRPr lang="en-US" altLang="en-US" sz="2800" b="1" dirty="0">
              <a:solidFill>
                <a:srgbClr val="FF0000"/>
              </a:solidFill>
              <a:latin typeface="Arial Black" panose="020B0A04020102020204" pitchFamily="34" charset="0"/>
              <a:cs typeface="PT Bold Heading" panose="02010400000000000000" pitchFamily="2" charset="-78"/>
            </a:endParaRPr>
          </a:p>
        </p:txBody>
      </p:sp>
      <p:sp>
        <p:nvSpPr>
          <p:cNvPr id="136195"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8" y="1052513"/>
            <a:ext cx="84455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2</a:t>
            </a:r>
            <a:r>
              <a:rPr lang="ar-SA" altLang="en-US" sz="2600">
                <a:solidFill>
                  <a:srgbClr val="660066"/>
                </a:solidFill>
              </a:rPr>
              <a:t>) أنواع مرونة الطلب</a:t>
            </a:r>
          </a:p>
        </p:txBody>
      </p:sp>
      <p:sp>
        <p:nvSpPr>
          <p:cNvPr id="92" name="Rectangle 91"/>
          <p:cNvSpPr>
            <a:spLocks noChangeArrowheads="1"/>
          </p:cNvSpPr>
          <p:nvPr/>
        </p:nvSpPr>
        <p:spPr bwMode="auto">
          <a:xfrm>
            <a:off x="2279576" y="6021288"/>
            <a:ext cx="8064896" cy="576064"/>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355600" indent="-355600" algn="justLow">
              <a:buClr>
                <a:srgbClr val="EAEBDE"/>
              </a:buClr>
              <a:buSzPct val="75000"/>
              <a:buFont typeface="Wingdings" pitchFamily="2" charset="2"/>
              <a:buChar char="v"/>
              <a:defRPr/>
            </a:pPr>
            <a:r>
              <a:rPr lang="ar-SA" altLang="en-US" dirty="0">
                <a:solidFill>
                  <a:prstClr val="black"/>
                </a:solidFill>
              </a:rPr>
              <a:t>وهي حالة (المرونة = </a:t>
            </a:r>
            <a:r>
              <a:rPr lang="ar-SA" altLang="en-US" sz="2800" dirty="0">
                <a:solidFill>
                  <a:prstClr val="black"/>
                </a:solidFill>
              </a:rPr>
              <a:t>∞</a:t>
            </a:r>
            <a:r>
              <a:rPr lang="ar-SA" altLang="en-US" dirty="0">
                <a:solidFill>
                  <a:prstClr val="black"/>
                </a:solidFill>
              </a:rPr>
              <a:t>) بمعني أنه مهما تغير الكميه المطلوبة فلا يتغير السعر.</a:t>
            </a:r>
          </a:p>
        </p:txBody>
      </p:sp>
      <p:sp>
        <p:nvSpPr>
          <p:cNvPr id="40" name="Rectangle 39"/>
          <p:cNvSpPr>
            <a:spLocks noChangeArrowheads="1"/>
          </p:cNvSpPr>
          <p:nvPr/>
        </p:nvSpPr>
        <p:spPr bwMode="auto">
          <a:xfrm>
            <a:off x="5016501" y="1846264"/>
            <a:ext cx="482441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200" dirty="0" smtClean="0">
                <a:solidFill>
                  <a:srgbClr val="C00000"/>
                </a:solidFill>
              </a:rPr>
              <a:t>طلب </a:t>
            </a:r>
            <a:r>
              <a:rPr lang="ar-SA" altLang="en-US" sz="2200" dirty="0">
                <a:solidFill>
                  <a:srgbClr val="C00000"/>
                </a:solidFill>
              </a:rPr>
              <a:t>لا نهائي المرونة</a:t>
            </a:r>
          </a:p>
        </p:txBody>
      </p:sp>
      <p:sp>
        <p:nvSpPr>
          <p:cNvPr id="41" name="Line 4"/>
          <p:cNvSpPr>
            <a:spLocks noChangeShapeType="1"/>
          </p:cNvSpPr>
          <p:nvPr/>
        </p:nvSpPr>
        <p:spPr bwMode="auto">
          <a:xfrm>
            <a:off x="3071813" y="2133601"/>
            <a:ext cx="0" cy="330517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4" name="Line 5"/>
          <p:cNvSpPr>
            <a:spLocks noChangeShapeType="1"/>
          </p:cNvSpPr>
          <p:nvPr/>
        </p:nvSpPr>
        <p:spPr bwMode="auto">
          <a:xfrm>
            <a:off x="3071814" y="5438775"/>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2" name="Text Box 16"/>
          <p:cNvSpPr txBox="1">
            <a:spLocks noChangeArrowheads="1"/>
          </p:cNvSpPr>
          <p:nvPr/>
        </p:nvSpPr>
        <p:spPr bwMode="auto">
          <a:xfrm>
            <a:off x="2627313" y="1700214"/>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63" name="Text Box 26"/>
          <p:cNvSpPr txBox="1">
            <a:spLocks noChangeArrowheads="1"/>
          </p:cNvSpPr>
          <p:nvPr/>
        </p:nvSpPr>
        <p:spPr bwMode="auto">
          <a:xfrm>
            <a:off x="8761414" y="5229225"/>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Q</a:t>
            </a:r>
            <a:r>
              <a:rPr lang="en-US" altLang="en-US" sz="2000" baseline="-25000">
                <a:solidFill>
                  <a:srgbClr val="000000"/>
                </a:solidFill>
              </a:rPr>
              <a:t>d</a:t>
            </a:r>
          </a:p>
        </p:txBody>
      </p:sp>
      <p:sp>
        <p:nvSpPr>
          <p:cNvPr id="66" name="Line 11"/>
          <p:cNvSpPr>
            <a:spLocks noChangeShapeType="1"/>
          </p:cNvSpPr>
          <p:nvPr/>
        </p:nvSpPr>
        <p:spPr bwMode="auto">
          <a:xfrm>
            <a:off x="3071813" y="3717925"/>
            <a:ext cx="5688012" cy="0"/>
          </a:xfrm>
          <a:prstGeom prst="line">
            <a:avLst/>
          </a:prstGeom>
          <a:ln w="28575">
            <a:solidFill>
              <a:srgbClr val="FF0000"/>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ar-SA">
              <a:ln w="3175">
                <a:solidFill>
                  <a:prstClr val="black"/>
                </a:solidFill>
              </a:ln>
              <a:solidFill>
                <a:prstClr val="black"/>
              </a:solidFill>
            </a:endParaRPr>
          </a:p>
        </p:txBody>
      </p:sp>
      <p:sp>
        <p:nvSpPr>
          <p:cNvPr id="70" name="Text Box 13"/>
          <p:cNvSpPr txBox="1">
            <a:spLocks noChangeArrowheads="1"/>
          </p:cNvSpPr>
          <p:nvPr/>
        </p:nvSpPr>
        <p:spPr bwMode="auto">
          <a:xfrm>
            <a:off x="8688389" y="3502025"/>
            <a:ext cx="719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800">
                <a:solidFill>
                  <a:srgbClr val="000000"/>
                </a:solidFill>
              </a:rPr>
              <a:t>D</a:t>
            </a:r>
            <a:endParaRPr lang="en-US" altLang="en-US" sz="1800" baseline="-25000">
              <a:solidFill>
                <a:srgbClr val="000000"/>
              </a:solidFill>
            </a:endParaRPr>
          </a:p>
        </p:txBody>
      </p:sp>
      <p:sp>
        <p:nvSpPr>
          <p:cNvPr id="73" name="Text Box 29"/>
          <p:cNvSpPr txBox="1">
            <a:spLocks noChangeArrowheads="1"/>
          </p:cNvSpPr>
          <p:nvPr/>
        </p:nvSpPr>
        <p:spPr bwMode="auto">
          <a:xfrm>
            <a:off x="2900363" y="5399089"/>
            <a:ext cx="74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0</a:t>
            </a:r>
          </a:p>
        </p:txBody>
      </p:sp>
      <p:sp>
        <p:nvSpPr>
          <p:cNvPr id="75" name="Line 6"/>
          <p:cNvSpPr>
            <a:spLocks noChangeShapeType="1"/>
          </p:cNvSpPr>
          <p:nvPr/>
        </p:nvSpPr>
        <p:spPr bwMode="auto">
          <a:xfrm flipH="1" flipV="1">
            <a:off x="4224338" y="3717925"/>
            <a:ext cx="0" cy="172720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8" name="Text Box 29"/>
          <p:cNvSpPr txBox="1">
            <a:spLocks noChangeArrowheads="1"/>
          </p:cNvSpPr>
          <p:nvPr/>
        </p:nvSpPr>
        <p:spPr bwMode="auto">
          <a:xfrm>
            <a:off x="2613026" y="3514725"/>
            <a:ext cx="7461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1</a:t>
            </a:r>
            <a:endParaRPr lang="en-US" altLang="en-US" sz="1600" baseline="-25000">
              <a:solidFill>
                <a:srgbClr val="000000"/>
              </a:solidFill>
            </a:endParaRPr>
          </a:p>
        </p:txBody>
      </p:sp>
      <p:sp>
        <p:nvSpPr>
          <p:cNvPr id="24" name="Line 6"/>
          <p:cNvSpPr>
            <a:spLocks noChangeShapeType="1"/>
          </p:cNvSpPr>
          <p:nvPr/>
        </p:nvSpPr>
        <p:spPr bwMode="auto">
          <a:xfrm flipH="1" flipV="1">
            <a:off x="5303838" y="3717925"/>
            <a:ext cx="0" cy="172720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5" name="Line 6"/>
          <p:cNvSpPr>
            <a:spLocks noChangeShapeType="1"/>
          </p:cNvSpPr>
          <p:nvPr/>
        </p:nvSpPr>
        <p:spPr bwMode="auto">
          <a:xfrm flipH="1" flipV="1">
            <a:off x="6456363" y="3717925"/>
            <a:ext cx="0" cy="172720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7" name="Text Box 29"/>
          <p:cNvSpPr txBox="1">
            <a:spLocks noChangeArrowheads="1"/>
          </p:cNvSpPr>
          <p:nvPr/>
        </p:nvSpPr>
        <p:spPr bwMode="auto">
          <a:xfrm>
            <a:off x="3981451" y="5440364"/>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1</a:t>
            </a:r>
            <a:endParaRPr lang="en-US" altLang="en-US" sz="1600" baseline="-25000">
              <a:solidFill>
                <a:srgbClr val="000000"/>
              </a:solidFill>
            </a:endParaRPr>
          </a:p>
        </p:txBody>
      </p:sp>
      <p:sp>
        <p:nvSpPr>
          <p:cNvPr id="28" name="Text Box 29"/>
          <p:cNvSpPr txBox="1">
            <a:spLocks noChangeArrowheads="1"/>
          </p:cNvSpPr>
          <p:nvPr/>
        </p:nvSpPr>
        <p:spPr bwMode="auto">
          <a:xfrm>
            <a:off x="5133976" y="5440364"/>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2</a:t>
            </a:r>
            <a:endParaRPr lang="en-US" altLang="en-US" sz="1600" baseline="-25000">
              <a:solidFill>
                <a:srgbClr val="000000"/>
              </a:solidFill>
            </a:endParaRPr>
          </a:p>
        </p:txBody>
      </p:sp>
      <p:sp>
        <p:nvSpPr>
          <p:cNvPr id="29" name="Text Box 29"/>
          <p:cNvSpPr txBox="1">
            <a:spLocks noChangeArrowheads="1"/>
          </p:cNvSpPr>
          <p:nvPr/>
        </p:nvSpPr>
        <p:spPr bwMode="auto">
          <a:xfrm>
            <a:off x="6357939" y="5440364"/>
            <a:ext cx="746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3</a:t>
            </a:r>
            <a:endParaRPr lang="en-US" altLang="en-US" sz="1600" baseline="-25000">
              <a:solidFill>
                <a:srgbClr val="000000"/>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304000" y="2044800"/>
              <a:ext cx="8224560" cy="3777840"/>
            </p14:xfrm>
          </p:contentPart>
        </mc:Choice>
        <mc:Fallback>
          <p:pic>
            <p:nvPicPr>
              <p:cNvPr id="2" name="Ink 1"/>
              <p:cNvPicPr/>
              <p:nvPr/>
            </p:nvPicPr>
            <p:blipFill>
              <a:blip r:embed="rId4"/>
              <a:stretch>
                <a:fillRect/>
              </a:stretch>
            </p:blipFill>
            <p:spPr>
              <a:xfrm>
                <a:off x="2294640" y="2035440"/>
                <a:ext cx="8243280" cy="3796560"/>
              </a:xfrm>
              <a:prstGeom prst="rect">
                <a:avLst/>
              </a:prstGeom>
            </p:spPr>
          </p:pic>
        </mc:Fallback>
      </mc:AlternateContent>
    </p:spTree>
    <p:extLst>
      <p:ext uri="{BB962C8B-B14F-4D97-AF65-F5344CB8AC3E}">
        <p14:creationId xmlns:p14="http://schemas.microsoft.com/office/powerpoint/2010/main" val="1363365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slide(fromBottom)">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blinds(horizontal)">
                                      <p:cBhvr>
                                        <p:cTn id="25" dur="500"/>
                                        <p:tgtEl>
                                          <p:spTgt spid="70"/>
                                        </p:tgtEl>
                                      </p:cBhvr>
                                    </p:animEffect>
                                  </p:childTnLst>
                                </p:cTn>
                              </p:par>
                              <p:par>
                                <p:cTn id="26" presetID="3" presetClass="entr" presetSubtype="10" fill="hold"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blinds(horizontal)">
                                      <p:cBhvr>
                                        <p:cTn id="28" dur="500"/>
                                        <p:tgtEl>
                                          <p:spTgt spid="6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linds(horizontal)">
                                      <p:cBhvr>
                                        <p:cTn id="31" dur="500"/>
                                        <p:tgtEl>
                                          <p:spTgt spid="4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blinds(horizontal)">
                                      <p:cBhvr>
                                        <p:cTn id="34" dur="500"/>
                                        <p:tgtEl>
                                          <p:spTgt spid="6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blinds(horizontal)">
                                      <p:cBhvr>
                                        <p:cTn id="37" dur="500"/>
                                        <p:tgtEl>
                                          <p:spTgt spid="73"/>
                                        </p:tgtEl>
                                      </p:cBhvr>
                                    </p:animEffect>
                                  </p:childTnLst>
                                </p:cTn>
                              </p:par>
                              <p:par>
                                <p:cTn id="38" presetID="3" presetClass="entr" presetSubtype="10"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blinds(horizontal)">
                                      <p:cBhvr>
                                        <p:cTn id="40" dur="500"/>
                                        <p:tgtEl>
                                          <p:spTgt spid="75"/>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blinds(horizontal)">
                                      <p:cBhvr>
                                        <p:cTn id="43" dur="500"/>
                                        <p:tgtEl>
                                          <p:spTgt spid="78"/>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blinds(horizontal)">
                                      <p:cBhvr>
                                        <p:cTn id="46" dur="500"/>
                                        <p:tgtEl>
                                          <p:spTgt spid="6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4" fill="hold" nodeType="click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slide(fromBottom)">
                                      <p:cBhvr>
                                        <p:cTn id="51" dur="500"/>
                                        <p:tgtEl>
                                          <p:spTgt spid="92"/>
                                        </p:tgtEl>
                                      </p:cBhvr>
                                    </p:animEffect>
                                  </p:childTnLst>
                                </p:cTn>
                              </p:par>
                              <p:par>
                                <p:cTn id="52" presetID="3" presetClass="entr" presetSubtype="1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linds(horizontal)">
                                      <p:cBhvr>
                                        <p:cTn id="54" dur="500"/>
                                        <p:tgtEl>
                                          <p:spTgt spid="24"/>
                                        </p:tgtEl>
                                      </p:cBhvr>
                                    </p:animEffect>
                                  </p:childTnLst>
                                </p:cTn>
                              </p:par>
                              <p:par>
                                <p:cTn id="55" presetID="3" presetClass="entr" presetSubtype="10"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linds(horizontal)">
                                      <p:cBhvr>
                                        <p:cTn id="57" dur="500"/>
                                        <p:tgtEl>
                                          <p:spTgt spid="25"/>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blinds(horizontal)">
                                      <p:cBhvr>
                                        <p:cTn id="60" dur="500"/>
                                        <p:tgtEl>
                                          <p:spTgt spid="27"/>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linds(horizontal)">
                                      <p:cBhvr>
                                        <p:cTn id="63" dur="500"/>
                                        <p:tgtEl>
                                          <p:spTgt spid="28"/>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linds(horizontal)">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40" grpId="0"/>
      <p:bldP spid="41" grpId="0" animBg="1"/>
      <p:bldP spid="44" grpId="0" animBg="1"/>
      <p:bldP spid="62" grpId="0"/>
      <p:bldP spid="63" grpId="0"/>
      <p:bldP spid="70" grpId="0"/>
      <p:bldP spid="73" grpId="0"/>
      <p:bldP spid="78"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68313"/>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مرونة الطلب السعرية</a:t>
            </a:r>
            <a:endParaRPr lang="en-US" altLang="en-US" sz="2800" b="1" dirty="0">
              <a:solidFill>
                <a:srgbClr val="FF0000"/>
              </a:solidFill>
              <a:latin typeface="Arial Black" panose="020B0A04020102020204" pitchFamily="34" charset="0"/>
              <a:cs typeface="PT Bold Heading" panose="02010400000000000000" pitchFamily="2" charset="-78"/>
            </a:endParaRPr>
          </a:p>
        </p:txBody>
      </p:sp>
      <p:sp>
        <p:nvSpPr>
          <p:cNvPr id="138243"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8" y="908051"/>
            <a:ext cx="84455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2</a:t>
            </a:r>
            <a:r>
              <a:rPr lang="ar-SA" altLang="en-US" sz="2600">
                <a:solidFill>
                  <a:srgbClr val="660066"/>
                </a:solidFill>
              </a:rPr>
              <a:t>) أنواع مرونة الطلب</a:t>
            </a:r>
          </a:p>
        </p:txBody>
      </p:sp>
      <p:sp>
        <p:nvSpPr>
          <p:cNvPr id="92" name="Rectangle 91"/>
          <p:cNvSpPr>
            <a:spLocks noChangeArrowheads="1"/>
          </p:cNvSpPr>
          <p:nvPr/>
        </p:nvSpPr>
        <p:spPr bwMode="auto">
          <a:xfrm>
            <a:off x="2063552" y="6000874"/>
            <a:ext cx="8064896" cy="45246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355600" indent="-355600" algn="justLow">
              <a:buClr>
                <a:srgbClr val="EAEBDE"/>
              </a:buClr>
              <a:buSzPct val="75000"/>
              <a:buFont typeface="Wingdings" pitchFamily="2" charset="2"/>
              <a:buChar char="v"/>
              <a:defRPr/>
            </a:pPr>
            <a:r>
              <a:rPr lang="ar-SA" altLang="en-US" dirty="0">
                <a:solidFill>
                  <a:prstClr val="black"/>
                </a:solidFill>
              </a:rPr>
              <a:t>وهي حالة (المرونة &gt; </a:t>
            </a:r>
            <a:r>
              <a:rPr lang="en-US" altLang="en-US" dirty="0">
                <a:solidFill>
                  <a:prstClr val="black"/>
                </a:solidFill>
                <a:cs typeface="Arial" pitchFamily="34" charset="0"/>
              </a:rPr>
              <a:t>1</a:t>
            </a:r>
            <a:r>
              <a:rPr lang="ar-SA" altLang="en-US" dirty="0">
                <a:solidFill>
                  <a:prstClr val="black"/>
                </a:solidFill>
              </a:rPr>
              <a:t>) بمعني أن التغير في الكميه المطلوبة أكبر من التغير في السعر.</a:t>
            </a:r>
          </a:p>
        </p:txBody>
      </p:sp>
      <p:sp>
        <p:nvSpPr>
          <p:cNvPr id="40" name="Rectangle 39"/>
          <p:cNvSpPr>
            <a:spLocks noChangeArrowheads="1"/>
          </p:cNvSpPr>
          <p:nvPr/>
        </p:nvSpPr>
        <p:spPr bwMode="auto">
          <a:xfrm>
            <a:off x="4727576" y="1557339"/>
            <a:ext cx="482441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200" dirty="0" smtClean="0">
                <a:solidFill>
                  <a:srgbClr val="C00000"/>
                </a:solidFill>
              </a:rPr>
              <a:t>طلب </a:t>
            </a:r>
            <a:r>
              <a:rPr lang="ar-SA" altLang="en-US" sz="2200" dirty="0">
                <a:solidFill>
                  <a:srgbClr val="C00000"/>
                </a:solidFill>
              </a:rPr>
              <a:t>مرن</a:t>
            </a:r>
          </a:p>
        </p:txBody>
      </p:sp>
      <p:sp>
        <p:nvSpPr>
          <p:cNvPr id="41" name="Line 4"/>
          <p:cNvSpPr>
            <a:spLocks noChangeShapeType="1"/>
          </p:cNvSpPr>
          <p:nvPr/>
        </p:nvSpPr>
        <p:spPr bwMode="auto">
          <a:xfrm>
            <a:off x="3071813" y="1998664"/>
            <a:ext cx="0" cy="34496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4" name="Line 5"/>
          <p:cNvSpPr>
            <a:spLocks noChangeShapeType="1"/>
          </p:cNvSpPr>
          <p:nvPr/>
        </p:nvSpPr>
        <p:spPr bwMode="auto">
          <a:xfrm>
            <a:off x="3071814" y="5448300"/>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9" name="Line 6"/>
          <p:cNvSpPr>
            <a:spLocks noChangeShapeType="1"/>
          </p:cNvSpPr>
          <p:nvPr/>
        </p:nvSpPr>
        <p:spPr bwMode="auto">
          <a:xfrm>
            <a:off x="3071813" y="3509963"/>
            <a:ext cx="4824412"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62" name="Text Box 16"/>
          <p:cNvSpPr txBox="1">
            <a:spLocks noChangeArrowheads="1"/>
          </p:cNvSpPr>
          <p:nvPr/>
        </p:nvSpPr>
        <p:spPr bwMode="auto">
          <a:xfrm>
            <a:off x="2627313" y="1557339"/>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63" name="Text Box 26"/>
          <p:cNvSpPr txBox="1">
            <a:spLocks noChangeArrowheads="1"/>
          </p:cNvSpPr>
          <p:nvPr/>
        </p:nvSpPr>
        <p:spPr bwMode="auto">
          <a:xfrm>
            <a:off x="8761414" y="5238750"/>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Q</a:t>
            </a:r>
            <a:r>
              <a:rPr lang="en-US" altLang="en-US" sz="2000" baseline="-25000">
                <a:solidFill>
                  <a:srgbClr val="000000"/>
                </a:solidFill>
              </a:rPr>
              <a:t>d</a:t>
            </a:r>
          </a:p>
        </p:txBody>
      </p:sp>
      <p:sp>
        <p:nvSpPr>
          <p:cNvPr id="64" name="Text Box 27"/>
          <p:cNvSpPr txBox="1">
            <a:spLocks noChangeArrowheads="1"/>
          </p:cNvSpPr>
          <p:nvPr/>
        </p:nvSpPr>
        <p:spPr bwMode="auto">
          <a:xfrm>
            <a:off x="2601914" y="2706689"/>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1</a:t>
            </a:r>
            <a:endParaRPr lang="en-US" altLang="en-US" sz="1600" baseline="-25000">
              <a:solidFill>
                <a:srgbClr val="000000"/>
              </a:solidFill>
            </a:endParaRPr>
          </a:p>
        </p:txBody>
      </p:sp>
      <p:sp>
        <p:nvSpPr>
          <p:cNvPr id="66" name="Line 11"/>
          <p:cNvSpPr>
            <a:spLocks noChangeShapeType="1"/>
          </p:cNvSpPr>
          <p:nvPr/>
        </p:nvSpPr>
        <p:spPr bwMode="auto">
          <a:xfrm>
            <a:off x="3503613" y="2430464"/>
            <a:ext cx="5256212" cy="1296987"/>
          </a:xfrm>
          <a:prstGeom prst="line">
            <a:avLst/>
          </a:prstGeom>
          <a:noFill/>
          <a:ln w="28575">
            <a:solidFill>
              <a:srgbClr val="C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7" name="Line 6"/>
          <p:cNvSpPr>
            <a:spLocks noChangeShapeType="1"/>
          </p:cNvSpPr>
          <p:nvPr/>
        </p:nvSpPr>
        <p:spPr bwMode="auto">
          <a:xfrm flipV="1">
            <a:off x="3071814" y="2935288"/>
            <a:ext cx="2447925"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0" name="Text Box 13"/>
          <p:cNvSpPr txBox="1">
            <a:spLocks noChangeArrowheads="1"/>
          </p:cNvSpPr>
          <p:nvPr/>
        </p:nvSpPr>
        <p:spPr bwMode="auto">
          <a:xfrm>
            <a:off x="3287714" y="2060575"/>
            <a:ext cx="719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800">
                <a:solidFill>
                  <a:srgbClr val="000000"/>
                </a:solidFill>
              </a:rPr>
              <a:t>D</a:t>
            </a:r>
            <a:endParaRPr lang="en-US" altLang="en-US" sz="1800" baseline="-25000">
              <a:solidFill>
                <a:srgbClr val="000000"/>
              </a:solidFill>
            </a:endParaRPr>
          </a:p>
        </p:txBody>
      </p:sp>
      <p:sp>
        <p:nvSpPr>
          <p:cNvPr id="73" name="Text Box 29"/>
          <p:cNvSpPr txBox="1">
            <a:spLocks noChangeArrowheads="1"/>
          </p:cNvSpPr>
          <p:nvPr/>
        </p:nvSpPr>
        <p:spPr bwMode="auto">
          <a:xfrm>
            <a:off x="2900363" y="5383214"/>
            <a:ext cx="74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0</a:t>
            </a:r>
          </a:p>
        </p:txBody>
      </p:sp>
      <p:sp>
        <p:nvSpPr>
          <p:cNvPr id="75" name="Line 6"/>
          <p:cNvSpPr>
            <a:spLocks noChangeShapeType="1"/>
          </p:cNvSpPr>
          <p:nvPr/>
        </p:nvSpPr>
        <p:spPr bwMode="auto">
          <a:xfrm flipH="1" flipV="1">
            <a:off x="5600700" y="2981326"/>
            <a:ext cx="0" cy="2447925"/>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3" name="Line 6"/>
          <p:cNvSpPr>
            <a:spLocks noChangeShapeType="1"/>
          </p:cNvSpPr>
          <p:nvPr/>
        </p:nvSpPr>
        <p:spPr bwMode="auto">
          <a:xfrm flipH="1" flipV="1">
            <a:off x="7896225" y="3509964"/>
            <a:ext cx="0" cy="1944687"/>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4" name="Text Box 27"/>
          <p:cNvSpPr txBox="1">
            <a:spLocks noChangeArrowheads="1"/>
          </p:cNvSpPr>
          <p:nvPr/>
        </p:nvSpPr>
        <p:spPr bwMode="auto">
          <a:xfrm>
            <a:off x="2601914" y="3314701"/>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2</a:t>
            </a:r>
            <a:endParaRPr lang="en-US" altLang="en-US" sz="1600" baseline="-25000">
              <a:solidFill>
                <a:srgbClr val="000000"/>
              </a:solidFill>
            </a:endParaRPr>
          </a:p>
        </p:txBody>
      </p:sp>
      <p:sp>
        <p:nvSpPr>
          <p:cNvPr id="25" name="Text Box 27"/>
          <p:cNvSpPr txBox="1">
            <a:spLocks noChangeArrowheads="1"/>
          </p:cNvSpPr>
          <p:nvPr/>
        </p:nvSpPr>
        <p:spPr bwMode="auto">
          <a:xfrm>
            <a:off x="5316539" y="5453064"/>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1</a:t>
            </a:r>
            <a:endParaRPr lang="en-US" altLang="en-US" sz="1600" baseline="-25000">
              <a:solidFill>
                <a:srgbClr val="000000"/>
              </a:solidFill>
            </a:endParaRPr>
          </a:p>
        </p:txBody>
      </p:sp>
      <p:sp>
        <p:nvSpPr>
          <p:cNvPr id="26" name="Text Box 27"/>
          <p:cNvSpPr txBox="1">
            <a:spLocks noChangeArrowheads="1"/>
          </p:cNvSpPr>
          <p:nvPr/>
        </p:nvSpPr>
        <p:spPr bwMode="auto">
          <a:xfrm>
            <a:off x="7773988" y="5453064"/>
            <a:ext cx="4953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2</a:t>
            </a:r>
            <a:endParaRPr lang="en-US" altLang="en-US" sz="1600" baseline="-25000">
              <a:solidFill>
                <a:srgbClr val="000000"/>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1982520" y="2500200"/>
              <a:ext cx="7563600" cy="2741760"/>
            </p14:xfrm>
          </p:contentPart>
        </mc:Choice>
        <mc:Fallback>
          <p:pic>
            <p:nvPicPr>
              <p:cNvPr id="2" name="Ink 1"/>
              <p:cNvPicPr/>
              <p:nvPr/>
            </p:nvPicPr>
            <p:blipFill>
              <a:blip r:embed="rId4"/>
              <a:stretch>
                <a:fillRect/>
              </a:stretch>
            </p:blipFill>
            <p:spPr>
              <a:xfrm>
                <a:off x="1973160" y="2490840"/>
                <a:ext cx="7582320" cy="2760480"/>
              </a:xfrm>
              <a:prstGeom prst="rect">
                <a:avLst/>
              </a:prstGeom>
            </p:spPr>
          </p:pic>
        </mc:Fallback>
      </mc:AlternateContent>
    </p:spTree>
    <p:extLst>
      <p:ext uri="{BB962C8B-B14F-4D97-AF65-F5344CB8AC3E}">
        <p14:creationId xmlns:p14="http://schemas.microsoft.com/office/powerpoint/2010/main" val="12846805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slide(fromBottom)">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blinds(horizontal)">
                                      <p:cBhvr>
                                        <p:cTn id="25" dur="500"/>
                                        <p:tgtEl>
                                          <p:spTgt spid="7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blinds(horizontal)">
                                      <p:cBhvr>
                                        <p:cTn id="28" dur="500"/>
                                        <p:tgtEl>
                                          <p:spTgt spid="6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linds(horizontal)">
                                      <p:cBhvr>
                                        <p:cTn id="31" dur="500"/>
                                        <p:tgtEl>
                                          <p:spTgt spid="44"/>
                                        </p:tgtEl>
                                      </p:cBhvr>
                                    </p:animEffect>
                                  </p:childTnLst>
                                </p:cTn>
                              </p:par>
                              <p:par>
                                <p:cTn id="32" presetID="3"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blinds(horizontal)">
                                      <p:cBhvr>
                                        <p:cTn id="34" dur="500"/>
                                        <p:tgtEl>
                                          <p:spTgt spid="49"/>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blinds(horizontal)">
                                      <p:cBhvr>
                                        <p:cTn id="40" dur="500"/>
                                        <p:tgtEl>
                                          <p:spTgt spid="64"/>
                                        </p:tgtEl>
                                      </p:cBhvr>
                                    </p:animEffect>
                                  </p:childTnLst>
                                </p:cTn>
                              </p:par>
                              <p:par>
                                <p:cTn id="41" presetID="3" presetClass="entr" presetSubtype="1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blinds(horizontal)">
                                      <p:cBhvr>
                                        <p:cTn id="43" dur="500"/>
                                        <p:tgtEl>
                                          <p:spTgt spid="6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blinds(horizontal)">
                                      <p:cBhvr>
                                        <p:cTn id="46" dur="500"/>
                                        <p:tgtEl>
                                          <p:spTgt spid="73"/>
                                        </p:tgtEl>
                                      </p:cBhvr>
                                    </p:animEffect>
                                  </p:childTnLst>
                                </p:cTn>
                              </p:par>
                              <p:par>
                                <p:cTn id="47" presetID="3" presetClass="entr" presetSubtype="1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blinds(horizontal)">
                                      <p:cBhvr>
                                        <p:cTn id="49" dur="500"/>
                                        <p:tgtEl>
                                          <p:spTgt spid="75"/>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4" fill="hold" nodeType="click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slide(fromBottom)">
                                      <p:cBhvr>
                                        <p:cTn id="57" dur="500"/>
                                        <p:tgtEl>
                                          <p:spTgt spid="92"/>
                                        </p:tgtEl>
                                      </p:cBhvr>
                                    </p:animEffect>
                                  </p:childTnLst>
                                </p:cTn>
                              </p:par>
                              <p:par>
                                <p:cTn id="58" presetID="3" presetClass="entr" presetSubtype="1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linds(horizontal)">
                                      <p:cBhvr>
                                        <p:cTn id="60" dur="500"/>
                                        <p:tgtEl>
                                          <p:spTgt spid="23"/>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linds(horizontal)">
                                      <p:cBhvr>
                                        <p:cTn id="63" dur="500"/>
                                        <p:tgtEl>
                                          <p:spTgt spid="24"/>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blinds(horizontal)">
                                      <p:cBhvr>
                                        <p:cTn id="66" dur="500"/>
                                        <p:tgtEl>
                                          <p:spTgt spid="25"/>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blinds(horizontal)">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40" grpId="0"/>
      <p:bldP spid="41" grpId="0" animBg="1"/>
      <p:bldP spid="44" grpId="0" animBg="1"/>
      <p:bldP spid="62" grpId="0"/>
      <p:bldP spid="63" grpId="0"/>
      <p:bldP spid="64" grpId="0"/>
      <p:bldP spid="66" grpId="0" animBg="1"/>
      <p:bldP spid="70" grpId="0"/>
      <p:bldP spid="7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68313"/>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مرونة الطلب السعرية</a:t>
            </a:r>
            <a:endParaRPr lang="en-US" altLang="en-US" sz="2800" b="1" dirty="0">
              <a:solidFill>
                <a:srgbClr val="FF0000"/>
              </a:solidFill>
              <a:latin typeface="Arial Black" panose="020B0A04020102020204" pitchFamily="34" charset="0"/>
              <a:cs typeface="PT Bold Heading" panose="02010400000000000000" pitchFamily="2" charset="-78"/>
            </a:endParaRPr>
          </a:p>
        </p:txBody>
      </p:sp>
      <p:sp>
        <p:nvSpPr>
          <p:cNvPr id="140291"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8" y="908051"/>
            <a:ext cx="84455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2</a:t>
            </a:r>
            <a:r>
              <a:rPr lang="ar-SA" altLang="en-US" sz="2600">
                <a:solidFill>
                  <a:srgbClr val="660066"/>
                </a:solidFill>
              </a:rPr>
              <a:t>) أنواع مرونة الطلب</a:t>
            </a:r>
          </a:p>
        </p:txBody>
      </p:sp>
      <p:sp>
        <p:nvSpPr>
          <p:cNvPr id="92" name="Rectangle 91"/>
          <p:cNvSpPr>
            <a:spLocks noChangeArrowheads="1"/>
          </p:cNvSpPr>
          <p:nvPr/>
        </p:nvSpPr>
        <p:spPr bwMode="auto">
          <a:xfrm>
            <a:off x="2063552" y="6000874"/>
            <a:ext cx="8064896" cy="45246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355600" indent="-355600" algn="justLow">
              <a:buClr>
                <a:srgbClr val="EAEBDE"/>
              </a:buClr>
              <a:buSzPct val="75000"/>
              <a:buFont typeface="Wingdings" pitchFamily="2" charset="2"/>
              <a:buChar char="v"/>
              <a:defRPr/>
            </a:pPr>
            <a:r>
              <a:rPr lang="ar-SA" altLang="en-US" dirty="0">
                <a:solidFill>
                  <a:prstClr val="black"/>
                </a:solidFill>
              </a:rPr>
              <a:t>وهي حالة (المرونة &lt; </a:t>
            </a:r>
            <a:r>
              <a:rPr lang="en-US" altLang="en-US" dirty="0">
                <a:solidFill>
                  <a:prstClr val="black"/>
                </a:solidFill>
                <a:cs typeface="Arial" pitchFamily="34" charset="0"/>
              </a:rPr>
              <a:t>1</a:t>
            </a:r>
            <a:r>
              <a:rPr lang="ar-SA" altLang="en-US" dirty="0">
                <a:solidFill>
                  <a:prstClr val="black"/>
                </a:solidFill>
              </a:rPr>
              <a:t>) بمعني أن التغير في الكميه المطلوبة أقل من التغير في السعر.</a:t>
            </a:r>
          </a:p>
        </p:txBody>
      </p:sp>
      <p:sp>
        <p:nvSpPr>
          <p:cNvPr id="40" name="Rectangle 39"/>
          <p:cNvSpPr>
            <a:spLocks noChangeArrowheads="1"/>
          </p:cNvSpPr>
          <p:nvPr/>
        </p:nvSpPr>
        <p:spPr bwMode="auto">
          <a:xfrm>
            <a:off x="4727576" y="1557339"/>
            <a:ext cx="482441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200" dirty="0" smtClean="0">
                <a:solidFill>
                  <a:srgbClr val="C00000"/>
                </a:solidFill>
              </a:rPr>
              <a:t>طلب </a:t>
            </a:r>
            <a:r>
              <a:rPr lang="ar-SA" altLang="en-US" sz="2200" dirty="0">
                <a:solidFill>
                  <a:srgbClr val="C00000"/>
                </a:solidFill>
              </a:rPr>
              <a:t>غير مرن</a:t>
            </a:r>
          </a:p>
        </p:txBody>
      </p:sp>
      <p:sp>
        <p:nvSpPr>
          <p:cNvPr id="41" name="Line 4"/>
          <p:cNvSpPr>
            <a:spLocks noChangeShapeType="1"/>
          </p:cNvSpPr>
          <p:nvPr/>
        </p:nvSpPr>
        <p:spPr bwMode="auto">
          <a:xfrm>
            <a:off x="3071813" y="1998664"/>
            <a:ext cx="0" cy="34496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4" name="Line 5"/>
          <p:cNvSpPr>
            <a:spLocks noChangeShapeType="1"/>
          </p:cNvSpPr>
          <p:nvPr/>
        </p:nvSpPr>
        <p:spPr bwMode="auto">
          <a:xfrm>
            <a:off x="3071814" y="5448300"/>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9" name="Line 6"/>
          <p:cNvSpPr>
            <a:spLocks noChangeShapeType="1"/>
          </p:cNvSpPr>
          <p:nvPr/>
        </p:nvSpPr>
        <p:spPr bwMode="auto">
          <a:xfrm>
            <a:off x="3071813" y="4724400"/>
            <a:ext cx="3168650"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62" name="Text Box 16"/>
          <p:cNvSpPr txBox="1">
            <a:spLocks noChangeArrowheads="1"/>
          </p:cNvSpPr>
          <p:nvPr/>
        </p:nvSpPr>
        <p:spPr bwMode="auto">
          <a:xfrm>
            <a:off x="2627313" y="1557339"/>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63" name="Text Box 26"/>
          <p:cNvSpPr txBox="1">
            <a:spLocks noChangeArrowheads="1"/>
          </p:cNvSpPr>
          <p:nvPr/>
        </p:nvSpPr>
        <p:spPr bwMode="auto">
          <a:xfrm>
            <a:off x="8761414" y="5238750"/>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Q</a:t>
            </a:r>
            <a:r>
              <a:rPr lang="en-US" altLang="en-US" sz="2000" baseline="-25000">
                <a:solidFill>
                  <a:srgbClr val="000000"/>
                </a:solidFill>
              </a:rPr>
              <a:t>d</a:t>
            </a:r>
          </a:p>
        </p:txBody>
      </p:sp>
      <p:sp>
        <p:nvSpPr>
          <p:cNvPr id="64" name="Text Box 27"/>
          <p:cNvSpPr txBox="1">
            <a:spLocks noChangeArrowheads="1"/>
          </p:cNvSpPr>
          <p:nvPr/>
        </p:nvSpPr>
        <p:spPr bwMode="auto">
          <a:xfrm>
            <a:off x="2627314" y="2706689"/>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1</a:t>
            </a:r>
            <a:endParaRPr lang="en-US" altLang="en-US" sz="1600" baseline="-25000">
              <a:solidFill>
                <a:srgbClr val="000000"/>
              </a:solidFill>
            </a:endParaRPr>
          </a:p>
        </p:txBody>
      </p:sp>
      <p:sp>
        <p:nvSpPr>
          <p:cNvPr id="66" name="Line 11"/>
          <p:cNvSpPr>
            <a:spLocks noChangeShapeType="1"/>
          </p:cNvSpPr>
          <p:nvPr/>
        </p:nvSpPr>
        <p:spPr bwMode="auto">
          <a:xfrm>
            <a:off x="4367213" y="1916113"/>
            <a:ext cx="2233612" cy="3384550"/>
          </a:xfrm>
          <a:prstGeom prst="line">
            <a:avLst/>
          </a:prstGeom>
          <a:noFill/>
          <a:ln w="28575">
            <a:solidFill>
              <a:srgbClr val="C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7" name="Line 6"/>
          <p:cNvSpPr>
            <a:spLocks noChangeShapeType="1"/>
          </p:cNvSpPr>
          <p:nvPr/>
        </p:nvSpPr>
        <p:spPr bwMode="auto">
          <a:xfrm flipV="1">
            <a:off x="3071814" y="2924176"/>
            <a:ext cx="1944687" cy="11113"/>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0" name="Text Box 13"/>
          <p:cNvSpPr txBox="1">
            <a:spLocks noChangeArrowheads="1"/>
          </p:cNvSpPr>
          <p:nvPr/>
        </p:nvSpPr>
        <p:spPr bwMode="auto">
          <a:xfrm>
            <a:off x="3287714" y="2060575"/>
            <a:ext cx="719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800">
                <a:solidFill>
                  <a:srgbClr val="000000"/>
                </a:solidFill>
              </a:rPr>
              <a:t>D</a:t>
            </a:r>
            <a:endParaRPr lang="en-US" altLang="en-US" sz="1800" baseline="-25000">
              <a:solidFill>
                <a:srgbClr val="000000"/>
              </a:solidFill>
            </a:endParaRPr>
          </a:p>
        </p:txBody>
      </p:sp>
      <p:sp>
        <p:nvSpPr>
          <p:cNvPr id="73" name="Text Box 29"/>
          <p:cNvSpPr txBox="1">
            <a:spLocks noChangeArrowheads="1"/>
          </p:cNvSpPr>
          <p:nvPr/>
        </p:nvSpPr>
        <p:spPr bwMode="auto">
          <a:xfrm>
            <a:off x="2900363" y="5383214"/>
            <a:ext cx="74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0</a:t>
            </a:r>
          </a:p>
        </p:txBody>
      </p:sp>
      <p:sp>
        <p:nvSpPr>
          <p:cNvPr id="75" name="Line 6"/>
          <p:cNvSpPr>
            <a:spLocks noChangeShapeType="1"/>
          </p:cNvSpPr>
          <p:nvPr/>
        </p:nvSpPr>
        <p:spPr bwMode="auto">
          <a:xfrm flipH="1" flipV="1">
            <a:off x="5016500" y="2981326"/>
            <a:ext cx="0" cy="2447925"/>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3" name="Line 6"/>
          <p:cNvSpPr>
            <a:spLocks noChangeShapeType="1"/>
          </p:cNvSpPr>
          <p:nvPr/>
        </p:nvSpPr>
        <p:spPr bwMode="auto">
          <a:xfrm flipH="1" flipV="1">
            <a:off x="6240463" y="4724400"/>
            <a:ext cx="0" cy="73025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4" name="Text Box 27"/>
          <p:cNvSpPr txBox="1">
            <a:spLocks noChangeArrowheads="1"/>
          </p:cNvSpPr>
          <p:nvPr/>
        </p:nvSpPr>
        <p:spPr bwMode="auto">
          <a:xfrm>
            <a:off x="2627314" y="4529139"/>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2</a:t>
            </a:r>
            <a:endParaRPr lang="en-US" altLang="en-US" sz="1600" baseline="-25000">
              <a:solidFill>
                <a:srgbClr val="000000"/>
              </a:solidFill>
            </a:endParaRPr>
          </a:p>
        </p:txBody>
      </p:sp>
      <p:sp>
        <p:nvSpPr>
          <p:cNvPr id="25" name="Text Box 27"/>
          <p:cNvSpPr txBox="1">
            <a:spLocks noChangeArrowheads="1"/>
          </p:cNvSpPr>
          <p:nvPr/>
        </p:nvSpPr>
        <p:spPr bwMode="auto">
          <a:xfrm>
            <a:off x="4826001" y="5465764"/>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1</a:t>
            </a:r>
            <a:endParaRPr lang="en-US" altLang="en-US" sz="1600" baseline="-25000">
              <a:solidFill>
                <a:srgbClr val="000000"/>
              </a:solidFill>
            </a:endParaRPr>
          </a:p>
        </p:txBody>
      </p:sp>
      <p:sp>
        <p:nvSpPr>
          <p:cNvPr id="26" name="Text Box 27"/>
          <p:cNvSpPr txBox="1">
            <a:spLocks noChangeArrowheads="1"/>
          </p:cNvSpPr>
          <p:nvPr/>
        </p:nvSpPr>
        <p:spPr bwMode="auto">
          <a:xfrm>
            <a:off x="6065839" y="5478464"/>
            <a:ext cx="496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2</a:t>
            </a:r>
            <a:endParaRPr lang="en-US" altLang="en-US" sz="1600" baseline="-25000">
              <a:solidFill>
                <a:srgbClr val="000000"/>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1821600" y="1776960"/>
              <a:ext cx="8242560" cy="3474000"/>
            </p14:xfrm>
          </p:contentPart>
        </mc:Choice>
        <mc:Fallback>
          <p:pic>
            <p:nvPicPr>
              <p:cNvPr id="2" name="Ink 1"/>
              <p:cNvPicPr/>
              <p:nvPr/>
            </p:nvPicPr>
            <p:blipFill>
              <a:blip r:embed="rId4"/>
              <a:stretch>
                <a:fillRect/>
              </a:stretch>
            </p:blipFill>
            <p:spPr>
              <a:xfrm>
                <a:off x="1812240" y="1767600"/>
                <a:ext cx="8261280" cy="3492720"/>
              </a:xfrm>
              <a:prstGeom prst="rect">
                <a:avLst/>
              </a:prstGeom>
            </p:spPr>
          </p:pic>
        </mc:Fallback>
      </mc:AlternateContent>
    </p:spTree>
    <p:extLst>
      <p:ext uri="{BB962C8B-B14F-4D97-AF65-F5344CB8AC3E}">
        <p14:creationId xmlns:p14="http://schemas.microsoft.com/office/powerpoint/2010/main" val="28369679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slide(fromBottom)">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blinds(horizontal)">
                                      <p:cBhvr>
                                        <p:cTn id="25" dur="500"/>
                                        <p:tgtEl>
                                          <p:spTgt spid="7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blinds(horizontal)">
                                      <p:cBhvr>
                                        <p:cTn id="28" dur="500"/>
                                        <p:tgtEl>
                                          <p:spTgt spid="6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linds(horizontal)">
                                      <p:cBhvr>
                                        <p:cTn id="31" dur="500"/>
                                        <p:tgtEl>
                                          <p:spTgt spid="44"/>
                                        </p:tgtEl>
                                      </p:cBhvr>
                                    </p:animEffect>
                                  </p:childTnLst>
                                </p:cTn>
                              </p:par>
                              <p:par>
                                <p:cTn id="32" presetID="3"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blinds(horizontal)">
                                      <p:cBhvr>
                                        <p:cTn id="34" dur="500"/>
                                        <p:tgtEl>
                                          <p:spTgt spid="49"/>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blinds(horizontal)">
                                      <p:cBhvr>
                                        <p:cTn id="40" dur="500"/>
                                        <p:tgtEl>
                                          <p:spTgt spid="64"/>
                                        </p:tgtEl>
                                      </p:cBhvr>
                                    </p:animEffect>
                                  </p:childTnLst>
                                </p:cTn>
                              </p:par>
                              <p:par>
                                <p:cTn id="41" presetID="3" presetClass="entr" presetSubtype="1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blinds(horizontal)">
                                      <p:cBhvr>
                                        <p:cTn id="43" dur="500"/>
                                        <p:tgtEl>
                                          <p:spTgt spid="6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blinds(horizontal)">
                                      <p:cBhvr>
                                        <p:cTn id="46" dur="500"/>
                                        <p:tgtEl>
                                          <p:spTgt spid="73"/>
                                        </p:tgtEl>
                                      </p:cBhvr>
                                    </p:animEffect>
                                  </p:childTnLst>
                                </p:cTn>
                              </p:par>
                              <p:par>
                                <p:cTn id="47" presetID="3" presetClass="entr" presetSubtype="1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blinds(horizontal)">
                                      <p:cBhvr>
                                        <p:cTn id="49" dur="500"/>
                                        <p:tgtEl>
                                          <p:spTgt spid="75"/>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4" fill="hold" nodeType="click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slide(fromBottom)">
                                      <p:cBhvr>
                                        <p:cTn id="57" dur="500"/>
                                        <p:tgtEl>
                                          <p:spTgt spid="92"/>
                                        </p:tgtEl>
                                      </p:cBhvr>
                                    </p:animEffect>
                                  </p:childTnLst>
                                </p:cTn>
                              </p:par>
                              <p:par>
                                <p:cTn id="58" presetID="3" presetClass="entr" presetSubtype="1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linds(horizontal)">
                                      <p:cBhvr>
                                        <p:cTn id="60" dur="500"/>
                                        <p:tgtEl>
                                          <p:spTgt spid="23"/>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linds(horizontal)">
                                      <p:cBhvr>
                                        <p:cTn id="63" dur="500"/>
                                        <p:tgtEl>
                                          <p:spTgt spid="24"/>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blinds(horizontal)">
                                      <p:cBhvr>
                                        <p:cTn id="66" dur="500"/>
                                        <p:tgtEl>
                                          <p:spTgt spid="25"/>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blinds(horizontal)">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40" grpId="0"/>
      <p:bldP spid="41" grpId="0" animBg="1"/>
      <p:bldP spid="44" grpId="0" animBg="1"/>
      <p:bldP spid="62" grpId="0"/>
      <p:bldP spid="63" grpId="0"/>
      <p:bldP spid="64" grpId="0"/>
      <p:bldP spid="66" grpId="0" animBg="1"/>
      <p:bldP spid="70" grpId="0"/>
      <p:bldP spid="7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68313"/>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مرونة الطلب السعرية</a:t>
            </a:r>
            <a:endParaRPr lang="en-US" altLang="en-US" sz="2800" b="1" dirty="0">
              <a:solidFill>
                <a:srgbClr val="FF0000"/>
              </a:solidFill>
              <a:latin typeface="Arial Black" panose="020B0A04020102020204" pitchFamily="34" charset="0"/>
              <a:cs typeface="PT Bold Heading" panose="02010400000000000000" pitchFamily="2" charset="-78"/>
            </a:endParaRPr>
          </a:p>
        </p:txBody>
      </p:sp>
      <p:sp>
        <p:nvSpPr>
          <p:cNvPr id="142339"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8" y="908051"/>
            <a:ext cx="84455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2</a:t>
            </a:r>
            <a:r>
              <a:rPr lang="ar-SA" altLang="en-US" sz="2600">
                <a:solidFill>
                  <a:srgbClr val="660066"/>
                </a:solidFill>
              </a:rPr>
              <a:t>) أنواع مرونة الطلب</a:t>
            </a:r>
          </a:p>
        </p:txBody>
      </p:sp>
      <p:sp>
        <p:nvSpPr>
          <p:cNvPr id="92" name="Rectangle 91"/>
          <p:cNvSpPr>
            <a:spLocks noChangeArrowheads="1"/>
          </p:cNvSpPr>
          <p:nvPr/>
        </p:nvSpPr>
        <p:spPr bwMode="auto">
          <a:xfrm>
            <a:off x="2063552" y="6000874"/>
            <a:ext cx="8064896" cy="45246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pPr marL="355600" indent="-355600" algn="justLow">
              <a:buClr>
                <a:srgbClr val="EAEBDE"/>
              </a:buClr>
              <a:buSzPct val="75000"/>
              <a:buFont typeface="Wingdings" pitchFamily="2" charset="2"/>
              <a:buChar char="v"/>
              <a:defRPr/>
            </a:pPr>
            <a:r>
              <a:rPr lang="ar-SA" altLang="en-US" dirty="0">
                <a:solidFill>
                  <a:prstClr val="black"/>
                </a:solidFill>
              </a:rPr>
              <a:t>وهي حالة (المرونة =</a:t>
            </a:r>
            <a:r>
              <a:rPr lang="en-US" altLang="en-US" dirty="0">
                <a:solidFill>
                  <a:prstClr val="black"/>
                </a:solidFill>
                <a:cs typeface="Arial" pitchFamily="34" charset="0"/>
              </a:rPr>
              <a:t>1</a:t>
            </a:r>
            <a:r>
              <a:rPr lang="ar-SA" altLang="en-US" dirty="0">
                <a:solidFill>
                  <a:prstClr val="black"/>
                </a:solidFill>
              </a:rPr>
              <a:t>) بمعني أن التغير في الكميه المطلوبة يساوي التغير في السعر.</a:t>
            </a:r>
          </a:p>
        </p:txBody>
      </p:sp>
      <p:sp>
        <p:nvSpPr>
          <p:cNvPr id="40" name="Rectangle 39"/>
          <p:cNvSpPr>
            <a:spLocks noChangeArrowheads="1"/>
          </p:cNvSpPr>
          <p:nvPr/>
        </p:nvSpPr>
        <p:spPr bwMode="auto">
          <a:xfrm>
            <a:off x="4727576" y="1557339"/>
            <a:ext cx="482441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200" dirty="0" smtClean="0">
                <a:solidFill>
                  <a:srgbClr val="C00000"/>
                </a:solidFill>
              </a:rPr>
              <a:t>طلب </a:t>
            </a:r>
            <a:r>
              <a:rPr lang="ar-SA" altLang="en-US" sz="2200" dirty="0">
                <a:solidFill>
                  <a:srgbClr val="C00000"/>
                </a:solidFill>
              </a:rPr>
              <a:t>متكافئ المرونة</a:t>
            </a:r>
          </a:p>
        </p:txBody>
      </p:sp>
      <p:sp>
        <p:nvSpPr>
          <p:cNvPr id="41" name="Line 4"/>
          <p:cNvSpPr>
            <a:spLocks noChangeShapeType="1"/>
          </p:cNvSpPr>
          <p:nvPr/>
        </p:nvSpPr>
        <p:spPr bwMode="auto">
          <a:xfrm>
            <a:off x="3071813" y="1998664"/>
            <a:ext cx="0" cy="34496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4" name="Line 5"/>
          <p:cNvSpPr>
            <a:spLocks noChangeShapeType="1"/>
          </p:cNvSpPr>
          <p:nvPr/>
        </p:nvSpPr>
        <p:spPr bwMode="auto">
          <a:xfrm>
            <a:off x="3071814" y="5448300"/>
            <a:ext cx="583247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9" name="Line 6"/>
          <p:cNvSpPr>
            <a:spLocks noChangeShapeType="1"/>
          </p:cNvSpPr>
          <p:nvPr/>
        </p:nvSpPr>
        <p:spPr bwMode="auto">
          <a:xfrm>
            <a:off x="3071814" y="4724400"/>
            <a:ext cx="2808287" cy="0"/>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62" name="Text Box 16"/>
          <p:cNvSpPr txBox="1">
            <a:spLocks noChangeArrowheads="1"/>
          </p:cNvSpPr>
          <p:nvPr/>
        </p:nvSpPr>
        <p:spPr bwMode="auto">
          <a:xfrm>
            <a:off x="2627313" y="1557339"/>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P</a:t>
            </a:r>
          </a:p>
        </p:txBody>
      </p:sp>
      <p:sp>
        <p:nvSpPr>
          <p:cNvPr id="63" name="Text Box 26"/>
          <p:cNvSpPr txBox="1">
            <a:spLocks noChangeArrowheads="1"/>
          </p:cNvSpPr>
          <p:nvPr/>
        </p:nvSpPr>
        <p:spPr bwMode="auto">
          <a:xfrm>
            <a:off x="8761414" y="5238750"/>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2000">
                <a:solidFill>
                  <a:srgbClr val="000000"/>
                </a:solidFill>
              </a:rPr>
              <a:t>Q</a:t>
            </a:r>
            <a:r>
              <a:rPr lang="en-US" altLang="en-US" sz="2000" baseline="-25000">
                <a:solidFill>
                  <a:srgbClr val="000000"/>
                </a:solidFill>
              </a:rPr>
              <a:t>d</a:t>
            </a:r>
          </a:p>
        </p:txBody>
      </p:sp>
      <p:sp>
        <p:nvSpPr>
          <p:cNvPr id="64" name="Text Box 27"/>
          <p:cNvSpPr txBox="1">
            <a:spLocks noChangeArrowheads="1"/>
          </p:cNvSpPr>
          <p:nvPr/>
        </p:nvSpPr>
        <p:spPr bwMode="auto">
          <a:xfrm>
            <a:off x="2627314" y="2706689"/>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1</a:t>
            </a:r>
            <a:endParaRPr lang="en-US" altLang="en-US" sz="1600" baseline="-25000">
              <a:solidFill>
                <a:srgbClr val="000000"/>
              </a:solidFill>
            </a:endParaRPr>
          </a:p>
        </p:txBody>
      </p:sp>
      <p:sp>
        <p:nvSpPr>
          <p:cNvPr id="66" name="Line 11"/>
          <p:cNvSpPr>
            <a:spLocks noChangeShapeType="1"/>
          </p:cNvSpPr>
          <p:nvPr/>
        </p:nvSpPr>
        <p:spPr bwMode="auto">
          <a:xfrm>
            <a:off x="3051176" y="2420939"/>
            <a:ext cx="3743325" cy="3024187"/>
          </a:xfrm>
          <a:prstGeom prst="line">
            <a:avLst/>
          </a:prstGeom>
          <a:noFill/>
          <a:ln w="28575">
            <a:solidFill>
              <a:srgbClr val="C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7" name="Line 6"/>
          <p:cNvSpPr>
            <a:spLocks noChangeShapeType="1"/>
          </p:cNvSpPr>
          <p:nvPr/>
        </p:nvSpPr>
        <p:spPr bwMode="auto">
          <a:xfrm flipV="1">
            <a:off x="3071813" y="2924176"/>
            <a:ext cx="647700" cy="11113"/>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70" name="Text Box 13"/>
          <p:cNvSpPr txBox="1">
            <a:spLocks noChangeArrowheads="1"/>
          </p:cNvSpPr>
          <p:nvPr/>
        </p:nvSpPr>
        <p:spPr bwMode="auto">
          <a:xfrm>
            <a:off x="3287714" y="2060575"/>
            <a:ext cx="719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800">
                <a:solidFill>
                  <a:srgbClr val="000000"/>
                </a:solidFill>
              </a:rPr>
              <a:t>D</a:t>
            </a:r>
            <a:endParaRPr lang="en-US" altLang="en-US" sz="1800" baseline="-25000">
              <a:solidFill>
                <a:srgbClr val="000000"/>
              </a:solidFill>
            </a:endParaRPr>
          </a:p>
        </p:txBody>
      </p:sp>
      <p:sp>
        <p:nvSpPr>
          <p:cNvPr id="73" name="Text Box 29"/>
          <p:cNvSpPr txBox="1">
            <a:spLocks noChangeArrowheads="1"/>
          </p:cNvSpPr>
          <p:nvPr/>
        </p:nvSpPr>
        <p:spPr bwMode="auto">
          <a:xfrm>
            <a:off x="2900363" y="5383214"/>
            <a:ext cx="74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800">
                <a:solidFill>
                  <a:srgbClr val="000000"/>
                </a:solidFill>
              </a:rPr>
              <a:t>0</a:t>
            </a:r>
          </a:p>
        </p:txBody>
      </p:sp>
      <p:sp>
        <p:nvSpPr>
          <p:cNvPr id="75" name="Line 6"/>
          <p:cNvSpPr>
            <a:spLocks noChangeShapeType="1"/>
          </p:cNvSpPr>
          <p:nvPr/>
        </p:nvSpPr>
        <p:spPr bwMode="auto">
          <a:xfrm flipH="1" flipV="1">
            <a:off x="3719513" y="2981326"/>
            <a:ext cx="0" cy="2447925"/>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3" name="Line 6"/>
          <p:cNvSpPr>
            <a:spLocks noChangeShapeType="1"/>
          </p:cNvSpPr>
          <p:nvPr/>
        </p:nvSpPr>
        <p:spPr bwMode="auto">
          <a:xfrm flipH="1" flipV="1">
            <a:off x="5880100" y="4724401"/>
            <a:ext cx="0" cy="720725"/>
          </a:xfrm>
          <a:prstGeom prst="line">
            <a:avLst/>
          </a:prstGeom>
          <a:noFill/>
          <a:ln w="9525">
            <a:solidFill>
              <a:schemeClr val="accent1">
                <a:lumMod val="50000"/>
              </a:schemeClr>
            </a:solidFill>
            <a:prstDash val="dash"/>
            <a:round/>
            <a:headEnd/>
            <a:tailEnd/>
          </a:ln>
        </p:spPr>
        <p:txBody>
          <a:bodyPr/>
          <a:lstStyle/>
          <a:p>
            <a:pPr>
              <a:defRPr/>
            </a:pPr>
            <a:endParaRPr lang="ar-SA">
              <a:solidFill>
                <a:prstClr val="black"/>
              </a:solidFill>
            </a:endParaRPr>
          </a:p>
        </p:txBody>
      </p:sp>
      <p:sp>
        <p:nvSpPr>
          <p:cNvPr id="24" name="Text Box 27"/>
          <p:cNvSpPr txBox="1">
            <a:spLocks noChangeArrowheads="1"/>
          </p:cNvSpPr>
          <p:nvPr/>
        </p:nvSpPr>
        <p:spPr bwMode="auto">
          <a:xfrm>
            <a:off x="2627314" y="4529139"/>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r>
              <a:rPr lang="en-US" altLang="en-US" sz="1800" baseline="-25000">
                <a:solidFill>
                  <a:srgbClr val="000000"/>
                </a:solidFill>
              </a:rPr>
              <a:t>2</a:t>
            </a:r>
            <a:endParaRPr lang="en-US" altLang="en-US" sz="1600" baseline="-25000">
              <a:solidFill>
                <a:srgbClr val="000000"/>
              </a:solidFill>
            </a:endParaRPr>
          </a:p>
        </p:txBody>
      </p:sp>
      <p:sp>
        <p:nvSpPr>
          <p:cNvPr id="25" name="Text Box 27"/>
          <p:cNvSpPr txBox="1">
            <a:spLocks noChangeArrowheads="1"/>
          </p:cNvSpPr>
          <p:nvPr/>
        </p:nvSpPr>
        <p:spPr bwMode="auto">
          <a:xfrm>
            <a:off x="3532189" y="5465764"/>
            <a:ext cx="619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1</a:t>
            </a:r>
            <a:endParaRPr lang="en-US" altLang="en-US" sz="1600" baseline="-25000">
              <a:solidFill>
                <a:srgbClr val="000000"/>
              </a:solidFill>
            </a:endParaRPr>
          </a:p>
        </p:txBody>
      </p:sp>
      <p:sp>
        <p:nvSpPr>
          <p:cNvPr id="26" name="Text Box 27"/>
          <p:cNvSpPr txBox="1">
            <a:spLocks noChangeArrowheads="1"/>
          </p:cNvSpPr>
          <p:nvPr/>
        </p:nvSpPr>
        <p:spPr bwMode="auto">
          <a:xfrm>
            <a:off x="5641975" y="5478464"/>
            <a:ext cx="496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r>
              <a:rPr lang="en-US" altLang="en-US" sz="1800" baseline="-25000">
                <a:solidFill>
                  <a:srgbClr val="000000"/>
                </a:solidFill>
              </a:rPr>
              <a:t>2</a:t>
            </a:r>
            <a:endParaRPr lang="en-US" altLang="en-US" sz="1600" baseline="-25000">
              <a:solidFill>
                <a:srgbClr val="000000"/>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1910880" y="1821600"/>
              <a:ext cx="8305200" cy="3893760"/>
            </p14:xfrm>
          </p:contentPart>
        </mc:Choice>
        <mc:Fallback>
          <p:pic>
            <p:nvPicPr>
              <p:cNvPr id="2" name="Ink 1"/>
              <p:cNvPicPr/>
              <p:nvPr/>
            </p:nvPicPr>
            <p:blipFill>
              <a:blip r:embed="rId4"/>
              <a:stretch>
                <a:fillRect/>
              </a:stretch>
            </p:blipFill>
            <p:spPr>
              <a:xfrm>
                <a:off x="1901520" y="1812240"/>
                <a:ext cx="8323920" cy="3912480"/>
              </a:xfrm>
              <a:prstGeom prst="rect">
                <a:avLst/>
              </a:prstGeom>
            </p:spPr>
          </p:pic>
        </mc:Fallback>
      </mc:AlternateContent>
    </p:spTree>
    <p:extLst>
      <p:ext uri="{BB962C8B-B14F-4D97-AF65-F5344CB8AC3E}">
        <p14:creationId xmlns:p14="http://schemas.microsoft.com/office/powerpoint/2010/main" val="27071819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slide(fromBottom)">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blinds(horizontal)">
                                      <p:cBhvr>
                                        <p:cTn id="25" dur="500"/>
                                        <p:tgtEl>
                                          <p:spTgt spid="7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blinds(horizontal)">
                                      <p:cBhvr>
                                        <p:cTn id="28" dur="500"/>
                                        <p:tgtEl>
                                          <p:spTgt spid="6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linds(horizontal)">
                                      <p:cBhvr>
                                        <p:cTn id="31" dur="500"/>
                                        <p:tgtEl>
                                          <p:spTgt spid="44"/>
                                        </p:tgtEl>
                                      </p:cBhvr>
                                    </p:animEffect>
                                  </p:childTnLst>
                                </p:cTn>
                              </p:par>
                              <p:par>
                                <p:cTn id="32" presetID="3"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blinds(horizontal)">
                                      <p:cBhvr>
                                        <p:cTn id="34" dur="500"/>
                                        <p:tgtEl>
                                          <p:spTgt spid="49"/>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blinds(horizontal)">
                                      <p:cBhvr>
                                        <p:cTn id="40" dur="500"/>
                                        <p:tgtEl>
                                          <p:spTgt spid="64"/>
                                        </p:tgtEl>
                                      </p:cBhvr>
                                    </p:animEffect>
                                  </p:childTnLst>
                                </p:cTn>
                              </p:par>
                              <p:par>
                                <p:cTn id="41" presetID="3" presetClass="entr" presetSubtype="1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blinds(horizontal)">
                                      <p:cBhvr>
                                        <p:cTn id="43" dur="500"/>
                                        <p:tgtEl>
                                          <p:spTgt spid="6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blinds(horizontal)">
                                      <p:cBhvr>
                                        <p:cTn id="46" dur="500"/>
                                        <p:tgtEl>
                                          <p:spTgt spid="73"/>
                                        </p:tgtEl>
                                      </p:cBhvr>
                                    </p:animEffect>
                                  </p:childTnLst>
                                </p:cTn>
                              </p:par>
                              <p:par>
                                <p:cTn id="47" presetID="3" presetClass="entr" presetSubtype="1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blinds(horizontal)">
                                      <p:cBhvr>
                                        <p:cTn id="49" dur="500"/>
                                        <p:tgtEl>
                                          <p:spTgt spid="75"/>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4" fill="hold" nodeType="click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slide(fromBottom)">
                                      <p:cBhvr>
                                        <p:cTn id="57" dur="500"/>
                                        <p:tgtEl>
                                          <p:spTgt spid="92"/>
                                        </p:tgtEl>
                                      </p:cBhvr>
                                    </p:animEffect>
                                  </p:childTnLst>
                                </p:cTn>
                              </p:par>
                              <p:par>
                                <p:cTn id="58" presetID="3" presetClass="entr" presetSubtype="1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linds(horizontal)">
                                      <p:cBhvr>
                                        <p:cTn id="60" dur="500"/>
                                        <p:tgtEl>
                                          <p:spTgt spid="23"/>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linds(horizontal)">
                                      <p:cBhvr>
                                        <p:cTn id="63" dur="500"/>
                                        <p:tgtEl>
                                          <p:spTgt spid="24"/>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blinds(horizontal)">
                                      <p:cBhvr>
                                        <p:cTn id="66" dur="500"/>
                                        <p:tgtEl>
                                          <p:spTgt spid="25"/>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blinds(horizontal)">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40" grpId="0"/>
      <p:bldP spid="41" grpId="0" animBg="1"/>
      <p:bldP spid="44" grpId="0" animBg="1"/>
      <p:bldP spid="62" grpId="0"/>
      <p:bldP spid="63" grpId="0"/>
      <p:bldP spid="64" grpId="0"/>
      <p:bldP spid="66" grpId="0" animBg="1"/>
      <p:bldP spid="70" grpId="0"/>
      <p:bldP spid="7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93713"/>
            <a:ext cx="8985251" cy="647700"/>
          </a:xfrm>
        </p:spPr>
        <p:txBody>
          <a:bodyPr/>
          <a:lstStyle/>
          <a:p>
            <a:pPr marL="609600" lvl="2" indent="-609600" rtl="1" eaLnBrk="1" hangingPunct="1">
              <a:buSzPct val="75000"/>
              <a:buNone/>
            </a:pPr>
            <a:r>
              <a:rPr lang="ar-SA" altLang="en-US" sz="3200" dirty="0" smtClean="0">
                <a:solidFill>
                  <a:srgbClr val="FF0000"/>
                </a:solidFill>
                <a:latin typeface="Arial Black" panose="020B0A04020102020204" pitchFamily="34" charset="0"/>
                <a:cs typeface="+mj-cs"/>
              </a:rPr>
              <a:t>مرونة </a:t>
            </a:r>
            <a:r>
              <a:rPr lang="ar-SA" altLang="en-US" sz="3200" dirty="0">
                <a:solidFill>
                  <a:srgbClr val="FF0000"/>
                </a:solidFill>
                <a:latin typeface="Arial Black" panose="020B0A04020102020204" pitchFamily="34" charset="0"/>
                <a:cs typeface="+mj-cs"/>
              </a:rPr>
              <a:t>الطلب السعرية</a:t>
            </a:r>
            <a:endParaRPr lang="en-US" altLang="en-US" sz="3200" b="1" dirty="0">
              <a:solidFill>
                <a:srgbClr val="FF0000"/>
              </a:solidFill>
              <a:latin typeface="Arial Black" panose="020B0A04020102020204" pitchFamily="34" charset="0"/>
              <a:cs typeface="+mj-cs"/>
            </a:endParaRPr>
          </a:p>
        </p:txBody>
      </p:sp>
      <p:sp>
        <p:nvSpPr>
          <p:cNvPr id="144387"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9" y="908051"/>
            <a:ext cx="849788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660066"/>
                </a:solidFill>
              </a:rPr>
              <a:t>(</a:t>
            </a:r>
            <a:r>
              <a:rPr lang="en-US" altLang="en-US" sz="2600">
                <a:solidFill>
                  <a:srgbClr val="660066"/>
                </a:solidFill>
              </a:rPr>
              <a:t>3</a:t>
            </a:r>
            <a:r>
              <a:rPr lang="ar-SA" altLang="en-US" sz="2600">
                <a:solidFill>
                  <a:srgbClr val="660066"/>
                </a:solidFill>
              </a:rPr>
              <a:t>) العوامل المحددة لمرونة الطلب السعرية</a:t>
            </a:r>
          </a:p>
        </p:txBody>
      </p:sp>
      <p:sp>
        <p:nvSpPr>
          <p:cNvPr id="93" name="Rectangle 92"/>
          <p:cNvSpPr>
            <a:spLocks noChangeArrowheads="1"/>
          </p:cNvSpPr>
          <p:nvPr/>
        </p:nvSpPr>
        <p:spPr bwMode="auto">
          <a:xfrm>
            <a:off x="1774824" y="1455738"/>
            <a:ext cx="88931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 typeface="Wingdings" panose="05000000000000000000" pitchFamily="2" charset="2"/>
              <a:buChar char="v"/>
            </a:pPr>
            <a:r>
              <a:rPr lang="ar-SA" altLang="en-US" sz="2400" dirty="0">
                <a:solidFill>
                  <a:prstClr val="black"/>
                </a:solidFill>
              </a:rPr>
              <a:t>يمكن حصر هذه العوامل في الآتي:</a:t>
            </a:r>
          </a:p>
        </p:txBody>
      </p:sp>
      <p:sp>
        <p:nvSpPr>
          <p:cNvPr id="24" name="Rectangle 23"/>
          <p:cNvSpPr>
            <a:spLocks noChangeArrowheads="1"/>
          </p:cNvSpPr>
          <p:nvPr/>
        </p:nvSpPr>
        <p:spPr bwMode="auto">
          <a:xfrm>
            <a:off x="1827213" y="1992313"/>
            <a:ext cx="84455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C00000"/>
                </a:solidFill>
              </a:rPr>
              <a:t>(أ) وفرة البدائل القريبة للسلعة </a:t>
            </a:r>
            <a:endParaRPr lang="en-US" altLang="en-US" sz="2600">
              <a:solidFill>
                <a:srgbClr val="C00000"/>
              </a:solidFill>
            </a:endParaRPr>
          </a:p>
          <a:p>
            <a:pPr algn="justLow">
              <a:lnSpc>
                <a:spcPct val="130000"/>
              </a:lnSpc>
              <a:spcBef>
                <a:spcPct val="0"/>
              </a:spcBef>
              <a:buClr>
                <a:srgbClr val="EAEBDE"/>
              </a:buClr>
              <a:buFontTx/>
              <a:buNone/>
            </a:pPr>
            <a:endParaRPr lang="ar-SA" altLang="en-US" sz="2600">
              <a:solidFill>
                <a:prstClr val="black"/>
              </a:solidFill>
            </a:endParaRPr>
          </a:p>
        </p:txBody>
      </p:sp>
      <p:sp>
        <p:nvSpPr>
          <p:cNvPr id="25" name="Rectangle 24"/>
          <p:cNvSpPr>
            <a:spLocks noChangeArrowheads="1"/>
          </p:cNvSpPr>
          <p:nvPr/>
        </p:nvSpPr>
        <p:spPr bwMode="auto">
          <a:xfrm>
            <a:off x="1919287" y="2522538"/>
            <a:ext cx="8748713"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إذا وجد بديل جيد للسلعة كانت المرونة </a:t>
            </a:r>
            <a:r>
              <a:rPr lang="ar-SA" altLang="en-US" sz="2400" dirty="0" err="1">
                <a:solidFill>
                  <a:prstClr val="black"/>
                </a:solidFill>
              </a:rPr>
              <a:t>مرتفعه</a:t>
            </a:r>
            <a:r>
              <a:rPr lang="ar-SA" altLang="en-US" sz="2400" dirty="0">
                <a:solidFill>
                  <a:prstClr val="black"/>
                </a:solidFill>
              </a:rPr>
              <a:t> لان أي ارتفاع بسيط في السلعة سيؤثر على الكمية المطلوبة عنها والانتقال إلى السلعة البديلة الأخرى، مثل: اللحوم البيضاء واللحوم الحمراء).</a:t>
            </a:r>
          </a:p>
        </p:txBody>
      </p:sp>
      <p:sp>
        <p:nvSpPr>
          <p:cNvPr id="26" name="Rectangle 25"/>
          <p:cNvSpPr>
            <a:spLocks noChangeArrowheads="1"/>
          </p:cNvSpPr>
          <p:nvPr/>
        </p:nvSpPr>
        <p:spPr bwMode="auto">
          <a:xfrm>
            <a:off x="1847850" y="3916363"/>
            <a:ext cx="84455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dirty="0">
                <a:solidFill>
                  <a:srgbClr val="C00000"/>
                </a:solidFill>
              </a:rPr>
              <a:t>(ب) نسبة ما ينفق من الدخل على السلعة </a:t>
            </a:r>
            <a:endParaRPr lang="en-US" altLang="en-US" sz="2600" dirty="0">
              <a:solidFill>
                <a:srgbClr val="C00000"/>
              </a:solidFill>
            </a:endParaRPr>
          </a:p>
          <a:p>
            <a:pPr algn="justLow">
              <a:lnSpc>
                <a:spcPct val="130000"/>
              </a:lnSpc>
              <a:spcBef>
                <a:spcPct val="0"/>
              </a:spcBef>
              <a:buClr>
                <a:srgbClr val="EAEBDE"/>
              </a:buClr>
              <a:buFontTx/>
              <a:buNone/>
            </a:pPr>
            <a:endParaRPr lang="ar-SA" altLang="en-US" sz="2600" dirty="0">
              <a:solidFill>
                <a:prstClr val="black"/>
              </a:solidFill>
            </a:endParaRPr>
          </a:p>
        </p:txBody>
      </p:sp>
      <p:sp>
        <p:nvSpPr>
          <p:cNvPr id="27" name="Rectangle 26"/>
          <p:cNvSpPr>
            <a:spLocks noChangeArrowheads="1"/>
          </p:cNvSpPr>
          <p:nvPr/>
        </p:nvSpPr>
        <p:spPr bwMode="auto">
          <a:xfrm>
            <a:off x="1939926" y="4368800"/>
            <a:ext cx="87280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يلاحظ أن مرونة الطلب على السلعة التي يخصص المستهلك لها جزءا كبيرا من دخله تكون كبيرة، مثل ايجار المساكن (</a:t>
            </a:r>
            <a:r>
              <a:rPr lang="en-US" altLang="en-US" sz="2400" dirty="0">
                <a:solidFill>
                  <a:prstClr val="black"/>
                </a:solidFill>
              </a:rPr>
              <a:t>%40-30</a:t>
            </a:r>
            <a:r>
              <a:rPr lang="ar-SA" altLang="en-US" sz="2400" dirty="0">
                <a:solidFill>
                  <a:prstClr val="black"/>
                </a:solidFill>
              </a:rPr>
              <a:t>) وبالتالي فإن الزيادة في قيمة إيجار السكن تدفع المستهلك للبحث عن بدائل أخري، بينما تكون مرونة الطلب على السلع التي يخصص لها المستهلك نسبة ضئيلة من دخله قليلة (سلعة الملح مثلا).</a:t>
            </a:r>
          </a:p>
        </p:txBody>
      </p:sp>
    </p:spTree>
    <p:extLst>
      <p:ext uri="{BB962C8B-B14F-4D97-AF65-F5344CB8AC3E}">
        <p14:creationId xmlns:p14="http://schemas.microsoft.com/office/powerpoint/2010/main" val="24321384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slide(fromBottom)">
                                      <p:cBhvr>
                                        <p:cTn id="17" dur="500"/>
                                        <p:tgtEl>
                                          <p:spTgt spid="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lide(fromBottom)">
                                      <p:cBhvr>
                                        <p:cTn id="22" dur="50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lide(fromBottom)">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lide(fromBottom)">
                                      <p:cBhvr>
                                        <p:cTn id="32" dur="500"/>
                                        <p:tgtEl>
                                          <p:spTgt spid="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slide(fromBottom)">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93" grpId="0"/>
      <p:bldP spid="24"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93713"/>
            <a:ext cx="8985251" cy="647700"/>
          </a:xfrm>
        </p:spPr>
        <p:txBody>
          <a:bodyPr/>
          <a:lstStyle/>
          <a:p>
            <a:pPr marL="609600" lvl="2" indent="-609600" rtl="1" eaLnBrk="1" hangingPunct="1">
              <a:buSzPct val="75000"/>
              <a:buNone/>
            </a:pPr>
            <a:r>
              <a:rPr lang="ar-SA" altLang="en-US" sz="3200" dirty="0" smtClean="0">
                <a:solidFill>
                  <a:srgbClr val="FF0000"/>
                </a:solidFill>
                <a:latin typeface="Arial Black" panose="020B0A04020102020204" pitchFamily="34" charset="0"/>
                <a:cs typeface="+mj-cs"/>
              </a:rPr>
              <a:t>مرونة </a:t>
            </a:r>
            <a:r>
              <a:rPr lang="ar-SA" altLang="en-US" sz="3200" dirty="0">
                <a:solidFill>
                  <a:srgbClr val="FF0000"/>
                </a:solidFill>
                <a:latin typeface="Arial Black" panose="020B0A04020102020204" pitchFamily="34" charset="0"/>
                <a:cs typeface="+mj-cs"/>
              </a:rPr>
              <a:t>الطلب السعرية</a:t>
            </a:r>
            <a:endParaRPr lang="en-US" altLang="en-US" sz="3200" b="1" dirty="0">
              <a:solidFill>
                <a:srgbClr val="FF0000"/>
              </a:solidFill>
              <a:latin typeface="Arial Black" panose="020B0A04020102020204" pitchFamily="34" charset="0"/>
              <a:cs typeface="+mj-cs"/>
            </a:endParaRPr>
          </a:p>
        </p:txBody>
      </p:sp>
      <p:sp>
        <p:nvSpPr>
          <p:cNvPr id="146435" name="Rectangle 6"/>
          <p:cNvSpPr>
            <a:spLocks noChangeArrowheads="1"/>
          </p:cNvSpPr>
          <p:nvPr/>
        </p:nvSpPr>
        <p:spPr bwMode="auto">
          <a:xfrm>
            <a:off x="10483270"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endParaRPr lang="ar-SA" altLang="en-US" sz="2000">
              <a:solidFill>
                <a:srgbClr val="800000"/>
              </a:solidFill>
            </a:endParaRPr>
          </a:p>
        </p:txBody>
      </p:sp>
      <p:sp>
        <p:nvSpPr>
          <p:cNvPr id="81" name="Rectangle 80"/>
          <p:cNvSpPr>
            <a:spLocks noChangeArrowheads="1"/>
          </p:cNvSpPr>
          <p:nvPr/>
        </p:nvSpPr>
        <p:spPr bwMode="auto">
          <a:xfrm>
            <a:off x="1919289" y="908051"/>
            <a:ext cx="849788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dirty="0">
                <a:solidFill>
                  <a:srgbClr val="660066"/>
                </a:solidFill>
              </a:rPr>
              <a:t>(</a:t>
            </a:r>
            <a:r>
              <a:rPr lang="en-US" altLang="en-US" sz="2600" dirty="0">
                <a:solidFill>
                  <a:srgbClr val="660066"/>
                </a:solidFill>
              </a:rPr>
              <a:t>3</a:t>
            </a:r>
            <a:r>
              <a:rPr lang="ar-SA" altLang="en-US" sz="2600" dirty="0">
                <a:solidFill>
                  <a:srgbClr val="660066"/>
                </a:solidFill>
              </a:rPr>
              <a:t>) العوامل المحددة لمرونة الطلب السعرية</a:t>
            </a:r>
          </a:p>
        </p:txBody>
      </p:sp>
      <p:sp>
        <p:nvSpPr>
          <p:cNvPr id="24" name="Rectangle 23"/>
          <p:cNvSpPr>
            <a:spLocks noChangeArrowheads="1"/>
          </p:cNvSpPr>
          <p:nvPr/>
        </p:nvSpPr>
        <p:spPr bwMode="auto">
          <a:xfrm>
            <a:off x="1827213" y="1557338"/>
            <a:ext cx="84455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C00000"/>
                </a:solidFill>
              </a:rPr>
              <a:t>(ج) طول فترة الاستجابة</a:t>
            </a:r>
            <a:endParaRPr lang="en-US" altLang="en-US" sz="2600">
              <a:solidFill>
                <a:srgbClr val="C00000"/>
              </a:solidFill>
            </a:endParaRPr>
          </a:p>
          <a:p>
            <a:pPr algn="justLow">
              <a:lnSpc>
                <a:spcPct val="130000"/>
              </a:lnSpc>
              <a:spcBef>
                <a:spcPct val="0"/>
              </a:spcBef>
              <a:buClr>
                <a:srgbClr val="EAEBDE"/>
              </a:buClr>
              <a:buFontTx/>
              <a:buNone/>
            </a:pPr>
            <a:endParaRPr lang="ar-SA" altLang="en-US" sz="2600">
              <a:solidFill>
                <a:prstClr val="black"/>
              </a:solidFill>
            </a:endParaRPr>
          </a:p>
        </p:txBody>
      </p:sp>
      <p:sp>
        <p:nvSpPr>
          <p:cNvPr id="25" name="Rectangle 24"/>
          <p:cNvSpPr>
            <a:spLocks noChangeArrowheads="1"/>
          </p:cNvSpPr>
          <p:nvPr/>
        </p:nvSpPr>
        <p:spPr bwMode="auto">
          <a:xfrm>
            <a:off x="1919287" y="2133601"/>
            <a:ext cx="83534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يعتبر عامل الوقت من أهم العناصر التي تؤثر على مرونة الطلب السعرية، لأن عملية البحث عن بدائل للسلعة التي ارتفع سعرها تستغرق وقتا بسبب:</a:t>
            </a:r>
          </a:p>
        </p:txBody>
      </p:sp>
      <p:sp>
        <p:nvSpPr>
          <p:cNvPr id="26" name="Rectangle 25"/>
          <p:cNvSpPr>
            <a:spLocks noChangeArrowheads="1"/>
          </p:cNvSpPr>
          <p:nvPr/>
        </p:nvSpPr>
        <p:spPr bwMode="auto">
          <a:xfrm>
            <a:off x="1847850" y="4195763"/>
            <a:ext cx="84455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Tx/>
              <a:buNone/>
            </a:pPr>
            <a:r>
              <a:rPr lang="ar-SA" altLang="en-US" sz="2600">
                <a:solidFill>
                  <a:srgbClr val="C00000"/>
                </a:solidFill>
              </a:rPr>
              <a:t>(د) مدى ضرورة السلعة للمستهلك </a:t>
            </a:r>
          </a:p>
          <a:p>
            <a:pPr algn="justLow">
              <a:lnSpc>
                <a:spcPct val="130000"/>
              </a:lnSpc>
              <a:spcBef>
                <a:spcPct val="0"/>
              </a:spcBef>
              <a:buClr>
                <a:srgbClr val="EAEBDE"/>
              </a:buClr>
              <a:buFontTx/>
              <a:buNone/>
            </a:pPr>
            <a:endParaRPr lang="en-US" altLang="en-US" sz="2600">
              <a:solidFill>
                <a:srgbClr val="C00000"/>
              </a:solidFill>
            </a:endParaRPr>
          </a:p>
          <a:p>
            <a:pPr algn="justLow">
              <a:lnSpc>
                <a:spcPct val="130000"/>
              </a:lnSpc>
              <a:spcBef>
                <a:spcPct val="0"/>
              </a:spcBef>
              <a:buClr>
                <a:srgbClr val="EAEBDE"/>
              </a:buClr>
              <a:buFontTx/>
              <a:buNone/>
            </a:pPr>
            <a:endParaRPr lang="ar-SA" altLang="en-US" sz="2600">
              <a:solidFill>
                <a:prstClr val="black"/>
              </a:solidFill>
            </a:endParaRPr>
          </a:p>
        </p:txBody>
      </p:sp>
      <p:sp>
        <p:nvSpPr>
          <p:cNvPr id="10" name="Rectangle 9"/>
          <p:cNvSpPr>
            <a:spLocks noChangeArrowheads="1"/>
          </p:cNvSpPr>
          <p:nvPr/>
        </p:nvSpPr>
        <p:spPr bwMode="auto">
          <a:xfrm>
            <a:off x="1847851" y="3090864"/>
            <a:ext cx="8334117"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 البحث عن البدائل وجمع المعلومات عنها  وعن تغيرات الأسعار النسبية.</a:t>
            </a:r>
          </a:p>
        </p:txBody>
      </p:sp>
      <p:sp>
        <p:nvSpPr>
          <p:cNvPr id="11" name="Rectangle 10"/>
          <p:cNvSpPr>
            <a:spLocks noChangeArrowheads="1"/>
          </p:cNvSpPr>
          <p:nvPr/>
        </p:nvSpPr>
        <p:spPr bwMode="auto">
          <a:xfrm>
            <a:off x="1847851" y="3665538"/>
            <a:ext cx="833411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 اقتناع المستهلك بتغيير نمط استهلاكه.</a:t>
            </a:r>
          </a:p>
        </p:txBody>
      </p:sp>
      <p:sp>
        <p:nvSpPr>
          <p:cNvPr id="12" name="Rectangle 11"/>
          <p:cNvSpPr>
            <a:spLocks noChangeArrowheads="1"/>
          </p:cNvSpPr>
          <p:nvPr/>
        </p:nvSpPr>
        <p:spPr bwMode="auto">
          <a:xfrm>
            <a:off x="1919288" y="4724401"/>
            <a:ext cx="826268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a:lnSpc>
                <a:spcPct val="130000"/>
              </a:lnSpc>
              <a:spcBef>
                <a:spcPct val="0"/>
              </a:spcBef>
              <a:buClr>
                <a:srgbClr val="EAEBDE"/>
              </a:buClr>
              <a:buFontTx/>
              <a:buNone/>
            </a:pPr>
            <a:r>
              <a:rPr lang="ar-SA" altLang="en-US" sz="2400" dirty="0">
                <a:solidFill>
                  <a:prstClr val="black"/>
                </a:solidFill>
              </a:rPr>
              <a:t>كلما كانت السلعة ضرورية بالنسبة للمستهلك، كلما كان الطلب قليل المرونة. فإذا ارتفع السعر، فان التغير في الكميه المطلوبة سيكون قليلاً في هذه الحالة.</a:t>
            </a:r>
          </a:p>
        </p:txBody>
      </p:sp>
    </p:spTree>
    <p:extLst>
      <p:ext uri="{BB962C8B-B14F-4D97-AF65-F5344CB8AC3E}">
        <p14:creationId xmlns:p14="http://schemas.microsoft.com/office/powerpoint/2010/main" val="15140685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slide(fromBottom)">
                                      <p:cBhvr>
                                        <p:cTn id="12" dur="500"/>
                                        <p:tgtEl>
                                          <p:spTgt spid="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lide(fromBottom)">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lide(fromBottom)">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Bottom)">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lide(fromBottom)">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slide(fromBottom)">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1" grpId="0"/>
      <p:bldP spid="24" grpId="0"/>
      <p:bldP spid="25" grpId="0"/>
      <p:bldP spid="26"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14872" y="908720"/>
            <a:ext cx="8229600" cy="576064"/>
          </a:xfrm>
        </p:spPr>
        <p:txBody>
          <a:bodyPr>
            <a:normAutofit/>
          </a:bodyPr>
          <a:lstStyle/>
          <a:p>
            <a:pPr algn="r" rtl="1"/>
            <a:r>
              <a:rPr lang="ar-TN" sz="2800" b="1" dirty="0">
                <a:solidFill>
                  <a:srgbClr val="C00000"/>
                </a:solidFill>
                <a:latin typeface="Times New Roman" pitchFamily="18" charset="0"/>
                <a:cs typeface="Times New Roman" pitchFamily="18" charset="0"/>
              </a:rPr>
              <a:t>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r>
              <a:rPr lang="en-US" sz="2800" b="1" dirty="0">
                <a:solidFill>
                  <a:srgbClr val="C00000"/>
                </a:solidFill>
                <a:latin typeface="Times New Roman" pitchFamily="18" charset="0"/>
                <a:cs typeface="Times New Roman" pitchFamily="18" charset="0"/>
              </a:rPr>
              <a:t> </a:t>
            </a:r>
            <a:r>
              <a:rPr lang="ar-SA" sz="2800" b="1" dirty="0">
                <a:solidFill>
                  <a:srgbClr val="C00000"/>
                </a:solidFill>
                <a:latin typeface="Times New Roman" pitchFamily="18" charset="0"/>
                <a:cs typeface="Times New Roman" pitchFamily="18" charset="0"/>
              </a:rPr>
              <a:t>والإيراد الكلي للمنتج :</a:t>
            </a:r>
            <a:endParaRPr lang="fr-FR" sz="2800" dirty="0">
              <a:solidFill>
                <a:srgbClr val="C0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1703511" y="1844824"/>
            <a:ext cx="8964489" cy="4032448"/>
          </a:xfrm>
        </p:spPr>
        <p:txBody>
          <a:bodyPr>
            <a:normAutofit/>
          </a:bodyPr>
          <a:lstStyle/>
          <a:p>
            <a:pPr marL="0">
              <a:lnSpc>
                <a:spcPct val="150000"/>
              </a:lnSpc>
              <a:spcBef>
                <a:spcPts val="600"/>
              </a:spcBef>
              <a:spcAft>
                <a:spcPts val="1800"/>
              </a:spcAft>
              <a:buNone/>
            </a:pPr>
            <a:r>
              <a:rPr lang="ar-SA" sz="2400" dirty="0">
                <a:solidFill>
                  <a:schemeClr val="tx1"/>
                </a:solidFill>
                <a:latin typeface="Times New Roman" pitchFamily="18" charset="0"/>
                <a:cs typeface="Times New Roman" pitchFamily="18" charset="0"/>
              </a:rPr>
              <a:t>إن المبلغ الكلي الذي ينفق على شراء السلعة يمكن أن يطلق عليه الإنفـاق الكلـي للمستهلكين ( المشترين</a:t>
            </a:r>
            <a:r>
              <a:rPr lang="ar-TN" sz="2400" dirty="0">
                <a:solidFill>
                  <a:schemeClr val="tx1"/>
                </a:solidFill>
                <a:latin typeface="Times New Roman" pitchFamily="18" charset="0"/>
                <a:cs typeface="Times New Roman" pitchFamily="18" charset="0"/>
              </a:rPr>
              <a:t>)</a:t>
            </a:r>
            <a:r>
              <a:rPr lang="ar-SA" sz="2400" dirty="0">
                <a:solidFill>
                  <a:schemeClr val="tx1"/>
                </a:solidFill>
                <a:latin typeface="Times New Roman" pitchFamily="18" charset="0"/>
                <a:cs typeface="Times New Roman" pitchFamily="18" charset="0"/>
              </a:rPr>
              <a:t>، وهو في الوقت نفسه الإيراد الكلي </a:t>
            </a:r>
            <a:r>
              <a:rPr lang="ar-TN" sz="2400" dirty="0">
                <a:solidFill>
                  <a:schemeClr val="tx1"/>
                </a:solidFill>
                <a:latin typeface="Times New Roman" pitchFamily="18" charset="0"/>
                <a:cs typeface="Times New Roman" pitchFamily="18" charset="0"/>
              </a:rPr>
              <a:t> </a:t>
            </a:r>
            <a:r>
              <a:rPr lang="ar-SA" sz="2400" dirty="0">
                <a:solidFill>
                  <a:schemeClr val="tx1"/>
                </a:solidFill>
                <a:latin typeface="Times New Roman" pitchFamily="18" charset="0"/>
                <a:cs typeface="Times New Roman" pitchFamily="18" charset="0"/>
              </a:rPr>
              <a:t>للمنتجين ( البائعين) .</a:t>
            </a:r>
            <a:endParaRPr lang="fr-FR" sz="2400" dirty="0">
              <a:solidFill>
                <a:schemeClr val="tx1"/>
              </a:solidFill>
              <a:latin typeface="Times New Roman" pitchFamily="18" charset="0"/>
              <a:cs typeface="Times New Roman" pitchFamily="18" charset="0"/>
            </a:endParaRPr>
          </a:p>
          <a:p>
            <a:pPr marL="0">
              <a:lnSpc>
                <a:spcPct val="150000"/>
              </a:lnSpc>
              <a:buNone/>
            </a:pPr>
            <a:r>
              <a:rPr lang="ar-SA" sz="2400" dirty="0">
                <a:solidFill>
                  <a:schemeClr val="tx1"/>
                </a:solidFill>
                <a:latin typeface="Times New Roman" pitchFamily="18" charset="0"/>
                <a:cs typeface="Times New Roman" pitchFamily="18" charset="0"/>
              </a:rPr>
              <a:t>الايراد الكلي </a:t>
            </a:r>
            <a:r>
              <a:rPr lang="ar-TN" sz="2400" dirty="0">
                <a:solidFill>
                  <a:schemeClr val="tx1"/>
                </a:solidFill>
                <a:latin typeface="Times New Roman" pitchFamily="18" charset="0"/>
                <a:cs typeface="Times New Roman" pitchFamily="18" charset="0"/>
              </a:rPr>
              <a:t>هو </a:t>
            </a:r>
            <a:r>
              <a:rPr lang="ar-SA" sz="2400" dirty="0">
                <a:solidFill>
                  <a:schemeClr val="tx1"/>
                </a:solidFill>
                <a:latin typeface="Times New Roman" pitchFamily="18" charset="0"/>
                <a:cs typeface="Times New Roman" pitchFamily="18" charset="0"/>
              </a:rPr>
              <a:t>سعر السلعة </a:t>
            </a:r>
            <a:r>
              <a:rPr lang="ar-SA" sz="2400" dirty="0" smtClean="0">
                <a:solidFill>
                  <a:schemeClr val="tx1"/>
                </a:solidFill>
                <a:latin typeface="Times New Roman" pitchFamily="18" charset="0"/>
                <a:cs typeface="Times New Roman" pitchFamily="18" charset="0"/>
              </a:rPr>
              <a:t>مضروب في الكمية المباعة </a:t>
            </a:r>
            <a:endParaRPr lang="ar-TN" sz="2400" dirty="0">
              <a:solidFill>
                <a:schemeClr val="tx1"/>
              </a:solidFill>
              <a:latin typeface="Times New Roman" pitchFamily="18" charset="0"/>
              <a:cs typeface="Times New Roman" pitchFamily="18" charset="0"/>
            </a:endParaRPr>
          </a:p>
          <a:p>
            <a:pPr marL="0">
              <a:lnSpc>
                <a:spcPct val="150000"/>
              </a:lnSpc>
              <a:spcBef>
                <a:spcPts val="1200"/>
              </a:spcBef>
              <a:buNone/>
            </a:pPr>
            <a:r>
              <a:rPr lang="ar-TN" sz="2400" dirty="0">
                <a:solidFill>
                  <a:schemeClr val="tx1"/>
                </a:solidFill>
                <a:latin typeface="Times New Roman" pitchFamily="18" charset="0"/>
                <a:cs typeface="Times New Roman" pitchFamily="18" charset="0"/>
              </a:rPr>
              <a:t>مثال : إ</a:t>
            </a:r>
            <a:r>
              <a:rPr lang="ar-SA" sz="2400" dirty="0">
                <a:solidFill>
                  <a:schemeClr val="tx1"/>
                </a:solidFill>
                <a:latin typeface="Times New Roman" pitchFamily="18" charset="0"/>
                <a:cs typeface="Times New Roman" pitchFamily="18" charset="0"/>
              </a:rPr>
              <a:t>ذا باع المنتج 100 فنجان قهوة بسعر 10 دراهم للفنجان ف</a:t>
            </a:r>
            <a:r>
              <a:rPr lang="ar-TN" sz="2400" dirty="0">
                <a:solidFill>
                  <a:schemeClr val="tx1"/>
                </a:solidFill>
                <a:latin typeface="Times New Roman" pitchFamily="18" charset="0"/>
                <a:cs typeface="Times New Roman" pitchFamily="18" charset="0"/>
              </a:rPr>
              <a:t>إ</a:t>
            </a:r>
            <a:r>
              <a:rPr lang="ar-SA" sz="2400" dirty="0">
                <a:solidFill>
                  <a:schemeClr val="tx1"/>
                </a:solidFill>
                <a:latin typeface="Times New Roman" pitchFamily="18" charset="0"/>
                <a:cs typeface="Times New Roman" pitchFamily="18" charset="0"/>
              </a:rPr>
              <a:t>ن</a:t>
            </a:r>
            <a:r>
              <a:rPr lang="ar-TN" sz="2400" dirty="0">
                <a:solidFill>
                  <a:schemeClr val="tx1"/>
                </a:solidFill>
                <a:latin typeface="Times New Roman" pitchFamily="18" charset="0"/>
                <a:cs typeface="Times New Roman" pitchFamily="18" charset="0"/>
              </a:rPr>
              <a:t> </a:t>
            </a:r>
            <a:r>
              <a:rPr lang="ar-SA" sz="2400" dirty="0">
                <a:solidFill>
                  <a:schemeClr val="tx1"/>
                </a:solidFill>
                <a:latin typeface="Times New Roman" pitchFamily="18" charset="0"/>
                <a:cs typeface="Times New Roman" pitchFamily="18" charset="0"/>
              </a:rPr>
              <a:t>الايرادات لهذا البائع هي</a:t>
            </a:r>
            <a:r>
              <a:rPr lang="ar-TN" sz="2400" dirty="0">
                <a:solidFill>
                  <a:schemeClr val="tx1"/>
                </a:solidFill>
                <a:latin typeface="Times New Roman" pitchFamily="18" charset="0"/>
                <a:cs typeface="Times New Roman" pitchFamily="18" charset="0"/>
              </a:rPr>
              <a:t>:</a:t>
            </a:r>
          </a:p>
          <a:p>
            <a:pPr marL="0">
              <a:lnSpc>
                <a:spcPct val="150000"/>
              </a:lnSpc>
              <a:buNone/>
            </a:pPr>
            <a:endParaRPr lang="fr-FR" dirty="0" smtClean="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21</a:t>
            </a:fld>
            <a:endParaRPr lang="fr-FR">
              <a:solidFill>
                <a:prstClr val="black"/>
              </a:solidFill>
            </a:endParaRPr>
          </a:p>
        </p:txBody>
      </p:sp>
      <p:sp>
        <p:nvSpPr>
          <p:cNvPr id="46082" name="Rectangle 2"/>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46084" name="Rectangle 4"/>
          <p:cNvSpPr>
            <a:spLocks noChangeArrowheads="1"/>
          </p:cNvSpPr>
          <p:nvPr/>
        </p:nvSpPr>
        <p:spPr bwMode="auto">
          <a:xfrm>
            <a:off x="1048327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46086" name="Rectangle 6"/>
          <p:cNvSpPr>
            <a:spLocks noChangeArrowheads="1"/>
          </p:cNvSpPr>
          <p:nvPr/>
        </p:nvSpPr>
        <p:spPr bwMode="auto">
          <a:xfrm>
            <a:off x="1048327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pic>
        <p:nvPicPr>
          <p:cNvPr id="46085"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049108" y="5413177"/>
            <a:ext cx="2908151" cy="432048"/>
          </a:xfrm>
          <a:prstGeom prst="rect">
            <a:avLst/>
          </a:prstGeom>
          <a:noFill/>
        </p:spPr>
      </p:pic>
      <p:sp>
        <p:nvSpPr>
          <p:cNvPr id="46087" name="Rectangle 7"/>
          <p:cNvSpPr>
            <a:spLocks noChangeArrowheads="1"/>
          </p:cNvSpPr>
          <p:nvPr/>
        </p:nvSpPr>
        <p:spPr bwMode="auto">
          <a:xfrm>
            <a:off x="1524001" y="4535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rtl="0" fontAlgn="base">
              <a:spcBef>
                <a:spcPct val="0"/>
              </a:spcBef>
              <a:spcAft>
                <a:spcPct val="0"/>
              </a:spcAft>
            </a:pPr>
            <a:endParaRPr lang="fr-FR">
              <a:solidFill>
                <a:prstClr val="black"/>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4">
            <p14:nvContentPartPr>
              <p14:cNvPr id="6" name="Ink 5"/>
              <p14:cNvContentPartPr/>
              <p14:nvPr/>
            </p14:nvContentPartPr>
            <p14:xfrm>
              <a:off x="1482480" y="1598400"/>
              <a:ext cx="9126360" cy="4358160"/>
            </p14:xfrm>
          </p:contentPart>
        </mc:Choice>
        <mc:Fallback>
          <p:pic>
            <p:nvPicPr>
              <p:cNvPr id="6" name="Ink 5"/>
              <p:cNvPicPr/>
              <p:nvPr/>
            </p:nvPicPr>
            <p:blipFill>
              <a:blip r:embed="rId5"/>
              <a:stretch>
                <a:fillRect/>
              </a:stretch>
            </p:blipFill>
            <p:spPr>
              <a:xfrm>
                <a:off x="1473120" y="1589040"/>
                <a:ext cx="9145080" cy="4376880"/>
              </a:xfrm>
              <a:prstGeom prst="rect">
                <a:avLst/>
              </a:prstGeom>
            </p:spPr>
          </p:pic>
        </mc:Fallback>
      </mc:AlternateContent>
    </p:spTree>
    <p:extLst>
      <p:ext uri="{BB962C8B-B14F-4D97-AF65-F5344CB8AC3E}">
        <p14:creationId xmlns:p14="http://schemas.microsoft.com/office/powerpoint/2010/main" val="3870763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5520" y="1484784"/>
            <a:ext cx="8640960" cy="936104"/>
          </a:xfrm>
        </p:spPr>
        <p:txBody>
          <a:bodyPr>
            <a:noAutofit/>
          </a:bodyPr>
          <a:lstStyle/>
          <a:p>
            <a:pPr marL="0" algn="just">
              <a:buNone/>
            </a:pPr>
            <a:r>
              <a:rPr lang="ar-SA" sz="2400" dirty="0">
                <a:latin typeface="Times New Roman" pitchFamily="18" charset="0"/>
                <a:cs typeface="Times New Roman" pitchFamily="18" charset="0"/>
              </a:rPr>
              <a:t>تختلف علاقة </a:t>
            </a:r>
            <a:r>
              <a:rPr lang="ar-TN" sz="2400" dirty="0">
                <a:latin typeface="Times New Roman" pitchFamily="18" charset="0"/>
                <a:cs typeface="Times New Roman" pitchFamily="18" charset="0"/>
              </a:rPr>
              <a:t>ال</a:t>
            </a:r>
            <a:r>
              <a:rPr lang="ar-SA" sz="2400" dirty="0">
                <a:latin typeface="Times New Roman" pitchFamily="18" charset="0"/>
                <a:cs typeface="Times New Roman" pitchFamily="18" charset="0"/>
              </a:rPr>
              <a:t>مرونة السعرية</a:t>
            </a:r>
            <a:r>
              <a:rPr lang="ar-TN" sz="2400" dirty="0">
                <a:latin typeface="Times New Roman" pitchFamily="18" charset="0"/>
                <a:cs typeface="Times New Roman" pitchFamily="18" charset="0"/>
              </a:rPr>
              <a:t> ل</a:t>
            </a:r>
            <a:r>
              <a:rPr lang="ar-SA" sz="2400" dirty="0">
                <a:latin typeface="Times New Roman" pitchFamily="18" charset="0"/>
                <a:cs typeface="Times New Roman" pitchFamily="18" charset="0"/>
              </a:rPr>
              <a:t>لطلب بالإيراد الكلي حسب </a:t>
            </a:r>
            <a:r>
              <a:rPr lang="ar-TN" sz="2400" u="sng" dirty="0">
                <a:latin typeface="Times New Roman" pitchFamily="18" charset="0"/>
                <a:cs typeface="Times New Roman" pitchFamily="18" charset="0"/>
              </a:rPr>
              <a:t>درجة</a:t>
            </a:r>
            <a:r>
              <a:rPr lang="ar-SA" sz="2400" u="sng" dirty="0">
                <a:latin typeface="Times New Roman" pitchFamily="18" charset="0"/>
                <a:cs typeface="Times New Roman" pitchFamily="18" charset="0"/>
              </a:rPr>
              <a:t> </a:t>
            </a:r>
            <a:r>
              <a:rPr lang="ar-TN" sz="2400" u="sng" dirty="0">
                <a:latin typeface="Times New Roman" pitchFamily="18" charset="0"/>
                <a:cs typeface="Times New Roman" pitchFamily="18" charset="0"/>
              </a:rPr>
              <a:t>هذه ال</a:t>
            </a:r>
            <a:r>
              <a:rPr lang="ar-SA" sz="2400" u="sng" dirty="0">
                <a:latin typeface="Times New Roman" pitchFamily="18" charset="0"/>
                <a:cs typeface="Times New Roman" pitchFamily="18" charset="0"/>
              </a:rPr>
              <a:t>مرونة</a:t>
            </a:r>
            <a:endParaRPr lang="ar-TN" sz="2400" dirty="0">
              <a:latin typeface="Times New Roman" pitchFamily="18" charset="0"/>
              <a:cs typeface="Times New Roman" pitchFamily="18" charset="0"/>
            </a:endParaRPr>
          </a:p>
          <a:p>
            <a:pPr marL="0" algn="just">
              <a:buNone/>
            </a:pPr>
            <a:r>
              <a:rPr lang="ar-TN" sz="2400" dirty="0">
                <a:latin typeface="Times New Roman" pitchFamily="18" charset="0"/>
                <a:cs typeface="Times New Roman" pitchFamily="18" charset="0"/>
              </a:rPr>
              <a:t>مثال: </a:t>
            </a:r>
            <a:r>
              <a:rPr lang="ar-SA" sz="2400" dirty="0">
                <a:latin typeface="Times New Roman" pitchFamily="18" charset="0"/>
                <a:cs typeface="Times New Roman" pitchFamily="18" charset="0"/>
              </a:rPr>
              <a:t>جدول (</a:t>
            </a:r>
            <a:r>
              <a:rPr lang="ar-TN" sz="2400" dirty="0">
                <a:latin typeface="Times New Roman" pitchFamily="18" charset="0"/>
                <a:cs typeface="Times New Roman" pitchFamily="18" charset="0"/>
              </a:rPr>
              <a:t>4</a:t>
            </a:r>
            <a:r>
              <a:rPr lang="ar-SA" sz="2400" dirty="0">
                <a:latin typeface="Times New Roman" pitchFamily="18" charset="0"/>
                <a:cs typeface="Times New Roman" pitchFamily="18" charset="0"/>
              </a:rPr>
              <a:t>-</a:t>
            </a:r>
            <a:r>
              <a:rPr lang="ar-TN" sz="2400" dirty="0">
                <a:latin typeface="Times New Roman" pitchFamily="18" charset="0"/>
                <a:cs typeface="Times New Roman" pitchFamily="18" charset="0"/>
              </a:rPr>
              <a:t>1)</a:t>
            </a:r>
            <a:endParaRPr lang="fr-FR" sz="24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22</a:t>
            </a:fld>
            <a:endParaRPr lang="fr-FR">
              <a:solidFill>
                <a:prstClr val="black"/>
              </a:solidFill>
            </a:endParaRPr>
          </a:p>
        </p:txBody>
      </p:sp>
      <p:graphicFrame>
        <p:nvGraphicFramePr>
          <p:cNvPr id="7" name="Tableau 6"/>
          <p:cNvGraphicFramePr>
            <a:graphicFrameLocks noGrp="1"/>
          </p:cNvGraphicFramePr>
          <p:nvPr>
            <p:extLst/>
          </p:nvPr>
        </p:nvGraphicFramePr>
        <p:xfrm>
          <a:off x="1775520" y="2374265"/>
          <a:ext cx="8640963" cy="3870960"/>
        </p:xfrm>
        <a:graphic>
          <a:graphicData uri="http://schemas.openxmlformats.org/drawingml/2006/table">
            <a:tbl>
              <a:tblPr rtl="1"/>
              <a:tblGrid>
                <a:gridCol w="1726773"/>
                <a:gridCol w="1804300"/>
                <a:gridCol w="1536620"/>
                <a:gridCol w="1332516"/>
                <a:gridCol w="2240754"/>
              </a:tblGrid>
              <a:tr h="384425">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السعر </a:t>
                      </a:r>
                      <a:r>
                        <a:rPr lang="ar-SA" sz="2000" b="1" dirty="0" smtClean="0">
                          <a:solidFill>
                            <a:srgbClr val="000000"/>
                          </a:solidFill>
                          <a:latin typeface="Times New Roman" pitchFamily="18" charset="0"/>
                          <a:ea typeface="Calibri"/>
                          <a:cs typeface="Times New Roman" pitchFamily="18" charset="0"/>
                        </a:rPr>
                        <a:t>(</a:t>
                      </a:r>
                      <a:r>
                        <a:rPr lang="fr-FR" sz="2000" b="1" dirty="0" smtClean="0">
                          <a:solidFill>
                            <a:srgbClr val="000000"/>
                          </a:solidFill>
                          <a:latin typeface="Times New Roman" pitchFamily="18" charset="0"/>
                          <a:ea typeface="Calibri"/>
                          <a:cs typeface="Times New Roman" pitchFamily="18" charset="0"/>
                        </a:rPr>
                        <a:t>P</a:t>
                      </a:r>
                      <a:r>
                        <a:rPr lang="ar-SA" sz="2000" b="1" dirty="0" smtClean="0">
                          <a:solidFill>
                            <a:srgbClr val="000000"/>
                          </a:solidFill>
                          <a:latin typeface="Times New Roman" pitchFamily="18" charset="0"/>
                          <a:ea typeface="Calibri"/>
                          <a:cs typeface="Times New Roman" pitchFamily="18" charset="0"/>
                        </a:rPr>
                        <a:t>)</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الكمية المطلوبة </a:t>
                      </a:r>
                      <a:r>
                        <a:rPr lang="ar-SA" sz="2000" b="1" dirty="0" smtClean="0">
                          <a:solidFill>
                            <a:srgbClr val="000000"/>
                          </a:solidFill>
                          <a:latin typeface="Times New Roman" pitchFamily="18" charset="0"/>
                          <a:ea typeface="Calibri"/>
                          <a:cs typeface="Times New Roman" pitchFamily="18" charset="0"/>
                        </a:rPr>
                        <a:t>(</a:t>
                      </a:r>
                      <a:r>
                        <a:rPr lang="fr-FR" sz="2000" b="1" dirty="0" smtClean="0">
                          <a:solidFill>
                            <a:srgbClr val="000000"/>
                          </a:solidFill>
                          <a:latin typeface="Times New Roman" pitchFamily="18" charset="0"/>
                          <a:ea typeface="Calibri"/>
                          <a:cs typeface="Times New Roman" pitchFamily="18" charset="0"/>
                        </a:rPr>
                        <a:t>Q</a:t>
                      </a:r>
                      <a:r>
                        <a:rPr lang="ar-SA" sz="2000" b="1" dirty="0" smtClean="0">
                          <a:solidFill>
                            <a:srgbClr val="000000"/>
                          </a:solidFill>
                          <a:latin typeface="Times New Roman" pitchFamily="18" charset="0"/>
                          <a:ea typeface="Calibri"/>
                          <a:cs typeface="Times New Roman" pitchFamily="18" charset="0"/>
                        </a:rPr>
                        <a:t>)</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الايرادات الكلية</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المرونة</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هل الطلب مرن؟</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1</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ar-SA" sz="2000" b="1">
                        <a:solidFill>
                          <a:srgbClr val="00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2</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5</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نعم</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3</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2.60</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نعم</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4</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20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1.57</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نعم</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5</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20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1.00</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smtClean="0">
                          <a:solidFill>
                            <a:srgbClr val="000000"/>
                          </a:solidFill>
                          <a:latin typeface="Times New Roman" pitchFamily="18" charset="0"/>
                          <a:ea typeface="Calibri"/>
                          <a:cs typeface="Times New Roman" pitchFamily="18" charset="0"/>
                        </a:rPr>
                        <a:t>احادي</a:t>
                      </a:r>
                      <a:r>
                        <a:rPr lang="ar-TN" sz="2000" b="1" dirty="0" smtClean="0">
                          <a:solidFill>
                            <a:srgbClr val="000000"/>
                          </a:solidFill>
                          <a:latin typeface="Times New Roman" pitchFamily="18" charset="0"/>
                          <a:ea typeface="Calibri"/>
                          <a:cs typeface="Times New Roman" pitchFamily="18" charset="0"/>
                        </a:rPr>
                        <a:t>(</a:t>
                      </a:r>
                      <a:r>
                        <a:rPr lang="ar-SA" sz="2000" b="1" dirty="0" smtClean="0">
                          <a:latin typeface="Times New Roman" pitchFamily="18" charset="0"/>
                          <a:cs typeface="Times New Roman" pitchFamily="18" charset="0"/>
                        </a:rPr>
                        <a:t>متكافئ</a:t>
                      </a:r>
                      <a:r>
                        <a:rPr lang="ar-TN" sz="2000" b="1" dirty="0" smtClean="0">
                          <a:solidFill>
                            <a:srgbClr val="000000"/>
                          </a:solidFill>
                          <a:latin typeface="Times New Roman" pitchFamily="18" charset="0"/>
                          <a:ea typeface="Calibri"/>
                          <a:cs typeface="Times New Roman" pitchFamily="18" charset="0"/>
                        </a:rPr>
                        <a:t>)</a:t>
                      </a:r>
                      <a:r>
                        <a:rPr lang="ar-SA" sz="2000" b="1" dirty="0" smtClean="0">
                          <a:solidFill>
                            <a:srgbClr val="000000"/>
                          </a:solidFill>
                          <a:latin typeface="Times New Roman" pitchFamily="18" charset="0"/>
                          <a:ea typeface="Calibri"/>
                          <a:cs typeface="Times New Roman" pitchFamily="18" charset="0"/>
                        </a:rPr>
                        <a:t> المرونة</a:t>
                      </a:r>
                      <a:endParaRPr lang="ar-TN" sz="2000" b="1" dirty="0" smtClean="0">
                        <a:solidFill>
                          <a:srgbClr val="00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6</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0.64</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لا</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7</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0.38</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لا</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TN" sz="2000" b="1" dirty="0" smtClean="0">
                          <a:solidFill>
                            <a:srgbClr val="000000"/>
                          </a:solidFill>
                          <a:latin typeface="Times New Roman" pitchFamily="18" charset="0"/>
                          <a:ea typeface="Calibri"/>
                          <a:cs typeface="Times New Roman" pitchFamily="18" charset="0"/>
                        </a:rPr>
                        <a:t>8</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  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cs typeface="Times New Roman" pitchFamily="18" charset="0"/>
                        </a:rPr>
                        <a:t>0.20</a:t>
                      </a:r>
                      <a:r>
                        <a:rPr kumimoji="0" lang="ar-TN" sz="2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2000" b="1" dirty="0">
                          <a:solidFill>
                            <a:srgbClr val="000000"/>
                          </a:solidFill>
                          <a:latin typeface="Times New Roman" pitchFamily="18" charset="0"/>
                          <a:ea typeface="Calibri"/>
                          <a:cs typeface="Times New Roman" pitchFamily="18" charset="0"/>
                        </a:rPr>
                        <a:t>لا</a:t>
                      </a:r>
                      <a:endParaRPr lang="fr-FR" sz="2000" b="1"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itre 1"/>
          <p:cNvSpPr>
            <a:spLocks noGrp="1"/>
          </p:cNvSpPr>
          <p:nvPr>
            <p:ph type="title"/>
          </p:nvPr>
        </p:nvSpPr>
        <p:spPr>
          <a:xfrm>
            <a:off x="2114872" y="620688"/>
            <a:ext cx="8229600" cy="576064"/>
          </a:xfrm>
        </p:spPr>
        <p:txBody>
          <a:bodyPr>
            <a:normAutofit/>
          </a:bodyPr>
          <a:lstStyle/>
          <a:p>
            <a:pPr algn="r" rtl="1"/>
            <a:r>
              <a:rPr lang="ar-TN" sz="2600" b="1" dirty="0">
                <a:latin typeface="Times New Roman" pitchFamily="18" charset="0"/>
                <a:cs typeface="Times New Roman" pitchFamily="18" charset="0"/>
              </a:rPr>
              <a:t>ال</a:t>
            </a:r>
            <a:r>
              <a:rPr lang="ar-SA" sz="2600" b="1" dirty="0">
                <a:latin typeface="Times New Roman" pitchFamily="18" charset="0"/>
                <a:cs typeface="Times New Roman" pitchFamily="18" charset="0"/>
              </a:rPr>
              <a:t>مرونة السعرية</a:t>
            </a:r>
            <a:r>
              <a:rPr lang="ar-TN" sz="2600" b="1" dirty="0">
                <a:latin typeface="Times New Roman" pitchFamily="18" charset="0"/>
                <a:cs typeface="Times New Roman" pitchFamily="18" charset="0"/>
              </a:rPr>
              <a:t> ل</a:t>
            </a:r>
            <a:r>
              <a:rPr lang="ar-SA" sz="2600" b="1" dirty="0">
                <a:latin typeface="Times New Roman" pitchFamily="18" charset="0"/>
                <a:cs typeface="Times New Roman" pitchFamily="18" charset="0"/>
              </a:rPr>
              <a:t>لطلب</a:t>
            </a:r>
            <a:r>
              <a:rPr lang="en-US" sz="2600" b="1" dirty="0">
                <a:latin typeface="Times New Roman" pitchFamily="18" charset="0"/>
                <a:cs typeface="Times New Roman" pitchFamily="18" charset="0"/>
              </a:rPr>
              <a:t> </a:t>
            </a:r>
            <a:r>
              <a:rPr lang="ar-SA" sz="2600" b="1" dirty="0">
                <a:latin typeface="Times New Roman" pitchFamily="18" charset="0"/>
                <a:cs typeface="Times New Roman" pitchFamily="18" charset="0"/>
              </a:rPr>
              <a:t>والإيراد الكلي للمنتج :</a:t>
            </a:r>
            <a:endParaRPr lang="fr-FR" sz="26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285840" y="571320"/>
              <a:ext cx="11028600" cy="5644080"/>
            </p14:xfrm>
          </p:contentPart>
        </mc:Choice>
        <mc:Fallback>
          <p:pic>
            <p:nvPicPr>
              <p:cNvPr id="5" name="Ink 4"/>
              <p:cNvPicPr/>
              <p:nvPr/>
            </p:nvPicPr>
            <p:blipFill>
              <a:blip r:embed="rId4"/>
              <a:stretch>
                <a:fillRect/>
              </a:stretch>
            </p:blipFill>
            <p:spPr>
              <a:xfrm>
                <a:off x="276480" y="561960"/>
                <a:ext cx="11047320" cy="5662800"/>
              </a:xfrm>
              <a:prstGeom prst="rect">
                <a:avLst/>
              </a:prstGeom>
            </p:spPr>
          </p:pic>
        </mc:Fallback>
      </mc:AlternateContent>
    </p:spTree>
    <p:extLst>
      <p:ext uri="{BB962C8B-B14F-4D97-AF65-F5344CB8AC3E}">
        <p14:creationId xmlns:p14="http://schemas.microsoft.com/office/powerpoint/2010/main" val="2798798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09192" y="1837197"/>
            <a:ext cx="8640960" cy="3255640"/>
          </a:xfrm>
        </p:spPr>
        <p:txBody>
          <a:bodyPr>
            <a:normAutofit/>
          </a:bodyPr>
          <a:lstStyle/>
          <a:p>
            <a:pPr marL="0" indent="0">
              <a:lnSpc>
                <a:spcPct val="110000"/>
              </a:lnSpc>
              <a:spcBef>
                <a:spcPts val="0"/>
              </a:spcBef>
              <a:spcAft>
                <a:spcPts val="1200"/>
              </a:spcAft>
              <a:buClr>
                <a:schemeClr val="accent1"/>
              </a:buClr>
              <a:buNone/>
            </a:pPr>
            <a:r>
              <a:rPr lang="ar-SA" sz="2400" b="1" dirty="0">
                <a:solidFill>
                  <a:schemeClr val="tx1"/>
                </a:solidFill>
                <a:latin typeface="Times New Roman" pitchFamily="18" charset="0"/>
                <a:cs typeface="Times New Roman" pitchFamily="18" charset="0"/>
              </a:rPr>
              <a:t>في حالة الطلب المرن</a:t>
            </a:r>
            <a:r>
              <a:rPr lang="ar-TN" sz="2400" b="1" dirty="0">
                <a:solidFill>
                  <a:schemeClr val="tx1"/>
                </a:solidFill>
                <a:latin typeface="Times New Roman" pitchFamily="18" charset="0"/>
                <a:cs typeface="Times New Roman" pitchFamily="18" charset="0"/>
              </a:rPr>
              <a:t>:</a:t>
            </a:r>
          </a:p>
          <a:p>
            <a:pPr marL="540000" indent="-360000">
              <a:lnSpc>
                <a:spcPct val="150000"/>
              </a:lnSpc>
              <a:spcBef>
                <a:spcPts val="600"/>
              </a:spcBef>
              <a:buFont typeface="Wingdings" pitchFamily="2" charset="2"/>
              <a:buChar char="ü"/>
            </a:pPr>
            <a:r>
              <a:rPr lang="ar-SA" sz="2400" dirty="0">
                <a:solidFill>
                  <a:schemeClr val="tx1"/>
                </a:solidFill>
                <a:latin typeface="Times New Roman" pitchFamily="18" charset="0"/>
                <a:cs typeface="Times New Roman" pitchFamily="18" charset="0"/>
              </a:rPr>
              <a:t>يـؤدي ارتفاع </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السلعة إلى انخفاض الإيراد الكلي ، وذلك بسبب انخفاض الكمية المباعة بنسبة أكبر من نسبة ارتفاع ال</a:t>
            </a:r>
            <a:r>
              <a:rPr lang="ar-TN" sz="2400" dirty="0">
                <a:solidFill>
                  <a:schemeClr val="tx1"/>
                </a:solidFill>
                <a:latin typeface="Times New Roman" pitchFamily="18" charset="0"/>
                <a:cs typeface="Times New Roman" pitchFamily="18" charset="0"/>
              </a:rPr>
              <a:t>سعر.</a:t>
            </a:r>
          </a:p>
          <a:p>
            <a:pPr marL="540000" indent="-360000">
              <a:lnSpc>
                <a:spcPct val="150000"/>
              </a:lnSpc>
              <a:spcBef>
                <a:spcPts val="600"/>
              </a:spcBef>
              <a:buFont typeface="Wingdings" pitchFamily="2" charset="2"/>
              <a:buChar char="ü"/>
            </a:pPr>
            <a:r>
              <a:rPr lang="ar-TN" sz="2400" dirty="0">
                <a:solidFill>
                  <a:schemeClr val="tx1"/>
                </a:solidFill>
                <a:latin typeface="Times New Roman" pitchFamily="18" charset="0"/>
                <a:cs typeface="Times New Roman" pitchFamily="18" charset="0"/>
              </a:rPr>
              <a:t>أما </a:t>
            </a:r>
            <a:r>
              <a:rPr lang="ar-SA" sz="2400" dirty="0">
                <a:solidFill>
                  <a:schemeClr val="tx1"/>
                </a:solidFill>
                <a:latin typeface="Times New Roman" pitchFamily="18" charset="0"/>
                <a:cs typeface="Times New Roman" pitchFamily="18" charset="0"/>
              </a:rPr>
              <a:t>انخفاض الثمن يـؤدي إلى زيادة الإيراد الكلي للمنتج ، وذلك بسبب ارتفاع الكمية المباعة بنسبة أكبر من نسبة انخفاض ال</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a:t>
            </a:r>
            <a:endParaRPr lang="fr-FR" sz="2400" dirty="0">
              <a:solidFill>
                <a:schemeClr val="tx1"/>
              </a:solidFill>
              <a:latin typeface="Times New Roman" pitchFamily="18" charset="0"/>
              <a:cs typeface="Times New Roman" pitchFamily="18" charset="0"/>
            </a:endParaRPr>
          </a:p>
          <a:p>
            <a:pPr rtl="1"/>
            <a:endParaRPr lang="fr-FR" sz="2400" dirty="0">
              <a:solidFill>
                <a:schemeClr val="tx1"/>
              </a:solidFill>
              <a:latin typeface="Times New Roman" pitchFamily="18" charset="0"/>
              <a:cs typeface="Times New Roman" pitchFamily="18" charset="0"/>
            </a:endParaRPr>
          </a:p>
          <a:p>
            <a:pPr rtl="1"/>
            <a:endParaRPr lang="fr-FR" sz="2400"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23</a:t>
            </a:fld>
            <a:endParaRPr lang="fr-FR">
              <a:solidFill>
                <a:prstClr val="black"/>
              </a:solidFill>
            </a:endParaRPr>
          </a:p>
        </p:txBody>
      </p:sp>
      <p:sp>
        <p:nvSpPr>
          <p:cNvPr id="7" name="Titre 1"/>
          <p:cNvSpPr>
            <a:spLocks noGrp="1"/>
          </p:cNvSpPr>
          <p:nvPr>
            <p:ph type="title"/>
          </p:nvPr>
        </p:nvSpPr>
        <p:spPr>
          <a:xfrm>
            <a:off x="2114872" y="908720"/>
            <a:ext cx="8229600" cy="576064"/>
          </a:xfrm>
        </p:spPr>
        <p:txBody>
          <a:bodyPr>
            <a:normAutofit/>
          </a:bodyPr>
          <a:lstStyle/>
          <a:p>
            <a:pPr algn="r" rtl="1"/>
            <a:r>
              <a:rPr lang="ar-TN" sz="2800" b="1" dirty="0">
                <a:solidFill>
                  <a:srgbClr val="C00000"/>
                </a:solidFill>
                <a:latin typeface="Times New Roman" pitchFamily="18" charset="0"/>
                <a:cs typeface="Times New Roman" pitchFamily="18" charset="0"/>
              </a:rPr>
              <a:t>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r>
              <a:rPr lang="en-US" sz="2800" b="1" dirty="0">
                <a:solidFill>
                  <a:srgbClr val="C00000"/>
                </a:solidFill>
                <a:latin typeface="Times New Roman" pitchFamily="18" charset="0"/>
                <a:cs typeface="Times New Roman" pitchFamily="18" charset="0"/>
              </a:rPr>
              <a:t> </a:t>
            </a:r>
            <a:r>
              <a:rPr lang="ar-SA" sz="2800" b="1" dirty="0">
                <a:solidFill>
                  <a:srgbClr val="C00000"/>
                </a:solidFill>
                <a:latin typeface="Times New Roman" pitchFamily="18" charset="0"/>
                <a:cs typeface="Times New Roman" pitchFamily="18" charset="0"/>
              </a:rPr>
              <a:t>والإيراد الكلي للمنتج :</a:t>
            </a:r>
            <a:endParaRPr lang="fr-FR" sz="2800" dirty="0">
              <a:solidFill>
                <a:srgbClr val="C0000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767880" y="1428840"/>
              <a:ext cx="9867600" cy="4518720"/>
            </p14:xfrm>
          </p:contentPart>
        </mc:Choice>
        <mc:Fallback>
          <p:pic>
            <p:nvPicPr>
              <p:cNvPr id="5" name="Ink 4"/>
              <p:cNvPicPr/>
              <p:nvPr/>
            </p:nvPicPr>
            <p:blipFill>
              <a:blip r:embed="rId4"/>
              <a:stretch>
                <a:fillRect/>
              </a:stretch>
            </p:blipFill>
            <p:spPr>
              <a:xfrm>
                <a:off x="758520" y="1419480"/>
                <a:ext cx="9886320" cy="4537440"/>
              </a:xfrm>
              <a:prstGeom prst="rect">
                <a:avLst/>
              </a:prstGeom>
            </p:spPr>
          </p:pic>
        </mc:Fallback>
      </mc:AlternateContent>
    </p:spTree>
    <p:extLst>
      <p:ext uri="{BB962C8B-B14F-4D97-AF65-F5344CB8AC3E}">
        <p14:creationId xmlns:p14="http://schemas.microsoft.com/office/powerpoint/2010/main" val="281656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24</a:t>
            </a:fld>
            <a:endParaRPr lang="fr-FR">
              <a:solidFill>
                <a:prstClr val="black"/>
              </a:solidFill>
            </a:endParaRPr>
          </a:p>
        </p:txBody>
      </p:sp>
      <p:sp>
        <p:nvSpPr>
          <p:cNvPr id="6" name="Espace réservé du contenu 2"/>
          <p:cNvSpPr>
            <a:spLocks noGrp="1"/>
          </p:cNvSpPr>
          <p:nvPr>
            <p:ph idx="1"/>
          </p:nvPr>
        </p:nvSpPr>
        <p:spPr>
          <a:xfrm>
            <a:off x="1775520" y="2189584"/>
            <a:ext cx="8640960" cy="3615680"/>
          </a:xfrm>
        </p:spPr>
        <p:txBody>
          <a:bodyPr>
            <a:noAutofit/>
          </a:bodyPr>
          <a:lstStyle/>
          <a:p>
            <a:pPr marL="0" indent="0">
              <a:lnSpc>
                <a:spcPct val="110000"/>
              </a:lnSpc>
              <a:spcBef>
                <a:spcPts val="0"/>
              </a:spcBef>
              <a:spcAft>
                <a:spcPts val="1200"/>
              </a:spcAft>
              <a:buClr>
                <a:schemeClr val="accent1"/>
              </a:buClr>
              <a:buNone/>
            </a:pPr>
            <a:r>
              <a:rPr lang="ar-SA" sz="2400" b="1" dirty="0">
                <a:solidFill>
                  <a:schemeClr val="tx1"/>
                </a:solidFill>
                <a:latin typeface="Times New Roman" pitchFamily="18" charset="0"/>
                <a:cs typeface="Times New Roman" pitchFamily="18" charset="0"/>
              </a:rPr>
              <a:t>في حالة الطلب الغير مرن </a:t>
            </a:r>
            <a:r>
              <a:rPr lang="ar-TN" sz="2400" b="1" dirty="0">
                <a:solidFill>
                  <a:schemeClr val="tx1"/>
                </a:solidFill>
                <a:latin typeface="Times New Roman" pitchFamily="18" charset="0"/>
                <a:cs typeface="Times New Roman" pitchFamily="18" charset="0"/>
              </a:rPr>
              <a:t>:</a:t>
            </a:r>
          </a:p>
          <a:p>
            <a:pPr marL="540000" indent="-360000">
              <a:lnSpc>
                <a:spcPct val="150000"/>
              </a:lnSpc>
              <a:spcBef>
                <a:spcPts val="600"/>
              </a:spcBef>
              <a:buFont typeface="Wingdings" pitchFamily="2" charset="2"/>
              <a:buChar char="ü"/>
            </a:pPr>
            <a:r>
              <a:rPr lang="ar-SA" sz="2400" dirty="0">
                <a:solidFill>
                  <a:schemeClr val="tx1"/>
                </a:solidFill>
                <a:latin typeface="Times New Roman" pitchFamily="18" charset="0"/>
                <a:cs typeface="Times New Roman" pitchFamily="18" charset="0"/>
              </a:rPr>
              <a:t>يـؤدي ارتفاع </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السلعة إلى ارتفاع الإيراد الكلي ، وذلك بسبب انخفاض الكمية المباعة بنسبة أقل من نسبة ارتفاع ال</a:t>
            </a:r>
            <a:r>
              <a:rPr lang="ar-TN" sz="2400" dirty="0">
                <a:solidFill>
                  <a:schemeClr val="tx1"/>
                </a:solidFill>
                <a:latin typeface="Times New Roman" pitchFamily="18" charset="0"/>
                <a:cs typeface="Times New Roman" pitchFamily="18" charset="0"/>
              </a:rPr>
              <a:t>سعر.</a:t>
            </a:r>
          </a:p>
          <a:p>
            <a:pPr marL="540000" indent="-360000">
              <a:lnSpc>
                <a:spcPct val="150000"/>
              </a:lnSpc>
              <a:spcBef>
                <a:spcPts val="600"/>
              </a:spcBef>
              <a:buFont typeface="Wingdings" pitchFamily="2" charset="2"/>
              <a:buChar char="ü"/>
            </a:pPr>
            <a:r>
              <a:rPr lang="ar-TN" sz="2400" dirty="0">
                <a:solidFill>
                  <a:schemeClr val="tx1"/>
                </a:solidFill>
                <a:latin typeface="Times New Roman" pitchFamily="18" charset="0"/>
                <a:cs typeface="Times New Roman" pitchFamily="18" charset="0"/>
              </a:rPr>
              <a:t>أما </a:t>
            </a:r>
            <a:r>
              <a:rPr lang="ar-SA" sz="2400" dirty="0">
                <a:solidFill>
                  <a:schemeClr val="tx1"/>
                </a:solidFill>
                <a:latin typeface="Times New Roman" pitchFamily="18" charset="0"/>
                <a:cs typeface="Times New Roman" pitchFamily="18" charset="0"/>
              </a:rPr>
              <a:t>انخفاض </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يـؤدي إلى انخفاض الإيراد الكلي للمنتج ، وذلك بسبب ارتفاع الكمية المباعة بنسبة أقل من نسبة انخفاض ال</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a:t>
            </a:r>
            <a:endParaRPr lang="fr-FR" sz="2400" dirty="0">
              <a:solidFill>
                <a:schemeClr val="tx1"/>
              </a:solidFill>
              <a:latin typeface="Times New Roman" pitchFamily="18" charset="0"/>
              <a:cs typeface="Times New Roman" pitchFamily="18" charset="0"/>
            </a:endParaRPr>
          </a:p>
          <a:p>
            <a:pPr rtl="1"/>
            <a:endParaRPr lang="fr-FR" sz="2400" dirty="0">
              <a:solidFill>
                <a:schemeClr val="tx1"/>
              </a:solidFill>
              <a:latin typeface="Times New Roman" pitchFamily="18" charset="0"/>
              <a:cs typeface="Times New Roman" pitchFamily="18" charset="0"/>
            </a:endParaRPr>
          </a:p>
          <a:p>
            <a:pPr rtl="1"/>
            <a:endParaRPr lang="fr-FR" sz="2400" dirty="0">
              <a:solidFill>
                <a:schemeClr val="tx1"/>
              </a:solidFill>
              <a:latin typeface="Times New Roman" pitchFamily="18" charset="0"/>
              <a:cs typeface="Times New Roman" pitchFamily="18" charset="0"/>
            </a:endParaRPr>
          </a:p>
        </p:txBody>
      </p:sp>
      <p:sp>
        <p:nvSpPr>
          <p:cNvPr id="8" name="Titre 1"/>
          <p:cNvSpPr>
            <a:spLocks noGrp="1"/>
          </p:cNvSpPr>
          <p:nvPr>
            <p:ph type="title"/>
          </p:nvPr>
        </p:nvSpPr>
        <p:spPr>
          <a:xfrm>
            <a:off x="2114872" y="908720"/>
            <a:ext cx="8229600" cy="576064"/>
          </a:xfrm>
        </p:spPr>
        <p:txBody>
          <a:bodyPr>
            <a:normAutofit/>
          </a:bodyPr>
          <a:lstStyle/>
          <a:p>
            <a:pPr algn="r" rtl="1"/>
            <a:r>
              <a:rPr lang="ar-TN" sz="2800" b="1" dirty="0">
                <a:solidFill>
                  <a:srgbClr val="C00000"/>
                </a:solidFill>
                <a:latin typeface="Times New Roman" pitchFamily="18" charset="0"/>
                <a:cs typeface="Times New Roman" pitchFamily="18" charset="0"/>
              </a:rPr>
              <a:t>ال</a:t>
            </a:r>
            <a:r>
              <a:rPr lang="ar-SA" sz="2800" b="1" dirty="0">
                <a:solidFill>
                  <a:srgbClr val="C00000"/>
                </a:solidFill>
                <a:latin typeface="Times New Roman" pitchFamily="18" charset="0"/>
                <a:cs typeface="Times New Roman" pitchFamily="18" charset="0"/>
              </a:rPr>
              <a:t>مرونة السعرية</a:t>
            </a:r>
            <a:r>
              <a:rPr lang="ar-TN" sz="2800" b="1" dirty="0">
                <a:solidFill>
                  <a:srgbClr val="C00000"/>
                </a:solidFill>
                <a:latin typeface="Times New Roman" pitchFamily="18" charset="0"/>
                <a:cs typeface="Times New Roman" pitchFamily="18" charset="0"/>
              </a:rPr>
              <a:t> ل</a:t>
            </a:r>
            <a:r>
              <a:rPr lang="ar-SA" sz="2800" b="1" dirty="0">
                <a:solidFill>
                  <a:srgbClr val="C00000"/>
                </a:solidFill>
                <a:latin typeface="Times New Roman" pitchFamily="18" charset="0"/>
                <a:cs typeface="Times New Roman" pitchFamily="18" charset="0"/>
              </a:rPr>
              <a:t>لطلب</a:t>
            </a:r>
            <a:r>
              <a:rPr lang="en-US" sz="2800" b="1" dirty="0">
                <a:solidFill>
                  <a:srgbClr val="C00000"/>
                </a:solidFill>
                <a:latin typeface="Times New Roman" pitchFamily="18" charset="0"/>
                <a:cs typeface="Times New Roman" pitchFamily="18" charset="0"/>
              </a:rPr>
              <a:t> </a:t>
            </a:r>
            <a:r>
              <a:rPr lang="ar-SA" sz="2800" b="1" dirty="0">
                <a:solidFill>
                  <a:srgbClr val="C00000"/>
                </a:solidFill>
                <a:latin typeface="Times New Roman" pitchFamily="18" charset="0"/>
                <a:cs typeface="Times New Roman" pitchFamily="18" charset="0"/>
              </a:rPr>
              <a:t>والإيراد الكلي للمنتج :</a:t>
            </a:r>
            <a:endParaRPr lang="fr-FR" sz="2800" dirty="0">
              <a:solidFill>
                <a:srgbClr val="C0000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857160" y="616320"/>
              <a:ext cx="10278360" cy="5090040"/>
            </p14:xfrm>
          </p:contentPart>
        </mc:Choice>
        <mc:Fallback>
          <p:pic>
            <p:nvPicPr>
              <p:cNvPr id="3" name="Ink 2"/>
              <p:cNvPicPr/>
              <p:nvPr/>
            </p:nvPicPr>
            <p:blipFill>
              <a:blip r:embed="rId4"/>
              <a:stretch>
                <a:fillRect/>
              </a:stretch>
            </p:blipFill>
            <p:spPr>
              <a:xfrm>
                <a:off x="847800" y="606960"/>
                <a:ext cx="10297080" cy="5108760"/>
              </a:xfrm>
              <a:prstGeom prst="rect">
                <a:avLst/>
              </a:prstGeom>
            </p:spPr>
          </p:pic>
        </mc:Fallback>
      </mc:AlternateContent>
    </p:spTree>
    <p:extLst>
      <p:ext uri="{BB962C8B-B14F-4D97-AF65-F5344CB8AC3E}">
        <p14:creationId xmlns:p14="http://schemas.microsoft.com/office/powerpoint/2010/main" val="388853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AD5E18E-DF04-42F0-9EA3-A37FB53609CD}" type="slidenum">
              <a:rPr lang="fr-FR" smtClean="0">
                <a:solidFill>
                  <a:prstClr val="black"/>
                </a:solidFill>
              </a:rPr>
              <a:pPr/>
              <a:t>25</a:t>
            </a:fld>
            <a:endParaRPr lang="fr-FR">
              <a:solidFill>
                <a:prstClr val="black"/>
              </a:solidFill>
            </a:endParaRPr>
          </a:p>
        </p:txBody>
      </p:sp>
      <p:sp>
        <p:nvSpPr>
          <p:cNvPr id="6" name="Espace réservé du contenu 2"/>
          <p:cNvSpPr>
            <a:spLocks noGrp="1"/>
          </p:cNvSpPr>
          <p:nvPr>
            <p:ph idx="1"/>
          </p:nvPr>
        </p:nvSpPr>
        <p:spPr>
          <a:xfrm>
            <a:off x="1775520" y="2189584"/>
            <a:ext cx="8640960" cy="3615680"/>
          </a:xfrm>
        </p:spPr>
        <p:txBody>
          <a:bodyPr>
            <a:noAutofit/>
          </a:bodyPr>
          <a:lstStyle/>
          <a:p>
            <a:pPr marL="5760" lvl="1" indent="0">
              <a:lnSpc>
                <a:spcPct val="110000"/>
              </a:lnSpc>
              <a:spcBef>
                <a:spcPts val="0"/>
              </a:spcBef>
              <a:spcAft>
                <a:spcPts val="1200"/>
              </a:spcAft>
              <a:buNone/>
            </a:pPr>
            <a:r>
              <a:rPr lang="ar-SA" b="1" dirty="0" smtClean="0">
                <a:solidFill>
                  <a:schemeClr val="tx1"/>
                </a:solidFill>
                <a:latin typeface="Times New Roman" pitchFamily="18" charset="0"/>
                <a:cs typeface="Times New Roman" pitchFamily="18" charset="0"/>
              </a:rPr>
              <a:t>في حالة الطلب</a:t>
            </a:r>
            <a:r>
              <a:rPr lang="ar-SA" b="1" dirty="0" smtClean="0">
                <a:solidFill>
                  <a:schemeClr val="tx1"/>
                </a:solidFill>
                <a:latin typeface="Times New Roman" pitchFamily="18" charset="0"/>
                <a:ea typeface="Calibri"/>
                <a:cs typeface="Times New Roman" pitchFamily="18" charset="0"/>
              </a:rPr>
              <a:t> احادي</a:t>
            </a:r>
            <a:r>
              <a:rPr lang="ar-SA" b="1" dirty="0" smtClean="0">
                <a:solidFill>
                  <a:schemeClr val="tx1"/>
                </a:solidFill>
                <a:latin typeface="Times New Roman" pitchFamily="18" charset="0"/>
                <a:cs typeface="Times New Roman" pitchFamily="18" charset="0"/>
              </a:rPr>
              <a:t> </a:t>
            </a:r>
            <a:r>
              <a:rPr lang="ar-TN" b="1" dirty="0" smtClean="0">
                <a:solidFill>
                  <a:schemeClr val="tx1"/>
                </a:solidFill>
                <a:latin typeface="Times New Roman" pitchFamily="18" charset="0"/>
                <a:cs typeface="Times New Roman" pitchFamily="18" charset="0"/>
              </a:rPr>
              <a:t>(</a:t>
            </a:r>
            <a:r>
              <a:rPr lang="ar-SA" b="1" dirty="0" smtClean="0">
                <a:solidFill>
                  <a:schemeClr val="tx1"/>
                </a:solidFill>
                <a:latin typeface="Times New Roman" pitchFamily="18" charset="0"/>
                <a:cs typeface="Times New Roman" pitchFamily="18" charset="0"/>
              </a:rPr>
              <a:t>متكافئ</a:t>
            </a:r>
            <a:r>
              <a:rPr lang="ar-TN" b="1" dirty="0" smtClean="0">
                <a:solidFill>
                  <a:schemeClr val="tx1"/>
                </a:solidFill>
                <a:latin typeface="Times New Roman" pitchFamily="18" charset="0"/>
                <a:cs typeface="Times New Roman" pitchFamily="18" charset="0"/>
              </a:rPr>
              <a:t>)</a:t>
            </a:r>
            <a:r>
              <a:rPr lang="ar-SA" b="1" dirty="0" smtClean="0">
                <a:solidFill>
                  <a:schemeClr val="tx1"/>
                </a:solidFill>
                <a:latin typeface="Times New Roman" pitchFamily="18" charset="0"/>
                <a:cs typeface="Times New Roman" pitchFamily="18" charset="0"/>
              </a:rPr>
              <a:t> المرونة </a:t>
            </a:r>
            <a:endParaRPr lang="ar-TN" b="1" dirty="0" smtClean="0">
              <a:solidFill>
                <a:schemeClr val="tx1"/>
              </a:solidFill>
              <a:latin typeface="Times New Roman" pitchFamily="18" charset="0"/>
              <a:cs typeface="Times New Roman" pitchFamily="18" charset="0"/>
            </a:endParaRPr>
          </a:p>
          <a:p>
            <a:pPr marL="180000" indent="0">
              <a:lnSpc>
                <a:spcPct val="150000"/>
              </a:lnSpc>
              <a:spcBef>
                <a:spcPts val="600"/>
              </a:spcBef>
              <a:buNone/>
            </a:pPr>
            <a:r>
              <a:rPr lang="ar-TN" sz="2400" dirty="0">
                <a:solidFill>
                  <a:schemeClr val="tx1"/>
                </a:solidFill>
                <a:latin typeface="Times New Roman" pitchFamily="18" charset="0"/>
                <a:cs typeface="Times New Roman" pitchFamily="18" charset="0"/>
              </a:rPr>
              <a:t>في هذه الحالة </a:t>
            </a:r>
            <a:r>
              <a:rPr lang="ar-SA" sz="2400" dirty="0">
                <a:solidFill>
                  <a:schemeClr val="tx1"/>
                </a:solidFill>
                <a:latin typeface="Times New Roman" pitchFamily="18" charset="0"/>
                <a:cs typeface="Times New Roman" pitchFamily="18" charset="0"/>
              </a:rPr>
              <a:t>ف</a:t>
            </a:r>
            <a:r>
              <a:rPr lang="ar-TN" sz="2400" dirty="0">
                <a:solidFill>
                  <a:schemeClr val="tx1"/>
                </a:solidFill>
                <a:latin typeface="Times New Roman" pitchFamily="18" charset="0"/>
                <a:cs typeface="Times New Roman" pitchFamily="18" charset="0"/>
              </a:rPr>
              <a:t>إ</a:t>
            </a:r>
            <a:r>
              <a:rPr lang="ar-SA" sz="2400" dirty="0">
                <a:solidFill>
                  <a:schemeClr val="tx1"/>
                </a:solidFill>
                <a:latin typeface="Times New Roman" pitchFamily="18" charset="0"/>
                <a:cs typeface="Times New Roman" pitchFamily="18" charset="0"/>
              </a:rPr>
              <a:t>ن انخفاض او ارتفاع الاسعار لا يغير الإيراد الكلي</a:t>
            </a:r>
            <a:r>
              <a:rPr lang="ar-TN" sz="2400" dirty="0">
                <a:solidFill>
                  <a:schemeClr val="tx1"/>
                </a:solidFill>
                <a:latin typeface="Times New Roman" pitchFamily="18" charset="0"/>
                <a:cs typeface="Times New Roman" pitchFamily="18" charset="0"/>
              </a:rPr>
              <a:t>. </a:t>
            </a:r>
            <a:r>
              <a:rPr lang="ar-SA" sz="2400" dirty="0">
                <a:solidFill>
                  <a:schemeClr val="tx1"/>
                </a:solidFill>
                <a:latin typeface="Times New Roman" pitchFamily="18" charset="0"/>
                <a:cs typeface="Times New Roman" pitchFamily="18" charset="0"/>
              </a:rPr>
              <a:t>وذلك لكون انخفاض </a:t>
            </a:r>
            <a:r>
              <a:rPr lang="ar-TN" sz="2400" dirty="0">
                <a:solidFill>
                  <a:schemeClr val="tx1"/>
                </a:solidFill>
                <a:latin typeface="Times New Roman" pitchFamily="18" charset="0"/>
                <a:cs typeface="Times New Roman" pitchFamily="18" charset="0"/>
              </a:rPr>
              <a:t>سعر</a:t>
            </a:r>
            <a:r>
              <a:rPr lang="ar-SA" sz="2400" dirty="0">
                <a:solidFill>
                  <a:schemeClr val="tx1"/>
                </a:solidFill>
                <a:latin typeface="Times New Roman" pitchFamily="18" charset="0"/>
                <a:cs typeface="Times New Roman" pitchFamily="18" charset="0"/>
              </a:rPr>
              <a:t> السلعة أو ارتفاعه سيؤدي </a:t>
            </a:r>
            <a:r>
              <a:rPr lang="ar-TN" sz="2400" dirty="0">
                <a:solidFill>
                  <a:schemeClr val="tx1"/>
                </a:solidFill>
                <a:latin typeface="Times New Roman" pitchFamily="18" charset="0"/>
                <a:cs typeface="Times New Roman" pitchFamily="18" charset="0"/>
              </a:rPr>
              <a:t>إ</a:t>
            </a:r>
            <a:r>
              <a:rPr lang="ar-SA" sz="2400" dirty="0">
                <a:solidFill>
                  <a:schemeClr val="tx1"/>
                </a:solidFill>
                <a:latin typeface="Times New Roman" pitchFamily="18" charset="0"/>
                <a:cs typeface="Times New Roman" pitchFamily="18" charset="0"/>
              </a:rPr>
              <a:t>لى ارتفاع الكمية المطلوبة أو انخفاضها بنفس النسبة</a:t>
            </a:r>
            <a:r>
              <a:rPr lang="ar-TN" sz="2400" dirty="0">
                <a:solidFill>
                  <a:schemeClr val="tx1"/>
                </a:solidFill>
                <a:latin typeface="Times New Roman" pitchFamily="18" charset="0"/>
                <a:cs typeface="Times New Roman" pitchFamily="18" charset="0"/>
              </a:rPr>
              <a:t>.</a:t>
            </a:r>
            <a:endParaRPr lang="fr-FR" sz="2400" dirty="0">
              <a:solidFill>
                <a:schemeClr val="tx1"/>
              </a:solidFill>
              <a:latin typeface="Times New Roman" pitchFamily="18" charset="0"/>
              <a:cs typeface="Times New Roman" pitchFamily="18" charset="0"/>
            </a:endParaRPr>
          </a:p>
          <a:p>
            <a:pPr rtl="1"/>
            <a:endParaRPr lang="fr-FR" sz="2400" dirty="0">
              <a:solidFill>
                <a:schemeClr val="tx1"/>
              </a:solidFill>
              <a:latin typeface="Times New Roman" pitchFamily="18" charset="0"/>
              <a:cs typeface="Times New Roman" pitchFamily="18" charset="0"/>
            </a:endParaRPr>
          </a:p>
        </p:txBody>
      </p:sp>
      <p:sp>
        <p:nvSpPr>
          <p:cNvPr id="8" name="Titre 1"/>
          <p:cNvSpPr>
            <a:spLocks noGrp="1"/>
          </p:cNvSpPr>
          <p:nvPr>
            <p:ph type="title"/>
          </p:nvPr>
        </p:nvSpPr>
        <p:spPr>
          <a:xfrm>
            <a:off x="2114872" y="908720"/>
            <a:ext cx="8229600" cy="576064"/>
          </a:xfrm>
        </p:spPr>
        <p:txBody>
          <a:bodyPr>
            <a:noAutofit/>
          </a:bodyPr>
          <a:lstStyle/>
          <a:p>
            <a:pPr algn="r" rtl="1"/>
            <a:r>
              <a:rPr lang="ar-TN" sz="3200" b="1" dirty="0">
                <a:solidFill>
                  <a:srgbClr val="C00000"/>
                </a:solidFill>
                <a:latin typeface="Times New Roman" pitchFamily="18" charset="0"/>
                <a:cs typeface="Times New Roman" pitchFamily="18" charset="0"/>
              </a:rPr>
              <a:t>ال</a:t>
            </a:r>
            <a:r>
              <a:rPr lang="ar-SA" sz="3200" b="1" dirty="0">
                <a:solidFill>
                  <a:srgbClr val="C00000"/>
                </a:solidFill>
                <a:latin typeface="Times New Roman" pitchFamily="18" charset="0"/>
                <a:cs typeface="Times New Roman" pitchFamily="18" charset="0"/>
              </a:rPr>
              <a:t>مرونة السعرية</a:t>
            </a:r>
            <a:r>
              <a:rPr lang="ar-TN" sz="3200" b="1" dirty="0">
                <a:solidFill>
                  <a:srgbClr val="C00000"/>
                </a:solidFill>
                <a:latin typeface="Times New Roman" pitchFamily="18" charset="0"/>
                <a:cs typeface="Times New Roman" pitchFamily="18" charset="0"/>
              </a:rPr>
              <a:t> ل</a:t>
            </a:r>
            <a:r>
              <a:rPr lang="ar-SA" sz="3200" b="1" dirty="0">
                <a:solidFill>
                  <a:srgbClr val="C00000"/>
                </a:solidFill>
                <a:latin typeface="Times New Roman" pitchFamily="18" charset="0"/>
                <a:cs typeface="Times New Roman" pitchFamily="18" charset="0"/>
              </a:rPr>
              <a:t>لطلب</a:t>
            </a:r>
            <a:r>
              <a:rPr lang="en-US" sz="3200" b="1" dirty="0">
                <a:solidFill>
                  <a:srgbClr val="C00000"/>
                </a:solidFill>
                <a:latin typeface="Times New Roman" pitchFamily="18" charset="0"/>
                <a:cs typeface="Times New Roman" pitchFamily="18" charset="0"/>
              </a:rPr>
              <a:t> </a:t>
            </a:r>
            <a:r>
              <a:rPr lang="ar-SA" sz="3200" b="1" dirty="0">
                <a:solidFill>
                  <a:srgbClr val="C00000"/>
                </a:solidFill>
                <a:latin typeface="Times New Roman" pitchFamily="18" charset="0"/>
                <a:cs typeface="Times New Roman" pitchFamily="18" charset="0"/>
              </a:rPr>
              <a:t>والإيراد الكلي للمنتج :</a:t>
            </a:r>
            <a:endParaRPr lang="fr-FR" sz="3200" dirty="0">
              <a:solidFill>
                <a:srgbClr val="C0000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BH" smtClean="0">
                <a:solidFill>
                  <a:prstClr val="white"/>
                </a:solidFill>
              </a:rPr>
              <a:t>الاقتصاد الجزئي</a:t>
            </a:r>
            <a:endParaRPr lang="fr-FR">
              <a:solidFill>
                <a:prstClr val="white"/>
              </a:solidFill>
            </a:endParaRPr>
          </a:p>
        </p:txBody>
      </p:sp>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7652880" y="1785960"/>
              <a:ext cx="1179000" cy="339840"/>
            </p14:xfrm>
          </p:contentPart>
        </mc:Choice>
        <mc:Fallback>
          <p:pic>
            <p:nvPicPr>
              <p:cNvPr id="3" name="Ink 2"/>
              <p:cNvPicPr/>
              <p:nvPr/>
            </p:nvPicPr>
            <p:blipFill>
              <a:blip r:embed="rId4"/>
              <a:stretch>
                <a:fillRect/>
              </a:stretch>
            </p:blipFill>
            <p:spPr>
              <a:xfrm>
                <a:off x="7643520" y="1776600"/>
                <a:ext cx="1197720" cy="358560"/>
              </a:xfrm>
              <a:prstGeom prst="rect">
                <a:avLst/>
              </a:prstGeom>
            </p:spPr>
          </p:pic>
        </mc:Fallback>
      </mc:AlternateContent>
    </p:spTree>
    <p:extLst>
      <p:ext uri="{BB962C8B-B14F-4D97-AF65-F5344CB8AC3E}">
        <p14:creationId xmlns:p14="http://schemas.microsoft.com/office/powerpoint/2010/main" val="370201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84" name="Group 56"/>
          <p:cNvGraphicFramePr>
            <a:graphicFrameLocks noGrp="1"/>
          </p:cNvGraphicFramePr>
          <p:nvPr/>
        </p:nvGraphicFramePr>
        <p:xfrm>
          <a:off x="1965062" y="260351"/>
          <a:ext cx="8474339" cy="5454649"/>
        </p:xfrm>
        <a:graphic>
          <a:graphicData uri="http://schemas.openxmlformats.org/drawingml/2006/table">
            <a:tbl>
              <a:tblPr rtl="1"/>
              <a:tblGrid>
                <a:gridCol w="1741101"/>
                <a:gridCol w="2244413"/>
                <a:gridCol w="2244412"/>
                <a:gridCol w="2244413"/>
              </a:tblGrid>
              <a:tr h="1193804">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Arial" pitchFamily="34" charset="0"/>
                          <a:cs typeface="Times New Roman" pitchFamily="18" charset="0"/>
                        </a:rPr>
                        <a:t>جدول (</a:t>
                      </a:r>
                      <a:r>
                        <a:rPr kumimoji="0" lang="ar-BH" sz="2400" b="1" i="0" u="none" strike="noStrike" cap="none" normalizeH="0" baseline="0" dirty="0" smtClean="0">
                          <a:ln>
                            <a:noFill/>
                          </a:ln>
                          <a:solidFill>
                            <a:srgbClr val="FD0903"/>
                          </a:solidFill>
                          <a:effectLst/>
                          <a:latin typeface="Arial" pitchFamily="34" charset="0"/>
                          <a:cs typeface="Times New Roman" pitchFamily="18" charset="0"/>
                        </a:rPr>
                        <a:t>5</a:t>
                      </a:r>
                      <a:r>
                        <a:rPr kumimoji="0" lang="ar-SA" sz="2400" b="1" i="0" u="none" strike="noStrike" cap="none" normalizeH="0" baseline="0" dirty="0" smtClean="0">
                          <a:ln>
                            <a:noFill/>
                          </a:ln>
                          <a:solidFill>
                            <a:srgbClr val="FD0903"/>
                          </a:solidFill>
                          <a:effectLst/>
                          <a:latin typeface="Arial" pitchFamily="34" charset="0"/>
                          <a:cs typeface="Times New Roman" pitchFamily="18" charset="0"/>
                        </a:rPr>
                        <a:t>-1) : العلاقة بين التغير في السعر والمرونة والإيراد الكلي</a:t>
                      </a:r>
                      <a:endParaRPr kumimoji="0" lang="ar-SA" sz="3600" b="0" i="0" u="none" strike="noStrike" cap="none" normalizeH="0" baseline="0" dirty="0" smtClean="0">
                        <a:ln>
                          <a:noFill/>
                        </a:ln>
                        <a:solidFill>
                          <a:srgbClr val="FD0903"/>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332524">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التغير في السعر</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أثر التغير في السعر على الإيراد الكلي</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077326">
                <a:tc vMerge="1">
                  <a:txBody>
                    <a:bodyPr/>
                    <a:lstStyle/>
                    <a:p>
                      <a:pPr rtl="1"/>
                      <a:endParaRPr lang="ar-SA"/>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&gt;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&lt;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3076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ارتفاع</a:t>
                      </a:r>
                      <a:endParaRPr kumimoji="0" lang="ar-SA" sz="36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02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انخفاض</a:t>
                      </a:r>
                      <a:endParaRPr kumimoji="0" lang="ar-SA" sz="36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2556" name="AutoShape 28">
            <a:hlinkClick r:id="" action="ppaction://hlinkshowjump?jump=firstslide" highlightClick="1"/>
          </p:cNvPr>
          <p:cNvSpPr>
            <a:spLocks noChangeArrowheads="1"/>
          </p:cNvSpPr>
          <p:nvPr/>
        </p:nvSpPr>
        <p:spPr bwMode="auto">
          <a:xfrm>
            <a:off x="1337338" y="6237288"/>
            <a:ext cx="467783" cy="431800"/>
          </a:xfrm>
          <a:prstGeom prst="actionButtonHome">
            <a:avLst/>
          </a:prstGeom>
          <a:solidFill>
            <a:schemeClr val="accent1"/>
          </a:solidFill>
          <a:ln w="9525">
            <a:noFill/>
            <a:miter lim="800000"/>
            <a:headEnd/>
            <a:tailEnd/>
          </a:ln>
          <a:effectLst/>
        </p:spPr>
        <p:txBody>
          <a:bodyPr wrap="none" anchor="ctr"/>
          <a:lstStyle/>
          <a:p>
            <a:endParaRPr lang="ar-SA">
              <a:solidFill>
                <a:prstClr val="black"/>
              </a:solidFill>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196720" y="1348560"/>
              <a:ext cx="8072640" cy="4759560"/>
            </p14:xfrm>
          </p:contentPart>
        </mc:Choice>
        <mc:Fallback>
          <p:pic>
            <p:nvPicPr>
              <p:cNvPr id="2" name="Ink 1"/>
              <p:cNvPicPr/>
              <p:nvPr/>
            </p:nvPicPr>
            <p:blipFill>
              <a:blip r:embed="rId4"/>
              <a:stretch>
                <a:fillRect/>
              </a:stretch>
            </p:blipFill>
            <p:spPr>
              <a:xfrm>
                <a:off x="2187360" y="1339200"/>
                <a:ext cx="8091360" cy="4778280"/>
              </a:xfrm>
              <a:prstGeom prst="rect">
                <a:avLst/>
              </a:prstGeom>
            </p:spPr>
          </p:pic>
        </mc:Fallback>
      </mc:AlternateContent>
    </p:spTree>
    <p:extLst>
      <p:ext uri="{BB962C8B-B14F-4D97-AF65-F5344CB8AC3E}">
        <p14:creationId xmlns:p14="http://schemas.microsoft.com/office/powerpoint/2010/main" val="10025651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5617898" y="1806577"/>
            <a:ext cx="1229652" cy="563563"/>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p</a:t>
            </a:r>
            <a:r>
              <a:rPr lang="en-US" altLang="zh-CN" sz="2400" b="1">
                <a:solidFill>
                  <a:prstClr val="black"/>
                </a:solidFill>
                <a:latin typeface="Times New Roman" pitchFamily="18" charset="0"/>
              </a:rPr>
              <a:t> &lt; 1</a:t>
            </a:r>
            <a:endParaRPr lang="en-US" sz="2400">
              <a:solidFill>
                <a:prstClr val="black"/>
              </a:solidFill>
            </a:endParaRPr>
          </a:p>
        </p:txBody>
      </p:sp>
      <p:sp>
        <p:nvSpPr>
          <p:cNvPr id="24580" name="Text Box 4"/>
          <p:cNvSpPr txBox="1">
            <a:spLocks noChangeArrowheads="1"/>
          </p:cNvSpPr>
          <p:nvPr/>
        </p:nvSpPr>
        <p:spPr bwMode="auto">
          <a:xfrm>
            <a:off x="5014252" y="5199065"/>
            <a:ext cx="624284" cy="503237"/>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Q</a:t>
            </a:r>
            <a:r>
              <a:rPr lang="en-US" altLang="zh-CN" sz="2400" b="1" baseline="30000">
                <a:solidFill>
                  <a:prstClr val="black"/>
                </a:solidFill>
                <a:latin typeface="Times New Roman" pitchFamily="18" charset="0"/>
              </a:rPr>
              <a:t>*</a:t>
            </a:r>
            <a:endParaRPr lang="en-US" sz="2400">
              <a:solidFill>
                <a:prstClr val="black"/>
              </a:solidFill>
            </a:endParaRPr>
          </a:p>
        </p:txBody>
      </p:sp>
      <p:sp>
        <p:nvSpPr>
          <p:cNvPr id="24581" name="Text Box 5"/>
          <p:cNvSpPr txBox="1">
            <a:spLocks noChangeArrowheads="1"/>
          </p:cNvSpPr>
          <p:nvPr/>
        </p:nvSpPr>
        <p:spPr bwMode="auto">
          <a:xfrm>
            <a:off x="3745047" y="1362075"/>
            <a:ext cx="863335" cy="427038"/>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   P</a:t>
            </a:r>
            <a:r>
              <a:rPr lang="en-US" altLang="zh-CN" sz="2400" b="1" baseline="30000">
                <a:solidFill>
                  <a:prstClr val="black"/>
                </a:solidFill>
                <a:latin typeface="Times New Roman" pitchFamily="18" charset="0"/>
              </a:rPr>
              <a:t>*</a:t>
            </a:r>
            <a:endParaRPr lang="en-US" sz="2400">
              <a:solidFill>
                <a:prstClr val="black"/>
              </a:solidFill>
            </a:endParaRPr>
          </a:p>
        </p:txBody>
      </p:sp>
      <p:sp>
        <p:nvSpPr>
          <p:cNvPr id="24582" name="AutoShape 6"/>
          <p:cNvSpPr>
            <a:spLocks noChangeArrowheads="1"/>
          </p:cNvSpPr>
          <p:nvPr/>
        </p:nvSpPr>
        <p:spPr bwMode="auto">
          <a:xfrm>
            <a:off x="5779560" y="4449763"/>
            <a:ext cx="863335" cy="481012"/>
          </a:xfrm>
          <a:prstGeom prst="wedgeRoundRectCallout">
            <a:avLst>
              <a:gd name="adj1" fmla="val -24102"/>
              <a:gd name="adj2" fmla="val 14028"/>
              <a:gd name="adj3" fmla="val 16667"/>
            </a:avLst>
          </a:prstGeom>
          <a:noFill/>
          <a:ln w="9525">
            <a:noFill/>
            <a:miter lim="800000"/>
            <a:headEnd/>
            <a:tailEnd/>
          </a:ln>
        </p:spPr>
        <p:txBody>
          <a:bodyPr/>
          <a:lstStyle/>
          <a:p>
            <a:r>
              <a:rPr lang="en-US" sz="2400" b="1">
                <a:solidFill>
                  <a:prstClr val="black"/>
                </a:solidFill>
                <a:latin typeface="Times New Roman" pitchFamily="18" charset="0"/>
                <a:ea typeface="SimSun" pitchFamily="2" charset="-122"/>
              </a:rPr>
              <a:t>TR </a:t>
            </a:r>
            <a:endParaRPr lang="en-US" sz="2400">
              <a:solidFill>
                <a:prstClr val="black"/>
              </a:solidFill>
            </a:endParaRPr>
          </a:p>
        </p:txBody>
      </p:sp>
      <p:sp>
        <p:nvSpPr>
          <p:cNvPr id="24583" name="Text Box 7"/>
          <p:cNvSpPr txBox="1">
            <a:spLocks noChangeArrowheads="1"/>
          </p:cNvSpPr>
          <p:nvPr/>
        </p:nvSpPr>
        <p:spPr bwMode="auto">
          <a:xfrm>
            <a:off x="4020213" y="3206750"/>
            <a:ext cx="832379" cy="654050"/>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TR</a:t>
            </a:r>
            <a:endParaRPr lang="en-US" sz="2400">
              <a:solidFill>
                <a:prstClr val="black"/>
              </a:solidFill>
            </a:endParaRPr>
          </a:p>
        </p:txBody>
      </p:sp>
      <p:sp>
        <p:nvSpPr>
          <p:cNvPr id="24584" name="Text Box 8"/>
          <p:cNvSpPr txBox="1">
            <a:spLocks noChangeArrowheads="1"/>
          </p:cNvSpPr>
          <p:nvPr/>
        </p:nvSpPr>
        <p:spPr bwMode="auto">
          <a:xfrm>
            <a:off x="4923102" y="776288"/>
            <a:ext cx="1095508" cy="322262"/>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p</a:t>
            </a:r>
            <a:r>
              <a:rPr lang="en-US" altLang="zh-CN" sz="2400" b="1">
                <a:solidFill>
                  <a:prstClr val="black"/>
                </a:solidFill>
                <a:latin typeface="Times New Roman" pitchFamily="18" charset="0"/>
              </a:rPr>
              <a:t> &gt; 1</a:t>
            </a:r>
            <a:endParaRPr lang="en-US" sz="2400">
              <a:solidFill>
                <a:prstClr val="black"/>
              </a:solidFill>
            </a:endParaRPr>
          </a:p>
        </p:txBody>
      </p:sp>
      <p:sp>
        <p:nvSpPr>
          <p:cNvPr id="24585" name="Text Box 9"/>
          <p:cNvSpPr txBox="1">
            <a:spLocks noChangeArrowheads="1"/>
          </p:cNvSpPr>
          <p:nvPr/>
        </p:nvSpPr>
        <p:spPr bwMode="auto">
          <a:xfrm>
            <a:off x="4672014" y="1404938"/>
            <a:ext cx="1657879" cy="596900"/>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p</a:t>
            </a:r>
            <a:r>
              <a:rPr lang="en-US" altLang="zh-CN" sz="2400" b="1">
                <a:solidFill>
                  <a:prstClr val="black"/>
                </a:solidFill>
                <a:latin typeface="Times New Roman" pitchFamily="18" charset="0"/>
              </a:rPr>
              <a:t>=1</a:t>
            </a:r>
            <a:endParaRPr lang="en-US" sz="2400">
              <a:solidFill>
                <a:prstClr val="black"/>
              </a:solidFill>
            </a:endParaRPr>
          </a:p>
        </p:txBody>
      </p:sp>
      <p:sp>
        <p:nvSpPr>
          <p:cNvPr id="24586" name="Line 10"/>
          <p:cNvSpPr>
            <a:spLocks noChangeShapeType="1"/>
          </p:cNvSpPr>
          <p:nvPr/>
        </p:nvSpPr>
        <p:spPr bwMode="auto">
          <a:xfrm>
            <a:off x="4618700" y="636590"/>
            <a:ext cx="0" cy="1711325"/>
          </a:xfrm>
          <a:prstGeom prst="line">
            <a:avLst/>
          </a:prstGeom>
          <a:noFill/>
          <a:ln w="28575">
            <a:solidFill>
              <a:srgbClr val="000000"/>
            </a:solidFill>
            <a:round/>
            <a:headEnd/>
            <a:tailEnd/>
          </a:ln>
        </p:spPr>
        <p:txBody>
          <a:bodyPr/>
          <a:lstStyle/>
          <a:p>
            <a:endParaRPr lang="ar-SA">
              <a:solidFill>
                <a:prstClr val="black"/>
              </a:solidFill>
            </a:endParaRPr>
          </a:p>
        </p:txBody>
      </p:sp>
      <p:sp>
        <p:nvSpPr>
          <p:cNvPr id="24587" name="Line 11"/>
          <p:cNvSpPr>
            <a:spLocks noChangeShapeType="1"/>
          </p:cNvSpPr>
          <p:nvPr/>
        </p:nvSpPr>
        <p:spPr bwMode="auto">
          <a:xfrm>
            <a:off x="4618699" y="2347913"/>
            <a:ext cx="2227130" cy="0"/>
          </a:xfrm>
          <a:prstGeom prst="line">
            <a:avLst/>
          </a:prstGeom>
          <a:noFill/>
          <a:ln w="28575">
            <a:solidFill>
              <a:srgbClr val="000000"/>
            </a:solidFill>
            <a:round/>
            <a:headEnd/>
            <a:tailEnd/>
          </a:ln>
        </p:spPr>
        <p:txBody>
          <a:bodyPr/>
          <a:lstStyle/>
          <a:p>
            <a:endParaRPr lang="ar-SA">
              <a:solidFill>
                <a:prstClr val="black"/>
              </a:solidFill>
            </a:endParaRPr>
          </a:p>
        </p:txBody>
      </p:sp>
      <p:sp>
        <p:nvSpPr>
          <p:cNvPr id="24588" name="Line 12"/>
          <p:cNvSpPr>
            <a:spLocks noChangeShapeType="1"/>
          </p:cNvSpPr>
          <p:nvPr/>
        </p:nvSpPr>
        <p:spPr bwMode="auto">
          <a:xfrm>
            <a:off x="4618699" y="782638"/>
            <a:ext cx="1518576" cy="1757362"/>
          </a:xfrm>
          <a:prstGeom prst="line">
            <a:avLst/>
          </a:prstGeom>
          <a:noFill/>
          <a:ln w="28575">
            <a:solidFill>
              <a:srgbClr val="000000"/>
            </a:solidFill>
            <a:round/>
            <a:headEnd/>
            <a:tailEnd/>
          </a:ln>
        </p:spPr>
        <p:txBody>
          <a:bodyPr/>
          <a:lstStyle/>
          <a:p>
            <a:endParaRPr lang="ar-SA">
              <a:solidFill>
                <a:prstClr val="black"/>
              </a:solidFill>
            </a:endParaRPr>
          </a:p>
        </p:txBody>
      </p:sp>
      <p:sp>
        <p:nvSpPr>
          <p:cNvPr id="24589" name="Line 13"/>
          <p:cNvSpPr>
            <a:spLocks noChangeShapeType="1"/>
          </p:cNvSpPr>
          <p:nvPr/>
        </p:nvSpPr>
        <p:spPr bwMode="auto">
          <a:xfrm>
            <a:off x="4517231" y="3611563"/>
            <a:ext cx="0" cy="1604962"/>
          </a:xfrm>
          <a:prstGeom prst="line">
            <a:avLst/>
          </a:prstGeom>
          <a:noFill/>
          <a:ln w="28575">
            <a:solidFill>
              <a:srgbClr val="000000"/>
            </a:solidFill>
            <a:round/>
            <a:headEnd/>
            <a:tailEnd/>
          </a:ln>
        </p:spPr>
        <p:txBody>
          <a:bodyPr/>
          <a:lstStyle/>
          <a:p>
            <a:endParaRPr lang="ar-SA">
              <a:solidFill>
                <a:prstClr val="black"/>
              </a:solidFill>
            </a:endParaRPr>
          </a:p>
        </p:txBody>
      </p:sp>
      <p:sp>
        <p:nvSpPr>
          <p:cNvPr id="24590" name="Line 14"/>
          <p:cNvSpPr>
            <a:spLocks noChangeShapeType="1"/>
          </p:cNvSpPr>
          <p:nvPr/>
        </p:nvSpPr>
        <p:spPr bwMode="auto">
          <a:xfrm>
            <a:off x="4517231" y="5214940"/>
            <a:ext cx="2430066" cy="1587"/>
          </a:xfrm>
          <a:prstGeom prst="line">
            <a:avLst/>
          </a:prstGeom>
          <a:noFill/>
          <a:ln w="28575">
            <a:solidFill>
              <a:srgbClr val="000000"/>
            </a:solidFill>
            <a:round/>
            <a:headEnd/>
            <a:tailEnd/>
          </a:ln>
        </p:spPr>
        <p:txBody>
          <a:bodyPr/>
          <a:lstStyle/>
          <a:p>
            <a:endParaRPr lang="ar-SA">
              <a:solidFill>
                <a:prstClr val="black"/>
              </a:solidFill>
            </a:endParaRPr>
          </a:p>
        </p:txBody>
      </p:sp>
      <p:sp>
        <p:nvSpPr>
          <p:cNvPr id="24591" name="Line 15"/>
          <p:cNvSpPr>
            <a:spLocks noChangeShapeType="1"/>
          </p:cNvSpPr>
          <p:nvPr/>
        </p:nvSpPr>
        <p:spPr bwMode="auto">
          <a:xfrm>
            <a:off x="5327255" y="1577975"/>
            <a:ext cx="1719" cy="363855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24592" name="Line 16"/>
          <p:cNvSpPr>
            <a:spLocks noChangeShapeType="1"/>
          </p:cNvSpPr>
          <p:nvPr/>
        </p:nvSpPr>
        <p:spPr bwMode="auto">
          <a:xfrm>
            <a:off x="4618700" y="809625"/>
            <a:ext cx="911490" cy="1944688"/>
          </a:xfrm>
          <a:prstGeom prst="line">
            <a:avLst/>
          </a:prstGeom>
          <a:noFill/>
          <a:ln w="28575">
            <a:solidFill>
              <a:srgbClr val="000000"/>
            </a:solidFill>
            <a:round/>
            <a:headEnd/>
            <a:tailEnd/>
          </a:ln>
        </p:spPr>
        <p:txBody>
          <a:bodyPr/>
          <a:lstStyle/>
          <a:p>
            <a:endParaRPr lang="ar-SA">
              <a:solidFill>
                <a:prstClr val="black"/>
              </a:solidFill>
            </a:endParaRPr>
          </a:p>
        </p:txBody>
      </p:sp>
      <p:sp>
        <p:nvSpPr>
          <p:cNvPr id="24593" name="Text Box 17"/>
          <p:cNvSpPr txBox="1">
            <a:spLocks noChangeArrowheads="1"/>
          </p:cNvSpPr>
          <p:nvPr/>
        </p:nvSpPr>
        <p:spPr bwMode="auto">
          <a:xfrm>
            <a:off x="6845831" y="2130427"/>
            <a:ext cx="505619" cy="428625"/>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Q</a:t>
            </a:r>
            <a:endParaRPr lang="en-US" sz="2400">
              <a:solidFill>
                <a:prstClr val="black"/>
              </a:solidFill>
            </a:endParaRPr>
          </a:p>
        </p:txBody>
      </p:sp>
      <p:sp>
        <p:nvSpPr>
          <p:cNvPr id="24594" name="Text Box 18"/>
          <p:cNvSpPr txBox="1">
            <a:spLocks noChangeArrowheads="1"/>
          </p:cNvSpPr>
          <p:nvPr/>
        </p:nvSpPr>
        <p:spPr bwMode="auto">
          <a:xfrm>
            <a:off x="4379648" y="44452"/>
            <a:ext cx="663840" cy="752475"/>
          </a:xfrm>
          <a:prstGeom prst="rect">
            <a:avLst/>
          </a:prstGeom>
          <a:noFill/>
          <a:ln w="9525">
            <a:noFill/>
            <a:miter lim="800000"/>
            <a:headEnd/>
            <a:tailEnd/>
          </a:ln>
        </p:spPr>
        <p:txBody>
          <a:bodyPr/>
          <a:lstStyle/>
          <a:p>
            <a:endParaRPr lang="en-US" altLang="zh-CN" sz="1100" b="1">
              <a:solidFill>
                <a:prstClr val="black"/>
              </a:solidFill>
              <a:latin typeface="Times New Roman" pitchFamily="18" charset="0"/>
            </a:endParaRPr>
          </a:p>
          <a:p>
            <a:r>
              <a:rPr lang="en-US" sz="1100" b="1">
                <a:solidFill>
                  <a:prstClr val="black"/>
                </a:solidFill>
                <a:latin typeface="Times New Roman" pitchFamily="18" charset="0"/>
                <a:ea typeface="SimSun" pitchFamily="2" charset="-122"/>
              </a:rPr>
              <a:t>  </a:t>
            </a:r>
            <a:r>
              <a:rPr lang="en-US" sz="2400" b="1">
                <a:solidFill>
                  <a:prstClr val="black"/>
                </a:solidFill>
                <a:latin typeface="Times New Roman" pitchFamily="18" charset="0"/>
                <a:ea typeface="SimSun" pitchFamily="2" charset="-122"/>
              </a:rPr>
              <a:t>P</a:t>
            </a:r>
            <a:endParaRPr lang="en-US" sz="2400">
              <a:solidFill>
                <a:prstClr val="black"/>
              </a:solidFill>
            </a:endParaRPr>
          </a:p>
        </p:txBody>
      </p:sp>
      <p:sp>
        <p:nvSpPr>
          <p:cNvPr id="24595" name="Text Box 19"/>
          <p:cNvSpPr txBox="1">
            <a:spLocks noChangeArrowheads="1"/>
          </p:cNvSpPr>
          <p:nvPr/>
        </p:nvSpPr>
        <p:spPr bwMode="auto">
          <a:xfrm>
            <a:off x="5237825" y="2684465"/>
            <a:ext cx="901171" cy="541337"/>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MR</a:t>
            </a:r>
            <a:endParaRPr lang="en-US" sz="2400">
              <a:solidFill>
                <a:prstClr val="black"/>
              </a:solidFill>
            </a:endParaRPr>
          </a:p>
        </p:txBody>
      </p:sp>
      <p:sp>
        <p:nvSpPr>
          <p:cNvPr id="24596" name="Text Box 20"/>
          <p:cNvSpPr txBox="1">
            <a:spLocks noChangeArrowheads="1"/>
          </p:cNvSpPr>
          <p:nvPr/>
        </p:nvSpPr>
        <p:spPr bwMode="auto">
          <a:xfrm>
            <a:off x="6916343" y="4953002"/>
            <a:ext cx="505619" cy="428625"/>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Q</a:t>
            </a:r>
            <a:endParaRPr lang="en-US" sz="2400">
              <a:solidFill>
                <a:prstClr val="black"/>
              </a:solidFill>
            </a:endParaRPr>
          </a:p>
        </p:txBody>
      </p:sp>
      <p:sp>
        <p:nvSpPr>
          <p:cNvPr id="24597" name="Text Box 21"/>
          <p:cNvSpPr txBox="1">
            <a:spLocks noChangeArrowheads="1"/>
          </p:cNvSpPr>
          <p:nvPr/>
        </p:nvSpPr>
        <p:spPr bwMode="auto">
          <a:xfrm>
            <a:off x="5862110" y="2478090"/>
            <a:ext cx="918369" cy="719137"/>
          </a:xfrm>
          <a:prstGeom prst="rect">
            <a:avLst/>
          </a:prstGeom>
          <a:noFill/>
          <a:ln w="9525">
            <a:noFill/>
            <a:miter lim="800000"/>
            <a:headEnd/>
            <a:tailEnd/>
          </a:ln>
        </p:spPr>
        <p:txBody>
          <a:bodyPr/>
          <a:lstStyle/>
          <a:p>
            <a:pPr algn="ctr"/>
            <a:r>
              <a:rPr lang="en-US" sz="2400" b="1">
                <a:solidFill>
                  <a:prstClr val="black"/>
                </a:solidFill>
                <a:latin typeface="Times New Roman" pitchFamily="18" charset="0"/>
                <a:ea typeface="SimSun" pitchFamily="2" charset="-122"/>
              </a:rPr>
              <a:t>D</a:t>
            </a:r>
            <a:endParaRPr lang="en-US" sz="3600">
              <a:solidFill>
                <a:prstClr val="black"/>
              </a:solidFill>
            </a:endParaRPr>
          </a:p>
        </p:txBody>
      </p:sp>
      <p:sp>
        <p:nvSpPr>
          <p:cNvPr id="24598" name="Rectangle 22"/>
          <p:cNvSpPr>
            <a:spLocks noChangeArrowheads="1"/>
          </p:cNvSpPr>
          <p:nvPr/>
        </p:nvSpPr>
        <p:spPr bwMode="auto">
          <a:xfrm>
            <a:off x="3607462" y="314325"/>
            <a:ext cx="3845454" cy="5386388"/>
          </a:xfrm>
          <a:prstGeom prst="rect">
            <a:avLst/>
          </a:prstGeom>
          <a:noFill/>
          <a:ln w="28575">
            <a:noFill/>
            <a:miter lim="800000"/>
            <a:headEnd/>
            <a:tailEnd/>
          </a:ln>
          <a:effectLst>
            <a:outerShdw dist="107763" dir="18900000" algn="ctr" rotWithShape="0">
              <a:srgbClr val="808080"/>
            </a:outerShdw>
          </a:effectLst>
        </p:spPr>
        <p:txBody>
          <a:bodyPr/>
          <a:lstStyle/>
          <a:p>
            <a:endParaRPr lang="ar-SA">
              <a:solidFill>
                <a:prstClr val="black"/>
              </a:solidFill>
            </a:endParaRPr>
          </a:p>
        </p:txBody>
      </p:sp>
      <p:sp>
        <p:nvSpPr>
          <p:cNvPr id="24599" name="Text Box 23"/>
          <p:cNvSpPr txBox="1">
            <a:spLocks noChangeArrowheads="1"/>
          </p:cNvSpPr>
          <p:nvPr/>
        </p:nvSpPr>
        <p:spPr bwMode="auto">
          <a:xfrm>
            <a:off x="1828800" y="5562600"/>
            <a:ext cx="7772400" cy="711200"/>
          </a:xfrm>
          <a:prstGeom prst="rect">
            <a:avLst/>
          </a:prstGeom>
          <a:noFill/>
          <a:ln w="28575">
            <a:solidFill>
              <a:srgbClr val="000000"/>
            </a:solidFill>
            <a:miter lim="800000"/>
            <a:headEnd/>
            <a:tailEnd/>
          </a:ln>
        </p:spPr>
        <p:txBody>
          <a:bodyPr/>
          <a:lstStyle/>
          <a:p>
            <a:pPr algn="just"/>
            <a:r>
              <a:rPr lang="ar-SA" sz="2000" b="1">
                <a:solidFill>
                  <a:prstClr val="black"/>
                </a:solidFill>
                <a:latin typeface="Times New Roman" pitchFamily="18" charset="0"/>
                <a:ea typeface="SimSun" pitchFamily="2" charset="-122"/>
                <a:cs typeface="Times New Roman" pitchFamily="18" charset="0"/>
              </a:rPr>
              <a:t>الشكل (</a:t>
            </a:r>
            <a:r>
              <a:rPr lang="ar-BH" sz="2000" b="1">
                <a:solidFill>
                  <a:prstClr val="black"/>
                </a:solidFill>
                <a:latin typeface="Times New Roman" pitchFamily="18" charset="0"/>
                <a:ea typeface="SimSun" pitchFamily="2" charset="-122"/>
                <a:cs typeface="Times New Roman" pitchFamily="18" charset="0"/>
              </a:rPr>
              <a:t>5</a:t>
            </a:r>
            <a:r>
              <a:rPr lang="ar-SA" sz="2000" b="1">
                <a:solidFill>
                  <a:prstClr val="black"/>
                </a:solidFill>
                <a:latin typeface="Times New Roman" pitchFamily="18" charset="0"/>
                <a:ea typeface="SimSun" pitchFamily="2" charset="-122"/>
                <a:cs typeface="Times New Roman" pitchFamily="18" charset="0"/>
              </a:rPr>
              <a:t>-5): </a:t>
            </a:r>
            <a:r>
              <a:rPr lang="ar-SA" sz="2000">
                <a:solidFill>
                  <a:prstClr val="black"/>
                </a:solidFill>
                <a:latin typeface="Times New Roman" pitchFamily="18" charset="0"/>
                <a:ea typeface="SimSun" pitchFamily="2" charset="-122"/>
                <a:cs typeface="Times New Roman" pitchFamily="18" charset="0"/>
              </a:rPr>
              <a:t>يزيد الإيراد الكلي مع انخفاض السعر عبر الجزء المرن من منحنى الطلب وينخفض الإيراد الكلي بعد ذلك مع استمرار انخفاض السعر عندما يصبح الطلب غير مرن.</a:t>
            </a:r>
            <a:endParaRPr lang="en-US" sz="2000">
              <a:solidFill>
                <a:prstClr val="black"/>
              </a:solidFill>
              <a:ea typeface="SimSun" pitchFamily="2" charset="-122"/>
              <a:cs typeface="Times New Roman" pitchFamily="18" charset="0"/>
            </a:endParaRPr>
          </a:p>
        </p:txBody>
      </p:sp>
      <p:sp>
        <p:nvSpPr>
          <p:cNvPr id="24600" name="Line 24"/>
          <p:cNvSpPr>
            <a:spLocks noChangeShapeType="1"/>
          </p:cNvSpPr>
          <p:nvPr/>
        </p:nvSpPr>
        <p:spPr bwMode="auto">
          <a:xfrm flipH="1">
            <a:off x="4618700" y="1577975"/>
            <a:ext cx="708554" cy="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24601" name="Freeform 25"/>
          <p:cNvSpPr>
            <a:spLocks/>
          </p:cNvSpPr>
          <p:nvPr/>
        </p:nvSpPr>
        <p:spPr bwMode="auto">
          <a:xfrm>
            <a:off x="4517232" y="4467225"/>
            <a:ext cx="1620044" cy="749300"/>
          </a:xfrm>
          <a:custGeom>
            <a:avLst/>
            <a:gdLst/>
            <a:ahLst/>
            <a:cxnLst>
              <a:cxn ang="0">
                <a:pos x="0" y="1260"/>
              </a:cxn>
              <a:cxn ang="0">
                <a:pos x="1440" y="0"/>
              </a:cxn>
              <a:cxn ang="0">
                <a:pos x="2700" y="1260"/>
              </a:cxn>
            </a:cxnLst>
            <a:rect l="0" t="0" r="r" b="b"/>
            <a:pathLst>
              <a:path w="2700" h="1260">
                <a:moveTo>
                  <a:pt x="0" y="1260"/>
                </a:moveTo>
                <a:cubicBezTo>
                  <a:pt x="495" y="630"/>
                  <a:pt x="990" y="0"/>
                  <a:pt x="1440" y="0"/>
                </a:cubicBezTo>
                <a:cubicBezTo>
                  <a:pt x="1890" y="0"/>
                  <a:pt x="2490" y="1050"/>
                  <a:pt x="2700" y="1260"/>
                </a:cubicBezTo>
              </a:path>
            </a:pathLst>
          </a:custGeom>
          <a:noFill/>
          <a:ln w="28575">
            <a:solidFill>
              <a:srgbClr val="000000"/>
            </a:solidFill>
            <a:round/>
            <a:headEnd/>
            <a:tailEnd/>
          </a:ln>
        </p:spPr>
        <p:txBody>
          <a:bodyPr/>
          <a:lstStyle/>
          <a:p>
            <a:endParaRPr lang="ar-SA">
              <a:solidFill>
                <a:prstClr val="black"/>
              </a:solidFill>
            </a:endParaRPr>
          </a:p>
        </p:txBody>
      </p:sp>
      <p:sp>
        <p:nvSpPr>
          <p:cNvPr id="24602" name="AutoShape 26">
            <a:hlinkClick r:id="" action="ppaction://hlinkshowjump?jump=firstslide" highlightClick="1"/>
          </p:cNvPr>
          <p:cNvSpPr>
            <a:spLocks noChangeArrowheads="1"/>
          </p:cNvSpPr>
          <p:nvPr/>
        </p:nvSpPr>
        <p:spPr bwMode="auto">
          <a:xfrm>
            <a:off x="1337338" y="6237288"/>
            <a:ext cx="467783" cy="431800"/>
          </a:xfrm>
          <a:prstGeom prst="actionButtonHome">
            <a:avLst/>
          </a:prstGeom>
          <a:solidFill>
            <a:schemeClr val="accent1"/>
          </a:solidFill>
          <a:ln w="9525">
            <a:noFill/>
            <a:miter lim="800000"/>
            <a:headEnd/>
            <a:tailEnd/>
          </a:ln>
          <a:effectLst/>
        </p:spPr>
        <p:txBody>
          <a:bodyPr wrap="none" anchor="ctr"/>
          <a:lstStyle/>
          <a:p>
            <a:endParaRPr lang="ar-SA">
              <a:solidFill>
                <a:prstClr val="black"/>
              </a:solidFill>
            </a:endParaRPr>
          </a:p>
        </p:txBody>
      </p:sp>
    </p:spTree>
    <p:extLst>
      <p:ext uri="{BB962C8B-B14F-4D97-AF65-F5344CB8AC3E}">
        <p14:creationId xmlns:p14="http://schemas.microsoft.com/office/powerpoint/2010/main" val="7518204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747" name="Rectangle 3"/>
          <p:cNvSpPr>
            <a:spLocks noGrp="1" noChangeArrowheads="1"/>
          </p:cNvSpPr>
          <p:nvPr>
            <p:ph type="body" idx="1"/>
          </p:nvPr>
        </p:nvSpPr>
        <p:spPr/>
        <p:txBody>
          <a:bodyPr>
            <a:normAutofit/>
          </a:bodyPr>
          <a:lstStyle/>
          <a:p>
            <a:pPr algn="r" eaLnBrk="1" hangingPunct="1">
              <a:buFontTx/>
              <a:buNone/>
            </a:pPr>
            <a:r>
              <a:rPr lang="ar-SA" altLang="en-US" b="1" dirty="0">
                <a:solidFill>
                  <a:srgbClr val="000086"/>
                </a:solidFill>
                <a:cs typeface="Traditional Arabic" pitchFamily="2" charset="-78"/>
              </a:rPr>
              <a:t>أ /</a:t>
            </a:r>
            <a:r>
              <a:rPr lang="ar-SA" altLang="en-US" b="1" dirty="0">
                <a:cs typeface="Traditional Arabic" pitchFamily="2" charset="-78"/>
              </a:rPr>
              <a:t> إذا قام بقال بتخفيض </a:t>
            </a:r>
            <a:r>
              <a:rPr lang="ar-SA" altLang="en-US" b="1" dirty="0" smtClean="0">
                <a:cs typeface="Traditional Arabic" pitchFamily="2" charset="-78"/>
              </a:rPr>
              <a:t>سعر </a:t>
            </a:r>
            <a:r>
              <a:rPr lang="ar-SA" altLang="en-US" b="1" dirty="0">
                <a:cs typeface="Traditional Arabic" pitchFamily="2" charset="-78"/>
              </a:rPr>
              <a:t>كيلو التفاح من 6 إلى 4 ريالات ، فزادت الكمية التي يبيعها من 80 إلى 90 كيلو ، فهل يعتبر الطلب على التفاح مرناً أو غير مرن </a:t>
            </a:r>
            <a:r>
              <a:rPr lang="ar-SA" altLang="en-US" b="1" dirty="0" smtClean="0">
                <a:cs typeface="Traditional Arabic" pitchFamily="2" charset="-78"/>
              </a:rPr>
              <a:t>؟</a:t>
            </a:r>
          </a:p>
          <a:p>
            <a:pPr algn="r" eaLnBrk="1" hangingPunct="1">
              <a:buFontTx/>
              <a:buNone/>
            </a:pPr>
            <a:endParaRPr lang="ar-SA" altLang="en-US" b="1" dirty="0">
              <a:cs typeface="Traditional Arabic" pitchFamily="2" charset="-78"/>
            </a:endParaRPr>
          </a:p>
          <a:p>
            <a:pPr algn="r" eaLnBrk="1" hangingPunct="1">
              <a:buFontTx/>
              <a:buNone/>
            </a:pPr>
            <a:r>
              <a:rPr lang="ar-SA" altLang="en-US" b="1" dirty="0">
                <a:solidFill>
                  <a:srgbClr val="000086"/>
                </a:solidFill>
                <a:cs typeface="Traditional Arabic" pitchFamily="2" charset="-78"/>
              </a:rPr>
              <a:t>ب /</a:t>
            </a:r>
            <a:r>
              <a:rPr lang="ar-SA" altLang="en-US" b="1" dirty="0">
                <a:cs typeface="Traditional Arabic" pitchFamily="2" charset="-78"/>
              </a:rPr>
              <a:t> هل يعتبر قرار البائع بتخفيض ثمن التفاح لزيادة مبيعاته قراراً في صالحه أم لا ؟    أثبت إجابتك بحساب الإيراد الكلي الناشئ عن البيع في الحالتين </a:t>
            </a:r>
            <a:r>
              <a:rPr lang="ar-SA" altLang="en-US" b="1" dirty="0" smtClean="0">
                <a:cs typeface="Traditional Arabic" pitchFamily="2" charset="-78"/>
              </a:rPr>
              <a:t>.</a:t>
            </a:r>
          </a:p>
        </p:txBody>
      </p:sp>
      <p:sp>
        <p:nvSpPr>
          <p:cNvPr id="159749" name="Rectangle 5"/>
          <p:cNvSpPr>
            <a:spLocks noGrp="1" noChangeArrowheads="1"/>
          </p:cNvSpPr>
          <p:nvPr>
            <p:ph type="title"/>
          </p:nvPr>
        </p:nvSpPr>
        <p:spPr>
          <a:noFill/>
        </p:spPr>
        <p:txBody>
          <a:bodyPr/>
          <a:lstStyle/>
          <a:p>
            <a:pPr eaLnBrk="1" hangingPunct="1"/>
            <a:r>
              <a:rPr lang="ar-SA" altLang="en-US" sz="5400">
                <a:solidFill>
                  <a:srgbClr val="006666"/>
                </a:solidFill>
                <a:cs typeface="PT Bold Heading" pitchFamily="2" charset="-78"/>
              </a:rPr>
              <a:t>تــمــريـــن</a:t>
            </a:r>
            <a:endParaRPr lang="en-US" altLang="en-US" sz="5400">
              <a:solidFill>
                <a:srgbClr val="006666"/>
              </a:solidFill>
              <a:cs typeface="PT Bold Heading" pitchFamily="2" charset="-78"/>
            </a:endParaRPr>
          </a:p>
        </p:txBody>
      </p:sp>
    </p:spTree>
    <p:extLst>
      <p:ext uri="{BB962C8B-B14F-4D97-AF65-F5344CB8AC3E}">
        <p14:creationId xmlns:p14="http://schemas.microsoft.com/office/powerpoint/2010/main" val="2921576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59749"/>
                                        </p:tgtEl>
                                        <p:attrNameLst>
                                          <p:attrName>style.visibility</p:attrName>
                                        </p:attrNameLst>
                                      </p:cBhvr>
                                      <p:to>
                                        <p:strVal val="visible"/>
                                      </p:to>
                                    </p:set>
                                    <p:anim calcmode="lin" valueType="num">
                                      <p:cBhvr>
                                        <p:cTn id="7" dur="500" fill="hold"/>
                                        <p:tgtEl>
                                          <p:spTgt spid="159749"/>
                                        </p:tgtEl>
                                        <p:attrNameLst>
                                          <p:attrName>ppt_w</p:attrName>
                                        </p:attrNameLst>
                                      </p:cBhvr>
                                      <p:tavLst>
                                        <p:tav tm="0">
                                          <p:val>
                                            <p:strVal val="4*#ppt_w"/>
                                          </p:val>
                                        </p:tav>
                                        <p:tav tm="100000">
                                          <p:val>
                                            <p:strVal val="#ppt_w"/>
                                          </p:val>
                                        </p:tav>
                                      </p:tavLst>
                                    </p:anim>
                                    <p:anim calcmode="lin" valueType="num">
                                      <p:cBhvr>
                                        <p:cTn id="8" dur="500" fill="hold"/>
                                        <p:tgtEl>
                                          <p:spTgt spid="159749"/>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59747">
                                            <p:txEl>
                                              <p:pRg st="0" end="0"/>
                                            </p:txEl>
                                          </p:spTgt>
                                        </p:tgtEl>
                                        <p:attrNameLst>
                                          <p:attrName>style.visibility</p:attrName>
                                        </p:attrNameLst>
                                      </p:cBhvr>
                                      <p:to>
                                        <p:strVal val="visible"/>
                                      </p:to>
                                    </p:set>
                                    <p:animEffect transition="in" filter="slide(fromBottom)">
                                      <p:cBhvr>
                                        <p:cTn id="13" dur="500"/>
                                        <p:tgtEl>
                                          <p:spTgt spid="15974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59747">
                                            <p:txEl>
                                              <p:pRg st="2" end="2"/>
                                            </p:txEl>
                                          </p:spTgt>
                                        </p:tgtEl>
                                        <p:attrNameLst>
                                          <p:attrName>style.visibility</p:attrName>
                                        </p:attrNameLst>
                                      </p:cBhvr>
                                      <p:to>
                                        <p:strVal val="visible"/>
                                      </p:to>
                                    </p:set>
                                    <p:animEffect transition="in" filter="slide(fromBottom)">
                                      <p:cBhvr>
                                        <p:cTn id="18" dur="500"/>
                                        <p:tgtEl>
                                          <p:spTgt spid="159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autoUpdateAnimBg="0"/>
      <p:bldP spid="15974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algn="r"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algn="r"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algn="r"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algn="r"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rtl="0" fontAlgn="base">
              <a:spcBef>
                <a:spcPct val="0"/>
              </a:spcBef>
              <a:spcAft>
                <a:spcPct val="0"/>
              </a:spcAft>
              <a:buFontTx/>
              <a:buNone/>
            </a:pPr>
            <a:r>
              <a:rPr lang="ar-EG" altLang="ar-SA" sz="7200">
                <a:solidFill>
                  <a:prstClr val="white"/>
                </a:solidFill>
              </a:rPr>
              <a:t>بحمد الله</a:t>
            </a:r>
            <a:endParaRPr lang="en-US" altLang="ar-SA" sz="7200">
              <a:solidFill>
                <a:prstClr val="white"/>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rtl="0">
              <a:defRPr/>
            </a:pPr>
            <a:r>
              <a:rPr lang="ar-SA" sz="1100" dirty="0">
                <a:solidFill>
                  <a:prstClr val="white"/>
                </a:solidFill>
                <a:latin typeface="Arial" panose="020B0604020202020204" pitchFamily="34" charset="0"/>
              </a:rPr>
              <a:t>جميع الحقوق محفوظة لجامعة الملك فيصل ©</a:t>
            </a:r>
          </a:p>
          <a:p>
            <a:pPr algn="ctr" rtl="0">
              <a:defRPr/>
            </a:pPr>
            <a:r>
              <a:rPr lang="en-US" sz="1100" dirty="0">
                <a:solidFill>
                  <a:prstClr val="white"/>
                </a:solidFill>
                <a:latin typeface="Arial" panose="020B0604020202020204" pitchFamily="34" charset="0"/>
                <a:cs typeface="Arial" panose="020B0604020202020204" pitchFamily="34" charset="0"/>
              </a:rPr>
              <a:t>All Rights Reserved for KFU ©</a:t>
            </a:r>
            <a:endParaRPr lang="en-US" sz="1100" dirty="0">
              <a:solidFill>
                <a:prstClr val="white"/>
              </a:solidFill>
              <a:cs typeface="Arial" panose="020B0604020202020204" pitchFamily="34" charset="0"/>
            </a:endParaRPr>
          </a:p>
        </p:txBody>
      </p:sp>
    </p:spTree>
    <p:extLst>
      <p:ext uri="{BB962C8B-B14F-4D97-AF65-F5344CB8AC3E}">
        <p14:creationId xmlns:p14="http://schemas.microsoft.com/office/powerpoint/2010/main" val="26387981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3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1860</Words>
  <Application>Microsoft Office PowerPoint</Application>
  <PresentationFormat>Widescreen</PresentationFormat>
  <Paragraphs>379</Paragraphs>
  <Slides>29</Slides>
  <Notes>25</Notes>
  <HiddenSlides>0</HiddenSlides>
  <MMClips>0</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29</vt:i4>
      </vt:variant>
    </vt:vector>
  </HeadingPairs>
  <TitlesOfParts>
    <vt:vector size="46" baseType="lpstr">
      <vt:lpstr>SimSun</vt:lpstr>
      <vt:lpstr>SimSun</vt:lpstr>
      <vt:lpstr>ae_AlMateen</vt:lpstr>
      <vt:lpstr>Andalus</vt:lpstr>
      <vt:lpstr>Arial</vt:lpstr>
      <vt:lpstr>Arial Black</vt:lpstr>
      <vt:lpstr>AYM Wadiy S_U normal.</vt:lpstr>
      <vt:lpstr>Calibri</vt:lpstr>
      <vt:lpstr>Calibri Light</vt:lpstr>
      <vt:lpstr>PT Bold Heading</vt:lpstr>
      <vt:lpstr>Times New Roman</vt:lpstr>
      <vt:lpstr>Traditional Arabic</vt:lpstr>
      <vt:lpstr>Wingdings</vt:lpstr>
      <vt:lpstr>1_Office Theme</vt:lpstr>
      <vt:lpstr>2_Office Theme</vt:lpstr>
      <vt:lpstr>3_Office Theme</vt:lpstr>
      <vt:lpstr>Équation</vt:lpstr>
      <vt:lpstr>PowerPoint Presentation</vt:lpstr>
      <vt:lpstr>المحاضرة الخامسة   </vt:lpstr>
      <vt:lpstr>PowerPoint Presentation</vt:lpstr>
      <vt:lpstr>أهمية دراسة مرونات الطلب والعرض</vt:lpstr>
      <vt:lpstr>أولاً: تعريف مرونة الطلب Definition of Demand Elasticity</vt:lpstr>
      <vt:lpstr>المرونة السعرية للطلب</vt:lpstr>
      <vt:lpstr>PowerPoint Presentation</vt:lpstr>
      <vt:lpstr>PowerPoint Presentation</vt:lpstr>
      <vt:lpstr> مثال 1 : في الرسم البياني التالي (4-2): اذا ارتفع سعرالتفاح من 15 دينار الى 20 دينار فإن الكمية المطلوبة تنخفض من 25 طن الى 10 طن. اذا كم تبلغ مرونة الطلب   السعرية      صعودا من النقطة B  الى النقطة  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المرونة السعرية للطلب والإيراد الكلي للمنتج :</vt:lpstr>
      <vt:lpstr>المرونة السعرية للطلب والإيراد الكلي للمنتج :</vt:lpstr>
      <vt:lpstr>المرونة السعرية للطلب والإيراد الكلي للمنتج :</vt:lpstr>
      <vt:lpstr>المرونة السعرية للطلب والإيراد الكلي للمنتج :</vt:lpstr>
      <vt:lpstr>المرونة السعرية للطلب والإيراد الكلي للمنتج :</vt:lpstr>
      <vt:lpstr>PowerPoint Presentation</vt:lpstr>
      <vt:lpstr>PowerPoint Presentation</vt:lpstr>
      <vt:lpstr>تــمــريـــن</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studio 3</cp:lastModifiedBy>
  <cp:revision>8</cp:revision>
  <dcterms:created xsi:type="dcterms:W3CDTF">2016-10-08T08:40:23Z</dcterms:created>
  <dcterms:modified xsi:type="dcterms:W3CDTF">2016-10-13T10:46:46Z</dcterms:modified>
</cp:coreProperties>
</file>