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 id="2147483672" r:id="rId2"/>
  </p:sldMasterIdLst>
  <p:sldIdLst>
    <p:sldId id="257" r:id="rId3"/>
    <p:sldId id="258"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9" r:id="rId21"/>
    <p:sldId id="276" r:id="rId22"/>
    <p:sldId id="277" r:id="rId23"/>
    <p:sldId id="278" r:id="rId24"/>
  </p:sldIdLst>
  <p:sldSz cx="12192000" cy="6858000"/>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4013" autoAdjust="0"/>
    <p:restoredTop sz="94660"/>
  </p:normalViewPr>
  <p:slideViewPr>
    <p:cSldViewPr snapToGrid="0">
      <p:cViewPr varScale="1">
        <p:scale>
          <a:sx n="114" d="100"/>
          <a:sy n="114" d="100"/>
        </p:scale>
        <p:origin x="84"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1.xml"/></Relationships>
</file>

<file path=ppt/slideLayouts/_rels/slideLayout25.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2.xml"/></Relationships>
</file>

<file path=ppt/slideLayouts/_rels/slideLayout26.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ar-SA"/>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ar-SA"/>
          </a:p>
        </p:txBody>
      </p:sp>
      <p:sp>
        <p:nvSpPr>
          <p:cNvPr id="4" name="Date Placeholder 3"/>
          <p:cNvSpPr>
            <a:spLocks noGrp="1"/>
          </p:cNvSpPr>
          <p:nvPr>
            <p:ph type="dt" sz="half" idx="10"/>
          </p:nvPr>
        </p:nvSpPr>
        <p:spPr/>
        <p:txBody>
          <a:bodyPr/>
          <a:lstStyle/>
          <a:p>
            <a:fld id="{78ED4ED6-0AC2-4C35-A1BB-A67F270B9C82}" type="datetimeFigureOut">
              <a:rPr lang="ar-SA" smtClean="0">
                <a:solidFill>
                  <a:prstClr val="black">
                    <a:tint val="75000"/>
                  </a:prstClr>
                </a:solidFill>
              </a:rPr>
              <a:pPr/>
              <a:t>02/03/38</a:t>
            </a:fld>
            <a:endParaRPr lang="ar-SA">
              <a:solidFill>
                <a:prstClr val="black">
                  <a:tint val="75000"/>
                </a:prstClr>
              </a:solidFill>
            </a:endParaRPr>
          </a:p>
        </p:txBody>
      </p:sp>
      <p:sp>
        <p:nvSpPr>
          <p:cNvPr id="5" name="Footer Placeholder 4"/>
          <p:cNvSpPr>
            <a:spLocks noGrp="1"/>
          </p:cNvSpPr>
          <p:nvPr>
            <p:ph type="ftr" sz="quarter" idx="11"/>
          </p:nvPr>
        </p:nvSpPr>
        <p:spPr/>
        <p:txBody>
          <a:bodyPr/>
          <a:lstStyle/>
          <a:p>
            <a:endParaRPr lang="ar-SA">
              <a:solidFill>
                <a:prstClr val="black">
                  <a:tint val="75000"/>
                </a:prstClr>
              </a:solidFill>
            </a:endParaRPr>
          </a:p>
        </p:txBody>
      </p:sp>
      <p:sp>
        <p:nvSpPr>
          <p:cNvPr id="6" name="Slide Number Placeholder 5"/>
          <p:cNvSpPr>
            <a:spLocks noGrp="1"/>
          </p:cNvSpPr>
          <p:nvPr>
            <p:ph type="sldNum" sz="quarter" idx="12"/>
          </p:nvPr>
        </p:nvSpPr>
        <p:spPr/>
        <p:txBody>
          <a:bodyPr/>
          <a:lstStyle/>
          <a:p>
            <a:fld id="{5731703A-BA3C-494D-A4E4-FDD3244A5C79}"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19761866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78ED4ED6-0AC2-4C35-A1BB-A67F270B9C82}" type="datetimeFigureOut">
              <a:rPr lang="ar-SA" smtClean="0">
                <a:solidFill>
                  <a:prstClr val="black">
                    <a:tint val="75000"/>
                  </a:prstClr>
                </a:solidFill>
              </a:rPr>
              <a:pPr/>
              <a:t>02/03/38</a:t>
            </a:fld>
            <a:endParaRPr lang="ar-SA">
              <a:solidFill>
                <a:prstClr val="black">
                  <a:tint val="75000"/>
                </a:prstClr>
              </a:solidFill>
            </a:endParaRPr>
          </a:p>
        </p:txBody>
      </p:sp>
      <p:sp>
        <p:nvSpPr>
          <p:cNvPr id="5" name="Footer Placeholder 4"/>
          <p:cNvSpPr>
            <a:spLocks noGrp="1"/>
          </p:cNvSpPr>
          <p:nvPr>
            <p:ph type="ftr" sz="quarter" idx="11"/>
          </p:nvPr>
        </p:nvSpPr>
        <p:spPr/>
        <p:txBody>
          <a:bodyPr/>
          <a:lstStyle/>
          <a:p>
            <a:endParaRPr lang="ar-SA">
              <a:solidFill>
                <a:prstClr val="black">
                  <a:tint val="75000"/>
                </a:prstClr>
              </a:solidFill>
            </a:endParaRPr>
          </a:p>
        </p:txBody>
      </p:sp>
      <p:sp>
        <p:nvSpPr>
          <p:cNvPr id="6" name="Slide Number Placeholder 5"/>
          <p:cNvSpPr>
            <a:spLocks noGrp="1"/>
          </p:cNvSpPr>
          <p:nvPr>
            <p:ph type="sldNum" sz="quarter" idx="12"/>
          </p:nvPr>
        </p:nvSpPr>
        <p:spPr/>
        <p:txBody>
          <a:bodyPr/>
          <a:lstStyle/>
          <a:p>
            <a:fld id="{5731703A-BA3C-494D-A4E4-FDD3244A5C79}"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26780963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ar-SA"/>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8ED4ED6-0AC2-4C35-A1BB-A67F270B9C82}" type="datetimeFigureOut">
              <a:rPr lang="ar-SA" smtClean="0">
                <a:solidFill>
                  <a:prstClr val="black">
                    <a:tint val="75000"/>
                  </a:prstClr>
                </a:solidFill>
              </a:rPr>
              <a:pPr/>
              <a:t>02/03/38</a:t>
            </a:fld>
            <a:endParaRPr lang="ar-SA">
              <a:solidFill>
                <a:prstClr val="black">
                  <a:tint val="75000"/>
                </a:prstClr>
              </a:solidFill>
            </a:endParaRPr>
          </a:p>
        </p:txBody>
      </p:sp>
      <p:sp>
        <p:nvSpPr>
          <p:cNvPr id="5" name="Footer Placeholder 4"/>
          <p:cNvSpPr>
            <a:spLocks noGrp="1"/>
          </p:cNvSpPr>
          <p:nvPr>
            <p:ph type="ftr" sz="quarter" idx="11"/>
          </p:nvPr>
        </p:nvSpPr>
        <p:spPr/>
        <p:txBody>
          <a:bodyPr/>
          <a:lstStyle/>
          <a:p>
            <a:endParaRPr lang="ar-SA">
              <a:solidFill>
                <a:prstClr val="black">
                  <a:tint val="75000"/>
                </a:prstClr>
              </a:solidFill>
            </a:endParaRPr>
          </a:p>
        </p:txBody>
      </p:sp>
      <p:sp>
        <p:nvSpPr>
          <p:cNvPr id="6" name="Slide Number Placeholder 5"/>
          <p:cNvSpPr>
            <a:spLocks noGrp="1"/>
          </p:cNvSpPr>
          <p:nvPr>
            <p:ph type="sldNum" sz="quarter" idx="12"/>
          </p:nvPr>
        </p:nvSpPr>
        <p:spPr/>
        <p:txBody>
          <a:bodyPr/>
          <a:lstStyle/>
          <a:p>
            <a:fld id="{5731703A-BA3C-494D-A4E4-FDD3244A5C79}"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3871612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Date Placeholder 4"/>
          <p:cNvSpPr>
            <a:spLocks noGrp="1"/>
          </p:cNvSpPr>
          <p:nvPr>
            <p:ph type="dt" sz="half" idx="10"/>
          </p:nvPr>
        </p:nvSpPr>
        <p:spPr/>
        <p:txBody>
          <a:bodyPr/>
          <a:lstStyle/>
          <a:p>
            <a:fld id="{78ED4ED6-0AC2-4C35-A1BB-A67F270B9C82}" type="datetimeFigureOut">
              <a:rPr lang="ar-SA" smtClean="0">
                <a:solidFill>
                  <a:prstClr val="black">
                    <a:tint val="75000"/>
                  </a:prstClr>
                </a:solidFill>
              </a:rPr>
              <a:pPr/>
              <a:t>02/03/38</a:t>
            </a:fld>
            <a:endParaRPr lang="ar-SA">
              <a:solidFill>
                <a:prstClr val="black">
                  <a:tint val="75000"/>
                </a:prstClr>
              </a:solidFill>
            </a:endParaRPr>
          </a:p>
        </p:txBody>
      </p:sp>
      <p:sp>
        <p:nvSpPr>
          <p:cNvPr id="6" name="Footer Placeholder 5"/>
          <p:cNvSpPr>
            <a:spLocks noGrp="1"/>
          </p:cNvSpPr>
          <p:nvPr>
            <p:ph type="ftr" sz="quarter" idx="11"/>
          </p:nvPr>
        </p:nvSpPr>
        <p:spPr/>
        <p:txBody>
          <a:bodyPr/>
          <a:lstStyle/>
          <a:p>
            <a:endParaRPr lang="ar-SA">
              <a:solidFill>
                <a:prstClr val="black">
                  <a:tint val="75000"/>
                </a:prstClr>
              </a:solidFill>
            </a:endParaRPr>
          </a:p>
        </p:txBody>
      </p:sp>
      <p:sp>
        <p:nvSpPr>
          <p:cNvPr id="7" name="Slide Number Placeholder 6"/>
          <p:cNvSpPr>
            <a:spLocks noGrp="1"/>
          </p:cNvSpPr>
          <p:nvPr>
            <p:ph type="sldNum" sz="quarter" idx="12"/>
          </p:nvPr>
        </p:nvSpPr>
        <p:spPr/>
        <p:txBody>
          <a:bodyPr/>
          <a:lstStyle/>
          <a:p>
            <a:fld id="{5731703A-BA3C-494D-A4E4-FDD3244A5C79}"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6588403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ar-SA"/>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7" name="Date Placeholder 6"/>
          <p:cNvSpPr>
            <a:spLocks noGrp="1"/>
          </p:cNvSpPr>
          <p:nvPr>
            <p:ph type="dt" sz="half" idx="10"/>
          </p:nvPr>
        </p:nvSpPr>
        <p:spPr/>
        <p:txBody>
          <a:bodyPr/>
          <a:lstStyle/>
          <a:p>
            <a:fld id="{78ED4ED6-0AC2-4C35-A1BB-A67F270B9C82}" type="datetimeFigureOut">
              <a:rPr lang="ar-SA" smtClean="0">
                <a:solidFill>
                  <a:prstClr val="black">
                    <a:tint val="75000"/>
                  </a:prstClr>
                </a:solidFill>
              </a:rPr>
              <a:pPr/>
              <a:t>02/03/38</a:t>
            </a:fld>
            <a:endParaRPr lang="ar-SA">
              <a:solidFill>
                <a:prstClr val="black">
                  <a:tint val="75000"/>
                </a:prstClr>
              </a:solidFill>
            </a:endParaRPr>
          </a:p>
        </p:txBody>
      </p:sp>
      <p:sp>
        <p:nvSpPr>
          <p:cNvPr id="8" name="Footer Placeholder 7"/>
          <p:cNvSpPr>
            <a:spLocks noGrp="1"/>
          </p:cNvSpPr>
          <p:nvPr>
            <p:ph type="ftr" sz="quarter" idx="11"/>
          </p:nvPr>
        </p:nvSpPr>
        <p:spPr/>
        <p:txBody>
          <a:bodyPr/>
          <a:lstStyle/>
          <a:p>
            <a:endParaRPr lang="ar-SA">
              <a:solidFill>
                <a:prstClr val="black">
                  <a:tint val="75000"/>
                </a:prstClr>
              </a:solidFill>
            </a:endParaRPr>
          </a:p>
        </p:txBody>
      </p:sp>
      <p:sp>
        <p:nvSpPr>
          <p:cNvPr id="9" name="Slide Number Placeholder 8"/>
          <p:cNvSpPr>
            <a:spLocks noGrp="1"/>
          </p:cNvSpPr>
          <p:nvPr>
            <p:ph type="sldNum" sz="quarter" idx="12"/>
          </p:nvPr>
        </p:nvSpPr>
        <p:spPr/>
        <p:txBody>
          <a:bodyPr/>
          <a:lstStyle/>
          <a:p>
            <a:fld id="{5731703A-BA3C-494D-A4E4-FDD3244A5C79}"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23145847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Date Placeholder 2"/>
          <p:cNvSpPr>
            <a:spLocks noGrp="1"/>
          </p:cNvSpPr>
          <p:nvPr>
            <p:ph type="dt" sz="half" idx="10"/>
          </p:nvPr>
        </p:nvSpPr>
        <p:spPr/>
        <p:txBody>
          <a:bodyPr/>
          <a:lstStyle/>
          <a:p>
            <a:fld id="{78ED4ED6-0AC2-4C35-A1BB-A67F270B9C82}" type="datetimeFigureOut">
              <a:rPr lang="ar-SA" smtClean="0">
                <a:solidFill>
                  <a:prstClr val="black">
                    <a:tint val="75000"/>
                  </a:prstClr>
                </a:solidFill>
              </a:rPr>
              <a:pPr/>
              <a:t>02/03/38</a:t>
            </a:fld>
            <a:endParaRPr lang="ar-SA">
              <a:solidFill>
                <a:prstClr val="black">
                  <a:tint val="75000"/>
                </a:prstClr>
              </a:solidFill>
            </a:endParaRPr>
          </a:p>
        </p:txBody>
      </p:sp>
      <p:sp>
        <p:nvSpPr>
          <p:cNvPr id="4" name="Footer Placeholder 3"/>
          <p:cNvSpPr>
            <a:spLocks noGrp="1"/>
          </p:cNvSpPr>
          <p:nvPr>
            <p:ph type="ftr" sz="quarter" idx="11"/>
          </p:nvPr>
        </p:nvSpPr>
        <p:spPr/>
        <p:txBody>
          <a:bodyPr/>
          <a:lstStyle/>
          <a:p>
            <a:endParaRPr lang="ar-SA">
              <a:solidFill>
                <a:prstClr val="black">
                  <a:tint val="75000"/>
                </a:prstClr>
              </a:solidFill>
            </a:endParaRPr>
          </a:p>
        </p:txBody>
      </p:sp>
      <p:sp>
        <p:nvSpPr>
          <p:cNvPr id="5" name="Slide Number Placeholder 4"/>
          <p:cNvSpPr>
            <a:spLocks noGrp="1"/>
          </p:cNvSpPr>
          <p:nvPr>
            <p:ph type="sldNum" sz="quarter" idx="12"/>
          </p:nvPr>
        </p:nvSpPr>
        <p:spPr/>
        <p:txBody>
          <a:bodyPr/>
          <a:lstStyle/>
          <a:p>
            <a:fld id="{5731703A-BA3C-494D-A4E4-FDD3244A5C79}"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34123239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8ED4ED6-0AC2-4C35-A1BB-A67F270B9C82}" type="datetimeFigureOut">
              <a:rPr lang="ar-SA" smtClean="0">
                <a:solidFill>
                  <a:prstClr val="black">
                    <a:tint val="75000"/>
                  </a:prstClr>
                </a:solidFill>
              </a:rPr>
              <a:pPr/>
              <a:t>02/03/38</a:t>
            </a:fld>
            <a:endParaRPr lang="ar-SA">
              <a:solidFill>
                <a:prstClr val="black">
                  <a:tint val="75000"/>
                </a:prstClr>
              </a:solidFill>
            </a:endParaRPr>
          </a:p>
        </p:txBody>
      </p:sp>
      <p:sp>
        <p:nvSpPr>
          <p:cNvPr id="3" name="Footer Placeholder 2"/>
          <p:cNvSpPr>
            <a:spLocks noGrp="1"/>
          </p:cNvSpPr>
          <p:nvPr>
            <p:ph type="ftr" sz="quarter" idx="11"/>
          </p:nvPr>
        </p:nvSpPr>
        <p:spPr/>
        <p:txBody>
          <a:bodyPr/>
          <a:lstStyle/>
          <a:p>
            <a:endParaRPr lang="ar-SA">
              <a:solidFill>
                <a:prstClr val="black">
                  <a:tint val="75000"/>
                </a:prstClr>
              </a:solidFill>
            </a:endParaRPr>
          </a:p>
        </p:txBody>
      </p:sp>
      <p:sp>
        <p:nvSpPr>
          <p:cNvPr id="4" name="Slide Number Placeholder 3"/>
          <p:cNvSpPr>
            <a:spLocks noGrp="1"/>
          </p:cNvSpPr>
          <p:nvPr>
            <p:ph type="sldNum" sz="quarter" idx="12"/>
          </p:nvPr>
        </p:nvSpPr>
        <p:spPr/>
        <p:txBody>
          <a:bodyPr/>
          <a:lstStyle/>
          <a:p>
            <a:fld id="{5731703A-BA3C-494D-A4E4-FDD3244A5C79}"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42063804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ar-SA"/>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8ED4ED6-0AC2-4C35-A1BB-A67F270B9C82}" type="datetimeFigureOut">
              <a:rPr lang="ar-SA" smtClean="0">
                <a:solidFill>
                  <a:prstClr val="black">
                    <a:tint val="75000"/>
                  </a:prstClr>
                </a:solidFill>
              </a:rPr>
              <a:pPr/>
              <a:t>02/03/38</a:t>
            </a:fld>
            <a:endParaRPr lang="ar-SA">
              <a:solidFill>
                <a:prstClr val="black">
                  <a:tint val="75000"/>
                </a:prstClr>
              </a:solidFill>
            </a:endParaRPr>
          </a:p>
        </p:txBody>
      </p:sp>
      <p:sp>
        <p:nvSpPr>
          <p:cNvPr id="6" name="Footer Placeholder 5"/>
          <p:cNvSpPr>
            <a:spLocks noGrp="1"/>
          </p:cNvSpPr>
          <p:nvPr>
            <p:ph type="ftr" sz="quarter" idx="11"/>
          </p:nvPr>
        </p:nvSpPr>
        <p:spPr/>
        <p:txBody>
          <a:bodyPr/>
          <a:lstStyle/>
          <a:p>
            <a:endParaRPr lang="ar-SA">
              <a:solidFill>
                <a:prstClr val="black">
                  <a:tint val="75000"/>
                </a:prstClr>
              </a:solidFill>
            </a:endParaRPr>
          </a:p>
        </p:txBody>
      </p:sp>
      <p:sp>
        <p:nvSpPr>
          <p:cNvPr id="7" name="Slide Number Placeholder 6"/>
          <p:cNvSpPr>
            <a:spLocks noGrp="1"/>
          </p:cNvSpPr>
          <p:nvPr>
            <p:ph type="sldNum" sz="quarter" idx="12"/>
          </p:nvPr>
        </p:nvSpPr>
        <p:spPr/>
        <p:txBody>
          <a:bodyPr/>
          <a:lstStyle/>
          <a:p>
            <a:fld id="{5731703A-BA3C-494D-A4E4-FDD3244A5C79}"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5552542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ar-SA"/>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8ED4ED6-0AC2-4C35-A1BB-A67F270B9C82}" type="datetimeFigureOut">
              <a:rPr lang="ar-SA" smtClean="0">
                <a:solidFill>
                  <a:prstClr val="black">
                    <a:tint val="75000"/>
                  </a:prstClr>
                </a:solidFill>
              </a:rPr>
              <a:pPr/>
              <a:t>02/03/38</a:t>
            </a:fld>
            <a:endParaRPr lang="ar-SA">
              <a:solidFill>
                <a:prstClr val="black">
                  <a:tint val="75000"/>
                </a:prstClr>
              </a:solidFill>
            </a:endParaRPr>
          </a:p>
        </p:txBody>
      </p:sp>
      <p:sp>
        <p:nvSpPr>
          <p:cNvPr id="6" name="Footer Placeholder 5"/>
          <p:cNvSpPr>
            <a:spLocks noGrp="1"/>
          </p:cNvSpPr>
          <p:nvPr>
            <p:ph type="ftr" sz="quarter" idx="11"/>
          </p:nvPr>
        </p:nvSpPr>
        <p:spPr/>
        <p:txBody>
          <a:bodyPr/>
          <a:lstStyle/>
          <a:p>
            <a:endParaRPr lang="ar-SA">
              <a:solidFill>
                <a:prstClr val="black">
                  <a:tint val="75000"/>
                </a:prstClr>
              </a:solidFill>
            </a:endParaRPr>
          </a:p>
        </p:txBody>
      </p:sp>
      <p:sp>
        <p:nvSpPr>
          <p:cNvPr id="7" name="Slide Number Placeholder 6"/>
          <p:cNvSpPr>
            <a:spLocks noGrp="1"/>
          </p:cNvSpPr>
          <p:nvPr>
            <p:ph type="sldNum" sz="quarter" idx="12"/>
          </p:nvPr>
        </p:nvSpPr>
        <p:spPr/>
        <p:txBody>
          <a:bodyPr/>
          <a:lstStyle/>
          <a:p>
            <a:fld id="{5731703A-BA3C-494D-A4E4-FDD3244A5C79}"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30880769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78ED4ED6-0AC2-4C35-A1BB-A67F270B9C82}" type="datetimeFigureOut">
              <a:rPr lang="ar-SA" smtClean="0">
                <a:solidFill>
                  <a:prstClr val="black">
                    <a:tint val="75000"/>
                  </a:prstClr>
                </a:solidFill>
              </a:rPr>
              <a:pPr/>
              <a:t>02/03/38</a:t>
            </a:fld>
            <a:endParaRPr lang="ar-SA">
              <a:solidFill>
                <a:prstClr val="black">
                  <a:tint val="75000"/>
                </a:prstClr>
              </a:solidFill>
            </a:endParaRPr>
          </a:p>
        </p:txBody>
      </p:sp>
      <p:sp>
        <p:nvSpPr>
          <p:cNvPr id="5" name="Footer Placeholder 4"/>
          <p:cNvSpPr>
            <a:spLocks noGrp="1"/>
          </p:cNvSpPr>
          <p:nvPr>
            <p:ph type="ftr" sz="quarter" idx="11"/>
          </p:nvPr>
        </p:nvSpPr>
        <p:spPr/>
        <p:txBody>
          <a:bodyPr/>
          <a:lstStyle/>
          <a:p>
            <a:endParaRPr lang="ar-SA">
              <a:solidFill>
                <a:prstClr val="black">
                  <a:tint val="75000"/>
                </a:prstClr>
              </a:solidFill>
            </a:endParaRPr>
          </a:p>
        </p:txBody>
      </p:sp>
      <p:sp>
        <p:nvSpPr>
          <p:cNvPr id="6" name="Slide Number Placeholder 5"/>
          <p:cNvSpPr>
            <a:spLocks noGrp="1"/>
          </p:cNvSpPr>
          <p:nvPr>
            <p:ph type="sldNum" sz="quarter" idx="12"/>
          </p:nvPr>
        </p:nvSpPr>
        <p:spPr/>
        <p:txBody>
          <a:bodyPr/>
          <a:lstStyle/>
          <a:p>
            <a:fld id="{5731703A-BA3C-494D-A4E4-FDD3244A5C79}"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9574386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ar-SA"/>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78ED4ED6-0AC2-4C35-A1BB-A67F270B9C82}" type="datetimeFigureOut">
              <a:rPr lang="ar-SA" smtClean="0">
                <a:solidFill>
                  <a:prstClr val="black">
                    <a:tint val="75000"/>
                  </a:prstClr>
                </a:solidFill>
              </a:rPr>
              <a:pPr/>
              <a:t>02/03/38</a:t>
            </a:fld>
            <a:endParaRPr lang="ar-SA">
              <a:solidFill>
                <a:prstClr val="black">
                  <a:tint val="75000"/>
                </a:prstClr>
              </a:solidFill>
            </a:endParaRPr>
          </a:p>
        </p:txBody>
      </p:sp>
      <p:sp>
        <p:nvSpPr>
          <p:cNvPr id="5" name="Footer Placeholder 4"/>
          <p:cNvSpPr>
            <a:spLocks noGrp="1"/>
          </p:cNvSpPr>
          <p:nvPr>
            <p:ph type="ftr" sz="quarter" idx="11"/>
          </p:nvPr>
        </p:nvSpPr>
        <p:spPr/>
        <p:txBody>
          <a:bodyPr/>
          <a:lstStyle/>
          <a:p>
            <a:endParaRPr lang="ar-SA">
              <a:solidFill>
                <a:prstClr val="black">
                  <a:tint val="75000"/>
                </a:prstClr>
              </a:solidFill>
            </a:endParaRPr>
          </a:p>
        </p:txBody>
      </p:sp>
      <p:sp>
        <p:nvSpPr>
          <p:cNvPr id="6" name="Slide Number Placeholder 5"/>
          <p:cNvSpPr>
            <a:spLocks noGrp="1"/>
          </p:cNvSpPr>
          <p:nvPr>
            <p:ph type="sldNum" sz="quarter" idx="12"/>
          </p:nvPr>
        </p:nvSpPr>
        <p:spPr/>
        <p:txBody>
          <a:bodyPr/>
          <a:lstStyle/>
          <a:p>
            <a:fld id="{5731703A-BA3C-494D-A4E4-FDD3244A5C79}"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288765068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a:spLocks noChangeArrowheads="1"/>
          </p:cNvSpPr>
          <p:nvPr userDrawn="1"/>
        </p:nvSpPr>
        <p:spPr bwMode="auto">
          <a:xfrm>
            <a:off x="6002215" y="6367464"/>
            <a:ext cx="68159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l" rtl="0" fontAlgn="base">
              <a:spcBef>
                <a:spcPct val="0"/>
              </a:spcBef>
              <a:spcAft>
                <a:spcPct val="0"/>
              </a:spcAft>
              <a:defRPr/>
            </a:pPr>
            <a:r>
              <a:rPr lang="en-US" altLang="ar-SA" sz="1600" smtClean="0">
                <a:solidFill>
                  <a:prstClr val="white"/>
                </a:solidFill>
                <a:latin typeface="Calibri" panose="020F0502020204030204" pitchFamily="34" charset="0"/>
              </a:rPr>
              <a:t>[        ]</a:t>
            </a:r>
          </a:p>
        </p:txBody>
      </p:sp>
      <p:sp>
        <p:nvSpPr>
          <p:cNvPr id="5" name="Rectangle 9"/>
          <p:cNvSpPr/>
          <p:nvPr/>
        </p:nvSpPr>
        <p:spPr>
          <a:xfrm>
            <a:off x="0" y="2133600"/>
            <a:ext cx="91440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sp>
        <p:nvSpPr>
          <p:cNvPr id="6" name="Rectangle 5"/>
          <p:cNvSpPr/>
          <p:nvPr/>
        </p:nvSpPr>
        <p:spPr>
          <a:xfrm>
            <a:off x="11277600" y="2133600"/>
            <a:ext cx="91440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sp>
        <p:nvSpPr>
          <p:cNvPr id="2" name="Title 1"/>
          <p:cNvSpPr>
            <a:spLocks noGrp="1"/>
          </p:cNvSpPr>
          <p:nvPr>
            <p:ph type="ctrTitle"/>
          </p:nvPr>
        </p:nvSpPr>
        <p:spPr>
          <a:xfrm>
            <a:off x="914400" y="2130427"/>
            <a:ext cx="10363200" cy="1470025"/>
          </a:xfrm>
          <a:prstGeom prst="rect">
            <a:avLst/>
          </a:prstGeom>
        </p:spPr>
        <p:txBody>
          <a:bodyPr/>
          <a:lstStyle>
            <a:lvl1pPr algn="ctr">
              <a:defRPr>
                <a:solidFill>
                  <a:srgbClr val="AD9968"/>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6123354" y="6356351"/>
            <a:ext cx="593969" cy="365125"/>
          </a:xfrm>
        </p:spPr>
        <p:txBody>
          <a:bodyPr/>
          <a:lstStyle>
            <a:lvl1pPr algn="ctr">
              <a:defRPr>
                <a:cs typeface="Arial" panose="020B0604020202020204" pitchFamily="34" charset="0"/>
              </a:defRPr>
            </a:lvl1pPr>
          </a:lstStyle>
          <a:p>
            <a:pPr>
              <a:defRPr/>
            </a:pPr>
            <a:fld id="{5257C50E-B730-4872-976B-FFBD59358591}" type="slidenum">
              <a:rPr lang="ar-SA" altLang="ar-SA">
                <a:solidFill>
                  <a:prstClr val="white"/>
                </a:solidFill>
              </a:rPr>
              <a:pPr>
                <a:defRPr/>
              </a:pPr>
              <a:t>‹#›</a:t>
            </a:fld>
            <a:endParaRPr lang="en-US" altLang="ar-SA">
              <a:solidFill>
                <a:prstClr val="white"/>
              </a:solidFill>
            </a:endParaRPr>
          </a:p>
        </p:txBody>
      </p:sp>
    </p:spTree>
    <p:extLst>
      <p:ext uri="{BB962C8B-B14F-4D97-AF65-F5344CB8AC3E}">
        <p14:creationId xmlns:p14="http://schemas.microsoft.com/office/powerpoint/2010/main" val="7500708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Rectangle 9"/>
          <p:cNvSpPr/>
          <p:nvPr/>
        </p:nvSpPr>
        <p:spPr>
          <a:xfrm>
            <a:off x="11599985" y="280989"/>
            <a:ext cx="375138" cy="555625"/>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sp>
        <p:nvSpPr>
          <p:cNvPr id="5" name="Rectangle 12"/>
          <p:cNvSpPr/>
          <p:nvPr/>
        </p:nvSpPr>
        <p:spPr>
          <a:xfrm>
            <a:off x="11599985" y="1"/>
            <a:ext cx="375138"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sp>
        <p:nvSpPr>
          <p:cNvPr id="6" name="Rectangle 5"/>
          <p:cNvSpPr>
            <a:spLocks noChangeArrowheads="1"/>
          </p:cNvSpPr>
          <p:nvPr userDrawn="1"/>
        </p:nvSpPr>
        <p:spPr bwMode="auto">
          <a:xfrm>
            <a:off x="6002215" y="6367464"/>
            <a:ext cx="68159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l" rtl="0" fontAlgn="base">
              <a:spcBef>
                <a:spcPct val="0"/>
              </a:spcBef>
              <a:spcAft>
                <a:spcPct val="0"/>
              </a:spcAft>
              <a:defRPr/>
            </a:pPr>
            <a:r>
              <a:rPr lang="en-US" altLang="ar-SA" sz="1600" smtClean="0">
                <a:solidFill>
                  <a:prstClr val="white"/>
                </a:solidFill>
                <a:latin typeface="Calibri" panose="020F0502020204030204" pitchFamily="34" charset="0"/>
              </a:rPr>
              <a:t>[        ]</a:t>
            </a:r>
          </a:p>
        </p:txBody>
      </p:sp>
      <p:cxnSp>
        <p:nvCxnSpPr>
          <p:cNvPr id="7" name="Straight Connector 11"/>
          <p:cNvCxnSpPr/>
          <p:nvPr userDrawn="1"/>
        </p:nvCxnSpPr>
        <p:spPr>
          <a:xfrm>
            <a:off x="511908" y="830263"/>
            <a:ext cx="11441723" cy="6350"/>
          </a:xfrm>
          <a:prstGeom prst="line">
            <a:avLst/>
          </a:prstGeom>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nvPr>
        </p:nvSpPr>
        <p:spPr/>
        <p:txBody>
          <a:bodyPr/>
          <a:lstStyle>
            <a:lvl1pPr algn="r">
              <a:buFont typeface="Arial" pitchFamily="34" charset="0"/>
              <a:buNone/>
              <a:defRPr>
                <a:solidFill>
                  <a:srgbClr val="013E36"/>
                </a:solidFill>
              </a:defRPr>
            </a:lvl1pPr>
            <a:lvl2pPr algn="r">
              <a:buFont typeface="Arial" pitchFamily="34" charset="0"/>
              <a:buNone/>
              <a:defRPr>
                <a:solidFill>
                  <a:srgbClr val="013E36"/>
                </a:solidFill>
              </a:defRPr>
            </a:lvl2pPr>
            <a:lvl3pPr algn="r">
              <a:buFont typeface="Arial" pitchFamily="34" charset="0"/>
              <a:buNone/>
              <a:defRPr>
                <a:solidFill>
                  <a:srgbClr val="013E36"/>
                </a:solidFill>
              </a:defRPr>
            </a:lvl3pPr>
            <a:lvl4pPr algn="r">
              <a:buFont typeface="Arial" pitchFamily="34" charset="0"/>
              <a:buNone/>
              <a:defRPr>
                <a:solidFill>
                  <a:srgbClr val="013E36"/>
                </a:solidFill>
              </a:defRPr>
            </a:lvl4pPr>
            <a:lvl5pPr algn="r">
              <a:buFont typeface="Arial" pitchFamily="34" charset="0"/>
              <a:buNone/>
              <a:defRPr>
                <a:solidFill>
                  <a:srgbClr val="013E36"/>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Slide Number Placeholder 5"/>
          <p:cNvSpPr>
            <a:spLocks noGrp="1"/>
          </p:cNvSpPr>
          <p:nvPr>
            <p:ph type="sldNum" sz="quarter" idx="10"/>
          </p:nvPr>
        </p:nvSpPr>
        <p:spPr>
          <a:xfrm>
            <a:off x="6123354" y="6356351"/>
            <a:ext cx="593969" cy="365125"/>
          </a:xfrm>
        </p:spPr>
        <p:txBody>
          <a:bodyPr/>
          <a:lstStyle>
            <a:lvl1pPr algn="ctr">
              <a:defRPr>
                <a:cs typeface="Arial" panose="020B0604020202020204" pitchFamily="34" charset="0"/>
              </a:defRPr>
            </a:lvl1pPr>
          </a:lstStyle>
          <a:p>
            <a:pPr>
              <a:defRPr/>
            </a:pPr>
            <a:fld id="{49CE7C07-3D20-478F-A4A3-4E02CE760F31}" type="slidenum">
              <a:rPr lang="ar-SA" altLang="ar-SA">
                <a:solidFill>
                  <a:prstClr val="white"/>
                </a:solidFill>
              </a:rPr>
              <a:pPr>
                <a:defRPr/>
              </a:pPr>
              <a:t>‹#›</a:t>
            </a:fld>
            <a:endParaRPr lang="en-US" altLang="ar-SA">
              <a:solidFill>
                <a:prstClr val="white"/>
              </a:solidFill>
            </a:endParaRPr>
          </a:p>
        </p:txBody>
      </p:sp>
    </p:spTree>
    <p:extLst>
      <p:ext uri="{BB962C8B-B14F-4D97-AF65-F5344CB8AC3E}">
        <p14:creationId xmlns:p14="http://schemas.microsoft.com/office/powerpoint/2010/main" val="17059013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a:spLocks noChangeArrowheads="1"/>
          </p:cNvSpPr>
          <p:nvPr userDrawn="1"/>
        </p:nvSpPr>
        <p:spPr bwMode="auto">
          <a:xfrm>
            <a:off x="6002215" y="6367464"/>
            <a:ext cx="68159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l" rtl="0" fontAlgn="base">
              <a:spcBef>
                <a:spcPct val="0"/>
              </a:spcBef>
              <a:spcAft>
                <a:spcPct val="0"/>
              </a:spcAft>
              <a:defRPr/>
            </a:pPr>
            <a:r>
              <a:rPr lang="en-US" altLang="ar-SA" sz="1600" smtClean="0">
                <a:solidFill>
                  <a:prstClr val="white"/>
                </a:solidFill>
                <a:latin typeface="Calibri" panose="020F0502020204030204" pitchFamily="34" charset="0"/>
              </a:rPr>
              <a:t>[        ]</a:t>
            </a:r>
          </a:p>
        </p:txBody>
      </p:sp>
      <p:sp>
        <p:nvSpPr>
          <p:cNvPr id="5" name="Rectangle 9"/>
          <p:cNvSpPr/>
          <p:nvPr userDrawn="1"/>
        </p:nvSpPr>
        <p:spPr>
          <a:xfrm>
            <a:off x="11599985" y="280989"/>
            <a:ext cx="375138" cy="555625"/>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sp>
        <p:nvSpPr>
          <p:cNvPr id="6" name="Rectangle 12"/>
          <p:cNvSpPr/>
          <p:nvPr userDrawn="1"/>
        </p:nvSpPr>
        <p:spPr>
          <a:xfrm>
            <a:off x="11599985" y="1"/>
            <a:ext cx="375138"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cxnSp>
        <p:nvCxnSpPr>
          <p:cNvPr id="7" name="Straight Connector 11"/>
          <p:cNvCxnSpPr/>
          <p:nvPr userDrawn="1"/>
        </p:nvCxnSpPr>
        <p:spPr>
          <a:xfrm>
            <a:off x="511908" y="830263"/>
            <a:ext cx="11441723" cy="635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963084" y="4406902"/>
            <a:ext cx="10363200" cy="1362075"/>
          </a:xfrm>
          <a:prstGeom prst="rect">
            <a:avLst/>
          </a:prstGeo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8" name="Slide Number Placeholder 5"/>
          <p:cNvSpPr>
            <a:spLocks noGrp="1"/>
          </p:cNvSpPr>
          <p:nvPr>
            <p:ph type="sldNum" sz="quarter" idx="10"/>
          </p:nvPr>
        </p:nvSpPr>
        <p:spPr>
          <a:xfrm>
            <a:off x="6123354" y="6356351"/>
            <a:ext cx="593969" cy="365125"/>
          </a:xfrm>
        </p:spPr>
        <p:txBody>
          <a:bodyPr/>
          <a:lstStyle>
            <a:lvl1pPr algn="ctr">
              <a:defRPr>
                <a:cs typeface="Arial" panose="020B0604020202020204" pitchFamily="34" charset="0"/>
              </a:defRPr>
            </a:lvl1pPr>
          </a:lstStyle>
          <a:p>
            <a:pPr>
              <a:defRPr/>
            </a:pPr>
            <a:fld id="{B577D411-00E4-431F-861B-22CEA9C8ADAD}" type="slidenum">
              <a:rPr lang="ar-SA" altLang="ar-SA">
                <a:solidFill>
                  <a:prstClr val="white"/>
                </a:solidFill>
              </a:rPr>
              <a:pPr>
                <a:defRPr/>
              </a:pPr>
              <a:t>‹#›</a:t>
            </a:fld>
            <a:endParaRPr lang="en-US" altLang="ar-SA">
              <a:solidFill>
                <a:prstClr val="white"/>
              </a:solidFill>
            </a:endParaRPr>
          </a:p>
        </p:txBody>
      </p:sp>
    </p:spTree>
    <p:extLst>
      <p:ext uri="{BB962C8B-B14F-4D97-AF65-F5344CB8AC3E}">
        <p14:creationId xmlns:p14="http://schemas.microsoft.com/office/powerpoint/2010/main" val="414518415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4"/>
          <p:cNvSpPr>
            <a:spLocks noChangeArrowheads="1"/>
          </p:cNvSpPr>
          <p:nvPr userDrawn="1"/>
        </p:nvSpPr>
        <p:spPr bwMode="auto">
          <a:xfrm>
            <a:off x="6002215" y="6367464"/>
            <a:ext cx="68159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l" rtl="0" fontAlgn="base">
              <a:spcBef>
                <a:spcPct val="0"/>
              </a:spcBef>
              <a:spcAft>
                <a:spcPct val="0"/>
              </a:spcAft>
              <a:defRPr/>
            </a:pPr>
            <a:r>
              <a:rPr lang="en-US" altLang="ar-SA" sz="1600" smtClean="0">
                <a:solidFill>
                  <a:prstClr val="white"/>
                </a:solidFill>
                <a:latin typeface="Calibri" panose="020F0502020204030204" pitchFamily="34" charset="0"/>
              </a:rPr>
              <a:t>[        ]</a:t>
            </a:r>
          </a:p>
        </p:txBody>
      </p:sp>
      <p:sp>
        <p:nvSpPr>
          <p:cNvPr id="6" name="Rectangle 9"/>
          <p:cNvSpPr/>
          <p:nvPr userDrawn="1"/>
        </p:nvSpPr>
        <p:spPr>
          <a:xfrm>
            <a:off x="11599985" y="280989"/>
            <a:ext cx="375138" cy="555625"/>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sp>
        <p:nvSpPr>
          <p:cNvPr id="7" name="Rectangle 6"/>
          <p:cNvSpPr/>
          <p:nvPr userDrawn="1"/>
        </p:nvSpPr>
        <p:spPr>
          <a:xfrm>
            <a:off x="11599985" y="1"/>
            <a:ext cx="375138"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cxnSp>
        <p:nvCxnSpPr>
          <p:cNvPr id="8" name="Straight Connector 11"/>
          <p:cNvCxnSpPr/>
          <p:nvPr userDrawn="1"/>
        </p:nvCxnSpPr>
        <p:spPr>
          <a:xfrm>
            <a:off x="511908" y="830263"/>
            <a:ext cx="11441723" cy="635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609600" y="274638"/>
            <a:ext cx="10972800" cy="1143000"/>
          </a:xfrm>
          <a:prstGeom prst="rect">
            <a:avLst/>
          </a:prstGeom>
        </p:spPr>
        <p:txBody>
          <a:bodyPr/>
          <a:lstStyle>
            <a:lvl1pPr algn="r">
              <a:defRPr>
                <a:solidFill>
                  <a:srgbClr val="AD9968"/>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6184913" y="1600202"/>
            <a:ext cx="5401994"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562708" y="1600202"/>
            <a:ext cx="5401994"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Slide Number Placeholder 5"/>
          <p:cNvSpPr>
            <a:spLocks noGrp="1"/>
          </p:cNvSpPr>
          <p:nvPr>
            <p:ph type="sldNum" sz="quarter" idx="14"/>
          </p:nvPr>
        </p:nvSpPr>
        <p:spPr>
          <a:xfrm>
            <a:off x="6123354" y="6356351"/>
            <a:ext cx="593969" cy="365125"/>
          </a:xfrm>
        </p:spPr>
        <p:txBody>
          <a:bodyPr/>
          <a:lstStyle>
            <a:lvl1pPr algn="ctr">
              <a:defRPr>
                <a:cs typeface="Arial" panose="020B0604020202020204" pitchFamily="34" charset="0"/>
              </a:defRPr>
            </a:lvl1pPr>
          </a:lstStyle>
          <a:p>
            <a:pPr>
              <a:defRPr/>
            </a:pPr>
            <a:fld id="{A40CE014-9E73-4312-A34B-DDBE291E677C}" type="slidenum">
              <a:rPr lang="ar-SA" altLang="ar-SA">
                <a:solidFill>
                  <a:prstClr val="white"/>
                </a:solidFill>
              </a:rPr>
              <a:pPr>
                <a:defRPr/>
              </a:pPr>
              <a:t>‹#›</a:t>
            </a:fld>
            <a:endParaRPr lang="en-US" altLang="ar-SA">
              <a:solidFill>
                <a:prstClr val="white"/>
              </a:solidFill>
            </a:endParaRPr>
          </a:p>
        </p:txBody>
      </p:sp>
    </p:spTree>
    <p:extLst>
      <p:ext uri="{BB962C8B-B14F-4D97-AF65-F5344CB8AC3E}">
        <p14:creationId xmlns:p14="http://schemas.microsoft.com/office/powerpoint/2010/main" val="141444137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a:spLocks noChangeArrowheads="1"/>
          </p:cNvSpPr>
          <p:nvPr userDrawn="1"/>
        </p:nvSpPr>
        <p:spPr bwMode="auto">
          <a:xfrm>
            <a:off x="6002215" y="6367464"/>
            <a:ext cx="68159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l" rtl="0" fontAlgn="base">
              <a:spcBef>
                <a:spcPct val="0"/>
              </a:spcBef>
              <a:spcAft>
                <a:spcPct val="0"/>
              </a:spcAft>
              <a:defRPr/>
            </a:pPr>
            <a:r>
              <a:rPr lang="en-US" altLang="ar-SA" sz="1600" smtClean="0">
                <a:solidFill>
                  <a:prstClr val="white"/>
                </a:solidFill>
                <a:latin typeface="Calibri" panose="020F0502020204030204" pitchFamily="34" charset="0"/>
              </a:rPr>
              <a:t>[        ]</a:t>
            </a:r>
          </a:p>
        </p:txBody>
      </p:sp>
      <p:sp>
        <p:nvSpPr>
          <p:cNvPr id="8" name="Rectangle 7"/>
          <p:cNvSpPr/>
          <p:nvPr userDrawn="1"/>
        </p:nvSpPr>
        <p:spPr>
          <a:xfrm>
            <a:off x="11599985" y="280989"/>
            <a:ext cx="375138" cy="555625"/>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sp>
        <p:nvSpPr>
          <p:cNvPr id="9" name="Rectangle 12"/>
          <p:cNvSpPr/>
          <p:nvPr userDrawn="1"/>
        </p:nvSpPr>
        <p:spPr>
          <a:xfrm>
            <a:off x="11599985" y="1"/>
            <a:ext cx="375138"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cxnSp>
        <p:nvCxnSpPr>
          <p:cNvPr id="10" name="Straight Connector 11"/>
          <p:cNvCxnSpPr/>
          <p:nvPr userDrawn="1"/>
        </p:nvCxnSpPr>
        <p:spPr>
          <a:xfrm>
            <a:off x="511908" y="830263"/>
            <a:ext cx="11441723" cy="635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609600" y="274638"/>
            <a:ext cx="109728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7" y="1535113"/>
            <a:ext cx="5389034"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7" y="2174875"/>
            <a:ext cx="5389034"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Slide Number Placeholder 5"/>
          <p:cNvSpPr>
            <a:spLocks noGrp="1"/>
          </p:cNvSpPr>
          <p:nvPr>
            <p:ph type="sldNum" sz="quarter" idx="10"/>
          </p:nvPr>
        </p:nvSpPr>
        <p:spPr>
          <a:xfrm>
            <a:off x="6123354" y="6356351"/>
            <a:ext cx="593969" cy="365125"/>
          </a:xfrm>
        </p:spPr>
        <p:txBody>
          <a:bodyPr/>
          <a:lstStyle>
            <a:lvl1pPr algn="ctr">
              <a:defRPr>
                <a:cs typeface="Arial" panose="020B0604020202020204" pitchFamily="34" charset="0"/>
              </a:defRPr>
            </a:lvl1pPr>
          </a:lstStyle>
          <a:p>
            <a:pPr>
              <a:defRPr/>
            </a:pPr>
            <a:fld id="{4B84F9DF-7E68-49BA-B594-28108E1774D6}" type="slidenum">
              <a:rPr lang="ar-SA" altLang="ar-SA">
                <a:solidFill>
                  <a:prstClr val="white"/>
                </a:solidFill>
              </a:rPr>
              <a:pPr>
                <a:defRPr/>
              </a:pPr>
              <a:t>‹#›</a:t>
            </a:fld>
            <a:endParaRPr lang="en-US" altLang="ar-SA">
              <a:solidFill>
                <a:prstClr val="white"/>
              </a:solidFill>
            </a:endParaRPr>
          </a:p>
        </p:txBody>
      </p:sp>
    </p:spTree>
    <p:extLst>
      <p:ext uri="{BB962C8B-B14F-4D97-AF65-F5344CB8AC3E}">
        <p14:creationId xmlns:p14="http://schemas.microsoft.com/office/powerpoint/2010/main" val="216618971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a:spLocks noChangeArrowheads="1"/>
          </p:cNvSpPr>
          <p:nvPr userDrawn="1"/>
        </p:nvSpPr>
        <p:spPr bwMode="auto">
          <a:xfrm>
            <a:off x="6002215" y="6367464"/>
            <a:ext cx="68159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l" rtl="0" fontAlgn="base">
              <a:spcBef>
                <a:spcPct val="0"/>
              </a:spcBef>
              <a:spcAft>
                <a:spcPct val="0"/>
              </a:spcAft>
              <a:defRPr/>
            </a:pPr>
            <a:r>
              <a:rPr lang="en-US" altLang="ar-SA" sz="1600" smtClean="0">
                <a:solidFill>
                  <a:prstClr val="white"/>
                </a:solidFill>
                <a:latin typeface="Calibri" panose="020F0502020204030204" pitchFamily="34" charset="0"/>
              </a:rPr>
              <a:t>[        ]</a:t>
            </a:r>
          </a:p>
        </p:txBody>
      </p:sp>
      <p:sp>
        <p:nvSpPr>
          <p:cNvPr id="4" name="Rectangle 9"/>
          <p:cNvSpPr/>
          <p:nvPr userDrawn="1"/>
        </p:nvSpPr>
        <p:spPr>
          <a:xfrm>
            <a:off x="11599985" y="280989"/>
            <a:ext cx="375138" cy="555625"/>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sp>
        <p:nvSpPr>
          <p:cNvPr id="5" name="Rectangle 12"/>
          <p:cNvSpPr/>
          <p:nvPr userDrawn="1"/>
        </p:nvSpPr>
        <p:spPr>
          <a:xfrm>
            <a:off x="11599985" y="1"/>
            <a:ext cx="375138"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cxnSp>
        <p:nvCxnSpPr>
          <p:cNvPr id="6" name="Straight Connector 11"/>
          <p:cNvCxnSpPr/>
          <p:nvPr userDrawn="1"/>
        </p:nvCxnSpPr>
        <p:spPr>
          <a:xfrm>
            <a:off x="511908" y="830263"/>
            <a:ext cx="11441723" cy="635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609600" y="274638"/>
            <a:ext cx="10972800" cy="1143000"/>
          </a:xfrm>
          <a:prstGeom prst="rect">
            <a:avLst/>
          </a:prstGeom>
        </p:spPr>
        <p:txBody>
          <a:bodyPr/>
          <a:lstStyle/>
          <a:p>
            <a:r>
              <a:rPr lang="en-US" smtClean="0"/>
              <a:t>Click to edit Master title style</a:t>
            </a:r>
            <a:endParaRPr lang="en-US"/>
          </a:p>
        </p:txBody>
      </p:sp>
      <p:sp>
        <p:nvSpPr>
          <p:cNvPr id="7" name="Slide Number Placeholder 5"/>
          <p:cNvSpPr>
            <a:spLocks noGrp="1"/>
          </p:cNvSpPr>
          <p:nvPr>
            <p:ph type="sldNum" sz="quarter" idx="10"/>
          </p:nvPr>
        </p:nvSpPr>
        <p:spPr>
          <a:xfrm>
            <a:off x="6123354" y="6356351"/>
            <a:ext cx="593969" cy="365125"/>
          </a:xfrm>
        </p:spPr>
        <p:txBody>
          <a:bodyPr/>
          <a:lstStyle>
            <a:lvl1pPr algn="ctr">
              <a:defRPr>
                <a:cs typeface="Arial" panose="020B0604020202020204" pitchFamily="34" charset="0"/>
              </a:defRPr>
            </a:lvl1pPr>
          </a:lstStyle>
          <a:p>
            <a:pPr>
              <a:defRPr/>
            </a:pPr>
            <a:fld id="{30782BAD-2F08-4DE1-8EE3-C2E99C49B74B}" type="slidenum">
              <a:rPr lang="ar-SA" altLang="ar-SA">
                <a:solidFill>
                  <a:prstClr val="white"/>
                </a:solidFill>
              </a:rPr>
              <a:pPr>
                <a:defRPr/>
              </a:pPr>
              <a:t>‹#›</a:t>
            </a:fld>
            <a:endParaRPr lang="en-US" altLang="ar-SA">
              <a:solidFill>
                <a:prstClr val="white"/>
              </a:solidFill>
            </a:endParaRPr>
          </a:p>
        </p:txBody>
      </p:sp>
    </p:spTree>
    <p:extLst>
      <p:ext uri="{BB962C8B-B14F-4D97-AF65-F5344CB8AC3E}">
        <p14:creationId xmlns:p14="http://schemas.microsoft.com/office/powerpoint/2010/main" val="427930759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a:spLocks noChangeArrowheads="1"/>
          </p:cNvSpPr>
          <p:nvPr userDrawn="1"/>
        </p:nvSpPr>
        <p:spPr bwMode="auto">
          <a:xfrm>
            <a:off x="6002215" y="6367464"/>
            <a:ext cx="68159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l" rtl="0" fontAlgn="base">
              <a:spcBef>
                <a:spcPct val="0"/>
              </a:spcBef>
              <a:spcAft>
                <a:spcPct val="0"/>
              </a:spcAft>
              <a:defRPr/>
            </a:pPr>
            <a:r>
              <a:rPr lang="en-US" altLang="ar-SA" sz="1600" smtClean="0">
                <a:solidFill>
                  <a:prstClr val="white"/>
                </a:solidFill>
                <a:latin typeface="Calibri" panose="020F0502020204030204" pitchFamily="34" charset="0"/>
              </a:rPr>
              <a:t>[        ]</a:t>
            </a:r>
          </a:p>
        </p:txBody>
      </p:sp>
      <p:sp>
        <p:nvSpPr>
          <p:cNvPr id="3" name="Slide Number Placeholder 5"/>
          <p:cNvSpPr>
            <a:spLocks noGrp="1"/>
          </p:cNvSpPr>
          <p:nvPr>
            <p:ph type="sldNum" sz="quarter" idx="10"/>
          </p:nvPr>
        </p:nvSpPr>
        <p:spPr>
          <a:xfrm>
            <a:off x="6123354" y="6356351"/>
            <a:ext cx="593969" cy="365125"/>
          </a:xfrm>
        </p:spPr>
        <p:txBody>
          <a:bodyPr/>
          <a:lstStyle>
            <a:lvl1pPr algn="ctr">
              <a:defRPr>
                <a:cs typeface="Arial" panose="020B0604020202020204" pitchFamily="34" charset="0"/>
              </a:defRPr>
            </a:lvl1pPr>
          </a:lstStyle>
          <a:p>
            <a:pPr>
              <a:defRPr/>
            </a:pPr>
            <a:fld id="{C133AFFB-BE8B-4ECA-8C50-1433E49EA28E}" type="slidenum">
              <a:rPr lang="ar-SA" altLang="ar-SA">
                <a:solidFill>
                  <a:prstClr val="white"/>
                </a:solidFill>
              </a:rPr>
              <a:pPr>
                <a:defRPr/>
              </a:pPr>
              <a:t>‹#›</a:t>
            </a:fld>
            <a:endParaRPr lang="en-US" altLang="ar-SA">
              <a:solidFill>
                <a:prstClr val="white"/>
              </a:solidFill>
            </a:endParaRPr>
          </a:p>
        </p:txBody>
      </p:sp>
    </p:spTree>
    <p:extLst>
      <p:ext uri="{BB962C8B-B14F-4D97-AF65-F5344CB8AC3E}">
        <p14:creationId xmlns:p14="http://schemas.microsoft.com/office/powerpoint/2010/main" val="375719219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4011084"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4" y="273052"/>
            <a:ext cx="6815666"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0" y="1435102"/>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590800" y="6376989"/>
            <a:ext cx="703385" cy="365125"/>
          </a:xfrm>
        </p:spPr>
        <p:txBody>
          <a:bodyPr/>
          <a:lstStyle>
            <a:lvl1pPr>
              <a:defRPr>
                <a:cs typeface="Arial" panose="020B0604020202020204" pitchFamily="34" charset="0"/>
              </a:defRPr>
            </a:lvl1pPr>
          </a:lstStyle>
          <a:p>
            <a:pPr>
              <a:defRPr/>
            </a:pPr>
            <a:fld id="{42D5D341-3245-40E2-9B0B-E8256AEF92B9}" type="slidenum">
              <a:rPr lang="ar-SA" altLang="ar-SA">
                <a:solidFill>
                  <a:prstClr val="white"/>
                </a:solidFill>
              </a:rPr>
              <a:pPr>
                <a:defRPr/>
              </a:pPr>
              <a:t>‹#›</a:t>
            </a:fld>
            <a:endParaRPr lang="en-US" altLang="ar-SA">
              <a:solidFill>
                <a:prstClr val="white"/>
              </a:solidFill>
            </a:endParaRPr>
          </a:p>
        </p:txBody>
      </p:sp>
    </p:spTree>
    <p:extLst>
      <p:ext uri="{BB962C8B-B14F-4D97-AF65-F5344CB8AC3E}">
        <p14:creationId xmlns:p14="http://schemas.microsoft.com/office/powerpoint/2010/main" val="133030886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590800" y="6376989"/>
            <a:ext cx="703385" cy="365125"/>
          </a:xfrm>
        </p:spPr>
        <p:txBody>
          <a:bodyPr/>
          <a:lstStyle>
            <a:lvl1pPr>
              <a:defRPr>
                <a:cs typeface="Arial" panose="020B0604020202020204" pitchFamily="34" charset="0"/>
              </a:defRPr>
            </a:lvl1pPr>
          </a:lstStyle>
          <a:p>
            <a:pPr>
              <a:defRPr/>
            </a:pPr>
            <a:fld id="{2688DE0C-B4F7-45E3-9F88-CD7056CD2980}" type="slidenum">
              <a:rPr lang="ar-SA" altLang="ar-SA">
                <a:solidFill>
                  <a:prstClr val="white"/>
                </a:solidFill>
              </a:rPr>
              <a:pPr>
                <a:defRPr/>
              </a:pPr>
              <a:t>‹#›</a:t>
            </a:fld>
            <a:endParaRPr lang="en-US" altLang="ar-SA">
              <a:solidFill>
                <a:prstClr val="white"/>
              </a:solidFill>
            </a:endParaRPr>
          </a:p>
        </p:txBody>
      </p:sp>
    </p:spTree>
    <p:extLst>
      <p:ext uri="{BB962C8B-B14F-4D97-AF65-F5344CB8AC3E}">
        <p14:creationId xmlns:p14="http://schemas.microsoft.com/office/powerpoint/2010/main" val="252323970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590800" y="6376989"/>
            <a:ext cx="703385" cy="365125"/>
          </a:xfrm>
        </p:spPr>
        <p:txBody>
          <a:bodyPr/>
          <a:lstStyle>
            <a:lvl1pPr>
              <a:defRPr>
                <a:cs typeface="Arial" panose="020B0604020202020204" pitchFamily="34" charset="0"/>
              </a:defRPr>
            </a:lvl1pPr>
          </a:lstStyle>
          <a:p>
            <a:pPr>
              <a:defRPr/>
            </a:pPr>
            <a:fld id="{63DF9721-5165-4DF0-8DFA-B0ED8E6E748B}" type="slidenum">
              <a:rPr lang="ar-SA" altLang="ar-SA">
                <a:solidFill>
                  <a:prstClr val="white"/>
                </a:solidFill>
              </a:rPr>
              <a:pPr>
                <a:defRPr/>
              </a:pPr>
              <a:t>‹#›</a:t>
            </a:fld>
            <a:endParaRPr lang="en-US" altLang="ar-SA">
              <a:solidFill>
                <a:prstClr val="white"/>
              </a:solidFill>
            </a:endParaRPr>
          </a:p>
        </p:txBody>
      </p:sp>
    </p:spTree>
    <p:extLst>
      <p:ext uri="{BB962C8B-B14F-4D97-AF65-F5344CB8AC3E}">
        <p14:creationId xmlns:p14="http://schemas.microsoft.com/office/powerpoint/2010/main" val="290328675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75799" y="274640"/>
            <a:ext cx="2971801"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60400" y="274640"/>
            <a:ext cx="8712201"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590800" y="6376989"/>
            <a:ext cx="703385" cy="365125"/>
          </a:xfrm>
        </p:spPr>
        <p:txBody>
          <a:bodyPr/>
          <a:lstStyle>
            <a:lvl1pPr>
              <a:defRPr>
                <a:cs typeface="Arial" panose="020B0604020202020204" pitchFamily="34" charset="0"/>
              </a:defRPr>
            </a:lvl1pPr>
          </a:lstStyle>
          <a:p>
            <a:pPr>
              <a:defRPr/>
            </a:pPr>
            <a:fld id="{85177BF5-D7E8-4F19-8857-959EAD89A87D}" type="slidenum">
              <a:rPr lang="ar-SA" altLang="ar-SA">
                <a:solidFill>
                  <a:prstClr val="white"/>
                </a:solidFill>
              </a:rPr>
              <a:pPr>
                <a:defRPr/>
              </a:pPr>
              <a:t>‹#›</a:t>
            </a:fld>
            <a:endParaRPr lang="en-US" altLang="ar-SA">
              <a:solidFill>
                <a:prstClr val="white"/>
              </a:solidFill>
            </a:endParaRPr>
          </a:p>
        </p:txBody>
      </p:sp>
    </p:spTree>
    <p:extLst>
      <p:ext uri="{BB962C8B-B14F-4D97-AF65-F5344CB8AC3E}">
        <p14:creationId xmlns:p14="http://schemas.microsoft.com/office/powerpoint/2010/main" val="281723977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09600" y="457200"/>
            <a:ext cx="10972800" cy="1371600"/>
          </a:xfrm>
          <a:prstGeom prst="rect">
            <a:avLst/>
          </a:prstGeom>
        </p:spPr>
        <p:txBody>
          <a:bodyPr/>
          <a:lstStyle/>
          <a:p>
            <a:r>
              <a:rPr lang="en-US" smtClean="0"/>
              <a:t>Click to edit Master title style</a:t>
            </a:r>
            <a:endParaRPr lang="ar-SA"/>
          </a:p>
        </p:txBody>
      </p:sp>
      <p:sp>
        <p:nvSpPr>
          <p:cNvPr id="3" name="Table Placeholder 2"/>
          <p:cNvSpPr>
            <a:spLocks noGrp="1"/>
          </p:cNvSpPr>
          <p:nvPr>
            <p:ph type="tbl" idx="1"/>
          </p:nvPr>
        </p:nvSpPr>
        <p:spPr>
          <a:xfrm>
            <a:off x="609600" y="1981200"/>
            <a:ext cx="10972800" cy="3886200"/>
          </a:xfrm>
        </p:spPr>
        <p:txBody>
          <a:bodyPr/>
          <a:lstStyle/>
          <a:p>
            <a:pPr lvl="0"/>
            <a:endParaRPr lang="ar-SA" noProof="0" smtClean="0"/>
          </a:p>
        </p:txBody>
      </p:sp>
      <p:sp>
        <p:nvSpPr>
          <p:cNvPr id="4" name="Rectangle 2"/>
          <p:cNvSpPr>
            <a:spLocks noGrp="1" noChangeArrowheads="1"/>
          </p:cNvSpPr>
          <p:nvPr>
            <p:ph type="ftr" sz="quarter" idx="10"/>
          </p:nvPr>
        </p:nvSpPr>
        <p:spPr>
          <a:xfrm>
            <a:off x="4165600" y="6248400"/>
            <a:ext cx="3860800" cy="457200"/>
          </a:xfrm>
          <a:prstGeom prst="rect">
            <a:avLst/>
          </a:prstGeom>
          <a:ln/>
        </p:spPr>
        <p:txBody>
          <a:bodyPr/>
          <a:lstStyle>
            <a:lvl1pPr>
              <a:defRPr/>
            </a:lvl1pPr>
          </a:lstStyle>
          <a:p>
            <a:pPr>
              <a:defRPr/>
            </a:pPr>
            <a:endParaRPr lang="en-US">
              <a:solidFill>
                <a:prstClr val="black"/>
              </a:solidFill>
            </a:endParaRPr>
          </a:p>
        </p:txBody>
      </p:sp>
      <p:sp>
        <p:nvSpPr>
          <p:cNvPr id="5" name="Rectangle 3"/>
          <p:cNvSpPr>
            <a:spLocks noGrp="1" noChangeArrowheads="1"/>
          </p:cNvSpPr>
          <p:nvPr>
            <p:ph type="sldNum" sz="quarter" idx="11"/>
          </p:nvPr>
        </p:nvSpPr>
        <p:spPr>
          <a:ln/>
        </p:spPr>
        <p:txBody>
          <a:bodyPr/>
          <a:lstStyle>
            <a:lvl1pPr>
              <a:defRPr/>
            </a:lvl1pPr>
          </a:lstStyle>
          <a:p>
            <a:pPr>
              <a:defRPr/>
            </a:pPr>
            <a:fld id="{09A8B51B-5708-4295-85E5-60A1A9A57D68}" type="slidenum">
              <a:rPr lang="en-US" altLang="ar-SA">
                <a:solidFill>
                  <a:prstClr val="white"/>
                </a:solidFill>
              </a:rPr>
              <a:pPr>
                <a:defRPr/>
              </a:pPr>
              <a:t>‹#›</a:t>
            </a:fld>
            <a:endParaRPr lang="en-US" altLang="ar-SA">
              <a:solidFill>
                <a:prstClr val="white"/>
              </a:solidFill>
            </a:endParaRPr>
          </a:p>
        </p:txBody>
      </p:sp>
      <p:sp>
        <p:nvSpPr>
          <p:cNvPr id="6" name="Rectangle 16"/>
          <p:cNvSpPr>
            <a:spLocks noGrp="1" noChangeArrowheads="1"/>
          </p:cNvSpPr>
          <p:nvPr>
            <p:ph type="dt" sz="half" idx="12"/>
          </p:nvPr>
        </p:nvSpPr>
        <p:spPr>
          <a:xfrm>
            <a:off x="609600" y="6245225"/>
            <a:ext cx="2844800" cy="476250"/>
          </a:xfrm>
          <a:prstGeom prst="rect">
            <a:avLst/>
          </a:prstGeom>
          <a:ln/>
        </p:spPr>
        <p:txBody>
          <a:bodyPr/>
          <a:lstStyle>
            <a:lvl1pPr>
              <a:defRPr/>
            </a:lvl1pPr>
          </a:lstStyle>
          <a:p>
            <a:pPr>
              <a:defRPr/>
            </a:pPr>
            <a:endParaRPr lang="en-US">
              <a:solidFill>
                <a:prstClr val="black"/>
              </a:solidFill>
            </a:endParaRPr>
          </a:p>
        </p:txBody>
      </p:sp>
    </p:spTree>
    <p:extLst>
      <p:ext uri="{BB962C8B-B14F-4D97-AF65-F5344CB8AC3E}">
        <p14:creationId xmlns:p14="http://schemas.microsoft.com/office/powerpoint/2010/main" val="355894945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3_عنوان فقط">
    <p:bg>
      <p:bgPr>
        <a:solidFill>
          <a:schemeClr val="tx1"/>
        </a:solidFill>
        <a:effectLst/>
      </p:bgPr>
    </p:bg>
    <p:spTree>
      <p:nvGrpSpPr>
        <p:cNvPr id="1" name=""/>
        <p:cNvGrpSpPr/>
        <p:nvPr/>
      </p:nvGrpSpPr>
      <p:grpSpPr>
        <a:xfrm>
          <a:off x="0" y="0"/>
          <a:ext cx="0" cy="0"/>
          <a:chOff x="0" y="0"/>
          <a:chExt cx="0" cy="0"/>
        </a:xfrm>
      </p:grpSpPr>
      <p:sp>
        <p:nvSpPr>
          <p:cNvPr id="11" name="عنصر نائب للمحتوى 2"/>
          <p:cNvSpPr>
            <a:spLocks noGrp="1"/>
          </p:cNvSpPr>
          <p:nvPr>
            <p:ph idx="1"/>
          </p:nvPr>
        </p:nvSpPr>
        <p:spPr>
          <a:xfrm>
            <a:off x="609600" y="1481138"/>
            <a:ext cx="10972800" cy="4525962"/>
          </a:xfrm>
        </p:spPr>
        <p:txBody>
          <a:bodyPr/>
          <a:lstStyle>
            <a:lvl1pPr algn="r" rtl="1">
              <a:defRPr>
                <a:solidFill>
                  <a:schemeClr val="bg1"/>
                </a:solidFill>
              </a:defRPr>
            </a:lvl1pPr>
            <a:lvl2pPr algn="r" rtl="1">
              <a:defRPr>
                <a:solidFill>
                  <a:schemeClr val="bg1"/>
                </a:solidFill>
              </a:defRPr>
            </a:lvl2pPr>
            <a:lvl3pPr algn="r" rtl="1">
              <a:defRPr>
                <a:solidFill>
                  <a:schemeClr val="bg1"/>
                </a:solidFill>
              </a:defRPr>
            </a:lvl3pPr>
            <a:lvl4pPr algn="r" rtl="1">
              <a:defRPr>
                <a:solidFill>
                  <a:schemeClr val="bg1"/>
                </a:solidFill>
              </a:defRPr>
            </a:lvl4pPr>
            <a:lvl5pPr algn="r" rtl="1">
              <a:defRPr>
                <a:solidFill>
                  <a:schemeClr val="bg1"/>
                </a:solidFill>
              </a:defRPr>
            </a:lvl5pPr>
            <a:extLst/>
          </a:lstStyle>
          <a:p>
            <a:pPr lvl="0"/>
            <a:r>
              <a:rPr lang="ar-SA" dirty="0" smtClean="0"/>
              <a:t>انقر لتحرير أنماط النص الرئيسي</a:t>
            </a:r>
          </a:p>
          <a:p>
            <a:pPr lvl="1"/>
            <a:r>
              <a:rPr lang="ar-SA" dirty="0" smtClean="0"/>
              <a:t>المستوى الثاني</a:t>
            </a:r>
          </a:p>
          <a:p>
            <a:pPr lvl="2"/>
            <a:r>
              <a:rPr lang="ar-SA" dirty="0" smtClean="0"/>
              <a:t>المستوى الثالث</a:t>
            </a:r>
          </a:p>
          <a:p>
            <a:pPr lvl="3"/>
            <a:r>
              <a:rPr lang="ar-SA" dirty="0" smtClean="0"/>
              <a:t>المستوى الرابع</a:t>
            </a:r>
          </a:p>
          <a:p>
            <a:pPr lvl="4"/>
            <a:r>
              <a:rPr lang="ar-SA" dirty="0" smtClean="0"/>
              <a:t>المستوى الخامس</a:t>
            </a:r>
            <a:endParaRPr lang="en-US" dirty="0"/>
          </a:p>
        </p:txBody>
      </p:sp>
      <p:sp>
        <p:nvSpPr>
          <p:cNvPr id="12" name="عنوان 6"/>
          <p:cNvSpPr>
            <a:spLocks noGrp="1"/>
          </p:cNvSpPr>
          <p:nvPr>
            <p:ph type="title"/>
          </p:nvPr>
        </p:nvSpPr>
        <p:spPr>
          <a:xfrm>
            <a:off x="609600" y="274638"/>
            <a:ext cx="10972800" cy="1143000"/>
          </a:xfrm>
          <a:prstGeom prst="rect">
            <a:avLst/>
          </a:prstGeom>
        </p:spPr>
        <p:txBody>
          <a:bodyPr rtlCol="0"/>
          <a:lstStyle>
            <a:lvl1pPr algn="r" rtl="1">
              <a:defRPr>
                <a:solidFill>
                  <a:schemeClr val="accent5"/>
                </a:solidFill>
              </a:defRPr>
            </a:lvl1pPr>
            <a:extLst/>
          </a:lstStyle>
          <a:p>
            <a:r>
              <a:rPr lang="ar-SA" dirty="0" smtClean="0"/>
              <a:t>انقر لتحرير نمط العنوان الرئيسي</a:t>
            </a:r>
            <a:endParaRPr lang="en-US" dirty="0"/>
          </a:p>
        </p:txBody>
      </p:sp>
      <p:sp>
        <p:nvSpPr>
          <p:cNvPr id="4" name="عنصر نائب للتاريخ 9"/>
          <p:cNvSpPr>
            <a:spLocks noGrp="1"/>
          </p:cNvSpPr>
          <p:nvPr>
            <p:ph type="dt" sz="half" idx="10"/>
          </p:nvPr>
        </p:nvSpPr>
        <p:spPr>
          <a:xfrm>
            <a:off x="8970433" y="6408739"/>
            <a:ext cx="2559051" cy="365125"/>
          </a:xfrm>
          <a:prstGeom prst="rect">
            <a:avLst/>
          </a:prstGeom>
        </p:spPr>
        <p:txBody>
          <a:bodyPr/>
          <a:lstStyle>
            <a:lvl1pPr>
              <a:defRPr>
                <a:latin typeface="Times New Roman" charset="0"/>
              </a:defRPr>
            </a:lvl1pPr>
          </a:lstStyle>
          <a:p>
            <a:pPr>
              <a:defRPr/>
            </a:pPr>
            <a:fld id="{DC7C9964-A059-4D0B-B388-840973C10396}" type="datetimeFigureOut">
              <a:rPr lang="en-US">
                <a:solidFill>
                  <a:prstClr val="white"/>
                </a:solidFill>
              </a:rPr>
              <a:pPr>
                <a:defRPr/>
              </a:pPr>
              <a:t>12/1/2016</a:t>
            </a:fld>
            <a:endParaRPr lang="en-US" dirty="0">
              <a:solidFill>
                <a:prstClr val="white"/>
              </a:solidFill>
            </a:endParaRPr>
          </a:p>
        </p:txBody>
      </p:sp>
      <p:sp>
        <p:nvSpPr>
          <p:cNvPr id="5" name="عنصر نائب للتذييل 21"/>
          <p:cNvSpPr>
            <a:spLocks noGrp="1"/>
          </p:cNvSpPr>
          <p:nvPr>
            <p:ph type="ftr" sz="quarter" idx="11"/>
          </p:nvPr>
        </p:nvSpPr>
        <p:spPr>
          <a:xfrm>
            <a:off x="5839884" y="6408739"/>
            <a:ext cx="3134783" cy="365125"/>
          </a:xfrm>
          <a:prstGeom prst="rect">
            <a:avLst/>
          </a:prstGeom>
        </p:spPr>
        <p:txBody>
          <a:bodyPr/>
          <a:lstStyle>
            <a:lvl1pPr>
              <a:defRPr>
                <a:latin typeface="Times New Roman" charset="0"/>
              </a:defRPr>
            </a:lvl1pPr>
          </a:lstStyle>
          <a:p>
            <a:pPr>
              <a:defRPr/>
            </a:pPr>
            <a:endParaRPr lang="en-US">
              <a:solidFill>
                <a:prstClr val="white"/>
              </a:solidFill>
            </a:endParaRPr>
          </a:p>
        </p:txBody>
      </p:sp>
      <p:sp>
        <p:nvSpPr>
          <p:cNvPr id="6" name="عنصر نائب لرقم الشريحة 17"/>
          <p:cNvSpPr>
            <a:spLocks noGrp="1"/>
          </p:cNvSpPr>
          <p:nvPr>
            <p:ph type="sldNum" sz="quarter" idx="12"/>
          </p:nvPr>
        </p:nvSpPr>
        <p:spPr>
          <a:xfrm>
            <a:off x="11529484" y="6408739"/>
            <a:ext cx="488949" cy="365125"/>
          </a:xfrm>
        </p:spPr>
        <p:txBody>
          <a:bodyPr/>
          <a:lstStyle>
            <a:lvl1pPr>
              <a:defRPr>
                <a:latin typeface="Times New Roman" panose="02020603050405020304" pitchFamily="18" charset="0"/>
              </a:defRPr>
            </a:lvl1pPr>
          </a:lstStyle>
          <a:p>
            <a:pPr>
              <a:defRPr/>
            </a:pPr>
            <a:fld id="{6E7A03F6-7E04-4E5E-BAD3-53F81F6B3C4A}" type="slidenum">
              <a:rPr lang="en-US" altLang="ar-SA">
                <a:solidFill>
                  <a:prstClr val="black"/>
                </a:solidFill>
              </a:rPr>
              <a:pPr>
                <a:defRPr/>
              </a:pPr>
              <a:t>‹#›</a:t>
            </a:fld>
            <a:r>
              <a:rPr lang="en-US" altLang="ar-SA">
                <a:solidFill>
                  <a:prstClr val="black"/>
                </a:solidFill>
              </a:rPr>
              <a:t> of 25</a:t>
            </a:r>
          </a:p>
        </p:txBody>
      </p:sp>
    </p:spTree>
    <p:extLst>
      <p:ext uri="{BB962C8B-B14F-4D97-AF65-F5344CB8AC3E}">
        <p14:creationId xmlns:p14="http://schemas.microsoft.com/office/powerpoint/2010/main" val="864214030"/>
      </p:ext>
    </p:extLst>
  </p:cSld>
  <p:clrMapOvr>
    <a:overrideClrMapping bg1="dk1" tx1="lt1" bg2="dk2" tx2="lt2" accent1="accent1" accent2="accent2" accent3="accent3" accent4="accent4" accent5="accent5" accent6="accent6" hlink="hlink" folHlink="folHlink"/>
  </p:clrMapOvr>
  <p:transition advClick="0"/>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4_عنوان فقط">
    <p:bg>
      <p:bgPr>
        <a:solidFill>
          <a:schemeClr val="tx1"/>
        </a:solidFill>
        <a:effectLst/>
      </p:bgPr>
    </p:bg>
    <p:spTree>
      <p:nvGrpSpPr>
        <p:cNvPr id="1" name=""/>
        <p:cNvGrpSpPr/>
        <p:nvPr/>
      </p:nvGrpSpPr>
      <p:grpSpPr>
        <a:xfrm>
          <a:off x="0" y="0"/>
          <a:ext cx="0" cy="0"/>
          <a:chOff x="0" y="0"/>
          <a:chExt cx="0" cy="0"/>
        </a:xfrm>
      </p:grpSpPr>
      <p:sp>
        <p:nvSpPr>
          <p:cNvPr id="11" name="عنصر نائب للمحتوى 2"/>
          <p:cNvSpPr>
            <a:spLocks noGrp="1"/>
          </p:cNvSpPr>
          <p:nvPr>
            <p:ph idx="1"/>
          </p:nvPr>
        </p:nvSpPr>
        <p:spPr>
          <a:xfrm>
            <a:off x="609600" y="1481138"/>
            <a:ext cx="10972800" cy="4525962"/>
          </a:xfrm>
        </p:spPr>
        <p:txBody>
          <a:bodyPr/>
          <a:lstStyle>
            <a:lvl1pPr algn="r" rtl="1">
              <a:defRPr>
                <a:solidFill>
                  <a:schemeClr val="bg1"/>
                </a:solidFill>
              </a:defRPr>
            </a:lvl1pPr>
            <a:lvl2pPr algn="r" rtl="1">
              <a:defRPr>
                <a:solidFill>
                  <a:schemeClr val="bg1"/>
                </a:solidFill>
              </a:defRPr>
            </a:lvl2pPr>
            <a:lvl3pPr algn="r" rtl="1">
              <a:defRPr>
                <a:solidFill>
                  <a:schemeClr val="bg1"/>
                </a:solidFill>
              </a:defRPr>
            </a:lvl3pPr>
            <a:lvl4pPr algn="r" rtl="1">
              <a:defRPr>
                <a:solidFill>
                  <a:schemeClr val="bg1"/>
                </a:solidFill>
              </a:defRPr>
            </a:lvl4pPr>
            <a:lvl5pPr algn="r" rtl="1">
              <a:defRPr>
                <a:solidFill>
                  <a:schemeClr val="bg1"/>
                </a:solidFill>
              </a:defRPr>
            </a:lvl5pPr>
            <a:extLst/>
          </a:lstStyle>
          <a:p>
            <a:pPr lvl="0"/>
            <a:r>
              <a:rPr lang="ar-SA" dirty="0" smtClean="0"/>
              <a:t>انقر لتحرير أنماط النص الرئيسي</a:t>
            </a:r>
          </a:p>
          <a:p>
            <a:pPr lvl="1"/>
            <a:r>
              <a:rPr lang="ar-SA" dirty="0" smtClean="0"/>
              <a:t>المستوى الثاني</a:t>
            </a:r>
          </a:p>
          <a:p>
            <a:pPr lvl="2"/>
            <a:r>
              <a:rPr lang="ar-SA" dirty="0" smtClean="0"/>
              <a:t>المستوى الثالث</a:t>
            </a:r>
          </a:p>
          <a:p>
            <a:pPr lvl="3"/>
            <a:r>
              <a:rPr lang="ar-SA" dirty="0" smtClean="0"/>
              <a:t>المستوى الرابع</a:t>
            </a:r>
          </a:p>
          <a:p>
            <a:pPr lvl="4"/>
            <a:r>
              <a:rPr lang="ar-SA" dirty="0" smtClean="0"/>
              <a:t>المستوى الخامس</a:t>
            </a:r>
            <a:endParaRPr lang="en-US" dirty="0"/>
          </a:p>
        </p:txBody>
      </p:sp>
      <p:sp>
        <p:nvSpPr>
          <p:cNvPr id="12" name="عنوان 6"/>
          <p:cNvSpPr>
            <a:spLocks noGrp="1"/>
          </p:cNvSpPr>
          <p:nvPr>
            <p:ph type="title"/>
          </p:nvPr>
        </p:nvSpPr>
        <p:spPr>
          <a:xfrm>
            <a:off x="609600" y="274638"/>
            <a:ext cx="10972800" cy="1143000"/>
          </a:xfrm>
          <a:prstGeom prst="rect">
            <a:avLst/>
          </a:prstGeom>
        </p:spPr>
        <p:txBody>
          <a:bodyPr rtlCol="0"/>
          <a:lstStyle>
            <a:lvl1pPr algn="r" rtl="1">
              <a:defRPr>
                <a:solidFill>
                  <a:schemeClr val="accent5"/>
                </a:solidFill>
              </a:defRPr>
            </a:lvl1pPr>
            <a:extLst/>
          </a:lstStyle>
          <a:p>
            <a:r>
              <a:rPr lang="ar-SA" dirty="0" smtClean="0"/>
              <a:t>انقر لتحرير نمط العنوان الرئيسي</a:t>
            </a:r>
            <a:endParaRPr lang="en-US" dirty="0"/>
          </a:p>
        </p:txBody>
      </p:sp>
      <p:sp>
        <p:nvSpPr>
          <p:cNvPr id="4" name="عنصر نائب للتاريخ 9"/>
          <p:cNvSpPr>
            <a:spLocks noGrp="1"/>
          </p:cNvSpPr>
          <p:nvPr>
            <p:ph type="dt" sz="half" idx="10"/>
          </p:nvPr>
        </p:nvSpPr>
        <p:spPr>
          <a:xfrm>
            <a:off x="8970433" y="6408739"/>
            <a:ext cx="2559051" cy="365125"/>
          </a:xfrm>
          <a:prstGeom prst="rect">
            <a:avLst/>
          </a:prstGeom>
        </p:spPr>
        <p:txBody>
          <a:bodyPr/>
          <a:lstStyle>
            <a:lvl1pPr>
              <a:defRPr>
                <a:latin typeface="Times New Roman" charset="0"/>
              </a:defRPr>
            </a:lvl1pPr>
          </a:lstStyle>
          <a:p>
            <a:pPr>
              <a:defRPr/>
            </a:pPr>
            <a:fld id="{D3436DDC-650F-457B-A192-5C622B9E8554}" type="datetimeFigureOut">
              <a:rPr lang="en-US">
                <a:solidFill>
                  <a:prstClr val="white"/>
                </a:solidFill>
              </a:rPr>
              <a:pPr>
                <a:defRPr/>
              </a:pPr>
              <a:t>12/1/2016</a:t>
            </a:fld>
            <a:endParaRPr lang="en-US" dirty="0">
              <a:solidFill>
                <a:prstClr val="white"/>
              </a:solidFill>
            </a:endParaRPr>
          </a:p>
        </p:txBody>
      </p:sp>
      <p:sp>
        <p:nvSpPr>
          <p:cNvPr id="5" name="عنصر نائب للتذييل 21"/>
          <p:cNvSpPr>
            <a:spLocks noGrp="1"/>
          </p:cNvSpPr>
          <p:nvPr>
            <p:ph type="ftr" sz="quarter" idx="11"/>
          </p:nvPr>
        </p:nvSpPr>
        <p:spPr>
          <a:xfrm>
            <a:off x="5839884" y="6408739"/>
            <a:ext cx="3134783" cy="365125"/>
          </a:xfrm>
          <a:prstGeom prst="rect">
            <a:avLst/>
          </a:prstGeom>
        </p:spPr>
        <p:txBody>
          <a:bodyPr/>
          <a:lstStyle>
            <a:lvl1pPr>
              <a:defRPr>
                <a:latin typeface="Times New Roman" charset="0"/>
              </a:defRPr>
            </a:lvl1pPr>
          </a:lstStyle>
          <a:p>
            <a:pPr>
              <a:defRPr/>
            </a:pPr>
            <a:endParaRPr lang="en-US">
              <a:solidFill>
                <a:prstClr val="white"/>
              </a:solidFill>
            </a:endParaRPr>
          </a:p>
        </p:txBody>
      </p:sp>
      <p:sp>
        <p:nvSpPr>
          <p:cNvPr id="6" name="عنصر نائب لرقم الشريحة 17"/>
          <p:cNvSpPr>
            <a:spLocks noGrp="1"/>
          </p:cNvSpPr>
          <p:nvPr>
            <p:ph type="sldNum" sz="quarter" idx="12"/>
          </p:nvPr>
        </p:nvSpPr>
        <p:spPr>
          <a:xfrm>
            <a:off x="11529484" y="6408739"/>
            <a:ext cx="488949" cy="365125"/>
          </a:xfrm>
        </p:spPr>
        <p:txBody>
          <a:bodyPr/>
          <a:lstStyle>
            <a:lvl1pPr>
              <a:defRPr>
                <a:latin typeface="Times New Roman" panose="02020603050405020304" pitchFamily="18" charset="0"/>
              </a:defRPr>
            </a:lvl1pPr>
          </a:lstStyle>
          <a:p>
            <a:pPr>
              <a:defRPr/>
            </a:pPr>
            <a:fld id="{CC166B76-DDF7-4401-8945-753D2B01F1A1}" type="slidenum">
              <a:rPr lang="en-US" altLang="ar-SA">
                <a:solidFill>
                  <a:prstClr val="black"/>
                </a:solidFill>
              </a:rPr>
              <a:pPr>
                <a:defRPr/>
              </a:pPr>
              <a:t>‹#›</a:t>
            </a:fld>
            <a:r>
              <a:rPr lang="en-US" altLang="ar-SA">
                <a:solidFill>
                  <a:prstClr val="black"/>
                </a:solidFill>
              </a:rPr>
              <a:t> of 25</a:t>
            </a:r>
          </a:p>
        </p:txBody>
      </p:sp>
    </p:spTree>
    <p:extLst>
      <p:ext uri="{BB962C8B-B14F-4D97-AF65-F5344CB8AC3E}">
        <p14:creationId xmlns:p14="http://schemas.microsoft.com/office/powerpoint/2010/main" val="279402309"/>
      </p:ext>
    </p:extLst>
  </p:cSld>
  <p:clrMapOvr>
    <a:overrideClrMapping bg1="dk1" tx1="lt1" bg2="dk2" tx2="lt2" accent1="accent1" accent2="accent2" accent3="accent3" accent4="accent4" accent5="accent5" accent6="accent6" hlink="hlink" folHlink="folHlink"/>
  </p:clrMapOvr>
  <p:transition advClick="0"/>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5_عنوان فقط">
    <p:bg>
      <p:bgPr>
        <a:solidFill>
          <a:schemeClr val="tx1"/>
        </a:solidFill>
        <a:effectLst/>
      </p:bgPr>
    </p:bg>
    <p:spTree>
      <p:nvGrpSpPr>
        <p:cNvPr id="1" name=""/>
        <p:cNvGrpSpPr/>
        <p:nvPr/>
      </p:nvGrpSpPr>
      <p:grpSpPr>
        <a:xfrm>
          <a:off x="0" y="0"/>
          <a:ext cx="0" cy="0"/>
          <a:chOff x="0" y="0"/>
          <a:chExt cx="0" cy="0"/>
        </a:xfrm>
      </p:grpSpPr>
      <p:sp>
        <p:nvSpPr>
          <p:cNvPr id="11" name="عنصر نائب للمحتوى 2"/>
          <p:cNvSpPr>
            <a:spLocks noGrp="1"/>
          </p:cNvSpPr>
          <p:nvPr>
            <p:ph idx="1"/>
          </p:nvPr>
        </p:nvSpPr>
        <p:spPr>
          <a:xfrm>
            <a:off x="609600" y="1481138"/>
            <a:ext cx="10972800" cy="4525962"/>
          </a:xfrm>
        </p:spPr>
        <p:txBody>
          <a:bodyPr/>
          <a:lstStyle>
            <a:lvl1pPr algn="r" rtl="1">
              <a:defRPr>
                <a:solidFill>
                  <a:schemeClr val="bg1"/>
                </a:solidFill>
              </a:defRPr>
            </a:lvl1pPr>
            <a:lvl2pPr algn="r" rtl="1">
              <a:defRPr>
                <a:solidFill>
                  <a:schemeClr val="bg1"/>
                </a:solidFill>
              </a:defRPr>
            </a:lvl2pPr>
            <a:lvl3pPr algn="r" rtl="1">
              <a:defRPr>
                <a:solidFill>
                  <a:schemeClr val="bg1"/>
                </a:solidFill>
              </a:defRPr>
            </a:lvl3pPr>
            <a:lvl4pPr algn="r" rtl="1">
              <a:defRPr>
                <a:solidFill>
                  <a:schemeClr val="bg1"/>
                </a:solidFill>
              </a:defRPr>
            </a:lvl4pPr>
            <a:lvl5pPr algn="r" rtl="1">
              <a:defRPr>
                <a:solidFill>
                  <a:schemeClr val="bg1"/>
                </a:solidFill>
              </a:defRPr>
            </a:lvl5pPr>
            <a:extLst/>
          </a:lstStyle>
          <a:p>
            <a:pPr lvl="0"/>
            <a:r>
              <a:rPr lang="ar-SA" dirty="0" smtClean="0"/>
              <a:t>انقر لتحرير أنماط النص الرئيسي</a:t>
            </a:r>
          </a:p>
          <a:p>
            <a:pPr lvl="1"/>
            <a:r>
              <a:rPr lang="ar-SA" dirty="0" smtClean="0"/>
              <a:t>المستوى الثاني</a:t>
            </a:r>
          </a:p>
          <a:p>
            <a:pPr lvl="2"/>
            <a:r>
              <a:rPr lang="ar-SA" dirty="0" smtClean="0"/>
              <a:t>المستوى الثالث</a:t>
            </a:r>
          </a:p>
          <a:p>
            <a:pPr lvl="3"/>
            <a:r>
              <a:rPr lang="ar-SA" dirty="0" smtClean="0"/>
              <a:t>المستوى الرابع</a:t>
            </a:r>
          </a:p>
          <a:p>
            <a:pPr lvl="4"/>
            <a:r>
              <a:rPr lang="ar-SA" dirty="0" smtClean="0"/>
              <a:t>المستوى الخامس</a:t>
            </a:r>
            <a:endParaRPr lang="en-US" dirty="0"/>
          </a:p>
        </p:txBody>
      </p:sp>
      <p:sp>
        <p:nvSpPr>
          <p:cNvPr id="12" name="عنوان 6"/>
          <p:cNvSpPr>
            <a:spLocks noGrp="1"/>
          </p:cNvSpPr>
          <p:nvPr>
            <p:ph type="title"/>
          </p:nvPr>
        </p:nvSpPr>
        <p:spPr>
          <a:xfrm>
            <a:off x="609600" y="274638"/>
            <a:ext cx="10972800" cy="1143000"/>
          </a:xfrm>
          <a:prstGeom prst="rect">
            <a:avLst/>
          </a:prstGeom>
        </p:spPr>
        <p:txBody>
          <a:bodyPr rtlCol="0"/>
          <a:lstStyle>
            <a:lvl1pPr algn="r" rtl="1">
              <a:defRPr>
                <a:solidFill>
                  <a:schemeClr val="accent5"/>
                </a:solidFill>
              </a:defRPr>
            </a:lvl1pPr>
            <a:extLst/>
          </a:lstStyle>
          <a:p>
            <a:r>
              <a:rPr lang="ar-SA" dirty="0" smtClean="0"/>
              <a:t>انقر لتحرير نمط العنوان الرئيسي</a:t>
            </a:r>
            <a:endParaRPr lang="en-US" dirty="0"/>
          </a:p>
        </p:txBody>
      </p:sp>
      <p:sp>
        <p:nvSpPr>
          <p:cNvPr id="4" name="عنصر نائب للتاريخ 9"/>
          <p:cNvSpPr>
            <a:spLocks noGrp="1"/>
          </p:cNvSpPr>
          <p:nvPr>
            <p:ph type="dt" sz="half" idx="10"/>
          </p:nvPr>
        </p:nvSpPr>
        <p:spPr>
          <a:xfrm>
            <a:off x="8970433" y="6408739"/>
            <a:ext cx="2559051" cy="365125"/>
          </a:xfrm>
          <a:prstGeom prst="rect">
            <a:avLst/>
          </a:prstGeom>
        </p:spPr>
        <p:txBody>
          <a:bodyPr/>
          <a:lstStyle>
            <a:lvl1pPr>
              <a:defRPr>
                <a:latin typeface="Times New Roman" charset="0"/>
              </a:defRPr>
            </a:lvl1pPr>
          </a:lstStyle>
          <a:p>
            <a:pPr>
              <a:defRPr/>
            </a:pPr>
            <a:fld id="{6EC76FCF-2DA6-4303-92CC-43C4B91592D6}" type="datetimeFigureOut">
              <a:rPr lang="en-US">
                <a:solidFill>
                  <a:prstClr val="white"/>
                </a:solidFill>
              </a:rPr>
              <a:pPr>
                <a:defRPr/>
              </a:pPr>
              <a:t>12/1/2016</a:t>
            </a:fld>
            <a:endParaRPr lang="en-US" dirty="0">
              <a:solidFill>
                <a:prstClr val="white"/>
              </a:solidFill>
            </a:endParaRPr>
          </a:p>
        </p:txBody>
      </p:sp>
      <p:sp>
        <p:nvSpPr>
          <p:cNvPr id="5" name="عنصر نائب للتذييل 21"/>
          <p:cNvSpPr>
            <a:spLocks noGrp="1"/>
          </p:cNvSpPr>
          <p:nvPr>
            <p:ph type="ftr" sz="quarter" idx="11"/>
          </p:nvPr>
        </p:nvSpPr>
        <p:spPr>
          <a:xfrm>
            <a:off x="5839884" y="6408739"/>
            <a:ext cx="3134783" cy="365125"/>
          </a:xfrm>
          <a:prstGeom prst="rect">
            <a:avLst/>
          </a:prstGeom>
        </p:spPr>
        <p:txBody>
          <a:bodyPr/>
          <a:lstStyle>
            <a:lvl1pPr>
              <a:defRPr>
                <a:latin typeface="Times New Roman" charset="0"/>
              </a:defRPr>
            </a:lvl1pPr>
          </a:lstStyle>
          <a:p>
            <a:pPr>
              <a:defRPr/>
            </a:pPr>
            <a:endParaRPr lang="en-US">
              <a:solidFill>
                <a:prstClr val="white"/>
              </a:solidFill>
            </a:endParaRPr>
          </a:p>
        </p:txBody>
      </p:sp>
      <p:sp>
        <p:nvSpPr>
          <p:cNvPr id="6" name="عنصر نائب لرقم الشريحة 17"/>
          <p:cNvSpPr>
            <a:spLocks noGrp="1"/>
          </p:cNvSpPr>
          <p:nvPr>
            <p:ph type="sldNum" sz="quarter" idx="12"/>
          </p:nvPr>
        </p:nvSpPr>
        <p:spPr>
          <a:xfrm>
            <a:off x="11529484" y="6408739"/>
            <a:ext cx="488949" cy="365125"/>
          </a:xfrm>
        </p:spPr>
        <p:txBody>
          <a:bodyPr/>
          <a:lstStyle>
            <a:lvl1pPr>
              <a:defRPr>
                <a:latin typeface="Times New Roman" panose="02020603050405020304" pitchFamily="18" charset="0"/>
              </a:defRPr>
            </a:lvl1pPr>
          </a:lstStyle>
          <a:p>
            <a:pPr>
              <a:defRPr/>
            </a:pPr>
            <a:fld id="{EFC269D4-061C-47C5-B922-0E4AFA08B02E}" type="slidenum">
              <a:rPr lang="en-US" altLang="ar-SA">
                <a:solidFill>
                  <a:prstClr val="black"/>
                </a:solidFill>
              </a:rPr>
              <a:pPr>
                <a:defRPr/>
              </a:pPr>
              <a:t>‹#›</a:t>
            </a:fld>
            <a:r>
              <a:rPr lang="en-US" altLang="ar-SA">
                <a:solidFill>
                  <a:prstClr val="black"/>
                </a:solidFill>
              </a:rPr>
              <a:t> of 25</a:t>
            </a:r>
          </a:p>
        </p:txBody>
      </p:sp>
    </p:spTree>
    <p:extLst>
      <p:ext uri="{BB962C8B-B14F-4D97-AF65-F5344CB8AC3E}">
        <p14:creationId xmlns:p14="http://schemas.microsoft.com/office/powerpoint/2010/main" val="3754051818"/>
      </p:ext>
    </p:extLst>
  </p:cSld>
  <p:clrMapOvr>
    <a:overrideClrMapping bg1="dk1" tx1="lt1" bg2="dk2" tx2="lt2" accent1="accent1" accent2="accent2" accent3="accent3" accent4="accent4" accent5="accent5" accent6="accent6" hlink="hlink" folHlink="folHlink"/>
  </p:clrMapOvr>
  <p:transition advClick="0"/>
</p:sldLayout>
</file>

<file path=ppt/slideLayouts/slideLayout27.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smtClean="0"/>
              <a:t>Click to edit Master title style</a:t>
            </a:r>
            <a:endParaRPr lang="ar-S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a:xfrm>
            <a:off x="8610600" y="6356350"/>
            <a:ext cx="2743200" cy="365125"/>
          </a:xfrm>
          <a:prstGeom prst="rect">
            <a:avLst/>
          </a:prstGeom>
        </p:spPr>
        <p:txBody>
          <a:bodyPr/>
          <a:lstStyle/>
          <a:p>
            <a:fld id="{6A7AA5DA-2560-49BD-B434-4C1AEA9502EF}" type="datetimeFigureOut">
              <a:rPr lang="ar-SA">
                <a:solidFill>
                  <a:prstClr val="black"/>
                </a:solidFill>
              </a:rPr>
              <a:pPr/>
              <a:t>02/03/38</a:t>
            </a:fld>
            <a:endParaRPr lang="ar-SA">
              <a:solidFill>
                <a:prstClr val="black"/>
              </a:solidFill>
            </a:endParaRPr>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ar-SA">
              <a:solidFill>
                <a:prstClr val="black"/>
              </a:solidFill>
            </a:endParaRPr>
          </a:p>
        </p:txBody>
      </p:sp>
      <p:sp>
        <p:nvSpPr>
          <p:cNvPr id="6" name="Slide Number Placeholder 5"/>
          <p:cNvSpPr>
            <a:spLocks noGrp="1"/>
          </p:cNvSpPr>
          <p:nvPr>
            <p:ph type="sldNum" sz="quarter" idx="12"/>
          </p:nvPr>
        </p:nvSpPr>
        <p:spPr/>
        <p:txBody>
          <a:bodyPr/>
          <a:lstStyle/>
          <a:p>
            <a:fld id="{03B376B9-F531-40B0-B7E1-2698B85AE815}" type="slidenum">
              <a:rPr lang="ar-SA" smtClean="0">
                <a:solidFill>
                  <a:prstClr val="white"/>
                </a:solidFill>
              </a:rPr>
              <a:pPr/>
              <a:t>‹#›</a:t>
            </a:fld>
            <a:endParaRPr lang="ar-SA">
              <a:solidFill>
                <a:prstClr val="white"/>
              </a:solidFill>
            </a:endParaRPr>
          </a:p>
        </p:txBody>
      </p:sp>
    </p:spTree>
    <p:extLst>
      <p:ext uri="{BB962C8B-B14F-4D97-AF65-F5344CB8AC3E}">
        <p14:creationId xmlns:p14="http://schemas.microsoft.com/office/powerpoint/2010/main" val="2457528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theme" Target="../theme/theme2.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en-US" smtClean="0"/>
              <a:t>Click to edit Master title style</a:t>
            </a:r>
            <a:endParaRPr lang="ar-SA"/>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78ED4ED6-0AC2-4C35-A1BB-A67F270B9C82}" type="datetimeFigureOut">
              <a:rPr lang="ar-SA" smtClean="0">
                <a:solidFill>
                  <a:prstClr val="black">
                    <a:tint val="75000"/>
                  </a:prstClr>
                </a:solidFill>
              </a:rPr>
              <a:pPr/>
              <a:t>02/03/38</a:t>
            </a:fld>
            <a:endParaRPr lang="ar-SA">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solidFill>
                <a:prstClr val="black">
                  <a:tint val="75000"/>
                </a:prstClr>
              </a:solidFill>
            </a:endParaRPr>
          </a:p>
        </p:txBody>
      </p:sp>
      <p:sp>
        <p:nvSpPr>
          <p:cNvPr id="6" name="Slide Number Placeholder 5"/>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5731703A-BA3C-494D-A4E4-FDD3244A5C79}"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29793254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ext Placeholder 2"/>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ar-EG" altLang="ar-SA" smtClean="0"/>
              <a:t>المحتوى المستوى الأول</a:t>
            </a:r>
            <a:endParaRPr lang="en-US" altLang="ar-SA" smtClean="0"/>
          </a:p>
          <a:p>
            <a:pPr lvl="1"/>
            <a:r>
              <a:rPr lang="ar-EG" altLang="ar-SA" smtClean="0"/>
              <a:t>المحتوى المستوى الثاني</a:t>
            </a:r>
            <a:endParaRPr lang="en-US" altLang="ar-SA" smtClean="0"/>
          </a:p>
          <a:p>
            <a:pPr lvl="2"/>
            <a:r>
              <a:rPr lang="ar-EG" altLang="ar-SA" smtClean="0"/>
              <a:t>المحتوى المستوى الثالث</a:t>
            </a:r>
            <a:endParaRPr lang="en-US" altLang="ar-SA" smtClean="0"/>
          </a:p>
          <a:p>
            <a:pPr lvl="3"/>
            <a:r>
              <a:rPr lang="ar-EG" altLang="ar-SA" smtClean="0"/>
              <a:t>المحتوى المستوى الرابع</a:t>
            </a:r>
            <a:endParaRPr lang="en-US" altLang="ar-SA" smtClean="0"/>
          </a:p>
          <a:p>
            <a:pPr lvl="4"/>
            <a:r>
              <a:rPr lang="ar-EG" altLang="ar-SA" smtClean="0"/>
              <a:t>المحتوى المستوى الخامس</a:t>
            </a:r>
            <a:endParaRPr lang="en-US" altLang="ar-SA" smtClean="0"/>
          </a:p>
        </p:txBody>
      </p:sp>
      <p:sp>
        <p:nvSpPr>
          <p:cNvPr id="10" name="Rectangle 9"/>
          <p:cNvSpPr/>
          <p:nvPr userDrawn="1"/>
        </p:nvSpPr>
        <p:spPr>
          <a:xfrm>
            <a:off x="0" y="6324600"/>
            <a:ext cx="12192000" cy="5334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a:defRPr/>
            </a:pPr>
            <a:endParaRPr lang="en-US" dirty="0">
              <a:solidFill>
                <a:prstClr val="white"/>
              </a:solidFill>
            </a:endParaRPr>
          </a:p>
        </p:txBody>
      </p:sp>
      <p:sp>
        <p:nvSpPr>
          <p:cNvPr id="15" name="Slide Number Placeholder 5"/>
          <p:cNvSpPr>
            <a:spLocks noGrp="1"/>
          </p:cNvSpPr>
          <p:nvPr>
            <p:ph type="sldNum" sz="quarter" idx="4"/>
          </p:nvPr>
        </p:nvSpPr>
        <p:spPr>
          <a:xfrm>
            <a:off x="6049108" y="6376989"/>
            <a:ext cx="703385" cy="365125"/>
          </a:xfrm>
          <a:prstGeom prst="rect">
            <a:avLst/>
          </a:prstGeom>
        </p:spPr>
        <p:txBody>
          <a:bodyPr vert="horz" wrap="square" lIns="91440" tIns="45720" rIns="91440" bIns="45720" numCol="1" anchor="ctr" anchorCtr="0" compatLnSpc="1">
            <a:prstTxWarp prst="textNoShape">
              <a:avLst/>
            </a:prstTxWarp>
          </a:bodyPr>
          <a:lstStyle>
            <a:lvl1pPr algn="r" rtl="0" eaLnBrk="1" hangingPunct="1">
              <a:defRPr sz="1200">
                <a:solidFill>
                  <a:schemeClr val="bg1"/>
                </a:solidFill>
                <a:latin typeface="Calibri" pitchFamily="34" charset="0"/>
                <a:cs typeface="Arial" charset="0"/>
              </a:defRPr>
            </a:lvl1pPr>
          </a:lstStyle>
          <a:p>
            <a:pPr fontAlgn="base">
              <a:spcBef>
                <a:spcPct val="0"/>
              </a:spcBef>
              <a:spcAft>
                <a:spcPct val="0"/>
              </a:spcAft>
              <a:defRPr/>
            </a:pPr>
            <a:endParaRPr lang="en-US">
              <a:solidFill>
                <a:prstClr val="white"/>
              </a:solidFill>
            </a:endParaRPr>
          </a:p>
        </p:txBody>
      </p:sp>
      <p:pic>
        <p:nvPicPr>
          <p:cNvPr id="1029" name="Picture 17"/>
          <p:cNvPicPr>
            <a:picLocks noChangeAspect="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289169" y="5964239"/>
            <a:ext cx="1031631" cy="712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0" name="Rectangle 18"/>
          <p:cNvSpPr>
            <a:spLocks noChangeArrowheads="1"/>
          </p:cNvSpPr>
          <p:nvPr userDrawn="1"/>
        </p:nvSpPr>
        <p:spPr bwMode="auto">
          <a:xfrm>
            <a:off x="1125416" y="6581776"/>
            <a:ext cx="311604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l" rtl="0" fontAlgn="base">
              <a:spcBef>
                <a:spcPct val="0"/>
              </a:spcBef>
              <a:spcAft>
                <a:spcPct val="0"/>
              </a:spcAft>
              <a:defRPr/>
            </a:pPr>
            <a:r>
              <a:rPr lang="en-US" altLang="ar-SA" sz="1200" smtClean="0">
                <a:solidFill>
                  <a:prstClr val="white"/>
                </a:solidFill>
                <a:latin typeface="Calibri" panose="020F0502020204030204" pitchFamily="34" charset="0"/>
              </a:rPr>
              <a:t>Deanship of E-Learning and Distance Education</a:t>
            </a:r>
          </a:p>
        </p:txBody>
      </p:sp>
      <p:sp>
        <p:nvSpPr>
          <p:cNvPr id="1031" name="Rectangle 19"/>
          <p:cNvSpPr>
            <a:spLocks noChangeArrowheads="1"/>
          </p:cNvSpPr>
          <p:nvPr userDrawn="1"/>
        </p:nvSpPr>
        <p:spPr bwMode="auto">
          <a:xfrm>
            <a:off x="1455617" y="6291264"/>
            <a:ext cx="27959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l" rtl="0" fontAlgn="base">
              <a:spcBef>
                <a:spcPct val="0"/>
              </a:spcBef>
              <a:spcAft>
                <a:spcPct val="0"/>
              </a:spcAft>
              <a:defRPr/>
            </a:pPr>
            <a:r>
              <a:rPr lang="ar-SA" altLang="ar-SA" sz="1600" b="1" smtClean="0">
                <a:solidFill>
                  <a:prstClr val="white"/>
                </a:solidFill>
                <a:latin typeface="Calibri" panose="020F0502020204030204" pitchFamily="34" charset="0"/>
              </a:rPr>
              <a:t>عمادة التعلم الإلكتروني والتعليم عن بعد</a:t>
            </a:r>
            <a:endParaRPr lang="en-US" altLang="ar-SA" sz="1600" b="1" smtClean="0">
              <a:solidFill>
                <a:prstClr val="white"/>
              </a:solidFill>
              <a:latin typeface="Calibri" panose="020F0502020204030204" pitchFamily="34" charset="0"/>
            </a:endParaRPr>
          </a:p>
        </p:txBody>
      </p:sp>
      <p:sp>
        <p:nvSpPr>
          <p:cNvPr id="1032" name="Rectangle 20"/>
          <p:cNvSpPr>
            <a:spLocks noChangeArrowheads="1"/>
          </p:cNvSpPr>
          <p:nvPr userDrawn="1"/>
        </p:nvSpPr>
        <p:spPr bwMode="auto">
          <a:xfrm>
            <a:off x="7344679" y="6365876"/>
            <a:ext cx="2217274"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rtl="0" fontAlgn="base">
              <a:spcBef>
                <a:spcPct val="0"/>
              </a:spcBef>
              <a:spcAft>
                <a:spcPct val="0"/>
              </a:spcAft>
              <a:defRPr/>
            </a:pPr>
            <a:r>
              <a:rPr lang="ar-SA" altLang="ar-SA" sz="1100" smtClean="0">
                <a:solidFill>
                  <a:prstClr val="white"/>
                </a:solidFill>
              </a:rPr>
              <a:t>جميع الحقوق محفوظة لجامعة الملك فيصل ©</a:t>
            </a:r>
          </a:p>
          <a:p>
            <a:pPr algn="ctr" rtl="0" fontAlgn="base">
              <a:spcBef>
                <a:spcPct val="0"/>
              </a:spcBef>
              <a:spcAft>
                <a:spcPct val="0"/>
              </a:spcAft>
              <a:defRPr/>
            </a:pPr>
            <a:r>
              <a:rPr lang="en-US" altLang="ar-SA" sz="1100" smtClean="0">
                <a:solidFill>
                  <a:prstClr val="white"/>
                </a:solidFill>
              </a:rPr>
              <a:t>All Rights Reserved for KFU ©</a:t>
            </a:r>
            <a:endParaRPr lang="en-US" altLang="ar-SA" sz="1100" smtClean="0">
              <a:solidFill>
                <a:prstClr val="white"/>
              </a:solidFill>
              <a:latin typeface="Calibri" panose="020F0502020204030204" pitchFamily="34" charset="0"/>
            </a:endParaRPr>
          </a:p>
        </p:txBody>
      </p:sp>
    </p:spTree>
    <p:extLst>
      <p:ext uri="{BB962C8B-B14F-4D97-AF65-F5344CB8AC3E}">
        <p14:creationId xmlns:p14="http://schemas.microsoft.com/office/powerpoint/2010/main" val="36504969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Lst>
  <p:hf hdr="0" ftr="0" dt="0"/>
  <p:txStyles>
    <p:titleStyle>
      <a:lvl1pPr algn="r" rtl="0" eaLnBrk="0" fontAlgn="base" hangingPunct="0">
        <a:spcBef>
          <a:spcPct val="0"/>
        </a:spcBef>
        <a:spcAft>
          <a:spcPct val="0"/>
        </a:spcAft>
        <a:defRPr sz="4400" kern="1200">
          <a:solidFill>
            <a:srgbClr val="AD9968"/>
          </a:solidFill>
          <a:latin typeface="+mj-lt"/>
          <a:ea typeface="+mj-ea"/>
          <a:cs typeface="Arial" charset="0"/>
        </a:defRPr>
      </a:lvl1pPr>
      <a:lvl2pPr algn="r" rtl="0" eaLnBrk="0" fontAlgn="base" hangingPunct="0">
        <a:spcBef>
          <a:spcPct val="0"/>
        </a:spcBef>
        <a:spcAft>
          <a:spcPct val="0"/>
        </a:spcAft>
        <a:defRPr sz="4400">
          <a:solidFill>
            <a:srgbClr val="AD9968"/>
          </a:solidFill>
          <a:latin typeface="Calibri" pitchFamily="34" charset="0"/>
          <a:cs typeface="Arial" charset="0"/>
        </a:defRPr>
      </a:lvl2pPr>
      <a:lvl3pPr algn="r" rtl="0" eaLnBrk="0" fontAlgn="base" hangingPunct="0">
        <a:spcBef>
          <a:spcPct val="0"/>
        </a:spcBef>
        <a:spcAft>
          <a:spcPct val="0"/>
        </a:spcAft>
        <a:defRPr sz="4400">
          <a:solidFill>
            <a:srgbClr val="AD9968"/>
          </a:solidFill>
          <a:latin typeface="Calibri" pitchFamily="34" charset="0"/>
          <a:cs typeface="Arial" charset="0"/>
        </a:defRPr>
      </a:lvl3pPr>
      <a:lvl4pPr algn="r" rtl="0" eaLnBrk="0" fontAlgn="base" hangingPunct="0">
        <a:spcBef>
          <a:spcPct val="0"/>
        </a:spcBef>
        <a:spcAft>
          <a:spcPct val="0"/>
        </a:spcAft>
        <a:defRPr sz="4400">
          <a:solidFill>
            <a:srgbClr val="AD9968"/>
          </a:solidFill>
          <a:latin typeface="Calibri" pitchFamily="34" charset="0"/>
          <a:cs typeface="Arial" charset="0"/>
        </a:defRPr>
      </a:lvl4pPr>
      <a:lvl5pPr algn="r" rtl="0" eaLnBrk="0" fontAlgn="base" hangingPunct="0">
        <a:spcBef>
          <a:spcPct val="0"/>
        </a:spcBef>
        <a:spcAft>
          <a:spcPct val="0"/>
        </a:spcAft>
        <a:defRPr sz="4400">
          <a:solidFill>
            <a:srgbClr val="AD9968"/>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anose="020B0604020202020204" pitchFamily="34" charset="0"/>
        <a:buChar char="•"/>
        <a:defRPr sz="3200" kern="1200">
          <a:solidFill>
            <a:srgbClr val="013E36"/>
          </a:solidFill>
          <a:latin typeface="+mn-lt"/>
          <a:ea typeface="+mn-ea"/>
          <a:cs typeface="Arial" charset="0"/>
        </a:defRPr>
      </a:lvl1pPr>
      <a:lvl2pPr marL="742950" indent="-285750" algn="r" rtl="0" eaLnBrk="0" fontAlgn="base" hangingPunct="0">
        <a:spcBef>
          <a:spcPct val="20000"/>
        </a:spcBef>
        <a:spcAft>
          <a:spcPct val="0"/>
        </a:spcAft>
        <a:buFont typeface="Arial" panose="020B0604020202020204" pitchFamily="34" charset="0"/>
        <a:buChar char="–"/>
        <a:defRPr sz="2800" kern="1200">
          <a:solidFill>
            <a:srgbClr val="013E36"/>
          </a:solidFill>
          <a:latin typeface="+mn-lt"/>
          <a:ea typeface="+mn-ea"/>
          <a:cs typeface="Arial" charset="0"/>
        </a:defRPr>
      </a:lvl2pPr>
      <a:lvl3pPr marL="1143000" indent="-228600" algn="r" rtl="0" eaLnBrk="0" fontAlgn="base" hangingPunct="0">
        <a:spcBef>
          <a:spcPct val="20000"/>
        </a:spcBef>
        <a:spcAft>
          <a:spcPct val="0"/>
        </a:spcAft>
        <a:buFont typeface="Arial" panose="020B0604020202020204" pitchFamily="34" charset="0"/>
        <a:buChar char="•"/>
        <a:defRPr sz="2400" kern="1200">
          <a:solidFill>
            <a:srgbClr val="013E36"/>
          </a:solidFill>
          <a:latin typeface="+mn-lt"/>
          <a:ea typeface="+mn-ea"/>
          <a:cs typeface="Arial" charset="0"/>
        </a:defRPr>
      </a:lvl3pPr>
      <a:lvl4pPr marL="1600200" indent="-228600" algn="r" rtl="0" eaLnBrk="0" fontAlgn="base" hangingPunct="0">
        <a:spcBef>
          <a:spcPct val="20000"/>
        </a:spcBef>
        <a:spcAft>
          <a:spcPct val="0"/>
        </a:spcAft>
        <a:buFont typeface="Arial" panose="020B0604020202020204" pitchFamily="34" charset="0"/>
        <a:buChar char="–"/>
        <a:defRPr sz="2000" kern="1200">
          <a:solidFill>
            <a:srgbClr val="013E36"/>
          </a:solidFill>
          <a:latin typeface="+mn-lt"/>
          <a:ea typeface="+mn-ea"/>
          <a:cs typeface="Arial" charset="0"/>
        </a:defRPr>
      </a:lvl4pPr>
      <a:lvl5pPr marL="2057400" indent="-228600" algn="r" rtl="0" eaLnBrk="0" fontAlgn="base" hangingPunct="0">
        <a:spcBef>
          <a:spcPct val="20000"/>
        </a:spcBef>
        <a:spcAft>
          <a:spcPct val="0"/>
        </a:spcAft>
        <a:buFont typeface="Arial" panose="020B0604020202020204" pitchFamily="34" charset="0"/>
        <a:buChar char="»"/>
        <a:defRPr sz="2000" kern="1200">
          <a:solidFill>
            <a:srgbClr val="013E36"/>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eg"/><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ctrTitle"/>
          </p:nvPr>
        </p:nvSpPr>
        <p:spPr bwMode="auto">
          <a:xfrm>
            <a:off x="1885950" y="2130426"/>
            <a:ext cx="8420100" cy="14700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endParaRPr lang="ar-SA" altLang="ar-SA" smtClean="0">
              <a:solidFill>
                <a:srgbClr val="376092"/>
              </a:solidFill>
              <a:cs typeface="Arial" panose="020B0604020202020204"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14340"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rgbClr val="013E36"/>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rgbClr val="013E36"/>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rgbClr val="013E36"/>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9pPr>
          </a:lstStyle>
          <a:p>
            <a:pPr algn="ctr">
              <a:spcBef>
                <a:spcPct val="0"/>
              </a:spcBef>
              <a:buFontTx/>
              <a:buNone/>
            </a:pPr>
            <a:fld id="{98D0D8BF-1BC6-4310-B25A-620B9995A616}" type="slidenum">
              <a:rPr lang="ar-SA" altLang="ar-SA" sz="1200">
                <a:solidFill>
                  <a:prstClr val="white"/>
                </a:solidFill>
              </a:rPr>
              <a:pPr algn="ctr">
                <a:spcBef>
                  <a:spcPct val="0"/>
                </a:spcBef>
                <a:buFontTx/>
                <a:buNone/>
              </a:pPr>
              <a:t>1</a:t>
            </a:fld>
            <a:endParaRPr lang="en-US" altLang="ar-SA" sz="1200">
              <a:solidFill>
                <a:prstClr val="white"/>
              </a:solidFill>
            </a:endParaRPr>
          </a:p>
        </p:txBody>
      </p:sp>
      <p:sp>
        <p:nvSpPr>
          <p:cNvPr id="5" name="Rectangle 4"/>
          <p:cNvSpPr/>
          <p:nvPr/>
        </p:nvSpPr>
        <p:spPr>
          <a:xfrm>
            <a:off x="114300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a:defRPr/>
            </a:pPr>
            <a:endParaRPr lang="en-US" dirty="0">
              <a:solidFill>
                <a:prstClr val="white"/>
              </a:solidFill>
            </a:endParaRPr>
          </a:p>
        </p:txBody>
      </p:sp>
      <p:sp>
        <p:nvSpPr>
          <p:cNvPr id="6" name="Rectangle 5"/>
          <p:cNvSpPr/>
          <p:nvPr/>
        </p:nvSpPr>
        <p:spPr>
          <a:xfrm>
            <a:off x="1143000" y="-228600"/>
            <a:ext cx="9906000" cy="3429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a:defRPr/>
            </a:pPr>
            <a:endParaRPr lang="en-US" dirty="0">
              <a:solidFill>
                <a:prstClr val="white"/>
              </a:solidFill>
            </a:endParaRPr>
          </a:p>
        </p:txBody>
      </p:sp>
      <p:sp>
        <p:nvSpPr>
          <p:cNvPr id="14343" name="Subtitle 2"/>
          <p:cNvSpPr txBox="1">
            <a:spLocks/>
          </p:cNvSpPr>
          <p:nvPr/>
        </p:nvSpPr>
        <p:spPr bwMode="auto">
          <a:xfrm>
            <a:off x="6858000" y="4800600"/>
            <a:ext cx="408305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rgbClr val="013E36"/>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rgbClr val="013E36"/>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rgbClr val="013E36"/>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9pPr>
          </a:lstStyle>
          <a:p>
            <a:pPr algn="ctr" rtl="0" fontAlgn="base">
              <a:spcAft>
                <a:spcPct val="0"/>
              </a:spcAft>
              <a:buFont typeface="Arial" panose="020B0604020202020204" pitchFamily="34" charset="0"/>
              <a:buNone/>
            </a:pPr>
            <a:r>
              <a:rPr lang="ar-SA" altLang="ar-SA" sz="2400" b="1"/>
              <a:t>جامعة الملك فيصل</a:t>
            </a:r>
          </a:p>
          <a:p>
            <a:pPr algn="ctr" rtl="0" fontAlgn="base">
              <a:spcAft>
                <a:spcPct val="0"/>
              </a:spcAft>
              <a:buFont typeface="Arial" panose="020B0604020202020204" pitchFamily="34" charset="0"/>
              <a:buNone/>
            </a:pPr>
            <a:r>
              <a:rPr lang="ar-SA" altLang="ar-SA" sz="2400" b="1"/>
              <a:t>عمادة التعلم الإلكتروني والتعليم عن بعد</a:t>
            </a:r>
            <a:endParaRPr lang="en-US" altLang="ar-SA" sz="2400" b="1"/>
          </a:p>
          <a:p>
            <a:pPr algn="ctr" rtl="0" fontAlgn="base">
              <a:spcAft>
                <a:spcPct val="0"/>
              </a:spcAft>
              <a:buFont typeface="Arial" panose="020B0604020202020204" pitchFamily="34" charset="0"/>
              <a:buNone/>
            </a:pPr>
            <a:r>
              <a:rPr lang="ar-SA" altLang="ar-SA" sz="2400"/>
              <a:t>	</a:t>
            </a:r>
            <a:endParaRPr lang="en-US" altLang="ar-SA" sz="2400"/>
          </a:p>
        </p:txBody>
      </p:sp>
      <p:grpSp>
        <p:nvGrpSpPr>
          <p:cNvPr id="14344" name="Group 7"/>
          <p:cNvGrpSpPr>
            <a:grpSpLocks/>
          </p:cNvGrpSpPr>
          <p:nvPr/>
        </p:nvGrpSpPr>
        <p:grpSpPr bwMode="auto">
          <a:xfrm>
            <a:off x="7637464" y="1981201"/>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pic>
          <p:nvPicPr>
            <p:cNvPr id="14351" name="Picture 2" descr="http://kfu.files.googlepages.com/newKFUlogo.jpg"/>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210750" y="1066800"/>
              <a:ext cx="2976900" cy="31306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1" name="Freeform 10"/>
          <p:cNvSpPr/>
          <p:nvPr/>
        </p:nvSpPr>
        <p:spPr>
          <a:xfrm>
            <a:off x="114300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sp>
        <p:nvSpPr>
          <p:cNvPr id="14346" name="Title 1"/>
          <p:cNvSpPr txBox="1">
            <a:spLocks/>
          </p:cNvSpPr>
          <p:nvPr/>
        </p:nvSpPr>
        <p:spPr bwMode="auto">
          <a:xfrm>
            <a:off x="1524000" y="2971800"/>
            <a:ext cx="5099050"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r">
              <a:spcBef>
                <a:spcPct val="20000"/>
              </a:spcBef>
              <a:buFont typeface="Arial" panose="020B0604020202020204" pitchFamily="34" charset="0"/>
              <a:buChar char="•"/>
              <a:defRPr sz="3200">
                <a:solidFill>
                  <a:srgbClr val="013E36"/>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rgbClr val="013E36"/>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rgbClr val="013E36"/>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9pPr>
          </a:lstStyle>
          <a:p>
            <a:pPr algn="ctr" fontAlgn="base">
              <a:spcBef>
                <a:spcPct val="0"/>
              </a:spcBef>
              <a:spcAft>
                <a:spcPct val="0"/>
              </a:spcAft>
              <a:buFontTx/>
              <a:buNone/>
            </a:pPr>
            <a:r>
              <a:rPr lang="ar-SA" altLang="ar-SA" sz="3700" b="1">
                <a:solidFill>
                  <a:srgbClr val="AD9968"/>
                </a:solidFill>
                <a:latin typeface="AYM Wadiy S_U normal."/>
                <a:cs typeface="Times New Roman" panose="02020603050405020304" pitchFamily="18" charset="0"/>
              </a:rPr>
              <a:t>مبادئ الاقتصاد الجزئي</a:t>
            </a:r>
          </a:p>
          <a:p>
            <a:pPr algn="ctr" rtl="0" fontAlgn="base">
              <a:spcBef>
                <a:spcPct val="0"/>
              </a:spcBef>
              <a:spcAft>
                <a:spcPct val="0"/>
              </a:spcAft>
              <a:buFontTx/>
              <a:buNone/>
            </a:pPr>
            <a:r>
              <a:rPr lang="en-US" altLang="ar-SA" sz="2400" b="1">
                <a:solidFill>
                  <a:srgbClr val="7F7F7F"/>
                </a:solidFill>
                <a:cs typeface="Times New Roman" panose="02020603050405020304" pitchFamily="18" charset="0"/>
              </a:rPr>
              <a:t>Microeconomics</a:t>
            </a:r>
          </a:p>
          <a:p>
            <a:pPr algn="ctr" fontAlgn="base">
              <a:spcBef>
                <a:spcPct val="0"/>
              </a:spcBef>
              <a:spcAft>
                <a:spcPct val="0"/>
              </a:spcAft>
              <a:buFontTx/>
              <a:buNone/>
            </a:pPr>
            <a:r>
              <a:rPr lang="ar-SA" altLang="ar-SA" sz="3700" b="1">
                <a:solidFill>
                  <a:srgbClr val="AD9968"/>
                </a:solidFill>
                <a:latin typeface="AYM Wadiy S_U normal."/>
                <a:cs typeface="Times New Roman" panose="02020603050405020304" pitchFamily="18" charset="0"/>
              </a:rPr>
              <a:t>استاذ المقرر</a:t>
            </a:r>
          </a:p>
          <a:p>
            <a:pPr algn="ctr" fontAlgn="base">
              <a:spcBef>
                <a:spcPct val="0"/>
              </a:spcBef>
              <a:spcAft>
                <a:spcPct val="0"/>
              </a:spcAft>
              <a:buFontTx/>
              <a:buNone/>
            </a:pPr>
            <a:r>
              <a:rPr lang="ar-SA" altLang="ar-SA" sz="2800" b="1">
                <a:solidFill>
                  <a:srgbClr val="7F7F7F"/>
                </a:solidFill>
                <a:cs typeface="Times New Roman" panose="02020603050405020304" pitchFamily="18" charset="0"/>
              </a:rPr>
              <a:t>د/ يوسف عثمان عبد الكريم</a:t>
            </a:r>
            <a:endParaRPr lang="en-US" altLang="ar-SA" sz="2800" b="1">
              <a:solidFill>
                <a:srgbClr val="7F7F7F"/>
              </a:solidFill>
            </a:endParaRPr>
          </a:p>
        </p:txBody>
      </p:sp>
      <p:sp>
        <p:nvSpPr>
          <p:cNvPr id="14347" name="Slide Number Placeholder 10"/>
          <p:cNvSpPr txBox="1">
            <a:spLocks/>
          </p:cNvSpPr>
          <p:nvPr/>
        </p:nvSpPr>
        <p:spPr bwMode="auto">
          <a:xfrm>
            <a:off x="1524000" y="6405564"/>
            <a:ext cx="23114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r">
              <a:spcBef>
                <a:spcPct val="20000"/>
              </a:spcBef>
              <a:buFont typeface="Arial" panose="020B0604020202020204" pitchFamily="34" charset="0"/>
              <a:buChar char="•"/>
              <a:defRPr sz="3200">
                <a:solidFill>
                  <a:srgbClr val="013E36"/>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rgbClr val="013E36"/>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rgbClr val="013E36"/>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9pPr>
          </a:lstStyle>
          <a:p>
            <a:pPr rtl="0" fontAlgn="base">
              <a:spcBef>
                <a:spcPct val="0"/>
              </a:spcBef>
              <a:spcAft>
                <a:spcPct val="0"/>
              </a:spcAft>
              <a:buFontTx/>
              <a:buNone/>
            </a:pPr>
            <a:fld id="{83096C78-EA97-45CA-8392-094C64A64825}" type="slidenum">
              <a:rPr lang="ar-SA" altLang="ar-SA" sz="1200">
                <a:solidFill>
                  <a:prstClr val="white"/>
                </a:solidFill>
              </a:rPr>
              <a:pPr rtl="0" fontAlgn="base">
                <a:spcBef>
                  <a:spcPct val="0"/>
                </a:spcBef>
                <a:spcAft>
                  <a:spcPct val="0"/>
                </a:spcAft>
                <a:buFontTx/>
                <a:buNone/>
              </a:pPr>
              <a:t>1</a:t>
            </a:fld>
            <a:endParaRPr lang="en-US" altLang="ar-SA" sz="1200">
              <a:solidFill>
                <a:prstClr val="white"/>
              </a:solidFill>
            </a:endParaRPr>
          </a:p>
        </p:txBody>
      </p:sp>
      <p:sp>
        <p:nvSpPr>
          <p:cNvPr id="14" name="Rectangle 13"/>
          <p:cNvSpPr/>
          <p:nvPr/>
        </p:nvSpPr>
        <p:spPr>
          <a:xfrm>
            <a:off x="3079750" y="6329363"/>
            <a:ext cx="2217738" cy="431800"/>
          </a:xfrm>
          <a:prstGeom prst="rect">
            <a:avLst/>
          </a:prstGeom>
        </p:spPr>
        <p:txBody>
          <a:bodyPr wrap="none">
            <a:spAutoFit/>
          </a:bodyPr>
          <a:lstStyle/>
          <a:p>
            <a:pPr algn="ctr" rtl="0">
              <a:defRPr/>
            </a:pPr>
            <a:r>
              <a:rPr lang="ar-SA" sz="1100" dirty="0">
                <a:solidFill>
                  <a:prstClr val="black"/>
                </a:solidFill>
                <a:latin typeface="Arial" panose="020B0604020202020204" pitchFamily="34" charset="0"/>
              </a:rPr>
              <a:t>جميع الحقوق محفوظة لجامعة الملك فيصل ©</a:t>
            </a:r>
          </a:p>
          <a:p>
            <a:pPr algn="ctr" rtl="0">
              <a:defRPr/>
            </a:pPr>
            <a:r>
              <a:rPr lang="en-US" sz="1100" dirty="0">
                <a:solidFill>
                  <a:prstClr val="black"/>
                </a:solidFill>
                <a:latin typeface="Arial" panose="020B0604020202020204" pitchFamily="34" charset="0"/>
                <a:cs typeface="Arial" panose="020B0604020202020204" pitchFamily="34" charset="0"/>
              </a:rPr>
              <a:t>All Rights Reserved for KFU ©</a:t>
            </a:r>
            <a:endParaRPr lang="en-US" sz="1100" dirty="0">
              <a:solidFill>
                <a:prstClr val="black"/>
              </a:solidFill>
              <a:cs typeface="Arial" panose="020B0604020202020204" pitchFamily="34" charset="0"/>
            </a:endParaRPr>
          </a:p>
        </p:txBody>
      </p:sp>
      <p:sp>
        <p:nvSpPr>
          <p:cNvPr id="15" name="Subtitle 2"/>
          <p:cNvSpPr txBox="1">
            <a:spLocks/>
          </p:cNvSpPr>
          <p:nvPr/>
        </p:nvSpPr>
        <p:spPr bwMode="auto">
          <a:xfrm>
            <a:off x="6896100" y="5892801"/>
            <a:ext cx="4083050" cy="538163"/>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a:spcBef>
                <a:spcPct val="20000"/>
              </a:spcBef>
              <a:buFont typeface="Arial" pitchFamily="34" charset="0"/>
              <a:buNone/>
              <a:defRPr/>
            </a:pPr>
            <a:r>
              <a:rPr lang="ar-SA" sz="2400" b="1" u="sng" dirty="0">
                <a:solidFill>
                  <a:srgbClr val="013E36"/>
                </a:solidFill>
                <a:effectLst>
                  <a:outerShdw blurRad="38100" dist="38100" dir="2700000" algn="tl">
                    <a:srgbClr val="000000">
                      <a:alpha val="43137"/>
                    </a:srgbClr>
                  </a:outerShdw>
                </a:effectLst>
                <a:latin typeface="Calibri" pitchFamily="34" charset="0"/>
              </a:rPr>
              <a:t>كلية إدارة الأعمال</a:t>
            </a:r>
            <a:endParaRPr lang="en-US" sz="2400" b="1" u="sng" dirty="0">
              <a:solidFill>
                <a:srgbClr val="013E36"/>
              </a:solidFill>
              <a:effectLst>
                <a:outerShdw blurRad="38100" dist="38100" dir="2700000" algn="tl">
                  <a:srgbClr val="000000">
                    <a:alpha val="43137"/>
                  </a:srgbClr>
                </a:outerShdw>
              </a:effectLst>
              <a:latin typeface="Calibri" pitchFamily="34" charset="0"/>
            </a:endParaRPr>
          </a:p>
          <a:p>
            <a:pPr algn="ctr" rtl="0">
              <a:spcBef>
                <a:spcPct val="20000"/>
              </a:spcBef>
              <a:buFont typeface="Arial" pitchFamily="34" charset="0"/>
              <a:buNone/>
              <a:defRPr/>
            </a:pPr>
            <a:r>
              <a:rPr lang="ar-SA" sz="2400" dirty="0">
                <a:solidFill>
                  <a:srgbClr val="013E36"/>
                </a:solidFill>
                <a:latin typeface="Calibri" pitchFamily="34" charset="0"/>
              </a:rPr>
              <a:t>	</a:t>
            </a:r>
            <a:endParaRPr lang="en-US" sz="2400" dirty="0">
              <a:solidFill>
                <a:srgbClr val="013E36"/>
              </a:solidFill>
              <a:latin typeface="Calibri" pitchFamily="34" charset="0"/>
            </a:endParaRPr>
          </a:p>
        </p:txBody>
      </p:sp>
    </p:spTree>
    <p:extLst>
      <p:ext uri="{BB962C8B-B14F-4D97-AF65-F5344CB8AC3E}">
        <p14:creationId xmlns:p14="http://schemas.microsoft.com/office/powerpoint/2010/main" val="426700366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1913304" y="1301579"/>
            <a:ext cx="8420100" cy="1470025"/>
          </a:xfrm>
        </p:spPr>
        <p:txBody>
          <a:bodyPr/>
          <a:lstStyle/>
          <a:p>
            <a:pPr eaLnBrk="1" hangingPunct="1">
              <a:defRPr/>
            </a:pPr>
            <a:r>
              <a:rPr lang="ar-EG" b="1" dirty="0" smtClean="0">
                <a:effectLst>
                  <a:outerShdw blurRad="38100" dist="38100" dir="2700000" algn="tl">
                    <a:srgbClr val="000000">
                      <a:alpha val="43137"/>
                    </a:srgbClr>
                  </a:outerShdw>
                </a:effectLst>
                <a:cs typeface="Arial" pitchFamily="34" charset="0"/>
              </a:rPr>
              <a:t>المحاضرة</a:t>
            </a:r>
            <a:r>
              <a:rPr lang="ar-SA" b="1" dirty="0" smtClean="0">
                <a:effectLst>
                  <a:outerShdw blurRad="38100" dist="38100" dir="2700000" algn="tl">
                    <a:srgbClr val="000000">
                      <a:alpha val="43137"/>
                    </a:srgbClr>
                  </a:outerShdw>
                </a:effectLst>
                <a:cs typeface="Arial" pitchFamily="34" charset="0"/>
              </a:rPr>
              <a:t> الرابعة عشر    </a:t>
            </a:r>
            <a:endParaRPr lang="en-US" spc="-150" dirty="0">
              <a:effectLst>
                <a:outerShdw blurRad="38100" dist="38100" dir="2700000" algn="tl">
                  <a:srgbClr val="000000">
                    <a:alpha val="43137"/>
                  </a:srgbClr>
                </a:outerShdw>
              </a:effectLst>
              <a:latin typeface="ae_AlMateen" pitchFamily="2" charset="-78"/>
              <a:cs typeface="ae_AlMateen" pitchFamily="2" charset="-78"/>
            </a:endParaRPr>
          </a:p>
        </p:txBody>
      </p:sp>
      <p:sp>
        <p:nvSpPr>
          <p:cNvPr id="15364" name="Slide Number Placeholder 2"/>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rgbClr val="013E36"/>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rgbClr val="013E36"/>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rgbClr val="013E36"/>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9pPr>
          </a:lstStyle>
          <a:p>
            <a:pPr algn="ctr">
              <a:spcBef>
                <a:spcPct val="0"/>
              </a:spcBef>
              <a:buFontTx/>
              <a:buNone/>
            </a:pPr>
            <a:fld id="{C087C1DC-0837-447E-A2B1-755700B7A054}" type="slidenum">
              <a:rPr lang="ar-SA" altLang="ar-SA" sz="1200">
                <a:solidFill>
                  <a:prstClr val="white"/>
                </a:solidFill>
              </a:rPr>
              <a:pPr algn="ctr">
                <a:spcBef>
                  <a:spcPct val="0"/>
                </a:spcBef>
                <a:buFontTx/>
                <a:buNone/>
              </a:pPr>
              <a:t>2</a:t>
            </a:fld>
            <a:endParaRPr lang="en-US" altLang="ar-SA" sz="1200">
              <a:solidFill>
                <a:prstClr val="white"/>
              </a:solidFill>
            </a:endParaRPr>
          </a:p>
        </p:txBody>
      </p:sp>
      <p:sp>
        <p:nvSpPr>
          <p:cNvPr id="5" name="Title 1"/>
          <p:cNvSpPr txBox="1">
            <a:spLocks/>
          </p:cNvSpPr>
          <p:nvPr/>
        </p:nvSpPr>
        <p:spPr>
          <a:xfrm>
            <a:off x="1487488" y="276225"/>
            <a:ext cx="8915400" cy="776288"/>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pPr>
              <a:defRPr/>
            </a:pPr>
            <a:r>
              <a:rPr lang="ar-SA" sz="2000" dirty="0" smtClean="0">
                <a:solidFill>
                  <a:srgbClr val="72A376">
                    <a:lumMod val="75000"/>
                  </a:srgbClr>
                </a:solidFill>
              </a:rPr>
              <a:t>مبادئ الاقتصاد الجزئي </a:t>
            </a:r>
            <a:endParaRPr lang="en-US" sz="2000" dirty="0">
              <a:solidFill>
                <a:srgbClr val="72A376">
                  <a:lumMod val="75000"/>
                </a:srgbClr>
              </a:solidFill>
            </a:endParaRPr>
          </a:p>
        </p:txBody>
      </p:sp>
      <p:sp>
        <p:nvSpPr>
          <p:cNvPr id="7" name="Rectangle 2"/>
          <p:cNvSpPr txBox="1">
            <a:spLocks noChangeArrowheads="1"/>
          </p:cNvSpPr>
          <p:nvPr/>
        </p:nvSpPr>
        <p:spPr bwMode="auto">
          <a:xfrm>
            <a:off x="2103804" y="3174614"/>
            <a:ext cx="8229600" cy="760412"/>
          </a:xfrm>
          <a:prstGeom prst="rect">
            <a:avLst/>
          </a:prstGeom>
          <a:noFill/>
          <a:ln w="9525">
            <a:noFill/>
            <a:miter lim="800000"/>
            <a:headEnd/>
            <a:tailEnd/>
          </a:ln>
        </p:spPr>
        <p:txBody>
          <a:bodyPr anchor="ctr"/>
          <a:lstStyle/>
          <a:p>
            <a:pPr algn="ctr"/>
            <a:endParaRPr lang="ar-SA" sz="5400" kern="10" dirty="0">
              <a:ln w="9525">
                <a:solidFill>
                  <a:srgbClr val="FF6600"/>
                </a:solidFill>
                <a:round/>
                <a:headEnd/>
                <a:tailEnd/>
              </a:ln>
              <a:solidFill>
                <a:srgbClr val="FF0000"/>
              </a:solidFill>
              <a:latin typeface="Al-Mujahed Free"/>
              <a:cs typeface="Times New Roman" panose="02020603050405020304" pitchFamily="18" charset="0"/>
            </a:endParaRPr>
          </a:p>
        </p:txBody>
      </p:sp>
      <p:sp>
        <p:nvSpPr>
          <p:cNvPr id="6" name="WordArt 3"/>
          <p:cNvSpPr>
            <a:spLocks noChangeArrowheads="1" noChangeShapeType="1" noTextEdit="1"/>
          </p:cNvSpPr>
          <p:nvPr/>
        </p:nvSpPr>
        <p:spPr bwMode="auto">
          <a:xfrm>
            <a:off x="3055016" y="2347390"/>
            <a:ext cx="6327176" cy="1346560"/>
          </a:xfrm>
          <a:prstGeom prst="rect">
            <a:avLst/>
          </a:prstGeom>
        </p:spPr>
        <p:txBody>
          <a:bodyPr wrap="none" fromWordArt="1">
            <a:prstTxWarp prst="textPlain">
              <a:avLst>
                <a:gd name="adj" fmla="val 50000"/>
              </a:avLst>
            </a:prstTxWarp>
          </a:bodyPr>
          <a:lstStyle/>
          <a:p>
            <a:pPr algn="ctr"/>
            <a:r>
              <a:rPr lang="ar-BH" sz="4000" b="1" dirty="0" smtClean="0">
                <a:solidFill>
                  <a:srgbClr val="FF0000"/>
                </a:solidFill>
              </a:rPr>
              <a:t>موضوعات مختارة</a:t>
            </a:r>
            <a:endParaRPr lang="en-US" sz="4000" b="1" dirty="0" smtClean="0">
              <a:solidFill>
                <a:srgbClr val="FF0000"/>
              </a:solidFill>
            </a:endParaRPr>
          </a:p>
          <a:p>
            <a:pPr algn="ctr"/>
            <a:r>
              <a:rPr lang="en-US" sz="4000" b="1" dirty="0" smtClean="0">
                <a:solidFill>
                  <a:srgbClr val="FF0000"/>
                </a:solidFill>
              </a:rPr>
              <a:t>Selected topics</a:t>
            </a:r>
          </a:p>
          <a:p>
            <a:pPr algn="ctr"/>
            <a:r>
              <a:rPr lang="ar-SA" sz="4000" kern="10" dirty="0" smtClean="0">
                <a:ln w="9525">
                  <a:solidFill>
                    <a:srgbClr val="FF6600"/>
                  </a:solidFill>
                  <a:round/>
                  <a:headEnd/>
                  <a:tailEnd/>
                </a:ln>
                <a:solidFill>
                  <a:srgbClr val="FF6600"/>
                </a:solidFill>
                <a:latin typeface="Al-Mujahed Free"/>
                <a:cs typeface="Times New Roman" panose="02020603050405020304" pitchFamily="18" charset="0"/>
              </a:rPr>
              <a:t>  </a:t>
            </a:r>
            <a:endParaRPr lang="ar-SA" sz="4000" kern="10" dirty="0">
              <a:ln w="9525">
                <a:solidFill>
                  <a:srgbClr val="FF6600"/>
                </a:solidFill>
                <a:round/>
                <a:headEnd/>
                <a:tailEnd/>
              </a:ln>
              <a:solidFill>
                <a:srgbClr val="FF6600"/>
              </a:solidFill>
              <a:latin typeface="Al-Mujahed Free"/>
              <a:cs typeface="Times New Roman" panose="02020603050405020304" pitchFamily="18" charset="0"/>
            </a:endParaRPr>
          </a:p>
        </p:txBody>
      </p:sp>
    </p:spTree>
    <p:extLst>
      <p:ext uri="{BB962C8B-B14F-4D97-AF65-F5344CB8AC3E}">
        <p14:creationId xmlns:p14="http://schemas.microsoft.com/office/powerpoint/2010/main" val="4666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grpId="0" nodeType="clickEffect" nodePh="1">
                                  <p:stCondLst>
                                    <p:cond delay="0"/>
                                  </p:stCondLst>
                                  <p:endCondLst>
                                    <p:cond evt="begin" delay="0">
                                      <p:tn val="5"/>
                                    </p:cond>
                                  </p:endCondLst>
                                  <p:childTnLst>
                                    <p:set>
                                      <p:cBhvr>
                                        <p:cTn id="6" dur="1" fill="hold">
                                          <p:stCondLst>
                                            <p:cond delay="0"/>
                                          </p:stCondLst>
                                        </p:cTn>
                                        <p:tgtEl>
                                          <p:spTgt spid="7"/>
                                        </p:tgtEl>
                                        <p:attrNameLst>
                                          <p:attrName>style.visibility</p:attrName>
                                        </p:attrNameLst>
                                      </p:cBhvr>
                                      <p:to>
                                        <p:strVal val="visible"/>
                                      </p:to>
                                    </p:set>
                                    <p:animEffect transition="in" filter="fade">
                                      <p:cBhvr>
                                        <p:cTn id="7" dur="800" decel="100000"/>
                                        <p:tgtEl>
                                          <p:spTgt spid="7"/>
                                        </p:tgtEl>
                                      </p:cBhvr>
                                    </p:animEffect>
                                    <p:anim calcmode="lin" valueType="num">
                                      <p:cBhvr>
                                        <p:cTn id="8" dur="800" decel="100000" fill="hold"/>
                                        <p:tgtEl>
                                          <p:spTgt spid="7"/>
                                        </p:tgtEl>
                                        <p:attrNameLst>
                                          <p:attrName>style.rotation</p:attrName>
                                        </p:attrNameLst>
                                      </p:cBhvr>
                                      <p:tavLst>
                                        <p:tav tm="0">
                                          <p:val>
                                            <p:fltVal val="-90"/>
                                          </p:val>
                                        </p:tav>
                                        <p:tav tm="100000">
                                          <p:val>
                                            <p:fltVal val="0"/>
                                          </p:val>
                                        </p:tav>
                                      </p:tavLst>
                                    </p:anim>
                                    <p:anim calcmode="lin" valueType="num">
                                      <p:cBhvr>
                                        <p:cTn id="9" dur="800" decel="100000" fill="hold"/>
                                        <p:tgtEl>
                                          <p:spTgt spid="7"/>
                                        </p:tgtEl>
                                        <p:attrNameLst>
                                          <p:attrName>ppt_x</p:attrName>
                                        </p:attrNameLst>
                                      </p:cBhvr>
                                      <p:tavLst>
                                        <p:tav tm="0">
                                          <p:val>
                                            <p:strVal val="#ppt_x+0.4"/>
                                          </p:val>
                                        </p:tav>
                                        <p:tav tm="100000">
                                          <p:val>
                                            <p:strVal val="#ppt_x-0.05"/>
                                          </p:val>
                                        </p:tav>
                                      </p:tavLst>
                                    </p:anim>
                                    <p:anim calcmode="lin" valueType="num">
                                      <p:cBhvr>
                                        <p:cTn id="10" dur="800" decel="100000" fill="hold"/>
                                        <p:tgtEl>
                                          <p:spTgt spid="7"/>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7"/>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7"/>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26" presetClass="entr" presetSubtype="0"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wipe(down)">
                                      <p:cBhvr>
                                        <p:cTn id="16" dur="580">
                                          <p:stCondLst>
                                            <p:cond delay="0"/>
                                          </p:stCondLst>
                                        </p:cTn>
                                        <p:tgtEl>
                                          <p:spTgt spid="6"/>
                                        </p:tgtEl>
                                      </p:cBhvr>
                                    </p:animEffect>
                                    <p:anim calcmode="lin" valueType="num">
                                      <p:cBhvr>
                                        <p:cTn id="17"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18"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19"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20"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21"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22" dur="26">
                                          <p:stCondLst>
                                            <p:cond delay="650"/>
                                          </p:stCondLst>
                                        </p:cTn>
                                        <p:tgtEl>
                                          <p:spTgt spid="6"/>
                                        </p:tgtEl>
                                      </p:cBhvr>
                                      <p:to x="100000" y="60000"/>
                                    </p:animScale>
                                    <p:animScale>
                                      <p:cBhvr>
                                        <p:cTn id="23" dur="166" decel="50000">
                                          <p:stCondLst>
                                            <p:cond delay="676"/>
                                          </p:stCondLst>
                                        </p:cTn>
                                        <p:tgtEl>
                                          <p:spTgt spid="6"/>
                                        </p:tgtEl>
                                      </p:cBhvr>
                                      <p:to x="100000" y="100000"/>
                                    </p:animScale>
                                    <p:animScale>
                                      <p:cBhvr>
                                        <p:cTn id="24" dur="26">
                                          <p:stCondLst>
                                            <p:cond delay="1312"/>
                                          </p:stCondLst>
                                        </p:cTn>
                                        <p:tgtEl>
                                          <p:spTgt spid="6"/>
                                        </p:tgtEl>
                                      </p:cBhvr>
                                      <p:to x="100000" y="80000"/>
                                    </p:animScale>
                                    <p:animScale>
                                      <p:cBhvr>
                                        <p:cTn id="25" dur="166" decel="50000">
                                          <p:stCondLst>
                                            <p:cond delay="1338"/>
                                          </p:stCondLst>
                                        </p:cTn>
                                        <p:tgtEl>
                                          <p:spTgt spid="6"/>
                                        </p:tgtEl>
                                      </p:cBhvr>
                                      <p:to x="100000" y="100000"/>
                                    </p:animScale>
                                    <p:animScale>
                                      <p:cBhvr>
                                        <p:cTn id="26" dur="26">
                                          <p:stCondLst>
                                            <p:cond delay="1642"/>
                                          </p:stCondLst>
                                        </p:cTn>
                                        <p:tgtEl>
                                          <p:spTgt spid="6"/>
                                        </p:tgtEl>
                                      </p:cBhvr>
                                      <p:to x="100000" y="90000"/>
                                    </p:animScale>
                                    <p:animScale>
                                      <p:cBhvr>
                                        <p:cTn id="27" dur="166" decel="50000">
                                          <p:stCondLst>
                                            <p:cond delay="1668"/>
                                          </p:stCondLst>
                                        </p:cTn>
                                        <p:tgtEl>
                                          <p:spTgt spid="6"/>
                                        </p:tgtEl>
                                      </p:cBhvr>
                                      <p:to x="100000" y="100000"/>
                                    </p:animScale>
                                    <p:animScale>
                                      <p:cBhvr>
                                        <p:cTn id="28" dur="26">
                                          <p:stCondLst>
                                            <p:cond delay="1808"/>
                                          </p:stCondLst>
                                        </p:cTn>
                                        <p:tgtEl>
                                          <p:spTgt spid="6"/>
                                        </p:tgtEl>
                                      </p:cBhvr>
                                      <p:to x="100000" y="95000"/>
                                    </p:animScale>
                                    <p:animScale>
                                      <p:cBhvr>
                                        <p:cTn id="29" dur="166" decel="50000">
                                          <p:stCondLst>
                                            <p:cond delay="1834"/>
                                          </p:stCondLst>
                                        </p:cTn>
                                        <p:tgtEl>
                                          <p:spTgt spid="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dirty="0" smtClean="0"/>
              <a:t>عناصر المحاضرة</a:t>
            </a:r>
            <a:endParaRPr lang="en-US" dirty="0"/>
          </a:p>
        </p:txBody>
      </p:sp>
      <p:sp>
        <p:nvSpPr>
          <p:cNvPr id="7171" name="Text Placeholder 5"/>
          <p:cNvSpPr>
            <a:spLocks noGrp="1"/>
          </p:cNvSpPr>
          <p:nvPr>
            <p:ph idx="1"/>
          </p:nvPr>
        </p:nvSpPr>
        <p:spPr>
          <a:xfrm>
            <a:off x="1981200" y="1600203"/>
            <a:ext cx="8229600" cy="4419599"/>
          </a:xfrm>
        </p:spPr>
        <p:txBody>
          <a:bodyPr/>
          <a:lstStyle/>
          <a:p>
            <a:pPr marL="0" indent="0" rtl="1" eaLnBrk="1" hangingPunct="1">
              <a:buNone/>
            </a:pPr>
            <a:r>
              <a:rPr lang="ar-SA" sz="4000" b="1" dirty="0">
                <a:cs typeface="Arial" pitchFamily="34" charset="0"/>
              </a:rPr>
              <a:t>مقدمة</a:t>
            </a:r>
          </a:p>
          <a:p>
            <a:pPr marL="0" indent="0" rtl="1" eaLnBrk="1" hangingPunct="1">
              <a:buNone/>
            </a:pPr>
            <a:r>
              <a:rPr lang="ar-SA" sz="4000" b="1" dirty="0">
                <a:cs typeface="Arial" pitchFamily="34" charset="0"/>
              </a:rPr>
              <a:t>1- السلع العامة</a:t>
            </a:r>
          </a:p>
          <a:p>
            <a:pPr marL="0" indent="0" rtl="1" eaLnBrk="1" hangingPunct="1">
              <a:buNone/>
            </a:pPr>
            <a:r>
              <a:rPr lang="ar-SA" sz="4000" b="1" dirty="0">
                <a:cs typeface="Arial" pitchFamily="34" charset="0"/>
              </a:rPr>
              <a:t>2- التأثيرات الخارجية </a:t>
            </a:r>
          </a:p>
          <a:p>
            <a:pPr marL="0" indent="0" rtl="1" eaLnBrk="1" hangingPunct="1">
              <a:buNone/>
            </a:pPr>
            <a:r>
              <a:rPr lang="ar-SA" sz="4000" b="1" dirty="0">
                <a:cs typeface="Arial" pitchFamily="34" charset="0"/>
              </a:rPr>
              <a:t>3- فقاعة الأسعار</a:t>
            </a:r>
          </a:p>
          <a:p>
            <a:pPr marL="0" indent="0" rtl="1" eaLnBrk="1" hangingPunct="1">
              <a:buNone/>
            </a:pPr>
            <a:r>
              <a:rPr lang="ar-SA" sz="4000" b="1" dirty="0">
                <a:cs typeface="Arial" pitchFamily="34" charset="0"/>
              </a:rPr>
              <a:t>4- تعظيم الربح وحماية البيئة</a:t>
            </a:r>
          </a:p>
          <a:p>
            <a:pPr marL="0" indent="0" rtl="1" eaLnBrk="1" hangingPunct="1">
              <a:buNone/>
            </a:pPr>
            <a:r>
              <a:rPr lang="ar-SA" sz="4000" b="1" dirty="0">
                <a:cs typeface="Arial" pitchFamily="34" charset="0"/>
              </a:rPr>
              <a:t>5- </a:t>
            </a:r>
            <a:r>
              <a:rPr lang="ar-SA" sz="4000" b="1" dirty="0" smtClean="0">
                <a:cs typeface="Arial" pitchFamily="34" charset="0"/>
              </a:rPr>
              <a:t>اقتصاديات الجريمة  </a:t>
            </a:r>
            <a:endParaRPr lang="ar-SA" sz="4000" b="1" dirty="0">
              <a:cs typeface="Arial" pitchFamily="34" charset="0"/>
            </a:endParaRPr>
          </a:p>
          <a:p>
            <a:pPr marL="0" indent="0" rtl="1" eaLnBrk="1" hangingPunct="1">
              <a:buNone/>
            </a:pPr>
            <a:endParaRPr lang="ar-SA" b="1" i="1" dirty="0" smtClean="0">
              <a:cs typeface="Arial" pitchFamily="34" charset="0"/>
            </a:endParaRPr>
          </a:p>
          <a:p>
            <a:pPr marL="0" indent="0">
              <a:buNone/>
            </a:pPr>
            <a:r>
              <a:rPr lang="en-US" b="1" dirty="0" smtClean="0">
                <a:cs typeface="Arial" pitchFamily="34" charset="0"/>
              </a:rPr>
              <a:t> </a:t>
            </a:r>
          </a:p>
          <a:p>
            <a:pPr marL="0" indent="0">
              <a:buNone/>
            </a:pPr>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20AAC894-F906-4C60-B31D-FC7493A50C40}" type="slidenum">
              <a:rPr lang="ar-SA" smtClean="0">
                <a:cs typeface="Arial" pitchFamily="34" charset="0"/>
              </a:rPr>
              <a:pPr/>
              <a:t>3</a:t>
            </a:fld>
            <a:endParaRPr lang="en-US" dirty="0" smtClean="0">
              <a:cs typeface="Arial" pitchFamily="34" charset="0"/>
            </a:endParaRPr>
          </a:p>
        </p:txBody>
      </p:sp>
    </p:spTree>
    <p:extLst>
      <p:ext uri="{BB962C8B-B14F-4D97-AF65-F5344CB8AC3E}">
        <p14:creationId xmlns:p14="http://schemas.microsoft.com/office/powerpoint/2010/main" val="366419681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1–  السلع العامة</a:t>
            </a:r>
            <a:r>
              <a:rPr lang="en-US" dirty="0" smtClean="0"/>
              <a:t/>
            </a:r>
            <a:br>
              <a:rPr lang="en-US" dirty="0" smtClean="0"/>
            </a:br>
            <a:endParaRPr lang="ar-SA" dirty="0"/>
          </a:p>
        </p:txBody>
      </p:sp>
      <p:sp>
        <p:nvSpPr>
          <p:cNvPr id="3" name="عنصر نائب للمحتوى 2"/>
          <p:cNvSpPr>
            <a:spLocks noGrp="1"/>
          </p:cNvSpPr>
          <p:nvPr>
            <p:ph idx="1"/>
          </p:nvPr>
        </p:nvSpPr>
        <p:spPr/>
        <p:txBody>
          <a:bodyPr/>
          <a:lstStyle/>
          <a:p>
            <a:pPr marL="0" indent="0">
              <a:buNone/>
            </a:pPr>
            <a:r>
              <a:rPr lang="ar-BH" sz="4400" dirty="0" smtClean="0"/>
              <a:t>السلع </a:t>
            </a:r>
            <a:r>
              <a:rPr lang="ar-BH" sz="4400" dirty="0"/>
              <a:t>العامة </a:t>
            </a:r>
            <a:r>
              <a:rPr lang="ar-BH" sz="4400" dirty="0" smtClean="0"/>
              <a:t>هي </a:t>
            </a:r>
            <a:r>
              <a:rPr lang="ar-BH" sz="4400" dirty="0"/>
              <a:t>مجموعة من السلع، مثل الطرق العامة والإضاءة في الشوارع ومكونات البيئة، وخدمات الصحة الوقائية وخدمات الدفاع والأمن، والبث الإذاعي والبث التلفزيوني غير المشفر، على سبيل المثال لا الحصر</a:t>
            </a:r>
            <a:r>
              <a:rPr lang="ar-SA" sz="4400" dirty="0"/>
              <a:t>.</a:t>
            </a:r>
          </a:p>
        </p:txBody>
      </p:sp>
    </p:spTree>
    <p:extLst>
      <p:ext uri="{BB962C8B-B14F-4D97-AF65-F5344CB8AC3E}">
        <p14:creationId xmlns:p14="http://schemas.microsoft.com/office/powerpoint/2010/main" val="22590009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BH" dirty="0" smtClean="0"/>
              <a:t>السمات المشتركة </a:t>
            </a:r>
            <a:r>
              <a:rPr lang="ar-SA" dirty="0" smtClean="0"/>
              <a:t>للسلع العامة</a:t>
            </a:r>
            <a:r>
              <a:rPr lang="ar-BH" dirty="0" smtClean="0"/>
              <a:t>:</a:t>
            </a:r>
            <a:endParaRPr lang="ar-SA" dirty="0"/>
          </a:p>
        </p:txBody>
      </p:sp>
      <p:sp>
        <p:nvSpPr>
          <p:cNvPr id="3" name="عنصر نائب للمحتوى 2"/>
          <p:cNvSpPr>
            <a:spLocks noGrp="1"/>
          </p:cNvSpPr>
          <p:nvPr>
            <p:ph idx="1"/>
          </p:nvPr>
        </p:nvSpPr>
        <p:spPr/>
        <p:txBody>
          <a:bodyPr/>
          <a:lstStyle/>
          <a:p>
            <a:pPr marL="0" lvl="0" indent="0" rtl="1">
              <a:buNone/>
            </a:pPr>
            <a:r>
              <a:rPr lang="ar-SA" sz="2800" dirty="0"/>
              <a:t>1- تستهلك جماعياً (</a:t>
            </a:r>
            <a:r>
              <a:rPr lang="en-US" sz="2800" dirty="0"/>
              <a:t>Collectively</a:t>
            </a:r>
            <a:r>
              <a:rPr lang="ar-SA" sz="2800" dirty="0"/>
              <a:t>)، فهي سلع غير قابلة للتجزئة والاستهلاك في وحدات. </a:t>
            </a:r>
            <a:endParaRPr lang="en-US" sz="2800" dirty="0"/>
          </a:p>
          <a:p>
            <a:pPr marL="0" lvl="0" indent="0" rtl="1">
              <a:buNone/>
            </a:pPr>
            <a:r>
              <a:rPr lang="ar-SA" sz="2800" dirty="0"/>
              <a:t>2- متى ما أنتجت تصبح متاحة للجميع حيث يصعب استثناء أو استبعاد البعض من الانتفاع، وتوصف هذه السمة بعدم الاستثناء </a:t>
            </a:r>
            <a:r>
              <a:rPr lang="ar-BH" sz="2800" dirty="0" smtClean="0"/>
              <a:t>.</a:t>
            </a:r>
            <a:endParaRPr lang="en-US" sz="2800" dirty="0"/>
          </a:p>
          <a:p>
            <a:pPr marL="0" lvl="0" indent="0" rtl="1">
              <a:buNone/>
            </a:pPr>
            <a:r>
              <a:rPr lang="ar-SA" sz="2800" dirty="0"/>
              <a:t>3- </a:t>
            </a:r>
            <a:r>
              <a:rPr lang="ar-BH" sz="2800" dirty="0"/>
              <a:t>عدم التنافسية في </a:t>
            </a:r>
            <a:r>
              <a:rPr lang="ar-BH" sz="2800"/>
              <a:t>الاستهلاك </a:t>
            </a:r>
            <a:r>
              <a:rPr lang="ar-BH" sz="2800" smtClean="0"/>
              <a:t>، </a:t>
            </a:r>
            <a:r>
              <a:rPr lang="ar-BH" sz="2800" dirty="0"/>
              <a:t>بمعنى أن استهلاك الفرد من السلعة العامة لا ينقص من المتاح للاستهلاك الآخرين.</a:t>
            </a:r>
            <a:endParaRPr lang="en-US" sz="2800" dirty="0"/>
          </a:p>
          <a:p>
            <a:pPr marL="0" lvl="0" indent="0" rtl="1">
              <a:buNone/>
            </a:pPr>
            <a:r>
              <a:rPr lang="ar-SA" sz="2800" dirty="0"/>
              <a:t>4- </a:t>
            </a:r>
            <a:r>
              <a:rPr lang="ar-BH" sz="2800" dirty="0"/>
              <a:t>التكلفة الحدية لتوفير السلعة العامة لمستهلك إضافي مساوية للصفر.</a:t>
            </a:r>
            <a:endParaRPr lang="en-US" sz="2800" dirty="0"/>
          </a:p>
          <a:p>
            <a:pPr marL="0" indent="0">
              <a:buNone/>
            </a:pPr>
            <a:endParaRPr lang="ar-SA" dirty="0"/>
          </a:p>
        </p:txBody>
      </p:sp>
    </p:spTree>
    <p:extLst>
      <p:ext uri="{BB962C8B-B14F-4D97-AF65-F5344CB8AC3E}">
        <p14:creationId xmlns:p14="http://schemas.microsoft.com/office/powerpoint/2010/main" val="22778038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ظاهرة المنتفع بالمجان</a:t>
            </a:r>
            <a:endParaRPr lang="ar-SA" dirty="0"/>
          </a:p>
        </p:txBody>
      </p:sp>
      <p:sp>
        <p:nvSpPr>
          <p:cNvPr id="3" name="عنصر نائب للمحتوى 2"/>
          <p:cNvSpPr>
            <a:spLocks noGrp="1"/>
          </p:cNvSpPr>
          <p:nvPr>
            <p:ph idx="1"/>
          </p:nvPr>
        </p:nvSpPr>
        <p:spPr/>
        <p:txBody>
          <a:bodyPr/>
          <a:lstStyle/>
          <a:p>
            <a:pPr marL="0" indent="0">
              <a:buNone/>
            </a:pPr>
            <a:r>
              <a:rPr lang="en-US" dirty="0" smtClean="0"/>
              <a:t> </a:t>
            </a:r>
            <a:r>
              <a:rPr lang="ar-SA" dirty="0" smtClean="0"/>
              <a:t> </a:t>
            </a:r>
            <a:r>
              <a:rPr lang="ar-SA" sz="4400" dirty="0"/>
              <a:t>سلوك المستفيد بالمجان هو عدم الرغبة في المساهمة في تكاليف المشروع التي تتعلق بالسلع العامة وانتظار الآخرين المتحمسون ليقوموا بتنفيذ المشروع وتحمل تكلفته، وبالتالي فيستفيدون هم من منافع مشروع السلعة العامة دون تحمل أي تكاليف.</a:t>
            </a:r>
          </a:p>
        </p:txBody>
      </p:sp>
    </p:spTree>
    <p:extLst>
      <p:ext uri="{BB962C8B-B14F-4D97-AF65-F5344CB8AC3E}">
        <p14:creationId xmlns:p14="http://schemas.microsoft.com/office/powerpoint/2010/main" val="33917411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فشل السوق في تقديم السلع العامة</a:t>
            </a:r>
            <a:r>
              <a:rPr lang="en-US" dirty="0" smtClean="0"/>
              <a:t/>
            </a:r>
            <a:br>
              <a:rPr lang="en-US" dirty="0" smtClean="0"/>
            </a:br>
            <a:endParaRPr lang="ar-SA" dirty="0"/>
          </a:p>
        </p:txBody>
      </p:sp>
      <p:sp>
        <p:nvSpPr>
          <p:cNvPr id="3" name="عنصر نائب للمحتوى 2"/>
          <p:cNvSpPr>
            <a:spLocks noGrp="1"/>
          </p:cNvSpPr>
          <p:nvPr>
            <p:ph idx="1"/>
          </p:nvPr>
        </p:nvSpPr>
        <p:spPr/>
        <p:txBody>
          <a:bodyPr/>
          <a:lstStyle/>
          <a:p>
            <a:pPr marL="0" indent="0">
              <a:buNone/>
            </a:pPr>
            <a:r>
              <a:rPr lang="ar-SA" dirty="0" smtClean="0"/>
              <a:t>يحجم القطاع الخاص عن إنتاج وعرض السلع العامة كلية، أو يعرضها بكميات لا تحقق الكفاءة في استغلال الموارد، بسبب صعوبة أو عدم إمكانية الاستثناء. فالقطاع الخاص يبيع السلع الخاصة التي لا يحصل على منفعتها إلا المشتري، أما السلــع العامة، فمتى ما تم إنتاجها تصبح متاحة للجميع، فينتفع </a:t>
            </a:r>
            <a:r>
              <a:rPr lang="ar-SA" dirty="0" err="1" smtClean="0"/>
              <a:t>بــــها</a:t>
            </a:r>
            <a:r>
              <a:rPr lang="ar-SA" dirty="0" smtClean="0"/>
              <a:t> الجميع دون حاجة لشرائها، وبالتالي يعجز القطاع الخــــاص عن بيعها، مما يبرر  التدخل الحكومي في هذه الحالات لتقديم السلع العامة.</a:t>
            </a:r>
            <a:endParaRPr lang="en-US" dirty="0" smtClean="0"/>
          </a:p>
          <a:p>
            <a:pPr marL="0" indent="0">
              <a:buNone/>
            </a:pPr>
            <a:endParaRPr lang="ar-SA" dirty="0"/>
          </a:p>
        </p:txBody>
      </p:sp>
    </p:spTree>
    <p:extLst>
      <p:ext uri="{BB962C8B-B14F-4D97-AF65-F5344CB8AC3E}">
        <p14:creationId xmlns:p14="http://schemas.microsoft.com/office/powerpoint/2010/main" val="32797384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مجانية السلع العامة</a:t>
            </a:r>
            <a:r>
              <a:rPr lang="en-US" dirty="0" smtClean="0"/>
              <a:t/>
            </a:r>
            <a:br>
              <a:rPr lang="en-US" dirty="0" smtClean="0"/>
            </a:br>
            <a:endParaRPr lang="ar-SA" dirty="0"/>
          </a:p>
        </p:txBody>
      </p:sp>
      <p:sp>
        <p:nvSpPr>
          <p:cNvPr id="3" name="عنصر نائب للمحتوى 2"/>
          <p:cNvSpPr>
            <a:spLocks noGrp="1"/>
          </p:cNvSpPr>
          <p:nvPr>
            <p:ph idx="1"/>
          </p:nvPr>
        </p:nvSpPr>
        <p:spPr/>
        <p:txBody>
          <a:bodyPr/>
          <a:lstStyle/>
          <a:p>
            <a:pPr marL="0" indent="0">
              <a:buNone/>
            </a:pPr>
            <a:r>
              <a:rPr lang="ar-SA" sz="2800" dirty="0"/>
              <a:t>تصنف جميع السلع حسب مستوى جماعية استهلاكها ومدى القدرة على الاستثناء، إلى سلع تستهلك فردياً ويمكن استثناء من لا يدفع سعرهــــا كما في حالة السلع الخاصة تماماً، مثل السيارة والمنزل والثيـــــــــاب والكتاب والقلم، وسلع تستهلك جماعياً ولا يمكن استثناء أحد مــــــــــن استهلاكها كما في حالة السلع العامة تماماً مثل خدمات الأمن والدفاع، وكذلك الهواء النقي والبث الإذاعي والنظريات العلمية. كما أن هنــاك مجموعات من السلع التي تقع بين الخاصة تماماً والعامة تماما تبـــــعاً لمدى قربها أو بعدها من معياري الجماعية في الاستهلاك وانعـــــــدام القدرة على الاستثناء .</a:t>
            </a:r>
            <a:endParaRPr lang="en-US" sz="2800" dirty="0"/>
          </a:p>
          <a:p>
            <a:pPr marL="0" indent="0">
              <a:buNone/>
            </a:pPr>
            <a:endParaRPr lang="ar-SA" dirty="0"/>
          </a:p>
        </p:txBody>
      </p:sp>
    </p:spTree>
    <p:extLst>
      <p:ext uri="{BB962C8B-B14F-4D97-AF65-F5344CB8AC3E}">
        <p14:creationId xmlns:p14="http://schemas.microsoft.com/office/powerpoint/2010/main" val="12653113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2-</a:t>
            </a:r>
            <a:r>
              <a:rPr lang="ar-SA" dirty="0" smtClean="0"/>
              <a:t> </a:t>
            </a:r>
            <a:r>
              <a:rPr lang="ar-SA" b="1" dirty="0" smtClean="0"/>
              <a:t>التأثيرات الخارجية</a:t>
            </a:r>
            <a:r>
              <a:rPr lang="en-US" dirty="0" smtClean="0"/>
              <a:t/>
            </a:r>
            <a:br>
              <a:rPr lang="en-US" dirty="0" smtClean="0"/>
            </a:br>
            <a:endParaRPr lang="ar-SA" dirty="0"/>
          </a:p>
        </p:txBody>
      </p:sp>
      <p:sp>
        <p:nvSpPr>
          <p:cNvPr id="3" name="عنصر نائب للمحتوى 2"/>
          <p:cNvSpPr>
            <a:spLocks noGrp="1"/>
          </p:cNvSpPr>
          <p:nvPr>
            <p:ph idx="1"/>
          </p:nvPr>
        </p:nvSpPr>
        <p:spPr/>
        <p:txBody>
          <a:bodyPr/>
          <a:lstStyle/>
          <a:p>
            <a:pPr marL="0" indent="0">
              <a:buNone/>
            </a:pPr>
            <a:r>
              <a:rPr lang="ar-SA" sz="3600" dirty="0"/>
              <a:t>يقصد بالتأثيرات الخارجية الحالات التي يكون فيهــــــا لنشاط الفرد أو المنشأة (أ) في الاستهـــــلاك أو فـــــي الإنتاج تأثيراً إيجابياً أو سلبياً علي منفعة أو إنتاج الفرد أو المنشأة (ب)، دون أن يتمكن (أ) من تحصيل القيمة من (ب) في حالة التأثير الإيجابي، أو أن يتمكـن (ب) من الحصول علي أي تعويض من (أ) في حالة التأثير السلبي أو الضار.</a:t>
            </a:r>
          </a:p>
        </p:txBody>
      </p:sp>
    </p:spTree>
    <p:extLst>
      <p:ext uri="{BB962C8B-B14F-4D97-AF65-F5344CB8AC3E}">
        <p14:creationId xmlns:p14="http://schemas.microsoft.com/office/powerpoint/2010/main" val="6217239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و نتيجة لذلك </a:t>
            </a:r>
            <a:endParaRPr lang="ar-SA" dirty="0"/>
          </a:p>
        </p:txBody>
      </p:sp>
      <p:sp>
        <p:nvSpPr>
          <p:cNvPr id="3" name="عنصر نائب للمحتوى 2"/>
          <p:cNvSpPr>
            <a:spLocks noGrp="1"/>
          </p:cNvSpPr>
          <p:nvPr>
            <p:ph idx="1"/>
          </p:nvPr>
        </p:nvSpPr>
        <p:spPr/>
        <p:txBody>
          <a:bodyPr/>
          <a:lstStyle/>
          <a:p>
            <a:pPr marL="0" indent="0" rtl="1">
              <a:buNone/>
            </a:pPr>
            <a:r>
              <a:rPr lang="ar-SA" sz="4000" dirty="0"/>
              <a:t>يعجز السوق في جميع هذه الحالات عن إتمام هـذه المعاملات ويؤدي إلي نتائج غير مرضية وبعيدة عن الكفاءة في تخصيص الموارد. وينشأ فشـــــل السوق في حالة التأثيرات الخارجية نتيــجـــــــــة لأمرين:	(1)عدم وجود تعريف دقيق للحقــــوق، (2) ارتفاع تكلفة التفــاوض بيـــن الطرفيـــــــن. </a:t>
            </a:r>
            <a:endParaRPr lang="en-US" sz="4000" dirty="0"/>
          </a:p>
        </p:txBody>
      </p:sp>
    </p:spTree>
    <p:extLst>
      <p:ext uri="{BB962C8B-B14F-4D97-AF65-F5344CB8AC3E}">
        <p14:creationId xmlns:p14="http://schemas.microsoft.com/office/powerpoint/2010/main" val="2793066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928816" y="-662782"/>
            <a:ext cx="10515600" cy="1325563"/>
          </a:xfrm>
        </p:spPr>
        <p:txBody>
          <a:bodyPr/>
          <a:lstStyle/>
          <a:p>
            <a:r>
              <a:rPr lang="ar-SA" b="1" dirty="0" smtClean="0"/>
              <a:t/>
            </a:r>
            <a:br>
              <a:rPr lang="ar-SA" b="1" dirty="0" smtClean="0"/>
            </a:br>
            <a:r>
              <a:rPr lang="ar-SA" b="1" dirty="0" smtClean="0"/>
              <a:t/>
            </a:r>
            <a:br>
              <a:rPr lang="ar-SA" b="1" dirty="0" smtClean="0"/>
            </a:br>
            <a:r>
              <a:rPr lang="ar-SA" b="1" dirty="0" smtClean="0"/>
              <a:t>أنواع التأثيرات الخارجية </a:t>
            </a:r>
            <a:br>
              <a:rPr lang="ar-SA" b="1" dirty="0" smtClean="0"/>
            </a:br>
            <a:r>
              <a:rPr lang="ar-SA" b="1" dirty="0" smtClean="0"/>
              <a:t/>
            </a:r>
            <a:br>
              <a:rPr lang="ar-SA" b="1" dirty="0" smtClean="0"/>
            </a:br>
            <a:endParaRPr lang="ar-SA" dirty="0"/>
          </a:p>
        </p:txBody>
      </p:sp>
      <p:sp>
        <p:nvSpPr>
          <p:cNvPr id="3" name="عنصر نائب للمحتوى 2"/>
          <p:cNvSpPr>
            <a:spLocks noGrp="1"/>
          </p:cNvSpPr>
          <p:nvPr>
            <p:ph idx="1"/>
          </p:nvPr>
        </p:nvSpPr>
        <p:spPr>
          <a:xfrm>
            <a:off x="626076" y="1872049"/>
            <a:ext cx="10972800" cy="4525963"/>
          </a:xfrm>
        </p:spPr>
        <p:txBody>
          <a:bodyPr/>
          <a:lstStyle/>
          <a:p>
            <a:pPr marL="0" indent="0">
              <a:buNone/>
            </a:pPr>
            <a:r>
              <a:rPr lang="ar-SA" sz="4800" b="1" dirty="0"/>
              <a:t>التأثير الخارجي الإيجابي في الإنتاج</a:t>
            </a:r>
          </a:p>
          <a:p>
            <a:pPr marL="0" indent="0">
              <a:buNone/>
            </a:pPr>
            <a:r>
              <a:rPr lang="ar-SA" sz="4800" b="1" dirty="0"/>
              <a:t>التأثير الخارجي السالب في الإنتاج</a:t>
            </a:r>
            <a:endParaRPr lang="en-US" sz="4800" dirty="0"/>
          </a:p>
          <a:p>
            <a:pPr marL="0" indent="0">
              <a:buNone/>
            </a:pPr>
            <a:r>
              <a:rPr lang="ar-SA" sz="4800" b="1" dirty="0"/>
              <a:t>التأثير الخارجي السالب في الاستهلاك</a:t>
            </a:r>
            <a:endParaRPr lang="en-US" sz="4800" dirty="0"/>
          </a:p>
          <a:p>
            <a:pPr marL="0" indent="0">
              <a:buNone/>
            </a:pPr>
            <a:r>
              <a:rPr lang="ar-SA" sz="4800" b="1" dirty="0"/>
              <a:t>التأثير الخارجي الإيجابي في الاستهلاك</a:t>
            </a:r>
            <a:endParaRPr lang="en-US" sz="4800" dirty="0"/>
          </a:p>
          <a:p>
            <a:pPr marL="0" indent="0">
              <a:buNone/>
            </a:pPr>
            <a:endParaRPr lang="ar-SA" dirty="0"/>
          </a:p>
        </p:txBody>
      </p:sp>
    </p:spTree>
    <p:extLst>
      <p:ext uri="{BB962C8B-B14F-4D97-AF65-F5344CB8AC3E}">
        <p14:creationId xmlns:p14="http://schemas.microsoft.com/office/powerpoint/2010/main" val="37884708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40" name="Rectangle 16"/>
          <p:cNvSpPr>
            <a:spLocks noChangeArrowheads="1"/>
          </p:cNvSpPr>
          <p:nvPr/>
        </p:nvSpPr>
        <p:spPr bwMode="auto">
          <a:xfrm>
            <a:off x="14293269" y="1186934"/>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grpSp>
        <p:nvGrpSpPr>
          <p:cNvPr id="52225" name="Group 1"/>
          <p:cNvGrpSpPr>
            <a:grpSpLocks noChangeAspect="1"/>
          </p:cNvGrpSpPr>
          <p:nvPr/>
        </p:nvGrpSpPr>
        <p:grpSpPr bwMode="auto">
          <a:xfrm>
            <a:off x="2817546" y="303834"/>
            <a:ext cx="6553200" cy="5562600"/>
            <a:chOff x="1542" y="1449"/>
            <a:chExt cx="6660" cy="5760"/>
          </a:xfrm>
        </p:grpSpPr>
        <p:sp>
          <p:nvSpPr>
            <p:cNvPr id="52239" name="AutoShape 15"/>
            <p:cNvSpPr>
              <a:spLocks noChangeAspect="1" noChangeArrowheads="1" noTextEdit="1"/>
            </p:cNvSpPr>
            <p:nvPr/>
          </p:nvSpPr>
          <p:spPr bwMode="auto">
            <a:xfrm>
              <a:off x="1542" y="1449"/>
              <a:ext cx="6660" cy="5760"/>
            </a:xfrm>
            <a:prstGeom prst="rect">
              <a:avLst/>
            </a:prstGeom>
            <a:solidFill>
              <a:srgbClr val="FFFFFF"/>
            </a:solidFill>
            <a:ln w="19050">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ar-SA"/>
            </a:p>
          </p:txBody>
        </p:sp>
        <p:sp>
          <p:nvSpPr>
            <p:cNvPr id="52238" name="Text Box 14"/>
            <p:cNvSpPr txBox="1">
              <a:spLocks noChangeArrowheads="1"/>
            </p:cNvSpPr>
            <p:nvPr/>
          </p:nvSpPr>
          <p:spPr bwMode="auto">
            <a:xfrm>
              <a:off x="3757" y="6130"/>
              <a:ext cx="1952" cy="540"/>
            </a:xfrm>
            <a:prstGeom prst="rect">
              <a:avLst/>
            </a:prstGeom>
            <a:solidFill>
              <a:srgbClr val="FFFFFF"/>
            </a:solidFill>
            <a:ln w="9525">
              <a:solidFill>
                <a:srgbClr val="FFFFFF"/>
              </a:solidFill>
              <a:miter lim="800000"/>
              <a:headEnd/>
              <a:tailEnd/>
            </a:ln>
          </p:spPr>
          <p:txBody>
            <a:bodyPr vert="horz" wrap="square" lIns="91440" tIns="45720" rIns="91440" bIns="45720" numCol="1" anchor="t" anchorCtr="0" compatLnSpc="1">
              <a:prstTxWarp prst="textNoShape">
                <a:avLst/>
              </a:prstTxWarp>
            </a:bodyPr>
            <a:lstStyle/>
            <a:p>
              <a:pPr algn="justLow" fontAlgn="base">
                <a:spcBef>
                  <a:spcPct val="0"/>
                </a:spcBef>
                <a:spcAft>
                  <a:spcPct val="0"/>
                </a:spcAft>
              </a:pPr>
              <a:r>
                <a:rPr lang="ar-SA" b="1" dirty="0">
                  <a:latin typeface="Arial" pitchFamily="34" charset="0"/>
                  <a:ea typeface="Times New Roman" pitchFamily="18" charset="0"/>
                  <a:cs typeface="Arial" pitchFamily="34" charset="0"/>
                </a:rPr>
                <a:t>  </a:t>
              </a:r>
              <a:r>
                <a:rPr lang="ar-SA" b="1" dirty="0" smtClean="0">
                  <a:latin typeface="Arial" pitchFamily="34" charset="0"/>
                  <a:ea typeface="Times New Roman" pitchFamily="18" charset="0"/>
                  <a:cs typeface="Arial" pitchFamily="34" charset="0"/>
                </a:rPr>
                <a:t>2q1</a:t>
              </a:r>
              <a:r>
                <a:rPr lang="ar-SA" b="1" baseline="-30000" dirty="0" smtClean="0">
                  <a:latin typeface="Arial" pitchFamily="34" charset="0"/>
                  <a:ea typeface="Times New Roman" pitchFamily="18" charset="0"/>
                  <a:cs typeface="Arial" pitchFamily="34" charset="0"/>
                </a:rPr>
                <a:t>                      </a:t>
              </a:r>
              <a:r>
                <a:rPr lang="ar-SA" b="1" dirty="0" smtClean="0">
                  <a:latin typeface="Arial" pitchFamily="34" charset="0"/>
                  <a:ea typeface="Times New Roman" pitchFamily="18" charset="0"/>
                  <a:cs typeface="Arial" pitchFamily="34" charset="0"/>
                </a:rPr>
                <a:t>q</a:t>
              </a:r>
              <a:endParaRPr lang="ar-SA" dirty="0">
                <a:latin typeface="Arial" pitchFamily="34" charset="0"/>
                <a:cs typeface="Arial" pitchFamily="34" charset="0"/>
              </a:endParaRPr>
            </a:p>
          </p:txBody>
        </p:sp>
        <p:sp>
          <p:nvSpPr>
            <p:cNvPr id="52237" name="Text Box 13"/>
            <p:cNvSpPr txBox="1">
              <a:spLocks noChangeArrowheads="1"/>
            </p:cNvSpPr>
            <p:nvPr/>
          </p:nvSpPr>
          <p:spPr bwMode="auto">
            <a:xfrm>
              <a:off x="6368" y="5322"/>
              <a:ext cx="1800" cy="1102"/>
            </a:xfrm>
            <a:prstGeom prst="rect">
              <a:avLst/>
            </a:prstGeom>
            <a:solidFill>
              <a:srgbClr val="FFFFFF"/>
            </a:solidFill>
            <a:ln w="9525">
              <a:solidFill>
                <a:srgbClr val="FFFFFF"/>
              </a:solidFill>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r>
                <a:rPr lang="ar-SA" sz="1200" b="1" dirty="0">
                  <a:latin typeface="Arial" pitchFamily="34" charset="0"/>
                  <a:ea typeface="Times New Roman" pitchFamily="18" charset="0"/>
                  <a:cs typeface="Arial" pitchFamily="34" charset="0"/>
                </a:rPr>
                <a:t>  </a:t>
              </a:r>
              <a:endParaRPr lang="ar-SA" sz="1100" dirty="0">
                <a:latin typeface="Arial" pitchFamily="34" charset="0"/>
                <a:cs typeface="Arial" pitchFamily="34" charset="0"/>
              </a:endParaRPr>
            </a:p>
            <a:p>
              <a:pPr algn="l" rtl="0" eaLnBrk="0" fontAlgn="base" hangingPunct="0">
                <a:spcBef>
                  <a:spcPct val="0"/>
                </a:spcBef>
                <a:spcAft>
                  <a:spcPct val="0"/>
                </a:spcAft>
              </a:pPr>
              <a:r>
                <a:rPr lang="ar-SA" sz="1200" b="1" dirty="0">
                  <a:latin typeface="Arial" pitchFamily="34" charset="0"/>
                  <a:ea typeface="Times New Roman" pitchFamily="18" charset="0"/>
                  <a:cs typeface="Arial" pitchFamily="34" charset="0"/>
                </a:rPr>
                <a:t>   </a:t>
              </a:r>
              <a:r>
                <a:rPr lang="ar-SA" sz="2000" b="1" dirty="0">
                  <a:latin typeface="Arial" pitchFamily="34" charset="0"/>
                  <a:ea typeface="Times New Roman" pitchFamily="18" charset="0"/>
                  <a:cs typeface="Arial" pitchFamily="34" charset="0"/>
                </a:rPr>
                <a:t>MSB = MPB</a:t>
              </a:r>
              <a:endParaRPr lang="ar-SA" sz="2000" dirty="0">
                <a:latin typeface="Arial" pitchFamily="34" charset="0"/>
                <a:cs typeface="Arial" pitchFamily="34" charset="0"/>
              </a:endParaRPr>
            </a:p>
            <a:p>
              <a:pPr algn="l" rtl="0" eaLnBrk="0" fontAlgn="base" hangingPunct="0">
                <a:spcBef>
                  <a:spcPct val="0"/>
                </a:spcBef>
                <a:spcAft>
                  <a:spcPct val="0"/>
                </a:spcAft>
              </a:pPr>
              <a:endParaRPr lang="ar-SA" sz="1200" b="1" dirty="0" smtClean="0">
                <a:latin typeface="Arial" pitchFamily="34" charset="0"/>
                <a:ea typeface="Times New Roman" pitchFamily="18" charset="0"/>
                <a:cs typeface="Arial" pitchFamily="34" charset="0"/>
              </a:endParaRPr>
            </a:p>
            <a:p>
              <a:pPr algn="l" rtl="0" eaLnBrk="0" fontAlgn="base" hangingPunct="0">
                <a:spcBef>
                  <a:spcPct val="0"/>
                </a:spcBef>
                <a:spcAft>
                  <a:spcPct val="0"/>
                </a:spcAft>
              </a:pPr>
              <a:r>
                <a:rPr lang="ar-SA" sz="1200" b="1" dirty="0" smtClean="0">
                  <a:latin typeface="Arial" pitchFamily="34" charset="0"/>
                  <a:ea typeface="Times New Roman" pitchFamily="18" charset="0"/>
                  <a:cs typeface="Arial" pitchFamily="34" charset="0"/>
                </a:rPr>
                <a:t>            </a:t>
              </a:r>
              <a:r>
                <a:rPr lang="ar-SA" sz="2000" b="1" dirty="0">
                  <a:latin typeface="Arial" pitchFamily="34" charset="0"/>
                  <a:ea typeface="Times New Roman" pitchFamily="18" charset="0"/>
                  <a:cs typeface="Arial" pitchFamily="34" charset="0"/>
                </a:rPr>
                <a:t>Q</a:t>
              </a:r>
              <a:endParaRPr lang="ar-SA" sz="2000" dirty="0">
                <a:latin typeface="Arial" pitchFamily="34" charset="0"/>
                <a:cs typeface="Arial" pitchFamily="34" charset="0"/>
              </a:endParaRPr>
            </a:p>
          </p:txBody>
        </p:sp>
        <p:sp>
          <p:nvSpPr>
            <p:cNvPr id="52236" name="Line 12"/>
            <p:cNvSpPr>
              <a:spLocks noChangeShapeType="1"/>
            </p:cNvSpPr>
            <p:nvPr/>
          </p:nvSpPr>
          <p:spPr bwMode="auto">
            <a:xfrm>
              <a:off x="2649" y="2529"/>
              <a:ext cx="1" cy="3600"/>
            </a:xfrm>
            <a:prstGeom prst="line">
              <a:avLst/>
            </a:pr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ar-SA"/>
            </a:p>
          </p:txBody>
        </p:sp>
        <p:sp>
          <p:nvSpPr>
            <p:cNvPr id="52235" name="Line 11"/>
            <p:cNvSpPr>
              <a:spLocks noChangeShapeType="1"/>
            </p:cNvSpPr>
            <p:nvPr/>
          </p:nvSpPr>
          <p:spPr bwMode="auto">
            <a:xfrm>
              <a:off x="2649" y="6129"/>
              <a:ext cx="4320" cy="1"/>
            </a:xfrm>
            <a:prstGeom prst="line">
              <a:avLst/>
            </a:pr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ar-SA"/>
            </a:p>
          </p:txBody>
        </p:sp>
        <p:sp>
          <p:nvSpPr>
            <p:cNvPr id="52234" name="Line 10"/>
            <p:cNvSpPr>
              <a:spLocks noChangeShapeType="1"/>
            </p:cNvSpPr>
            <p:nvPr/>
          </p:nvSpPr>
          <p:spPr bwMode="auto">
            <a:xfrm>
              <a:off x="2779" y="2709"/>
              <a:ext cx="3666" cy="2942"/>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ar-SA"/>
            </a:p>
          </p:txBody>
        </p:sp>
        <p:sp>
          <p:nvSpPr>
            <p:cNvPr id="52233" name="Line 9"/>
            <p:cNvSpPr>
              <a:spLocks noChangeShapeType="1"/>
            </p:cNvSpPr>
            <p:nvPr/>
          </p:nvSpPr>
          <p:spPr bwMode="auto">
            <a:xfrm flipV="1">
              <a:off x="3254" y="3927"/>
              <a:ext cx="3715" cy="1849"/>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ar-SA"/>
            </a:p>
          </p:txBody>
        </p:sp>
        <p:sp>
          <p:nvSpPr>
            <p:cNvPr id="52232" name="Text Box 8"/>
            <p:cNvSpPr txBox="1">
              <a:spLocks noChangeArrowheads="1"/>
            </p:cNvSpPr>
            <p:nvPr/>
          </p:nvSpPr>
          <p:spPr bwMode="auto">
            <a:xfrm>
              <a:off x="5793" y="1762"/>
              <a:ext cx="900" cy="540"/>
            </a:xfrm>
            <a:prstGeom prst="rect">
              <a:avLst/>
            </a:prstGeom>
            <a:solidFill>
              <a:srgbClr val="FFFFFF"/>
            </a:solidFill>
            <a:ln w="9525">
              <a:solidFill>
                <a:srgbClr val="FFFFFF"/>
              </a:solidFill>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r>
                <a:rPr lang="ar-SA" sz="2000" b="1" dirty="0">
                  <a:latin typeface="Arial" pitchFamily="34" charset="0"/>
                  <a:ea typeface="Times New Roman" pitchFamily="18" charset="0"/>
                  <a:cs typeface="Arial" pitchFamily="34" charset="0"/>
                </a:rPr>
                <a:t>MSC</a:t>
              </a:r>
              <a:r>
                <a:rPr lang="ar-SA" sz="1200" b="1" dirty="0">
                  <a:latin typeface="Arial" pitchFamily="34" charset="0"/>
                  <a:ea typeface="Times New Roman" pitchFamily="18" charset="0"/>
                  <a:cs typeface="Arial" pitchFamily="34" charset="0"/>
                </a:rPr>
                <a:t> </a:t>
              </a:r>
              <a:endParaRPr lang="ar-SA" sz="1100" dirty="0">
                <a:latin typeface="Arial" pitchFamily="34" charset="0"/>
                <a:cs typeface="Arial" pitchFamily="34" charset="0"/>
              </a:endParaRPr>
            </a:p>
            <a:p>
              <a:pPr algn="l" rtl="0" eaLnBrk="0" fontAlgn="base" hangingPunct="0">
                <a:spcBef>
                  <a:spcPct val="0"/>
                </a:spcBef>
                <a:spcAft>
                  <a:spcPct val="0"/>
                </a:spcAft>
              </a:pPr>
              <a:endParaRPr lang="ar-SA" dirty="0">
                <a:latin typeface="Arial" pitchFamily="34" charset="0"/>
                <a:cs typeface="Arial" pitchFamily="34" charset="0"/>
              </a:endParaRPr>
            </a:p>
          </p:txBody>
        </p:sp>
        <p:sp>
          <p:nvSpPr>
            <p:cNvPr id="52231" name="Text Box 7"/>
            <p:cNvSpPr txBox="1">
              <a:spLocks noChangeArrowheads="1"/>
            </p:cNvSpPr>
            <p:nvPr/>
          </p:nvSpPr>
          <p:spPr bwMode="auto">
            <a:xfrm>
              <a:off x="6789" y="3630"/>
              <a:ext cx="900" cy="540"/>
            </a:xfrm>
            <a:prstGeom prst="rect">
              <a:avLst/>
            </a:prstGeom>
            <a:solidFill>
              <a:srgbClr val="FFFFFF"/>
            </a:solidFill>
            <a:ln w="9525">
              <a:solidFill>
                <a:srgbClr val="FFFFFF"/>
              </a:solidFill>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r>
                <a:rPr lang="ar-SA" sz="2000" b="1" dirty="0">
                  <a:latin typeface="Arial" pitchFamily="34" charset="0"/>
                  <a:ea typeface="Times New Roman" pitchFamily="18" charset="0"/>
                  <a:cs typeface="Arial" pitchFamily="34" charset="0"/>
                </a:rPr>
                <a:t>MSC</a:t>
              </a:r>
              <a:r>
                <a:rPr lang="ar-SA" sz="1200" b="1" dirty="0">
                  <a:latin typeface="Arial" pitchFamily="34" charset="0"/>
                  <a:ea typeface="Times New Roman" pitchFamily="18" charset="0"/>
                  <a:cs typeface="Arial" pitchFamily="34" charset="0"/>
                </a:rPr>
                <a:t> </a:t>
              </a:r>
              <a:endParaRPr lang="ar-SA" sz="1100" dirty="0">
                <a:latin typeface="Arial" pitchFamily="34" charset="0"/>
                <a:cs typeface="Arial" pitchFamily="34" charset="0"/>
              </a:endParaRPr>
            </a:p>
            <a:p>
              <a:pPr algn="l" rtl="0" eaLnBrk="0" fontAlgn="base" hangingPunct="0">
                <a:spcBef>
                  <a:spcPct val="0"/>
                </a:spcBef>
                <a:spcAft>
                  <a:spcPct val="0"/>
                </a:spcAft>
              </a:pPr>
              <a:endParaRPr lang="ar-SA" dirty="0">
                <a:latin typeface="Arial" pitchFamily="34" charset="0"/>
                <a:cs typeface="Arial" pitchFamily="34" charset="0"/>
              </a:endParaRPr>
            </a:p>
          </p:txBody>
        </p:sp>
        <p:sp>
          <p:nvSpPr>
            <p:cNvPr id="52230" name="Text Box 6"/>
            <p:cNvSpPr txBox="1">
              <a:spLocks noChangeArrowheads="1"/>
            </p:cNvSpPr>
            <p:nvPr/>
          </p:nvSpPr>
          <p:spPr bwMode="auto">
            <a:xfrm>
              <a:off x="1929" y="1810"/>
              <a:ext cx="1620" cy="720"/>
            </a:xfrm>
            <a:prstGeom prst="rect">
              <a:avLst/>
            </a:prstGeom>
            <a:solidFill>
              <a:srgbClr val="FFFFFF"/>
            </a:solidFill>
            <a:ln w="9525">
              <a:solidFill>
                <a:srgbClr val="FFFFFF"/>
              </a:solidFill>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r>
                <a:rPr lang="ar-SA" sz="2000" b="1">
                  <a:latin typeface="Arial" pitchFamily="34" charset="0"/>
                  <a:ea typeface="Times New Roman" pitchFamily="18" charset="0"/>
                  <a:cs typeface="Arial" pitchFamily="34" charset="0"/>
                </a:rPr>
                <a:t>MSB, MPB </a:t>
              </a:r>
              <a:endParaRPr lang="ar-SA" sz="2000">
                <a:latin typeface="Arial" pitchFamily="34" charset="0"/>
                <a:cs typeface="Arial" pitchFamily="34" charset="0"/>
              </a:endParaRPr>
            </a:p>
            <a:p>
              <a:pPr algn="l" rtl="0" eaLnBrk="0" fontAlgn="base" hangingPunct="0">
                <a:spcBef>
                  <a:spcPct val="0"/>
                </a:spcBef>
                <a:spcAft>
                  <a:spcPct val="0"/>
                </a:spcAft>
              </a:pPr>
              <a:r>
                <a:rPr lang="ar-SA" sz="2000" b="1">
                  <a:latin typeface="Arial" pitchFamily="34" charset="0"/>
                  <a:ea typeface="Times New Roman" pitchFamily="18" charset="0"/>
                  <a:cs typeface="Arial" pitchFamily="34" charset="0"/>
                </a:rPr>
                <a:t>MSC , MPC</a:t>
              </a:r>
              <a:endParaRPr lang="ar-SA" sz="2000">
                <a:latin typeface="Arial" pitchFamily="34" charset="0"/>
                <a:cs typeface="Arial" pitchFamily="34" charset="0"/>
              </a:endParaRPr>
            </a:p>
          </p:txBody>
        </p:sp>
        <p:sp>
          <p:nvSpPr>
            <p:cNvPr id="52229" name="Line 5"/>
            <p:cNvSpPr>
              <a:spLocks noChangeShapeType="1"/>
            </p:cNvSpPr>
            <p:nvPr/>
          </p:nvSpPr>
          <p:spPr bwMode="auto">
            <a:xfrm>
              <a:off x="5317" y="4730"/>
              <a:ext cx="1" cy="1399"/>
            </a:xfrm>
            <a:prstGeom prst="line">
              <a:avLst/>
            </a:prstGeom>
            <a:noFill/>
            <a:ln w="9525">
              <a:solidFill>
                <a:srgbClr val="000000"/>
              </a:solidFill>
              <a:prstDash val="dashDot"/>
              <a:round/>
              <a:headEnd/>
              <a:tailEnd/>
            </a:ln>
          </p:spPr>
          <p:txBody>
            <a:bodyPr vert="horz" wrap="square" lIns="91440" tIns="45720" rIns="91440" bIns="45720" numCol="1" anchor="t" anchorCtr="0" compatLnSpc="1">
              <a:prstTxWarp prst="textNoShape">
                <a:avLst/>
              </a:prstTxWarp>
            </a:bodyPr>
            <a:lstStyle/>
            <a:p>
              <a:endParaRPr lang="ar-SA"/>
            </a:p>
          </p:txBody>
        </p:sp>
        <p:sp>
          <p:nvSpPr>
            <p:cNvPr id="52228" name="Line 4"/>
            <p:cNvSpPr>
              <a:spLocks noChangeShapeType="1"/>
            </p:cNvSpPr>
            <p:nvPr/>
          </p:nvSpPr>
          <p:spPr bwMode="auto">
            <a:xfrm>
              <a:off x="4253" y="3970"/>
              <a:ext cx="1" cy="2160"/>
            </a:xfrm>
            <a:prstGeom prst="line">
              <a:avLst/>
            </a:prstGeom>
            <a:noFill/>
            <a:ln w="9525">
              <a:solidFill>
                <a:srgbClr val="000000"/>
              </a:solidFill>
              <a:prstDash val="dashDot"/>
              <a:round/>
              <a:headEnd/>
              <a:tailEnd/>
            </a:ln>
          </p:spPr>
          <p:txBody>
            <a:bodyPr vert="horz" wrap="square" lIns="91440" tIns="45720" rIns="91440" bIns="45720" numCol="1" anchor="t" anchorCtr="0" compatLnSpc="1">
              <a:prstTxWarp prst="textNoShape">
                <a:avLst/>
              </a:prstTxWarp>
            </a:bodyPr>
            <a:lstStyle/>
            <a:p>
              <a:endParaRPr lang="ar-SA"/>
            </a:p>
          </p:txBody>
        </p:sp>
        <p:sp>
          <p:nvSpPr>
            <p:cNvPr id="52227" name="AutoShape 3"/>
            <p:cNvSpPr>
              <a:spLocks noChangeArrowheads="1"/>
            </p:cNvSpPr>
            <p:nvPr/>
          </p:nvSpPr>
          <p:spPr bwMode="auto">
            <a:xfrm rot="-1601773">
              <a:off x="3909" y="3821"/>
              <a:ext cx="1200" cy="1253"/>
            </a:xfrm>
            <a:prstGeom prst="triangle">
              <a:avLst>
                <a:gd name="adj" fmla="val 50000"/>
              </a:avLst>
            </a:prstGeom>
            <a:solidFill>
              <a:srgbClr val="EEECE1"/>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ar-SA"/>
            </a:p>
          </p:txBody>
        </p:sp>
        <p:sp>
          <p:nvSpPr>
            <p:cNvPr id="52226" name="Line 2"/>
            <p:cNvSpPr>
              <a:spLocks noChangeShapeType="1"/>
            </p:cNvSpPr>
            <p:nvPr/>
          </p:nvSpPr>
          <p:spPr bwMode="auto">
            <a:xfrm flipV="1">
              <a:off x="2977" y="2170"/>
              <a:ext cx="2880" cy="3059"/>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ar-SA"/>
            </a:p>
          </p:txBody>
        </p:sp>
      </p:grpSp>
    </p:spTree>
    <p:extLst>
      <p:ext uri="{BB962C8B-B14F-4D97-AF65-F5344CB8AC3E}">
        <p14:creationId xmlns:p14="http://schemas.microsoft.com/office/powerpoint/2010/main" val="29574439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79" name="Rectangle 15"/>
          <p:cNvSpPr>
            <a:spLocks noChangeArrowheads="1"/>
          </p:cNvSpPr>
          <p:nvPr/>
        </p:nvSpPr>
        <p:spPr bwMode="auto">
          <a:xfrm>
            <a:off x="10483270"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grpSp>
        <p:nvGrpSpPr>
          <p:cNvPr id="62465" name="Group 1"/>
          <p:cNvGrpSpPr>
            <a:grpSpLocks noChangeAspect="1"/>
          </p:cNvGrpSpPr>
          <p:nvPr/>
        </p:nvGrpSpPr>
        <p:grpSpPr bwMode="auto">
          <a:xfrm>
            <a:off x="2819400" y="304800"/>
            <a:ext cx="6629400" cy="5791200"/>
            <a:chOff x="1389" y="1450"/>
            <a:chExt cx="6660" cy="5760"/>
          </a:xfrm>
        </p:grpSpPr>
        <p:sp>
          <p:nvSpPr>
            <p:cNvPr id="62478" name="AutoShape 14"/>
            <p:cNvSpPr>
              <a:spLocks noChangeAspect="1" noChangeArrowheads="1" noTextEdit="1"/>
            </p:cNvSpPr>
            <p:nvPr/>
          </p:nvSpPr>
          <p:spPr bwMode="auto">
            <a:xfrm>
              <a:off x="1389" y="1450"/>
              <a:ext cx="6660" cy="5760"/>
            </a:xfrm>
            <a:prstGeom prst="rect">
              <a:avLst/>
            </a:prstGeom>
            <a:solidFill>
              <a:srgbClr val="FFFFFF"/>
            </a:solidFill>
            <a:ln w="19050">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ar-SA"/>
            </a:p>
          </p:txBody>
        </p:sp>
        <p:sp>
          <p:nvSpPr>
            <p:cNvPr id="62477" name="Text Box 13"/>
            <p:cNvSpPr txBox="1">
              <a:spLocks noChangeArrowheads="1"/>
            </p:cNvSpPr>
            <p:nvPr/>
          </p:nvSpPr>
          <p:spPr bwMode="auto">
            <a:xfrm>
              <a:off x="3909" y="6130"/>
              <a:ext cx="1800" cy="540"/>
            </a:xfrm>
            <a:prstGeom prst="rect">
              <a:avLst/>
            </a:prstGeom>
            <a:solidFill>
              <a:srgbClr val="FFFFFF"/>
            </a:solidFill>
            <a:ln w="9525">
              <a:solidFill>
                <a:srgbClr val="FFFFFF"/>
              </a:solidFill>
              <a:miter lim="800000"/>
              <a:headEnd/>
              <a:tailEnd/>
            </a:ln>
          </p:spPr>
          <p:txBody>
            <a:bodyPr vert="horz" wrap="square" lIns="91440" tIns="45720" rIns="91440" bIns="45720" numCol="1" anchor="t" anchorCtr="0" compatLnSpc="1">
              <a:prstTxWarp prst="textNoShape">
                <a:avLst/>
              </a:prstTxWarp>
            </a:bodyPr>
            <a:lstStyle/>
            <a:p>
              <a:pPr algn="justLow" fontAlgn="base">
                <a:spcBef>
                  <a:spcPct val="0"/>
                </a:spcBef>
                <a:spcAft>
                  <a:spcPct val="0"/>
                </a:spcAft>
              </a:pPr>
              <a:r>
                <a:rPr lang="ar-SA" sz="1200" b="1" dirty="0">
                  <a:latin typeface="Arial" pitchFamily="34" charset="0"/>
                  <a:ea typeface="Times New Roman" pitchFamily="18" charset="0"/>
                  <a:cs typeface="Arial" pitchFamily="34" charset="0"/>
                </a:rPr>
                <a:t>  </a:t>
              </a:r>
              <a:r>
                <a:rPr lang="ar-SA" b="1" dirty="0">
                  <a:latin typeface="Arial" pitchFamily="34" charset="0"/>
                  <a:ea typeface="Times New Roman" pitchFamily="18" charset="0"/>
                  <a:cs typeface="Arial" pitchFamily="34" charset="0"/>
                </a:rPr>
                <a:t>E</a:t>
              </a:r>
              <a:r>
                <a:rPr lang="ar-SA" b="1" baseline="-30000" dirty="0">
                  <a:latin typeface="Arial" pitchFamily="34" charset="0"/>
                  <a:ea typeface="Times New Roman" pitchFamily="18" charset="0"/>
                  <a:cs typeface="Arial" pitchFamily="34" charset="0"/>
                </a:rPr>
                <a:t>1                     </a:t>
              </a:r>
              <a:r>
                <a:rPr lang="ar-SA" b="1" dirty="0">
                  <a:latin typeface="Arial" pitchFamily="34" charset="0"/>
                  <a:ea typeface="Times New Roman" pitchFamily="18" charset="0"/>
                  <a:cs typeface="Arial" pitchFamily="34" charset="0"/>
                </a:rPr>
                <a:t>E</a:t>
              </a:r>
              <a:r>
                <a:rPr lang="ar-SA" b="1" baseline="-30000" dirty="0">
                  <a:latin typeface="Arial" pitchFamily="34" charset="0"/>
                  <a:ea typeface="Times New Roman" pitchFamily="18" charset="0"/>
                  <a:cs typeface="Arial" pitchFamily="34" charset="0"/>
                </a:rPr>
                <a:t>2</a:t>
              </a:r>
              <a:endParaRPr lang="ar-SA" dirty="0">
                <a:latin typeface="Arial" pitchFamily="34" charset="0"/>
                <a:cs typeface="Arial" pitchFamily="34" charset="0"/>
              </a:endParaRPr>
            </a:p>
          </p:txBody>
        </p:sp>
        <p:sp>
          <p:nvSpPr>
            <p:cNvPr id="62476" name="Text Box 12"/>
            <p:cNvSpPr txBox="1">
              <a:spLocks noChangeArrowheads="1"/>
            </p:cNvSpPr>
            <p:nvPr/>
          </p:nvSpPr>
          <p:spPr bwMode="auto">
            <a:xfrm>
              <a:off x="5529" y="5459"/>
              <a:ext cx="2520" cy="1260"/>
            </a:xfrm>
            <a:prstGeom prst="rect">
              <a:avLst/>
            </a:prstGeom>
            <a:solidFill>
              <a:srgbClr val="FFFFFF"/>
            </a:solidFill>
            <a:ln w="9525">
              <a:solidFill>
                <a:srgbClr val="FFFFFF"/>
              </a:solidFill>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r>
                <a:rPr lang="ar-SA" sz="1200" b="1" dirty="0">
                  <a:latin typeface="Arial" pitchFamily="34" charset="0"/>
                  <a:ea typeface="Times New Roman" pitchFamily="18" charset="0"/>
                  <a:cs typeface="Arial" pitchFamily="34" charset="0"/>
                </a:rPr>
                <a:t>                           </a:t>
              </a:r>
              <a:r>
                <a:rPr lang="ar-SA" sz="2000" b="1" dirty="0">
                  <a:latin typeface="Arial" pitchFamily="34" charset="0"/>
                  <a:ea typeface="Times New Roman" pitchFamily="18" charset="0"/>
                  <a:cs typeface="Arial" pitchFamily="34" charset="0"/>
                </a:rPr>
                <a:t> MSB </a:t>
              </a:r>
              <a:endParaRPr lang="ar-SA" sz="2000" dirty="0">
                <a:latin typeface="Arial" pitchFamily="34" charset="0"/>
                <a:cs typeface="Arial" pitchFamily="34" charset="0"/>
              </a:endParaRPr>
            </a:p>
            <a:p>
              <a:pPr algn="l" rtl="0" eaLnBrk="0" fontAlgn="base" hangingPunct="0">
                <a:spcBef>
                  <a:spcPct val="0"/>
                </a:spcBef>
                <a:spcAft>
                  <a:spcPct val="0"/>
                </a:spcAft>
              </a:pPr>
              <a:r>
                <a:rPr lang="ar-SA" sz="2000" b="1" dirty="0">
                  <a:latin typeface="Arial" pitchFamily="34" charset="0"/>
                  <a:ea typeface="Times New Roman" pitchFamily="18" charset="0"/>
                  <a:cs typeface="Arial" pitchFamily="34" charset="0"/>
                </a:rPr>
                <a:t> MPB</a:t>
              </a:r>
              <a:endParaRPr lang="ar-SA" sz="2000" dirty="0">
                <a:latin typeface="Arial" pitchFamily="34" charset="0"/>
                <a:cs typeface="Arial" pitchFamily="34" charset="0"/>
              </a:endParaRPr>
            </a:p>
            <a:p>
              <a:pPr algn="l" rtl="0" eaLnBrk="0" fontAlgn="base" hangingPunct="0">
                <a:spcBef>
                  <a:spcPct val="0"/>
                </a:spcBef>
                <a:spcAft>
                  <a:spcPct val="0"/>
                </a:spcAft>
              </a:pPr>
              <a:r>
                <a:rPr lang="ar-SA" sz="2000" b="1" dirty="0">
                  <a:latin typeface="Arial" pitchFamily="34" charset="0"/>
                  <a:ea typeface="Times New Roman" pitchFamily="18" charset="0"/>
                  <a:cs typeface="Arial" pitchFamily="34" charset="0"/>
                </a:rPr>
                <a:t>                         Q</a:t>
              </a:r>
              <a:endParaRPr lang="ar-SA" sz="2000" dirty="0">
                <a:latin typeface="Arial" pitchFamily="34" charset="0"/>
                <a:cs typeface="Arial" pitchFamily="34" charset="0"/>
              </a:endParaRPr>
            </a:p>
          </p:txBody>
        </p:sp>
        <p:sp>
          <p:nvSpPr>
            <p:cNvPr id="62475" name="Line 11"/>
            <p:cNvSpPr>
              <a:spLocks noChangeShapeType="1"/>
            </p:cNvSpPr>
            <p:nvPr/>
          </p:nvSpPr>
          <p:spPr bwMode="auto">
            <a:xfrm>
              <a:off x="2649" y="2529"/>
              <a:ext cx="1" cy="3600"/>
            </a:xfrm>
            <a:prstGeom prst="line">
              <a:avLst/>
            </a:pr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ar-SA"/>
            </a:p>
          </p:txBody>
        </p:sp>
        <p:sp>
          <p:nvSpPr>
            <p:cNvPr id="62474" name="Line 10"/>
            <p:cNvSpPr>
              <a:spLocks noChangeShapeType="1"/>
            </p:cNvSpPr>
            <p:nvPr/>
          </p:nvSpPr>
          <p:spPr bwMode="auto">
            <a:xfrm>
              <a:off x="2649" y="6129"/>
              <a:ext cx="4320" cy="1"/>
            </a:xfrm>
            <a:prstGeom prst="line">
              <a:avLst/>
            </a:pr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ar-SA"/>
            </a:p>
          </p:txBody>
        </p:sp>
        <p:sp>
          <p:nvSpPr>
            <p:cNvPr id="62473" name="Line 9"/>
            <p:cNvSpPr>
              <a:spLocks noChangeShapeType="1"/>
            </p:cNvSpPr>
            <p:nvPr/>
          </p:nvSpPr>
          <p:spPr bwMode="auto">
            <a:xfrm>
              <a:off x="3893" y="2709"/>
              <a:ext cx="3540" cy="2701"/>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ar-SA"/>
            </a:p>
          </p:txBody>
        </p:sp>
        <p:sp>
          <p:nvSpPr>
            <p:cNvPr id="62472" name="Line 8"/>
            <p:cNvSpPr>
              <a:spLocks noChangeShapeType="1"/>
            </p:cNvSpPr>
            <p:nvPr/>
          </p:nvSpPr>
          <p:spPr bwMode="auto">
            <a:xfrm flipV="1">
              <a:off x="2835" y="2946"/>
              <a:ext cx="4198" cy="2164"/>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ar-SA"/>
            </a:p>
          </p:txBody>
        </p:sp>
        <p:sp>
          <p:nvSpPr>
            <p:cNvPr id="62471" name="Line 7"/>
            <p:cNvSpPr>
              <a:spLocks noChangeShapeType="1"/>
            </p:cNvSpPr>
            <p:nvPr/>
          </p:nvSpPr>
          <p:spPr bwMode="auto">
            <a:xfrm>
              <a:off x="3009" y="3070"/>
              <a:ext cx="2700" cy="2880"/>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ar-SA"/>
            </a:p>
          </p:txBody>
        </p:sp>
        <p:sp>
          <p:nvSpPr>
            <p:cNvPr id="62470" name="Text Box 6"/>
            <p:cNvSpPr txBox="1">
              <a:spLocks noChangeArrowheads="1"/>
            </p:cNvSpPr>
            <p:nvPr/>
          </p:nvSpPr>
          <p:spPr bwMode="auto">
            <a:xfrm>
              <a:off x="6069" y="2710"/>
              <a:ext cx="1620" cy="540"/>
            </a:xfrm>
            <a:prstGeom prst="rect">
              <a:avLst/>
            </a:prstGeom>
            <a:solidFill>
              <a:srgbClr val="FFFFFF"/>
            </a:solidFill>
            <a:ln w="9525">
              <a:solidFill>
                <a:srgbClr val="FFFFFF"/>
              </a:solidFill>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r>
                <a:rPr lang="ar-SA" sz="2000" b="1" dirty="0">
                  <a:latin typeface="Arial" pitchFamily="34" charset="0"/>
                  <a:ea typeface="Times New Roman" pitchFamily="18" charset="0"/>
                  <a:cs typeface="Arial" pitchFamily="34" charset="0"/>
                </a:rPr>
                <a:t>MSC=MPC </a:t>
              </a:r>
              <a:endParaRPr lang="ar-SA" sz="2000" dirty="0">
                <a:latin typeface="Arial" pitchFamily="34" charset="0"/>
                <a:cs typeface="Arial" pitchFamily="34" charset="0"/>
              </a:endParaRPr>
            </a:p>
            <a:p>
              <a:pPr algn="l" rtl="0" eaLnBrk="0" fontAlgn="base" hangingPunct="0">
                <a:spcBef>
                  <a:spcPct val="0"/>
                </a:spcBef>
                <a:spcAft>
                  <a:spcPct val="0"/>
                </a:spcAft>
              </a:pPr>
              <a:endParaRPr lang="ar-SA" dirty="0">
                <a:latin typeface="Arial" pitchFamily="34" charset="0"/>
                <a:cs typeface="Arial" pitchFamily="34" charset="0"/>
              </a:endParaRPr>
            </a:p>
          </p:txBody>
        </p:sp>
        <p:sp>
          <p:nvSpPr>
            <p:cNvPr id="62469" name="Text Box 5"/>
            <p:cNvSpPr txBox="1">
              <a:spLocks noChangeArrowheads="1"/>
            </p:cNvSpPr>
            <p:nvPr/>
          </p:nvSpPr>
          <p:spPr bwMode="auto">
            <a:xfrm>
              <a:off x="1929" y="1810"/>
              <a:ext cx="1620" cy="720"/>
            </a:xfrm>
            <a:prstGeom prst="rect">
              <a:avLst/>
            </a:prstGeom>
            <a:solidFill>
              <a:srgbClr val="FFFFFF"/>
            </a:solidFill>
            <a:ln w="9525">
              <a:solidFill>
                <a:srgbClr val="FFFFFF"/>
              </a:solidFill>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r>
                <a:rPr lang="ar-SA" sz="2000" b="1" dirty="0">
                  <a:latin typeface="Arial" pitchFamily="34" charset="0"/>
                  <a:ea typeface="Times New Roman" pitchFamily="18" charset="0"/>
                  <a:cs typeface="Arial" pitchFamily="34" charset="0"/>
                </a:rPr>
                <a:t>MSB, MPB</a:t>
              </a:r>
              <a:r>
                <a:rPr lang="ar-SA" sz="1200" b="1" dirty="0">
                  <a:latin typeface="Arial" pitchFamily="34" charset="0"/>
                  <a:ea typeface="Times New Roman" pitchFamily="18" charset="0"/>
                  <a:cs typeface="Arial" pitchFamily="34" charset="0"/>
                </a:rPr>
                <a:t> </a:t>
              </a:r>
              <a:endParaRPr lang="ar-SA" sz="1100" dirty="0">
                <a:latin typeface="Arial" pitchFamily="34" charset="0"/>
                <a:cs typeface="Arial" pitchFamily="34" charset="0"/>
              </a:endParaRPr>
            </a:p>
            <a:p>
              <a:pPr algn="l" rtl="0" eaLnBrk="0" fontAlgn="base" hangingPunct="0">
                <a:spcBef>
                  <a:spcPct val="0"/>
                </a:spcBef>
                <a:spcAft>
                  <a:spcPct val="0"/>
                </a:spcAft>
              </a:pPr>
              <a:r>
                <a:rPr lang="ar-SA" sz="2000" b="1" dirty="0">
                  <a:latin typeface="Arial" pitchFamily="34" charset="0"/>
                  <a:ea typeface="Times New Roman" pitchFamily="18" charset="0"/>
                  <a:cs typeface="Arial" pitchFamily="34" charset="0"/>
                </a:rPr>
                <a:t>MSC , MPC</a:t>
              </a:r>
              <a:endParaRPr lang="ar-SA" sz="2000" dirty="0">
                <a:latin typeface="Arial" pitchFamily="34" charset="0"/>
                <a:cs typeface="Arial" pitchFamily="34" charset="0"/>
              </a:endParaRPr>
            </a:p>
          </p:txBody>
        </p:sp>
        <p:sp>
          <p:nvSpPr>
            <p:cNvPr id="62468" name="Line 4"/>
            <p:cNvSpPr>
              <a:spLocks noChangeShapeType="1"/>
            </p:cNvSpPr>
            <p:nvPr/>
          </p:nvSpPr>
          <p:spPr bwMode="auto">
            <a:xfrm>
              <a:off x="5349" y="3790"/>
              <a:ext cx="1" cy="2340"/>
            </a:xfrm>
            <a:prstGeom prst="line">
              <a:avLst/>
            </a:prstGeom>
            <a:noFill/>
            <a:ln w="9525">
              <a:solidFill>
                <a:srgbClr val="000000"/>
              </a:solidFill>
              <a:prstDash val="dashDot"/>
              <a:round/>
              <a:headEnd/>
              <a:tailEnd/>
            </a:ln>
          </p:spPr>
          <p:txBody>
            <a:bodyPr vert="horz" wrap="square" lIns="91440" tIns="45720" rIns="91440" bIns="45720" numCol="1" anchor="t" anchorCtr="0" compatLnSpc="1">
              <a:prstTxWarp prst="textNoShape">
                <a:avLst/>
              </a:prstTxWarp>
            </a:bodyPr>
            <a:lstStyle/>
            <a:p>
              <a:endParaRPr lang="ar-SA"/>
            </a:p>
          </p:txBody>
        </p:sp>
        <p:sp>
          <p:nvSpPr>
            <p:cNvPr id="62467" name="Line 3"/>
            <p:cNvSpPr>
              <a:spLocks noChangeShapeType="1"/>
            </p:cNvSpPr>
            <p:nvPr/>
          </p:nvSpPr>
          <p:spPr bwMode="auto">
            <a:xfrm>
              <a:off x="4269" y="3070"/>
              <a:ext cx="1" cy="3060"/>
            </a:xfrm>
            <a:prstGeom prst="line">
              <a:avLst/>
            </a:prstGeom>
            <a:noFill/>
            <a:ln w="9525">
              <a:solidFill>
                <a:srgbClr val="000000"/>
              </a:solidFill>
              <a:prstDash val="dashDot"/>
              <a:round/>
              <a:headEnd/>
              <a:tailEnd/>
            </a:ln>
          </p:spPr>
          <p:txBody>
            <a:bodyPr vert="horz" wrap="square" lIns="91440" tIns="45720" rIns="91440" bIns="45720" numCol="1" anchor="t" anchorCtr="0" compatLnSpc="1">
              <a:prstTxWarp prst="textNoShape">
                <a:avLst/>
              </a:prstTxWarp>
            </a:bodyPr>
            <a:lstStyle/>
            <a:p>
              <a:endParaRPr lang="ar-SA"/>
            </a:p>
          </p:txBody>
        </p:sp>
        <p:sp>
          <p:nvSpPr>
            <p:cNvPr id="62466" name="AutoShape 2"/>
            <p:cNvSpPr>
              <a:spLocks noChangeArrowheads="1"/>
            </p:cNvSpPr>
            <p:nvPr/>
          </p:nvSpPr>
          <p:spPr bwMode="auto">
            <a:xfrm rot="-1601773">
              <a:off x="3924" y="2906"/>
              <a:ext cx="1200" cy="1253"/>
            </a:xfrm>
            <a:prstGeom prst="triangle">
              <a:avLst>
                <a:gd name="adj" fmla="val 50000"/>
              </a:avLst>
            </a:prstGeom>
            <a:solidFill>
              <a:srgbClr val="EEECE1"/>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ar-SA"/>
            </a:p>
          </p:txBody>
        </p:sp>
      </p:grpSp>
    </p:spTree>
    <p:extLst>
      <p:ext uri="{BB962C8B-B14F-4D97-AF65-F5344CB8AC3E}">
        <p14:creationId xmlns:p14="http://schemas.microsoft.com/office/powerpoint/2010/main" val="352546419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b="1" dirty="0" smtClean="0"/>
              <a:t>3</a:t>
            </a:r>
            <a:r>
              <a:rPr lang="ar-BH" b="1" dirty="0" smtClean="0"/>
              <a:t> - فقاعة </a:t>
            </a:r>
            <a:r>
              <a:rPr lang="ar-BH" b="1" dirty="0" smtClean="0"/>
              <a:t>الأسعار</a:t>
            </a:r>
            <a:r>
              <a:rPr lang="ar-SA" b="1" dirty="0" smtClean="0"/>
              <a:t> </a:t>
            </a:r>
            <a:endParaRPr lang="en-US" dirty="0"/>
          </a:p>
        </p:txBody>
      </p:sp>
      <p:sp>
        <p:nvSpPr>
          <p:cNvPr id="3" name="عنصر نائب للمحتوى 2"/>
          <p:cNvSpPr>
            <a:spLocks noGrp="1"/>
          </p:cNvSpPr>
          <p:nvPr>
            <p:ph idx="1"/>
          </p:nvPr>
        </p:nvSpPr>
        <p:spPr>
          <a:xfrm>
            <a:off x="609600" y="2342335"/>
            <a:ext cx="10972800" cy="4525963"/>
          </a:xfrm>
        </p:spPr>
        <p:txBody>
          <a:bodyPr/>
          <a:lstStyle/>
          <a:p>
            <a:pPr marL="0" indent="0">
              <a:buNone/>
            </a:pPr>
            <a:r>
              <a:rPr lang="ar-BH" sz="4000" dirty="0"/>
              <a:t>ظهر مصطلح الفقاعة في الثمانينات من الق</a:t>
            </a:r>
            <a:r>
              <a:rPr lang="ar-SA" sz="4000" dirty="0"/>
              <a:t>ــــ</a:t>
            </a:r>
            <a:r>
              <a:rPr lang="ar-BH" sz="4000" dirty="0"/>
              <a:t>رن المنصرم إبان انهيار سوق الأوراق الم</a:t>
            </a:r>
            <a:r>
              <a:rPr lang="ar-SA" sz="4000" dirty="0"/>
              <a:t>ــــ</a:t>
            </a:r>
            <a:r>
              <a:rPr lang="ar-BH" sz="4000" dirty="0"/>
              <a:t>الي</a:t>
            </a:r>
            <a:r>
              <a:rPr lang="ar-SA" sz="4000" dirty="0"/>
              <a:t>ـــــ</a:t>
            </a:r>
            <a:r>
              <a:rPr lang="ar-BH" sz="4000" dirty="0"/>
              <a:t>ة بنيويورك في 1987. ويقصد بالفقاعة الارتف</a:t>
            </a:r>
            <a:r>
              <a:rPr lang="ar-SA" sz="4000" dirty="0"/>
              <a:t>ـ</a:t>
            </a:r>
            <a:r>
              <a:rPr lang="ar-BH" sz="4000" dirty="0" err="1"/>
              <a:t>اع</a:t>
            </a:r>
            <a:r>
              <a:rPr lang="ar-BH" sz="4000" dirty="0"/>
              <a:t> الشديد والسريع في </a:t>
            </a:r>
            <a:r>
              <a:rPr lang="ar-BH" sz="4000" dirty="0" err="1"/>
              <a:t>الأسع</a:t>
            </a:r>
            <a:r>
              <a:rPr lang="ar-SA" sz="4000" dirty="0"/>
              <a:t>ــــ</a:t>
            </a:r>
            <a:r>
              <a:rPr lang="ar-BH" sz="4000" dirty="0" err="1"/>
              <a:t>ار</a:t>
            </a:r>
            <a:r>
              <a:rPr lang="ar-BH" sz="4000" dirty="0"/>
              <a:t> </a:t>
            </a:r>
            <a:r>
              <a:rPr lang="ar-BH" sz="4000" dirty="0" err="1"/>
              <a:t>ال</a:t>
            </a:r>
            <a:r>
              <a:rPr lang="ar-SA" sz="4000" dirty="0"/>
              <a:t>ـــ</a:t>
            </a:r>
            <a:r>
              <a:rPr lang="ar-BH" sz="4000" dirty="0"/>
              <a:t>ذي ينته</a:t>
            </a:r>
            <a:r>
              <a:rPr lang="ar-SA" sz="4000" dirty="0"/>
              <a:t>ــــــ</a:t>
            </a:r>
            <a:r>
              <a:rPr lang="ar-BH" sz="4000" dirty="0"/>
              <a:t>ي بانهيارها المفاجئ، لذا ظهرت مصطلحات بديلة كقصر الرمال وكرة الثلج </a:t>
            </a:r>
            <a:r>
              <a:rPr lang="ar-BH" sz="4000" dirty="0" err="1"/>
              <a:t>والدمينو</a:t>
            </a:r>
            <a:r>
              <a:rPr lang="ar-BH" sz="4000" dirty="0"/>
              <a:t>، لكنها لم تلقى الرواج الذي لقيه مصطلح الفقاعة</a:t>
            </a:r>
            <a:r>
              <a:rPr lang="ar-BH" dirty="0" smtClean="0"/>
              <a:t>.</a:t>
            </a:r>
            <a:endParaRPr lang="ar-SA" dirty="0"/>
          </a:p>
        </p:txBody>
      </p:sp>
      <p:sp>
        <p:nvSpPr>
          <p:cNvPr id="4" name="AutoShape 2" descr="Image result for ‫فقاعة الأسعار‬‎"/>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ar-SA"/>
          </a:p>
        </p:txBody>
      </p:sp>
      <p:pic>
        <p:nvPicPr>
          <p:cNvPr id="5" name="Picture 4"/>
          <p:cNvPicPr>
            <a:picLocks noChangeAspect="1"/>
          </p:cNvPicPr>
          <p:nvPr/>
        </p:nvPicPr>
        <p:blipFill>
          <a:blip r:embed="rId2"/>
          <a:stretch>
            <a:fillRect/>
          </a:stretch>
        </p:blipFill>
        <p:spPr>
          <a:xfrm>
            <a:off x="3840763" y="260265"/>
            <a:ext cx="3054307" cy="2082070"/>
          </a:xfrm>
          <a:prstGeom prst="rect">
            <a:avLst/>
          </a:prstGeom>
        </p:spPr>
      </p:pic>
    </p:spTree>
    <p:extLst>
      <p:ext uri="{BB962C8B-B14F-4D97-AF65-F5344CB8AC3E}">
        <p14:creationId xmlns:p14="http://schemas.microsoft.com/office/powerpoint/2010/main" val="280870538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marL="0" indent="0">
              <a:buNone/>
            </a:pPr>
            <a:r>
              <a:rPr lang="ar-BH" sz="3600" dirty="0"/>
              <a:t>ويهتم الاقتصاديون كثيراً بالتنبؤ بظاهرة الفقاعة لم</a:t>
            </a:r>
            <a:r>
              <a:rPr lang="ar-SA" sz="3600" dirty="0"/>
              <a:t>ــــ</a:t>
            </a:r>
            <a:r>
              <a:rPr lang="ar-BH" sz="3600" dirty="0"/>
              <a:t>ا يمكن أن يترتب عليها من آثار اقتصادية مدمرة، تتمثل غالباً في انهيارات في القطاع المصرفي </a:t>
            </a:r>
            <a:r>
              <a:rPr lang="ar-BH" sz="3600" dirty="0" err="1"/>
              <a:t>وإفلاسات</a:t>
            </a:r>
            <a:r>
              <a:rPr lang="ar-BH" sz="3600" dirty="0"/>
              <a:t> في قطاع الأعمال وحتى على مستوى الأفراد، </a:t>
            </a:r>
            <a:r>
              <a:rPr lang="ar-BH" sz="3600" dirty="0" err="1"/>
              <a:t>وربم</a:t>
            </a:r>
            <a:r>
              <a:rPr lang="ar-SA" sz="3600" dirty="0"/>
              <a:t>ــــــ</a:t>
            </a:r>
            <a:r>
              <a:rPr lang="ar-BH" sz="3600" dirty="0"/>
              <a:t>ا امتدت أصدائها لتشمل انهيار سعر صرف العمل</a:t>
            </a:r>
            <a:r>
              <a:rPr lang="ar-SA" sz="3600" dirty="0"/>
              <a:t>ـــــــ</a:t>
            </a:r>
            <a:r>
              <a:rPr lang="ar-BH" sz="3600" dirty="0"/>
              <a:t>ة الوطنية والكساد الاقتصادي، كما كان الحال في دول جنوب شرقي آسيا عام 1997.</a:t>
            </a:r>
            <a:endParaRPr lang="ar-SA" sz="3600" dirty="0"/>
          </a:p>
        </p:txBody>
      </p:sp>
    </p:spTree>
    <p:extLst>
      <p:ext uri="{BB962C8B-B14F-4D97-AF65-F5344CB8AC3E}">
        <p14:creationId xmlns:p14="http://schemas.microsoft.com/office/powerpoint/2010/main" val="284671654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4-</a:t>
            </a:r>
            <a:r>
              <a:rPr lang="ar-BH" b="1" dirty="0" smtClean="0"/>
              <a:t> تعظيم الربح وحماية البيئة</a:t>
            </a:r>
            <a:r>
              <a:rPr lang="en-US" dirty="0" smtClean="0"/>
              <a:t/>
            </a:r>
            <a:br>
              <a:rPr lang="en-US" dirty="0" smtClean="0"/>
            </a:br>
            <a:endParaRPr lang="ar-SA" dirty="0"/>
          </a:p>
        </p:txBody>
      </p:sp>
      <p:sp>
        <p:nvSpPr>
          <p:cNvPr id="3" name="عنصر نائب للمحتوى 2"/>
          <p:cNvSpPr>
            <a:spLocks noGrp="1"/>
          </p:cNvSpPr>
          <p:nvPr>
            <p:ph idx="1"/>
          </p:nvPr>
        </p:nvSpPr>
        <p:spPr/>
        <p:txBody>
          <a:bodyPr/>
          <a:lstStyle/>
          <a:p>
            <a:pPr marL="0" indent="0">
              <a:buNone/>
            </a:pPr>
            <a:r>
              <a:rPr lang="ar-BH" sz="4400" dirty="0"/>
              <a:t>من المتفق عليه نظرياً أن المنافسة التامة تملي على المنتجين، وفي سبيل تعظيم أرباحه</a:t>
            </a:r>
            <a:r>
              <a:rPr lang="ar-SA" sz="4400" dirty="0"/>
              <a:t>ـــ</a:t>
            </a:r>
            <a:r>
              <a:rPr lang="ar-BH" sz="4400" dirty="0"/>
              <a:t>م، اختيار مستويات الإنتاج التي تحقق الكف</a:t>
            </a:r>
            <a:r>
              <a:rPr lang="ar-SA" sz="4400" dirty="0"/>
              <a:t>ـــ</a:t>
            </a:r>
            <a:r>
              <a:rPr lang="ar-BH" sz="4400" dirty="0" err="1"/>
              <a:t>اءة</a:t>
            </a:r>
            <a:r>
              <a:rPr lang="ar-BH" sz="4400" dirty="0"/>
              <a:t> الاقتصادية </a:t>
            </a:r>
            <a:r>
              <a:rPr lang="ar-BH" sz="4400" dirty="0" err="1"/>
              <a:t>ف</a:t>
            </a:r>
            <a:r>
              <a:rPr lang="ar-SA" sz="4400" dirty="0"/>
              <a:t>ــ</a:t>
            </a:r>
            <a:r>
              <a:rPr lang="ar-BH" sz="4400" dirty="0"/>
              <a:t>ي استغلال الم</a:t>
            </a:r>
            <a:r>
              <a:rPr lang="ar-SA" sz="4400" dirty="0"/>
              <a:t>ــ</a:t>
            </a:r>
            <a:r>
              <a:rPr lang="ar-BH" sz="4400" dirty="0"/>
              <a:t>وارد</a:t>
            </a:r>
            <a:r>
              <a:rPr lang="ar-SA" sz="4400" dirty="0"/>
              <a:t>,</a:t>
            </a:r>
            <a:r>
              <a:rPr lang="ar-BH" sz="4400" dirty="0"/>
              <a:t> ولك</a:t>
            </a:r>
            <a:r>
              <a:rPr lang="ar-SA" sz="4400" dirty="0"/>
              <a:t>ـــ</a:t>
            </a:r>
            <a:r>
              <a:rPr lang="ar-BH" sz="4400" dirty="0"/>
              <a:t>ن، هناك شروط أربعة لا بد </a:t>
            </a:r>
            <a:r>
              <a:rPr lang="ar-BH" sz="4400" dirty="0" err="1"/>
              <a:t>م</a:t>
            </a:r>
            <a:r>
              <a:rPr lang="ar-SA" sz="4400" dirty="0"/>
              <a:t>ـ</a:t>
            </a:r>
            <a:r>
              <a:rPr lang="ar-BH" sz="4400" dirty="0"/>
              <a:t>ن توفره</a:t>
            </a:r>
            <a:r>
              <a:rPr lang="ar-SA" sz="4400" dirty="0"/>
              <a:t>ــ</a:t>
            </a:r>
            <a:r>
              <a:rPr lang="ar-BH" sz="4400" dirty="0"/>
              <a:t>ا </a:t>
            </a:r>
            <a:r>
              <a:rPr lang="ar-BH" sz="4400" dirty="0" err="1"/>
              <a:t>ك</a:t>
            </a:r>
            <a:r>
              <a:rPr lang="ar-SA" sz="4400" dirty="0"/>
              <a:t>ـــ</a:t>
            </a:r>
            <a:r>
              <a:rPr lang="ar-BH" sz="4400" dirty="0"/>
              <a:t>ي تؤدي المنافسة التامة إلى هذه النتيجة</a:t>
            </a:r>
            <a:r>
              <a:rPr lang="ar-SA" sz="4400" dirty="0"/>
              <a:t>،وهي :</a:t>
            </a:r>
          </a:p>
        </p:txBody>
      </p:sp>
    </p:spTree>
    <p:extLst>
      <p:ext uri="{BB962C8B-B14F-4D97-AF65-F5344CB8AC3E}">
        <p14:creationId xmlns:p14="http://schemas.microsoft.com/office/powerpoint/2010/main" val="158576694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marL="0" indent="0">
              <a:buNone/>
            </a:pPr>
            <a:r>
              <a:rPr lang="ar-SA" dirty="0" smtClean="0"/>
              <a:t>1</a:t>
            </a:r>
            <a:r>
              <a:rPr lang="ar-SA" sz="3600" dirty="0"/>
              <a:t>- </a:t>
            </a:r>
            <a:r>
              <a:rPr lang="ar-BH" sz="3600" dirty="0"/>
              <a:t>ألا يكون للإنتاج تأثيرات خارجية أي، ألا يترتب على الإنتاج تكاليف أو منافع خارجية.</a:t>
            </a:r>
            <a:endParaRPr lang="en-US" sz="3600" dirty="0"/>
          </a:p>
          <a:p>
            <a:pPr marL="0" indent="0">
              <a:buNone/>
            </a:pPr>
            <a:r>
              <a:rPr lang="ar-SA" sz="3600" dirty="0"/>
              <a:t>2- </a:t>
            </a:r>
            <a:r>
              <a:rPr lang="ar-BH" sz="3600" dirty="0"/>
              <a:t>ألا يتم اتخاذ قرارات الإنتاج تحت ظروف عدم التيقن</a:t>
            </a:r>
            <a:endParaRPr lang="en-US" sz="3600" dirty="0"/>
          </a:p>
          <a:p>
            <a:pPr marL="0" indent="0">
              <a:buNone/>
            </a:pPr>
            <a:r>
              <a:rPr lang="ar-SA" sz="3600" dirty="0"/>
              <a:t>3- </a:t>
            </a:r>
            <a:r>
              <a:rPr lang="ar-BH" sz="3600" dirty="0"/>
              <a:t>ألا يكون للمنشأة خاصية التكاليف المتناقصة، </a:t>
            </a:r>
            <a:r>
              <a:rPr lang="ar-SA" sz="3600" dirty="0"/>
              <a:t>أي </a:t>
            </a:r>
            <a:r>
              <a:rPr lang="ar-BH" sz="3600" dirty="0"/>
              <a:t>ألا </a:t>
            </a:r>
            <a:r>
              <a:rPr lang="ar-BH" sz="3600" dirty="0" smtClean="0"/>
              <a:t>يتوفر </a:t>
            </a:r>
            <a:r>
              <a:rPr lang="ar-BH" sz="3600" dirty="0"/>
              <a:t>لها أسباب الاحتكار الطبيعي،</a:t>
            </a:r>
            <a:endParaRPr lang="en-US" sz="3600" dirty="0"/>
          </a:p>
          <a:p>
            <a:pPr marL="0" indent="0">
              <a:buNone/>
            </a:pPr>
            <a:r>
              <a:rPr lang="ar-SA" sz="3600" dirty="0"/>
              <a:t>4- </a:t>
            </a:r>
            <a:r>
              <a:rPr lang="ar-BH" sz="3600" dirty="0"/>
              <a:t>ألا تكون السلعة المنتجة من السلع العامة</a:t>
            </a:r>
            <a:endParaRPr lang="ar-SA" sz="3600" dirty="0"/>
          </a:p>
        </p:txBody>
      </p:sp>
    </p:spTree>
    <p:extLst>
      <p:ext uri="{BB962C8B-B14F-4D97-AF65-F5344CB8AC3E}">
        <p14:creationId xmlns:p14="http://schemas.microsoft.com/office/powerpoint/2010/main" val="6328816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marL="0" indent="0">
              <a:buNone/>
            </a:pPr>
            <a:r>
              <a:rPr lang="ar-SA" sz="3600" dirty="0"/>
              <a:t>إن </a:t>
            </a:r>
            <a:r>
              <a:rPr lang="ar-BH" sz="3600" dirty="0"/>
              <a:t>توفر الشروط الأربعة الأول، نجد أن للصناعة الملوثة للبيئة تكاليف خارجية متمثلة في </a:t>
            </a:r>
            <a:r>
              <a:rPr lang="ar-BH" sz="3600" dirty="0" err="1"/>
              <a:t>الأخط</a:t>
            </a:r>
            <a:r>
              <a:rPr lang="ar-SA" sz="3600" dirty="0"/>
              <a:t>ــ</a:t>
            </a:r>
            <a:r>
              <a:rPr lang="ar-BH" sz="3600" dirty="0" err="1"/>
              <a:t>ار</a:t>
            </a:r>
            <a:r>
              <a:rPr lang="ar-BH" sz="3600" dirty="0"/>
              <a:t> المباشرة وغير المباشرة للتلوث على صحة أفراد المجتمع. ويمكن نظرياً قي</a:t>
            </a:r>
            <a:r>
              <a:rPr lang="ar-SA" sz="3600" dirty="0"/>
              <a:t>ـــــ</a:t>
            </a:r>
            <a:r>
              <a:rPr lang="ar-BH" sz="3600" dirty="0" err="1"/>
              <a:t>اس</a:t>
            </a:r>
            <a:r>
              <a:rPr lang="ar-BH" sz="3600" dirty="0"/>
              <a:t> هذه الأضرار بتكلفة علاج الحالات المرضية المترتب</a:t>
            </a:r>
            <a:r>
              <a:rPr lang="ar-SA" sz="3600" dirty="0"/>
              <a:t>ـــــــ</a:t>
            </a:r>
            <a:r>
              <a:rPr lang="ar-BH" sz="3600" dirty="0"/>
              <a:t>ة على التلوث، بالإضافة إلى تكاليف الفقد في الناتج المحلي الإجمالي الناتجة عن التعطل عن العمل بسبب  أمراض التلوث البيئي.</a:t>
            </a:r>
            <a:endParaRPr lang="en-US" sz="3600" dirty="0"/>
          </a:p>
          <a:p>
            <a:pPr marL="0" indent="0">
              <a:buNone/>
            </a:pPr>
            <a:endParaRPr lang="ar-SA" dirty="0"/>
          </a:p>
        </p:txBody>
      </p:sp>
    </p:spTree>
    <p:extLst>
      <p:ext uri="{BB962C8B-B14F-4D97-AF65-F5344CB8AC3E}">
        <p14:creationId xmlns:p14="http://schemas.microsoft.com/office/powerpoint/2010/main" val="5275002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40" name="Rectangle 16"/>
          <p:cNvSpPr>
            <a:spLocks noChangeArrowheads="1"/>
          </p:cNvSpPr>
          <p:nvPr/>
        </p:nvSpPr>
        <p:spPr bwMode="auto">
          <a:xfrm>
            <a:off x="14293269" y="1186934"/>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grpSp>
        <p:nvGrpSpPr>
          <p:cNvPr id="52225" name="Group 1"/>
          <p:cNvGrpSpPr>
            <a:grpSpLocks noChangeAspect="1"/>
          </p:cNvGrpSpPr>
          <p:nvPr/>
        </p:nvGrpSpPr>
        <p:grpSpPr bwMode="auto">
          <a:xfrm>
            <a:off x="2817546" y="446447"/>
            <a:ext cx="6553200" cy="5562600"/>
            <a:chOff x="1542" y="1449"/>
            <a:chExt cx="6660" cy="5760"/>
          </a:xfrm>
        </p:grpSpPr>
        <p:sp>
          <p:nvSpPr>
            <p:cNvPr id="52239" name="AutoShape 15"/>
            <p:cNvSpPr>
              <a:spLocks noChangeAspect="1" noChangeArrowheads="1" noTextEdit="1"/>
            </p:cNvSpPr>
            <p:nvPr/>
          </p:nvSpPr>
          <p:spPr bwMode="auto">
            <a:xfrm>
              <a:off x="1542" y="1449"/>
              <a:ext cx="6660" cy="5760"/>
            </a:xfrm>
            <a:prstGeom prst="rect">
              <a:avLst/>
            </a:prstGeom>
            <a:solidFill>
              <a:srgbClr val="FFFFFF"/>
            </a:solidFill>
            <a:ln w="19050">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ar-SA"/>
            </a:p>
          </p:txBody>
        </p:sp>
        <p:sp>
          <p:nvSpPr>
            <p:cNvPr id="52238" name="Text Box 14"/>
            <p:cNvSpPr txBox="1">
              <a:spLocks noChangeArrowheads="1"/>
            </p:cNvSpPr>
            <p:nvPr/>
          </p:nvSpPr>
          <p:spPr bwMode="auto">
            <a:xfrm>
              <a:off x="3757" y="6130"/>
              <a:ext cx="1952" cy="540"/>
            </a:xfrm>
            <a:prstGeom prst="rect">
              <a:avLst/>
            </a:prstGeom>
            <a:solidFill>
              <a:srgbClr val="FFFFFF"/>
            </a:solidFill>
            <a:ln w="9525">
              <a:solidFill>
                <a:srgbClr val="FFFFFF"/>
              </a:solidFill>
              <a:miter lim="800000"/>
              <a:headEnd/>
              <a:tailEnd/>
            </a:ln>
          </p:spPr>
          <p:txBody>
            <a:bodyPr vert="horz" wrap="square" lIns="91440" tIns="45720" rIns="91440" bIns="45720" numCol="1" anchor="t" anchorCtr="0" compatLnSpc="1">
              <a:prstTxWarp prst="textNoShape">
                <a:avLst/>
              </a:prstTxWarp>
            </a:bodyPr>
            <a:lstStyle/>
            <a:p>
              <a:pPr algn="justLow" fontAlgn="base">
                <a:spcBef>
                  <a:spcPct val="0"/>
                </a:spcBef>
                <a:spcAft>
                  <a:spcPct val="0"/>
                </a:spcAft>
              </a:pPr>
              <a:r>
                <a:rPr lang="en-US" b="1" dirty="0" smtClean="0">
                  <a:latin typeface="Arial" pitchFamily="34" charset="0"/>
                  <a:ea typeface="Times New Roman" pitchFamily="18" charset="0"/>
                  <a:cs typeface="Arial" pitchFamily="34" charset="0"/>
                </a:rPr>
                <a:t>Qs             </a:t>
              </a:r>
              <a:r>
                <a:rPr lang="en-US" b="1" dirty="0" err="1" smtClean="0">
                  <a:latin typeface="Arial" pitchFamily="34" charset="0"/>
                  <a:ea typeface="Times New Roman" pitchFamily="18" charset="0"/>
                  <a:cs typeface="Arial" pitchFamily="34" charset="0"/>
                </a:rPr>
                <a:t>Qp</a:t>
              </a:r>
              <a:r>
                <a:rPr lang="ar-SA" b="1" baseline="-30000" dirty="0" smtClean="0">
                  <a:latin typeface="Arial" pitchFamily="34" charset="0"/>
                  <a:ea typeface="Times New Roman" pitchFamily="18" charset="0"/>
                  <a:cs typeface="Arial" pitchFamily="34" charset="0"/>
                </a:rPr>
                <a:t>    </a:t>
              </a:r>
              <a:endParaRPr lang="ar-SA" dirty="0">
                <a:latin typeface="Arial" pitchFamily="34" charset="0"/>
                <a:cs typeface="Arial" pitchFamily="34" charset="0"/>
              </a:endParaRPr>
            </a:p>
          </p:txBody>
        </p:sp>
        <p:sp>
          <p:nvSpPr>
            <p:cNvPr id="52237" name="Text Box 13"/>
            <p:cNvSpPr txBox="1">
              <a:spLocks noChangeArrowheads="1"/>
            </p:cNvSpPr>
            <p:nvPr/>
          </p:nvSpPr>
          <p:spPr bwMode="auto">
            <a:xfrm>
              <a:off x="6368" y="5322"/>
              <a:ext cx="1800" cy="1102"/>
            </a:xfrm>
            <a:prstGeom prst="rect">
              <a:avLst/>
            </a:prstGeom>
            <a:solidFill>
              <a:srgbClr val="FFFFFF"/>
            </a:solidFill>
            <a:ln w="9525">
              <a:solidFill>
                <a:srgbClr val="FFFFFF"/>
              </a:solidFill>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r>
                <a:rPr lang="ar-SA" sz="1200" b="1" dirty="0">
                  <a:latin typeface="Arial" pitchFamily="34" charset="0"/>
                  <a:ea typeface="Times New Roman" pitchFamily="18" charset="0"/>
                  <a:cs typeface="Arial" pitchFamily="34" charset="0"/>
                </a:rPr>
                <a:t>  </a:t>
              </a:r>
              <a:endParaRPr lang="ar-SA" sz="1100" dirty="0">
                <a:latin typeface="Arial" pitchFamily="34" charset="0"/>
                <a:cs typeface="Arial" pitchFamily="34" charset="0"/>
              </a:endParaRPr>
            </a:p>
            <a:p>
              <a:pPr algn="l" rtl="0" eaLnBrk="0" fontAlgn="base" hangingPunct="0">
                <a:spcBef>
                  <a:spcPct val="0"/>
                </a:spcBef>
                <a:spcAft>
                  <a:spcPct val="0"/>
                </a:spcAft>
              </a:pPr>
              <a:r>
                <a:rPr lang="ar-SA" sz="1200" b="1" dirty="0">
                  <a:latin typeface="Arial" pitchFamily="34" charset="0"/>
                  <a:ea typeface="Times New Roman" pitchFamily="18" charset="0"/>
                  <a:cs typeface="Arial" pitchFamily="34" charset="0"/>
                </a:rPr>
                <a:t>   </a:t>
              </a:r>
              <a:r>
                <a:rPr lang="ar-SA" sz="2000" b="1" dirty="0">
                  <a:latin typeface="Arial" pitchFamily="34" charset="0"/>
                  <a:ea typeface="Times New Roman" pitchFamily="18" charset="0"/>
                  <a:cs typeface="Arial" pitchFamily="34" charset="0"/>
                </a:rPr>
                <a:t>MSB = MPB</a:t>
              </a:r>
              <a:endParaRPr lang="ar-SA" sz="2000" dirty="0">
                <a:latin typeface="Arial" pitchFamily="34" charset="0"/>
                <a:cs typeface="Arial" pitchFamily="34" charset="0"/>
              </a:endParaRPr>
            </a:p>
            <a:p>
              <a:pPr algn="l" rtl="0" eaLnBrk="0" fontAlgn="base" hangingPunct="0">
                <a:spcBef>
                  <a:spcPct val="0"/>
                </a:spcBef>
                <a:spcAft>
                  <a:spcPct val="0"/>
                </a:spcAft>
              </a:pPr>
              <a:endParaRPr lang="ar-SA" sz="1200" b="1" dirty="0" smtClean="0">
                <a:latin typeface="Arial" pitchFamily="34" charset="0"/>
                <a:ea typeface="Times New Roman" pitchFamily="18" charset="0"/>
                <a:cs typeface="Arial" pitchFamily="34" charset="0"/>
              </a:endParaRPr>
            </a:p>
            <a:p>
              <a:pPr algn="l" rtl="0" eaLnBrk="0" fontAlgn="base" hangingPunct="0">
                <a:spcBef>
                  <a:spcPct val="0"/>
                </a:spcBef>
                <a:spcAft>
                  <a:spcPct val="0"/>
                </a:spcAft>
              </a:pPr>
              <a:r>
                <a:rPr lang="ar-SA" sz="1200" b="1" dirty="0" smtClean="0">
                  <a:latin typeface="Arial" pitchFamily="34" charset="0"/>
                  <a:ea typeface="Times New Roman" pitchFamily="18" charset="0"/>
                  <a:cs typeface="Arial" pitchFamily="34" charset="0"/>
                </a:rPr>
                <a:t>            </a:t>
              </a:r>
              <a:r>
                <a:rPr lang="ar-SA" sz="2000" b="1" dirty="0">
                  <a:latin typeface="Arial" pitchFamily="34" charset="0"/>
                  <a:ea typeface="Times New Roman" pitchFamily="18" charset="0"/>
                  <a:cs typeface="Arial" pitchFamily="34" charset="0"/>
                </a:rPr>
                <a:t>Q</a:t>
              </a:r>
              <a:endParaRPr lang="ar-SA" sz="2000" dirty="0">
                <a:latin typeface="Arial" pitchFamily="34" charset="0"/>
                <a:cs typeface="Arial" pitchFamily="34" charset="0"/>
              </a:endParaRPr>
            </a:p>
          </p:txBody>
        </p:sp>
        <p:sp>
          <p:nvSpPr>
            <p:cNvPr id="52236" name="Line 12"/>
            <p:cNvSpPr>
              <a:spLocks noChangeShapeType="1"/>
            </p:cNvSpPr>
            <p:nvPr/>
          </p:nvSpPr>
          <p:spPr bwMode="auto">
            <a:xfrm>
              <a:off x="2649" y="2529"/>
              <a:ext cx="1" cy="3600"/>
            </a:xfrm>
            <a:prstGeom prst="line">
              <a:avLst/>
            </a:pr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ar-SA"/>
            </a:p>
          </p:txBody>
        </p:sp>
        <p:sp>
          <p:nvSpPr>
            <p:cNvPr id="52235" name="Line 11"/>
            <p:cNvSpPr>
              <a:spLocks noChangeShapeType="1"/>
            </p:cNvSpPr>
            <p:nvPr/>
          </p:nvSpPr>
          <p:spPr bwMode="auto">
            <a:xfrm>
              <a:off x="2649" y="6129"/>
              <a:ext cx="4320" cy="1"/>
            </a:xfrm>
            <a:prstGeom prst="line">
              <a:avLst/>
            </a:pr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ar-SA"/>
            </a:p>
          </p:txBody>
        </p:sp>
        <p:sp>
          <p:nvSpPr>
            <p:cNvPr id="52234" name="Line 10"/>
            <p:cNvSpPr>
              <a:spLocks noChangeShapeType="1"/>
            </p:cNvSpPr>
            <p:nvPr/>
          </p:nvSpPr>
          <p:spPr bwMode="auto">
            <a:xfrm>
              <a:off x="2779" y="2709"/>
              <a:ext cx="3666" cy="2942"/>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ar-SA"/>
            </a:p>
          </p:txBody>
        </p:sp>
        <p:sp>
          <p:nvSpPr>
            <p:cNvPr id="52233" name="Line 9"/>
            <p:cNvSpPr>
              <a:spLocks noChangeShapeType="1"/>
            </p:cNvSpPr>
            <p:nvPr/>
          </p:nvSpPr>
          <p:spPr bwMode="auto">
            <a:xfrm flipV="1">
              <a:off x="3254" y="3927"/>
              <a:ext cx="3715" cy="1849"/>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ar-SA"/>
            </a:p>
          </p:txBody>
        </p:sp>
        <p:sp>
          <p:nvSpPr>
            <p:cNvPr id="52232" name="Text Box 8"/>
            <p:cNvSpPr txBox="1">
              <a:spLocks noChangeArrowheads="1"/>
            </p:cNvSpPr>
            <p:nvPr/>
          </p:nvSpPr>
          <p:spPr bwMode="auto">
            <a:xfrm>
              <a:off x="5793" y="1762"/>
              <a:ext cx="900" cy="540"/>
            </a:xfrm>
            <a:prstGeom prst="rect">
              <a:avLst/>
            </a:prstGeom>
            <a:solidFill>
              <a:srgbClr val="FFFFFF"/>
            </a:solidFill>
            <a:ln w="9525">
              <a:solidFill>
                <a:srgbClr val="FFFFFF"/>
              </a:solidFill>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r>
                <a:rPr lang="ar-SA" sz="2000" b="1" dirty="0">
                  <a:latin typeface="Arial" pitchFamily="34" charset="0"/>
                  <a:ea typeface="Times New Roman" pitchFamily="18" charset="0"/>
                  <a:cs typeface="Arial" pitchFamily="34" charset="0"/>
                </a:rPr>
                <a:t>MSC</a:t>
              </a:r>
              <a:r>
                <a:rPr lang="ar-SA" sz="1200" b="1" dirty="0">
                  <a:latin typeface="Arial" pitchFamily="34" charset="0"/>
                  <a:ea typeface="Times New Roman" pitchFamily="18" charset="0"/>
                  <a:cs typeface="Arial" pitchFamily="34" charset="0"/>
                </a:rPr>
                <a:t> </a:t>
              </a:r>
              <a:endParaRPr lang="ar-SA" sz="1100" dirty="0">
                <a:latin typeface="Arial" pitchFamily="34" charset="0"/>
                <a:cs typeface="Arial" pitchFamily="34" charset="0"/>
              </a:endParaRPr>
            </a:p>
            <a:p>
              <a:pPr algn="l" rtl="0" eaLnBrk="0" fontAlgn="base" hangingPunct="0">
                <a:spcBef>
                  <a:spcPct val="0"/>
                </a:spcBef>
                <a:spcAft>
                  <a:spcPct val="0"/>
                </a:spcAft>
              </a:pPr>
              <a:endParaRPr lang="ar-SA" dirty="0">
                <a:latin typeface="Arial" pitchFamily="34" charset="0"/>
                <a:cs typeface="Arial" pitchFamily="34" charset="0"/>
              </a:endParaRPr>
            </a:p>
          </p:txBody>
        </p:sp>
        <p:sp>
          <p:nvSpPr>
            <p:cNvPr id="52231" name="Text Box 7"/>
            <p:cNvSpPr txBox="1">
              <a:spLocks noChangeArrowheads="1"/>
            </p:cNvSpPr>
            <p:nvPr/>
          </p:nvSpPr>
          <p:spPr bwMode="auto">
            <a:xfrm>
              <a:off x="6789" y="3630"/>
              <a:ext cx="900" cy="540"/>
            </a:xfrm>
            <a:prstGeom prst="rect">
              <a:avLst/>
            </a:prstGeom>
            <a:solidFill>
              <a:srgbClr val="FFFFFF"/>
            </a:solidFill>
            <a:ln w="9525">
              <a:solidFill>
                <a:srgbClr val="FFFFFF"/>
              </a:solidFill>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r>
                <a:rPr lang="ar-SA" sz="2000" b="1" dirty="0" smtClean="0">
                  <a:latin typeface="Arial" pitchFamily="34" charset="0"/>
                  <a:ea typeface="Times New Roman" pitchFamily="18" charset="0"/>
                  <a:cs typeface="Arial" pitchFamily="34" charset="0"/>
                </a:rPr>
                <a:t>M</a:t>
              </a:r>
              <a:r>
                <a:rPr lang="en-US" sz="2000" b="1" dirty="0" smtClean="0">
                  <a:latin typeface="Arial" pitchFamily="34" charset="0"/>
                  <a:ea typeface="Times New Roman" pitchFamily="18" charset="0"/>
                  <a:cs typeface="Arial" pitchFamily="34" charset="0"/>
                </a:rPr>
                <a:t>P</a:t>
              </a:r>
              <a:r>
                <a:rPr lang="ar-SA" sz="2000" b="1" dirty="0" smtClean="0">
                  <a:latin typeface="Arial" pitchFamily="34" charset="0"/>
                  <a:ea typeface="Times New Roman" pitchFamily="18" charset="0"/>
                  <a:cs typeface="Arial" pitchFamily="34" charset="0"/>
                </a:rPr>
                <a:t>C</a:t>
              </a:r>
              <a:r>
                <a:rPr lang="ar-SA" sz="1200" b="1" dirty="0" smtClean="0">
                  <a:latin typeface="Arial" pitchFamily="34" charset="0"/>
                  <a:ea typeface="Times New Roman" pitchFamily="18" charset="0"/>
                  <a:cs typeface="Arial" pitchFamily="34" charset="0"/>
                </a:rPr>
                <a:t> </a:t>
              </a:r>
              <a:endParaRPr lang="ar-SA" sz="1100" dirty="0">
                <a:latin typeface="Arial" pitchFamily="34" charset="0"/>
                <a:cs typeface="Arial" pitchFamily="34" charset="0"/>
              </a:endParaRPr>
            </a:p>
            <a:p>
              <a:pPr algn="l" rtl="0" eaLnBrk="0" fontAlgn="base" hangingPunct="0">
                <a:spcBef>
                  <a:spcPct val="0"/>
                </a:spcBef>
                <a:spcAft>
                  <a:spcPct val="0"/>
                </a:spcAft>
              </a:pPr>
              <a:endParaRPr lang="ar-SA" dirty="0">
                <a:latin typeface="Arial" pitchFamily="34" charset="0"/>
                <a:cs typeface="Arial" pitchFamily="34" charset="0"/>
              </a:endParaRPr>
            </a:p>
          </p:txBody>
        </p:sp>
        <p:sp>
          <p:nvSpPr>
            <p:cNvPr id="52230" name="Text Box 6"/>
            <p:cNvSpPr txBox="1">
              <a:spLocks noChangeArrowheads="1"/>
            </p:cNvSpPr>
            <p:nvPr/>
          </p:nvSpPr>
          <p:spPr bwMode="auto">
            <a:xfrm>
              <a:off x="1929" y="1810"/>
              <a:ext cx="1620" cy="720"/>
            </a:xfrm>
            <a:prstGeom prst="rect">
              <a:avLst/>
            </a:prstGeom>
            <a:solidFill>
              <a:srgbClr val="FFFFFF"/>
            </a:solidFill>
            <a:ln w="9525">
              <a:solidFill>
                <a:srgbClr val="FFFFFF"/>
              </a:solidFill>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r>
                <a:rPr lang="ar-SA" sz="2000" b="1">
                  <a:latin typeface="Arial" pitchFamily="34" charset="0"/>
                  <a:ea typeface="Times New Roman" pitchFamily="18" charset="0"/>
                  <a:cs typeface="Arial" pitchFamily="34" charset="0"/>
                </a:rPr>
                <a:t>MSB, MPB </a:t>
              </a:r>
              <a:endParaRPr lang="ar-SA" sz="2000">
                <a:latin typeface="Arial" pitchFamily="34" charset="0"/>
                <a:cs typeface="Arial" pitchFamily="34" charset="0"/>
              </a:endParaRPr>
            </a:p>
            <a:p>
              <a:pPr algn="l" rtl="0" eaLnBrk="0" fontAlgn="base" hangingPunct="0">
                <a:spcBef>
                  <a:spcPct val="0"/>
                </a:spcBef>
                <a:spcAft>
                  <a:spcPct val="0"/>
                </a:spcAft>
              </a:pPr>
              <a:r>
                <a:rPr lang="ar-SA" sz="2000" b="1">
                  <a:latin typeface="Arial" pitchFamily="34" charset="0"/>
                  <a:ea typeface="Times New Roman" pitchFamily="18" charset="0"/>
                  <a:cs typeface="Arial" pitchFamily="34" charset="0"/>
                </a:rPr>
                <a:t>MSC , MPC</a:t>
              </a:r>
              <a:endParaRPr lang="ar-SA" sz="2000">
                <a:latin typeface="Arial" pitchFamily="34" charset="0"/>
                <a:cs typeface="Arial" pitchFamily="34" charset="0"/>
              </a:endParaRPr>
            </a:p>
          </p:txBody>
        </p:sp>
        <p:sp>
          <p:nvSpPr>
            <p:cNvPr id="52229" name="Line 5"/>
            <p:cNvSpPr>
              <a:spLocks noChangeShapeType="1"/>
            </p:cNvSpPr>
            <p:nvPr/>
          </p:nvSpPr>
          <p:spPr bwMode="auto">
            <a:xfrm flipH="1">
              <a:off x="5348" y="2671"/>
              <a:ext cx="6" cy="3419"/>
            </a:xfrm>
            <a:prstGeom prst="line">
              <a:avLst/>
            </a:prstGeom>
            <a:noFill/>
            <a:ln w="9525">
              <a:solidFill>
                <a:srgbClr val="000000"/>
              </a:solidFill>
              <a:prstDash val="dashDot"/>
              <a:round/>
              <a:headEnd/>
              <a:tailEnd/>
            </a:ln>
          </p:spPr>
          <p:txBody>
            <a:bodyPr vert="horz" wrap="square" lIns="91440" tIns="45720" rIns="91440" bIns="45720" numCol="1" anchor="t" anchorCtr="0" compatLnSpc="1">
              <a:prstTxWarp prst="textNoShape">
                <a:avLst/>
              </a:prstTxWarp>
            </a:bodyPr>
            <a:lstStyle/>
            <a:p>
              <a:endParaRPr lang="ar-SA"/>
            </a:p>
          </p:txBody>
        </p:sp>
        <p:sp>
          <p:nvSpPr>
            <p:cNvPr id="52228" name="Line 4"/>
            <p:cNvSpPr>
              <a:spLocks noChangeShapeType="1"/>
            </p:cNvSpPr>
            <p:nvPr/>
          </p:nvSpPr>
          <p:spPr bwMode="auto">
            <a:xfrm>
              <a:off x="4253" y="3970"/>
              <a:ext cx="1" cy="2160"/>
            </a:xfrm>
            <a:prstGeom prst="line">
              <a:avLst/>
            </a:prstGeom>
            <a:noFill/>
            <a:ln w="9525">
              <a:solidFill>
                <a:srgbClr val="000000"/>
              </a:solidFill>
              <a:prstDash val="dashDot"/>
              <a:round/>
              <a:headEnd/>
              <a:tailEnd/>
            </a:ln>
          </p:spPr>
          <p:txBody>
            <a:bodyPr vert="horz" wrap="square" lIns="91440" tIns="45720" rIns="91440" bIns="45720" numCol="1" anchor="t" anchorCtr="0" compatLnSpc="1">
              <a:prstTxWarp prst="textNoShape">
                <a:avLst/>
              </a:prstTxWarp>
            </a:bodyPr>
            <a:lstStyle/>
            <a:p>
              <a:endParaRPr lang="ar-SA"/>
            </a:p>
          </p:txBody>
        </p:sp>
        <p:sp>
          <p:nvSpPr>
            <p:cNvPr id="52227" name="AutoShape 3"/>
            <p:cNvSpPr>
              <a:spLocks noChangeArrowheads="1"/>
            </p:cNvSpPr>
            <p:nvPr/>
          </p:nvSpPr>
          <p:spPr bwMode="auto">
            <a:xfrm rot="-1601773">
              <a:off x="3909" y="3821"/>
              <a:ext cx="1200" cy="1253"/>
            </a:xfrm>
            <a:prstGeom prst="triangle">
              <a:avLst>
                <a:gd name="adj" fmla="val 50000"/>
              </a:avLst>
            </a:prstGeom>
            <a:solidFill>
              <a:schemeClr val="bg1"/>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ar-SA"/>
            </a:p>
          </p:txBody>
        </p:sp>
        <p:sp>
          <p:nvSpPr>
            <p:cNvPr id="52226" name="Line 2"/>
            <p:cNvSpPr>
              <a:spLocks noChangeShapeType="1"/>
            </p:cNvSpPr>
            <p:nvPr/>
          </p:nvSpPr>
          <p:spPr bwMode="auto">
            <a:xfrm flipV="1">
              <a:off x="2977" y="2170"/>
              <a:ext cx="2880" cy="3059"/>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ar-SA"/>
            </a:p>
          </p:txBody>
        </p:sp>
      </p:grpSp>
      <p:sp>
        <p:nvSpPr>
          <p:cNvPr id="18" name="Text Box 8"/>
          <p:cNvSpPr txBox="1">
            <a:spLocks noChangeArrowheads="1"/>
          </p:cNvSpPr>
          <p:nvPr/>
        </p:nvSpPr>
        <p:spPr bwMode="auto">
          <a:xfrm>
            <a:off x="6229874" y="999160"/>
            <a:ext cx="383746" cy="581368"/>
          </a:xfrm>
          <a:prstGeom prst="rect">
            <a:avLst/>
          </a:prstGeom>
          <a:solidFill>
            <a:srgbClr val="FFFFFF"/>
          </a:solidFill>
          <a:ln w="9525">
            <a:solidFill>
              <a:srgbClr val="FFFFFF"/>
            </a:solidFill>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r>
              <a:rPr lang="en-US" sz="2000" b="1" dirty="0">
                <a:latin typeface="Arial" pitchFamily="34" charset="0"/>
                <a:ea typeface="Times New Roman" pitchFamily="18" charset="0"/>
                <a:cs typeface="Arial" pitchFamily="34" charset="0"/>
              </a:rPr>
              <a:t>B</a:t>
            </a:r>
            <a:r>
              <a:rPr lang="ar-SA" sz="1200" b="1" dirty="0" smtClean="0">
                <a:latin typeface="Arial" pitchFamily="34" charset="0"/>
                <a:ea typeface="Times New Roman" pitchFamily="18" charset="0"/>
                <a:cs typeface="Arial" pitchFamily="34" charset="0"/>
              </a:rPr>
              <a:t> </a:t>
            </a:r>
            <a:endParaRPr lang="ar-SA" sz="1100" dirty="0">
              <a:latin typeface="Arial" pitchFamily="34" charset="0"/>
              <a:cs typeface="Arial" pitchFamily="34" charset="0"/>
            </a:endParaRPr>
          </a:p>
          <a:p>
            <a:pPr algn="l" rtl="0" eaLnBrk="0" fontAlgn="base" hangingPunct="0">
              <a:spcBef>
                <a:spcPct val="0"/>
              </a:spcBef>
              <a:spcAft>
                <a:spcPct val="0"/>
              </a:spcAft>
            </a:pPr>
            <a:endParaRPr lang="ar-SA" dirty="0">
              <a:latin typeface="Arial" pitchFamily="34" charset="0"/>
              <a:cs typeface="Arial" pitchFamily="34" charset="0"/>
            </a:endParaRPr>
          </a:p>
        </p:txBody>
      </p:sp>
      <p:sp>
        <p:nvSpPr>
          <p:cNvPr id="19" name="Text Box 8"/>
          <p:cNvSpPr txBox="1">
            <a:spLocks noChangeArrowheads="1"/>
          </p:cNvSpPr>
          <p:nvPr/>
        </p:nvSpPr>
        <p:spPr bwMode="auto">
          <a:xfrm>
            <a:off x="5226341" y="2191906"/>
            <a:ext cx="513577" cy="351259"/>
          </a:xfrm>
          <a:prstGeom prst="rect">
            <a:avLst/>
          </a:prstGeom>
          <a:solidFill>
            <a:srgbClr val="FFFFFF"/>
          </a:solidFill>
          <a:ln w="9525">
            <a:solidFill>
              <a:srgbClr val="FFFFFF"/>
            </a:solidFill>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r>
              <a:rPr lang="en-US" sz="2000" b="1" dirty="0" err="1" smtClean="0">
                <a:latin typeface="Arial" pitchFamily="34" charset="0"/>
                <a:ea typeface="Times New Roman" pitchFamily="18" charset="0"/>
                <a:cs typeface="Arial" pitchFamily="34" charset="0"/>
              </a:rPr>
              <a:t>Es</a:t>
            </a:r>
            <a:r>
              <a:rPr lang="ar-SA" sz="1200" b="1" dirty="0" smtClean="0">
                <a:latin typeface="Arial" pitchFamily="34" charset="0"/>
                <a:ea typeface="Times New Roman" pitchFamily="18" charset="0"/>
                <a:cs typeface="Arial" pitchFamily="34" charset="0"/>
              </a:rPr>
              <a:t> </a:t>
            </a:r>
            <a:endParaRPr lang="ar-SA" sz="1100" dirty="0">
              <a:latin typeface="Arial" pitchFamily="34" charset="0"/>
              <a:cs typeface="Arial" pitchFamily="34" charset="0"/>
            </a:endParaRPr>
          </a:p>
          <a:p>
            <a:pPr algn="l" rtl="0" eaLnBrk="0" fontAlgn="base" hangingPunct="0">
              <a:spcBef>
                <a:spcPct val="0"/>
              </a:spcBef>
              <a:spcAft>
                <a:spcPct val="0"/>
              </a:spcAft>
            </a:pPr>
            <a:endParaRPr lang="ar-SA" dirty="0">
              <a:latin typeface="Arial" pitchFamily="34" charset="0"/>
              <a:cs typeface="Arial" pitchFamily="34" charset="0"/>
            </a:endParaRPr>
          </a:p>
        </p:txBody>
      </p:sp>
      <p:sp>
        <p:nvSpPr>
          <p:cNvPr id="20" name="Text Box 8"/>
          <p:cNvSpPr txBox="1">
            <a:spLocks noChangeArrowheads="1"/>
          </p:cNvSpPr>
          <p:nvPr/>
        </p:nvSpPr>
        <p:spPr bwMode="auto">
          <a:xfrm>
            <a:off x="6551997" y="2990927"/>
            <a:ext cx="513577" cy="351259"/>
          </a:xfrm>
          <a:prstGeom prst="rect">
            <a:avLst/>
          </a:prstGeom>
          <a:solidFill>
            <a:srgbClr val="FFFFFF"/>
          </a:solidFill>
          <a:ln w="9525">
            <a:solidFill>
              <a:srgbClr val="FFFFFF"/>
            </a:solidFill>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r>
              <a:rPr lang="en-US" sz="2000" b="1" dirty="0" smtClean="0">
                <a:latin typeface="Arial" pitchFamily="34" charset="0"/>
                <a:ea typeface="Times New Roman" pitchFamily="18" charset="0"/>
                <a:cs typeface="Arial" pitchFamily="34" charset="0"/>
              </a:rPr>
              <a:t>Ep</a:t>
            </a:r>
            <a:r>
              <a:rPr lang="ar-SA" sz="1200" b="1" dirty="0" smtClean="0">
                <a:latin typeface="Arial" pitchFamily="34" charset="0"/>
                <a:ea typeface="Times New Roman" pitchFamily="18" charset="0"/>
                <a:cs typeface="Arial" pitchFamily="34" charset="0"/>
              </a:rPr>
              <a:t> </a:t>
            </a:r>
            <a:endParaRPr lang="ar-SA" sz="1100" dirty="0">
              <a:latin typeface="Arial" pitchFamily="34" charset="0"/>
              <a:cs typeface="Arial" pitchFamily="34" charset="0"/>
            </a:endParaRPr>
          </a:p>
          <a:p>
            <a:pPr algn="l" rtl="0" eaLnBrk="0" fontAlgn="base" hangingPunct="0">
              <a:spcBef>
                <a:spcPct val="0"/>
              </a:spcBef>
              <a:spcAft>
                <a:spcPct val="0"/>
              </a:spcAft>
            </a:pPr>
            <a:endParaRPr lang="ar-SA" dirty="0">
              <a:latin typeface="Arial" pitchFamily="34" charset="0"/>
              <a:cs typeface="Arial" pitchFamily="34" charset="0"/>
            </a:endParaRPr>
          </a:p>
        </p:txBody>
      </p:sp>
    </p:spTree>
    <p:extLst>
      <p:ext uri="{BB962C8B-B14F-4D97-AF65-F5344CB8AC3E}">
        <p14:creationId xmlns:p14="http://schemas.microsoft.com/office/powerpoint/2010/main" val="16950542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626973" y="1577547"/>
            <a:ext cx="9510584" cy="4449769"/>
          </a:xfrm>
        </p:spPr>
        <p:txBody>
          <a:bodyPr/>
          <a:lstStyle/>
          <a:p>
            <a:pPr marL="0" indent="0">
              <a:buNone/>
            </a:pPr>
            <a:r>
              <a:rPr lang="ar-BH" sz="4400" b="1" dirty="0"/>
              <a:t>الإنتاج الأمثل في صناعة ملوثة </a:t>
            </a:r>
            <a:r>
              <a:rPr lang="ar-BH" sz="4400" b="1" dirty="0" smtClean="0"/>
              <a:t>للبيئة</a:t>
            </a:r>
            <a:r>
              <a:rPr lang="en-US" sz="4400" b="1" dirty="0" smtClean="0"/>
              <a:t> </a:t>
            </a:r>
            <a:r>
              <a:rPr lang="ar-BH" sz="4400" b="1" dirty="0" smtClean="0"/>
              <a:t>الفقد </a:t>
            </a:r>
            <a:r>
              <a:rPr lang="ar-BH" sz="4400" b="1" dirty="0"/>
              <a:t>في الكفاءة ورفاهية </a:t>
            </a:r>
            <a:r>
              <a:rPr lang="ar-BH" sz="4400" b="1" dirty="0" smtClean="0"/>
              <a:t>المجتمع</a:t>
            </a:r>
            <a:r>
              <a:rPr lang="en-US" sz="4400" b="1" dirty="0" smtClean="0"/>
              <a:t> </a:t>
            </a:r>
            <a:r>
              <a:rPr lang="ar-BH" sz="4400" b="1" dirty="0" smtClean="0"/>
              <a:t>الضريبة </a:t>
            </a:r>
            <a:r>
              <a:rPr lang="ar-BH" sz="4400" b="1" dirty="0"/>
              <a:t>التصحيحية</a:t>
            </a:r>
            <a:endParaRPr lang="en-US" sz="4400" dirty="0"/>
          </a:p>
          <a:p>
            <a:pPr marL="0" indent="0">
              <a:buNone/>
            </a:pPr>
            <a:endParaRPr lang="ar-SA" dirty="0"/>
          </a:p>
        </p:txBody>
      </p:sp>
    </p:spTree>
    <p:extLst>
      <p:ext uri="{BB962C8B-B14F-4D97-AF65-F5344CB8AC3E}">
        <p14:creationId xmlns:p14="http://schemas.microsoft.com/office/powerpoint/2010/main" val="6678933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5- اقتصاديات الجريمة</a:t>
            </a:r>
            <a:r>
              <a:rPr lang="en-US" dirty="0" smtClean="0"/>
              <a:t/>
            </a:r>
            <a:br>
              <a:rPr lang="en-US" dirty="0" smtClean="0"/>
            </a:br>
            <a:endParaRPr lang="ar-SA" dirty="0"/>
          </a:p>
        </p:txBody>
      </p:sp>
      <p:sp>
        <p:nvSpPr>
          <p:cNvPr id="3" name="عنصر نائب للمحتوى 2"/>
          <p:cNvSpPr>
            <a:spLocks noGrp="1"/>
          </p:cNvSpPr>
          <p:nvPr>
            <p:ph idx="1"/>
          </p:nvPr>
        </p:nvSpPr>
        <p:spPr/>
        <p:txBody>
          <a:bodyPr/>
          <a:lstStyle/>
          <a:p>
            <a:pPr marL="0" indent="0">
              <a:buNone/>
            </a:pPr>
            <a:r>
              <a:rPr lang="ar-SA" sz="3000" dirty="0"/>
              <a:t>وجهة النظر الاقتصادية، تعتبر الجريمة من الأنشطة الهادفة إلى تحقيق الربح. وقد تعرفنا في الفصول السابقة على دالة الربح، الذي يقاس بالفرق بين الإيراد الكلي والتكاليف الكلية. والإيراد هنا من وجهة نظر مرتكبي الجرائم هو ما يحققه ارتكاب الجريمة من عوائد للقائمين على تنفيذها. أما التكاليف فتشمل تكاليف تنفيذ الجريمة، من عناصر الإنتاج المختلفة، كعمل المحترفين، والأسلحة والأدوات والسيارات، والمواد، والتنظيم، كما تشمل التكاليف تكلفة العقوبات المتوقعة حال فشل التنفيذ والإدانة، سواء كانت العقوبات المتوقعة غرامة مالية أو سجن أو إعدام.</a:t>
            </a:r>
            <a:endParaRPr lang="en-US" sz="3000" dirty="0"/>
          </a:p>
          <a:p>
            <a:pPr marL="0" indent="0">
              <a:buNone/>
            </a:pPr>
            <a:endParaRPr lang="ar-SA" dirty="0"/>
          </a:p>
        </p:txBody>
      </p:sp>
    </p:spTree>
    <p:extLst>
      <p:ext uri="{BB962C8B-B14F-4D97-AF65-F5344CB8AC3E}">
        <p14:creationId xmlns:p14="http://schemas.microsoft.com/office/powerpoint/2010/main" val="396937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143000" y="0"/>
            <a:ext cx="9906000" cy="6858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a:defRPr/>
            </a:pPr>
            <a:endParaRPr lang="en-US" dirty="0"/>
          </a:p>
        </p:txBody>
      </p:sp>
      <p:grpSp>
        <p:nvGrpSpPr>
          <p:cNvPr id="2" name="Group 5"/>
          <p:cNvGrpSpPr>
            <a:grpSpLocks/>
          </p:cNvGrpSpPr>
          <p:nvPr/>
        </p:nvGrpSpPr>
        <p:grpSpPr bwMode="auto">
          <a:xfrm>
            <a:off x="7686675" y="2166938"/>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35844" name="Rectangle 8"/>
          <p:cNvSpPr>
            <a:spLocks noChangeArrowheads="1"/>
          </p:cNvSpPr>
          <p:nvPr/>
        </p:nvSpPr>
        <p:spPr bwMode="auto">
          <a:xfrm>
            <a:off x="4572000" y="3352800"/>
            <a:ext cx="28194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a:spcBef>
                <a:spcPct val="20000"/>
              </a:spcBef>
              <a:buFont typeface="Arial" panose="020B0604020202020204" pitchFamily="34" charset="0"/>
              <a:buChar char="•"/>
              <a:defRPr sz="3200">
                <a:solidFill>
                  <a:srgbClr val="013E36"/>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rgbClr val="013E36"/>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rgbClr val="013E36"/>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9pPr>
          </a:lstStyle>
          <a:p>
            <a:pPr algn="l" eaLnBrk="1" hangingPunct="1">
              <a:spcBef>
                <a:spcPct val="0"/>
              </a:spcBef>
              <a:buFontTx/>
              <a:buNone/>
            </a:pPr>
            <a:r>
              <a:rPr lang="ar-EG" altLang="ar-SA" sz="7200">
                <a:solidFill>
                  <a:schemeClr val="bg1"/>
                </a:solidFill>
              </a:rPr>
              <a:t>بحمد الله</a:t>
            </a:r>
            <a:endParaRPr lang="en-US" altLang="ar-SA" sz="7200">
              <a:solidFill>
                <a:schemeClr val="bg1"/>
              </a:solidFill>
            </a:endParaRPr>
          </a:p>
        </p:txBody>
      </p:sp>
      <p:sp>
        <p:nvSpPr>
          <p:cNvPr id="35845" name="Freeform 6"/>
          <p:cNvSpPr>
            <a:spLocks noEditPoints="1"/>
          </p:cNvSpPr>
          <p:nvPr/>
        </p:nvSpPr>
        <p:spPr bwMode="auto">
          <a:xfrm>
            <a:off x="4572001" y="2209801"/>
            <a:ext cx="2689225" cy="1236663"/>
          </a:xfrm>
          <a:custGeom>
            <a:avLst/>
            <a:gdLst>
              <a:gd name="T0" fmla="*/ 2147483646 w 1687"/>
              <a:gd name="T1" fmla="*/ 2147483646 h 775"/>
              <a:gd name="T2" fmla="*/ 2147483646 w 1687"/>
              <a:gd name="T3" fmla="*/ 2147483646 h 775"/>
              <a:gd name="T4" fmla="*/ 2147483646 w 1687"/>
              <a:gd name="T5" fmla="*/ 2147483646 h 775"/>
              <a:gd name="T6" fmla="*/ 2147483646 w 1687"/>
              <a:gd name="T7" fmla="*/ 2147483646 h 775"/>
              <a:gd name="T8" fmla="*/ 2147483646 w 1687"/>
              <a:gd name="T9" fmla="*/ 2147483646 h 775"/>
              <a:gd name="T10" fmla="*/ 2147483646 w 1687"/>
              <a:gd name="T11" fmla="*/ 2147483646 h 775"/>
              <a:gd name="T12" fmla="*/ 2147483646 w 1687"/>
              <a:gd name="T13" fmla="*/ 2147483646 h 775"/>
              <a:gd name="T14" fmla="*/ 2147483646 w 1687"/>
              <a:gd name="T15" fmla="*/ 2147483646 h 775"/>
              <a:gd name="T16" fmla="*/ 2147483646 w 1687"/>
              <a:gd name="T17" fmla="*/ 2147483646 h 775"/>
              <a:gd name="T18" fmla="*/ 2147483646 w 1687"/>
              <a:gd name="T19" fmla="*/ 2147483646 h 775"/>
              <a:gd name="T20" fmla="*/ 2147483646 w 1687"/>
              <a:gd name="T21" fmla="*/ 2147483646 h 775"/>
              <a:gd name="T22" fmla="*/ 0 w 1687"/>
              <a:gd name="T23" fmla="*/ 2147483646 h 775"/>
              <a:gd name="T24" fmla="*/ 2147483646 w 1687"/>
              <a:gd name="T25" fmla="*/ 2147483646 h 775"/>
              <a:gd name="T26" fmla="*/ 2147483646 w 1687"/>
              <a:gd name="T27" fmla="*/ 2147483646 h 775"/>
              <a:gd name="T28" fmla="*/ 2147483646 w 1687"/>
              <a:gd name="T29" fmla="*/ 2147483646 h 775"/>
              <a:gd name="T30" fmla="*/ 2147483646 w 1687"/>
              <a:gd name="T31" fmla="*/ 2147483646 h 775"/>
              <a:gd name="T32" fmla="*/ 2147483646 w 1687"/>
              <a:gd name="T33" fmla="*/ 2147483646 h 775"/>
              <a:gd name="T34" fmla="*/ 2147483646 w 1687"/>
              <a:gd name="T35" fmla="*/ 2147483646 h 775"/>
              <a:gd name="T36" fmla="*/ 2147483646 w 1687"/>
              <a:gd name="T37" fmla="*/ 2147483646 h 775"/>
              <a:gd name="T38" fmla="*/ 2147483646 w 1687"/>
              <a:gd name="T39" fmla="*/ 2147483646 h 775"/>
              <a:gd name="T40" fmla="*/ 2147483646 w 1687"/>
              <a:gd name="T41" fmla="*/ 2147483646 h 775"/>
              <a:gd name="T42" fmla="*/ 2147483646 w 1687"/>
              <a:gd name="T43" fmla="*/ 2147483646 h 775"/>
              <a:gd name="T44" fmla="*/ 2147483646 w 1687"/>
              <a:gd name="T45" fmla="*/ 2147483646 h 775"/>
              <a:gd name="T46" fmla="*/ 2147483646 w 1687"/>
              <a:gd name="T47" fmla="*/ 2147483646 h 775"/>
              <a:gd name="T48" fmla="*/ 2147483646 w 1687"/>
              <a:gd name="T49" fmla="*/ 2147483646 h 775"/>
              <a:gd name="T50" fmla="*/ 2147483646 w 1687"/>
              <a:gd name="T51" fmla="*/ 2147483646 h 775"/>
              <a:gd name="T52" fmla="*/ 2147483646 w 1687"/>
              <a:gd name="T53" fmla="*/ 2147483646 h 775"/>
              <a:gd name="T54" fmla="*/ 2147483646 w 1687"/>
              <a:gd name="T55" fmla="*/ 2147483646 h 775"/>
              <a:gd name="T56" fmla="*/ 2147483646 w 1687"/>
              <a:gd name="T57" fmla="*/ 2147483646 h 775"/>
              <a:gd name="T58" fmla="*/ 2147483646 w 1687"/>
              <a:gd name="T59" fmla="*/ 2147483646 h 775"/>
              <a:gd name="T60" fmla="*/ 2147483646 w 1687"/>
              <a:gd name="T61" fmla="*/ 2147483646 h 775"/>
              <a:gd name="T62" fmla="*/ 2147483646 w 1687"/>
              <a:gd name="T63" fmla="*/ 2147483646 h 775"/>
              <a:gd name="T64" fmla="*/ 2147483646 w 1687"/>
              <a:gd name="T65" fmla="*/ 2147483646 h 775"/>
              <a:gd name="T66" fmla="*/ 2147483646 w 1687"/>
              <a:gd name="T67" fmla="*/ 2147483646 h 775"/>
              <a:gd name="T68" fmla="*/ 2147483646 w 1687"/>
              <a:gd name="T69" fmla="*/ 2147483646 h 775"/>
              <a:gd name="T70" fmla="*/ 2147483646 w 1687"/>
              <a:gd name="T71" fmla="*/ 2147483646 h 775"/>
              <a:gd name="T72" fmla="*/ 2147483646 w 1687"/>
              <a:gd name="T73" fmla="*/ 2147483646 h 775"/>
              <a:gd name="T74" fmla="*/ 2147483646 w 1687"/>
              <a:gd name="T75" fmla="*/ 2147483646 h 775"/>
              <a:gd name="T76" fmla="*/ 2147483646 w 1687"/>
              <a:gd name="T77" fmla="*/ 2147483646 h 775"/>
              <a:gd name="T78" fmla="*/ 2147483646 w 1687"/>
              <a:gd name="T79" fmla="*/ 2147483646 h 775"/>
              <a:gd name="T80" fmla="*/ 2147483646 w 1687"/>
              <a:gd name="T81" fmla="*/ 2147483646 h 775"/>
              <a:gd name="T82" fmla="*/ 2147483646 w 1687"/>
              <a:gd name="T83" fmla="*/ 2147483646 h 775"/>
              <a:gd name="T84" fmla="*/ 2147483646 w 1687"/>
              <a:gd name="T85" fmla="*/ 2147483646 h 775"/>
              <a:gd name="T86" fmla="*/ 2147483646 w 1687"/>
              <a:gd name="T87" fmla="*/ 2147483646 h 775"/>
              <a:gd name="T88" fmla="*/ 2147483646 w 1687"/>
              <a:gd name="T89" fmla="*/ 2147483646 h 775"/>
              <a:gd name="T90" fmla="*/ 2147483646 w 1687"/>
              <a:gd name="T91" fmla="*/ 2147483646 h 775"/>
              <a:gd name="T92" fmla="*/ 2147483646 w 1687"/>
              <a:gd name="T93" fmla="*/ 2147483646 h 775"/>
              <a:gd name="T94" fmla="*/ 2147483646 w 1687"/>
              <a:gd name="T95" fmla="*/ 2147483646 h 775"/>
              <a:gd name="T96" fmla="*/ 2147483646 w 1687"/>
              <a:gd name="T97" fmla="*/ 2147483646 h 775"/>
              <a:gd name="T98" fmla="*/ 2147483646 w 1687"/>
              <a:gd name="T99" fmla="*/ 2147483646 h 775"/>
              <a:gd name="T100" fmla="*/ 2147483646 w 1687"/>
              <a:gd name="T101" fmla="*/ 2147483646 h 775"/>
              <a:gd name="T102" fmla="*/ 2147483646 w 1687"/>
              <a:gd name="T103" fmla="*/ 2147483646 h 775"/>
              <a:gd name="T104" fmla="*/ 2147483646 w 1687"/>
              <a:gd name="T105" fmla="*/ 2147483646 h 775"/>
              <a:gd name="T106" fmla="*/ 2147483646 w 1687"/>
              <a:gd name="T107" fmla="*/ 2147483646 h 775"/>
              <a:gd name="T108" fmla="*/ 2147483646 w 1687"/>
              <a:gd name="T109" fmla="*/ 2147483646 h 775"/>
              <a:gd name="T110" fmla="*/ 2147483646 w 1687"/>
              <a:gd name="T111" fmla="*/ 2147483646 h 775"/>
              <a:gd name="T112" fmla="*/ 2147483646 w 1687"/>
              <a:gd name="T113" fmla="*/ 2147483646 h 775"/>
              <a:gd name="T114" fmla="*/ 2147483646 w 1687"/>
              <a:gd name="T115" fmla="*/ 2147483646 h 775"/>
              <a:gd name="T116" fmla="*/ 2147483646 w 1687"/>
              <a:gd name="T117" fmla="*/ 2147483646 h 775"/>
              <a:gd name="T118" fmla="*/ 2147483646 w 1687"/>
              <a:gd name="T119" fmla="*/ 2147483646 h 775"/>
              <a:gd name="T120" fmla="*/ 2147483646 w 1687"/>
              <a:gd name="T121" fmla="*/ 2147483646 h 775"/>
              <a:gd name="T122" fmla="*/ 2147483646 w 1687"/>
              <a:gd name="T123" fmla="*/ 2147483646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ar-SA"/>
          </a:p>
        </p:txBody>
      </p:sp>
      <p:sp>
        <p:nvSpPr>
          <p:cNvPr id="10" name="Oval 9"/>
          <p:cNvSpPr/>
          <p:nvPr/>
        </p:nvSpPr>
        <p:spPr>
          <a:xfrm>
            <a:off x="2001838" y="2216151"/>
            <a:ext cx="2417762" cy="2409825"/>
          </a:xfrm>
          <a:prstGeom prst="ellipse">
            <a:avLst/>
          </a:prstGeom>
          <a:ln/>
        </p:spPr>
        <p:style>
          <a:lnRef idx="2">
            <a:schemeClr val="dk1"/>
          </a:lnRef>
          <a:fillRef idx="1">
            <a:schemeClr val="lt1"/>
          </a:fillRef>
          <a:effectRef idx="0">
            <a:schemeClr val="dk1"/>
          </a:effectRef>
          <a:fontRef idx="minor">
            <a:schemeClr val="dk1"/>
          </a:fontRef>
        </p:style>
      </p:sp>
      <p:pic>
        <p:nvPicPr>
          <p:cNvPr id="35847"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27264" y="2581276"/>
            <a:ext cx="1887537" cy="160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11"/>
          <p:cNvSpPr/>
          <p:nvPr/>
        </p:nvSpPr>
        <p:spPr>
          <a:xfrm>
            <a:off x="4987925" y="6329363"/>
            <a:ext cx="2216150" cy="431800"/>
          </a:xfrm>
          <a:prstGeom prst="rect">
            <a:avLst/>
          </a:prstGeom>
        </p:spPr>
        <p:txBody>
          <a:bodyPr wrap="none">
            <a:spAutoFit/>
          </a:bodyPr>
          <a:lstStyle/>
          <a:p>
            <a:pPr algn="ctr">
              <a:defRPr/>
            </a:pPr>
            <a:r>
              <a:rPr lang="ar-SA" sz="1100" dirty="0">
                <a:solidFill>
                  <a:schemeClr val="bg1"/>
                </a:solidFill>
              </a:rPr>
              <a:t>جميع الحقوق محفوظة لجامعة الملك فيصل ©</a:t>
            </a:r>
          </a:p>
          <a:p>
            <a:pPr algn="ctr">
              <a:defRPr/>
            </a:pPr>
            <a:r>
              <a:rPr lang="en-US" sz="1100" dirty="0">
                <a:solidFill>
                  <a:schemeClr val="bg1"/>
                </a:solidFill>
              </a:rPr>
              <a:t>All Rights Reserved for KFU ©</a:t>
            </a:r>
          </a:p>
        </p:txBody>
      </p:sp>
    </p:spTree>
    <p:extLst>
      <p:ext uri="{BB962C8B-B14F-4D97-AF65-F5344CB8AC3E}">
        <p14:creationId xmlns:p14="http://schemas.microsoft.com/office/powerpoint/2010/main" val="1052237815"/>
      </p:ext>
    </p:extLst>
  </p:cSld>
  <p:clrMapOvr>
    <a:masterClrMapping/>
  </p:clrMapOvr>
  <p:timing>
    <p:tnLst>
      <p:par>
        <p:cTn id="1" dur="indefinite" restart="never" nodeType="tmRoot"/>
      </p:par>
    </p:tnLst>
  </p:timing>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Managemnt-template-final.potx" id="{95F461BE-526E-4CA1-9DA5-0D8BE929E680}" vid="{4B94896F-684C-4F32-8A74-8D9CFF96F358}"/>
    </a:ext>
  </a:extLst>
</a:theme>
</file>

<file path=ppt/theme/themeOverride1.xml><?xml version="1.0" encoding="utf-8"?>
<a:themeOverride xmlns:a="http://schemas.openxmlformats.org/drawingml/2006/main">
  <a:clrScheme name="ملتقى">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2.xml><?xml version="1.0" encoding="utf-8"?>
<a:themeOverride xmlns:a="http://schemas.openxmlformats.org/drawingml/2006/main">
  <a:clrScheme name="ملتقى">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3.xml><?xml version="1.0" encoding="utf-8"?>
<a:themeOverride xmlns:a="http://schemas.openxmlformats.org/drawingml/2006/main">
  <a:clrScheme name="ملتقى">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docProps/app.xml><?xml version="1.0" encoding="utf-8"?>
<Properties xmlns="http://schemas.openxmlformats.org/officeDocument/2006/extended-properties" xmlns:vt="http://schemas.openxmlformats.org/officeDocument/2006/docPropsVTypes">
  <TotalTime>101</TotalTime>
  <Words>1024</Words>
  <Application>Microsoft Office PowerPoint</Application>
  <PresentationFormat>Widescreen</PresentationFormat>
  <Paragraphs>96</Paragraphs>
  <Slides>22</Slides>
  <Notes>0</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22</vt:i4>
      </vt:variant>
    </vt:vector>
  </HeadingPairs>
  <TitlesOfParts>
    <vt:vector size="31" baseType="lpstr">
      <vt:lpstr>ae_AlMateen</vt:lpstr>
      <vt:lpstr>Al-Mujahed Free</vt:lpstr>
      <vt:lpstr>Arial</vt:lpstr>
      <vt:lpstr>AYM Wadiy S_U normal.</vt:lpstr>
      <vt:lpstr>Calibri</vt:lpstr>
      <vt:lpstr>Calibri Light</vt:lpstr>
      <vt:lpstr>Times New Roman</vt:lpstr>
      <vt:lpstr>1_Office Theme</vt:lpstr>
      <vt:lpstr>2_Office Theme</vt:lpstr>
      <vt:lpstr>PowerPoint Presentation</vt:lpstr>
      <vt:lpstr>المحاضرة الرابعة عشر    </vt:lpstr>
      <vt:lpstr>عناصر المحاضرة</vt:lpstr>
      <vt:lpstr>1–  السلع العامة </vt:lpstr>
      <vt:lpstr>السمات المشتركة للسلع العامة:</vt:lpstr>
      <vt:lpstr>ظاهرة المنتفع بالمجان</vt:lpstr>
      <vt:lpstr>فشل السوق في تقديم السلع العامة </vt:lpstr>
      <vt:lpstr>مجانية السلع العامة </vt:lpstr>
      <vt:lpstr>2- التأثيرات الخارجية </vt:lpstr>
      <vt:lpstr>و نتيجة لذلك </vt:lpstr>
      <vt:lpstr>  أنواع التأثيرات الخارجية   </vt:lpstr>
      <vt:lpstr>PowerPoint Presentation</vt:lpstr>
      <vt:lpstr>PowerPoint Presentation</vt:lpstr>
      <vt:lpstr>3 - فقاعة الأسعار </vt:lpstr>
      <vt:lpstr>PowerPoint Presentation</vt:lpstr>
      <vt:lpstr>4- تعظيم الربح وحماية البيئة </vt:lpstr>
      <vt:lpstr>PowerPoint Presentation</vt:lpstr>
      <vt:lpstr>PowerPoint Presentation</vt:lpstr>
      <vt:lpstr>PowerPoint Presentation</vt:lpstr>
      <vt:lpstr>PowerPoint Presentation</vt:lpstr>
      <vt:lpstr>5- اقتصاديات الجريمة </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Yousif Abdalkarim Yoysif</dc:creator>
  <cp:lastModifiedBy>Yousif Abdalkarim Yoysif</cp:lastModifiedBy>
  <cp:revision>6</cp:revision>
  <dcterms:created xsi:type="dcterms:W3CDTF">2016-11-30T08:46:43Z</dcterms:created>
  <dcterms:modified xsi:type="dcterms:W3CDTF">2016-12-01T06:51:05Z</dcterms:modified>
</cp:coreProperties>
</file>