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7.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8.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9.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256" r:id="rId2"/>
    <p:sldId id="310" r:id="rId3"/>
    <p:sldId id="312" r:id="rId4"/>
    <p:sldId id="313" r:id="rId5"/>
    <p:sldId id="314" r:id="rId6"/>
    <p:sldId id="315" r:id="rId7"/>
    <p:sldId id="316" r:id="rId8"/>
    <p:sldId id="317" r:id="rId9"/>
    <p:sldId id="318" r:id="rId10"/>
    <p:sldId id="319" r:id="rId11"/>
    <p:sldId id="320" r:id="rId12"/>
    <p:sldId id="321" r:id="rId13"/>
    <p:sldId id="322" r:id="rId14"/>
    <p:sldId id="323" r:id="rId15"/>
    <p:sldId id="324" r:id="rId16"/>
    <p:sldId id="325" r:id="rId17"/>
    <p:sldId id="326" r:id="rId18"/>
    <p:sldId id="327" r:id="rId19"/>
    <p:sldId id="328" r:id="rId20"/>
    <p:sldId id="329" r:id="rId21"/>
    <p:sldId id="330" r:id="rId22"/>
    <p:sldId id="331" r:id="rId23"/>
    <p:sldId id="332" r:id="rId24"/>
    <p:sldId id="333" r:id="rId25"/>
    <p:sldId id="334" r:id="rId26"/>
    <p:sldId id="335" r:id="rId27"/>
    <p:sldId id="336" r:id="rId28"/>
    <p:sldId id="337" r:id="rId29"/>
    <p:sldId id="338" r:id="rId30"/>
    <p:sldId id="339" r:id="rId31"/>
    <p:sldId id="340" r:id="rId32"/>
    <p:sldId id="266" r:id="rId33"/>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D9968"/>
    <a:srgbClr val="013E36"/>
    <a:srgbClr val="D9791B"/>
    <a:srgbClr val="AB1A25"/>
    <a:srgbClr val="00263A"/>
    <a:srgbClr val="009900"/>
    <a:srgbClr val="FF3300"/>
    <a:srgbClr val="709256"/>
    <a:srgbClr val="3B84A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4" autoAdjust="0"/>
  </p:normalViewPr>
  <p:slideViewPr>
    <p:cSldViewPr>
      <p:cViewPr varScale="1">
        <p:scale>
          <a:sx n="74" d="100"/>
          <a:sy n="74" d="100"/>
        </p:scale>
        <p:origin x="516" y="54"/>
      </p:cViewPr>
      <p:guideLst>
        <p:guide orient="horz" pos="2160"/>
        <p:guide pos="312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3AF7635-BC3A-40FA-90DB-12C0A5C0C979}"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pPr rtl="1"/>
          <a:endParaRPr lang="ar-SA"/>
        </a:p>
      </dgm:t>
    </dgm:pt>
    <dgm:pt modelId="{1EE7747C-5C24-4490-983A-D35BA5C439CF}">
      <dgm:prSet phldrT="[نص]"/>
      <dgm:spPr/>
      <dgm:t>
        <a:bodyPr/>
        <a:lstStyle/>
        <a:p>
          <a:pPr rtl="1"/>
          <a:r>
            <a:rPr lang="ar-SA" dirty="0" smtClean="0"/>
            <a:t>المدير</a:t>
          </a:r>
          <a:endParaRPr lang="ar-SA" dirty="0"/>
        </a:p>
      </dgm:t>
    </dgm:pt>
    <dgm:pt modelId="{6D45B0F9-DE5E-4C07-B7F8-E0486C964F71}" type="parTrans" cxnId="{CC08BFD1-839E-4EAC-844A-0858D1F83158}">
      <dgm:prSet/>
      <dgm:spPr/>
      <dgm:t>
        <a:bodyPr/>
        <a:lstStyle/>
        <a:p>
          <a:pPr rtl="1"/>
          <a:endParaRPr lang="ar-SA"/>
        </a:p>
      </dgm:t>
    </dgm:pt>
    <dgm:pt modelId="{76BF60A3-27AB-44C7-A08D-73881CEDBCF2}" type="sibTrans" cxnId="{CC08BFD1-839E-4EAC-844A-0858D1F83158}">
      <dgm:prSet/>
      <dgm:spPr/>
      <dgm:t>
        <a:bodyPr/>
        <a:lstStyle/>
        <a:p>
          <a:pPr rtl="1"/>
          <a:endParaRPr lang="ar-SA"/>
        </a:p>
      </dgm:t>
    </dgm:pt>
    <dgm:pt modelId="{6A0BC7DE-F18C-46D7-AB83-59E7D9AB05C4}">
      <dgm:prSet phldrT="[نص]"/>
      <dgm:spPr/>
      <dgm:t>
        <a:bodyPr/>
        <a:lstStyle/>
        <a:p>
          <a:pPr rtl="1"/>
          <a:r>
            <a:rPr lang="ar-SA" dirty="0" smtClean="0"/>
            <a:t>الموارد البشرية</a:t>
          </a:r>
          <a:endParaRPr lang="ar-SA" dirty="0"/>
        </a:p>
      </dgm:t>
    </dgm:pt>
    <dgm:pt modelId="{F5CB4CFD-2416-49A8-8029-A4E21CE43309}" type="parTrans" cxnId="{2E8351A8-CE95-47D0-BBF8-CEE90CE6A4B9}">
      <dgm:prSet/>
      <dgm:spPr/>
      <dgm:t>
        <a:bodyPr/>
        <a:lstStyle/>
        <a:p>
          <a:pPr rtl="1"/>
          <a:endParaRPr lang="ar-SA"/>
        </a:p>
      </dgm:t>
    </dgm:pt>
    <dgm:pt modelId="{16F69227-AAD0-4B1E-9CE3-137901634A7D}" type="sibTrans" cxnId="{2E8351A8-CE95-47D0-BBF8-CEE90CE6A4B9}">
      <dgm:prSet/>
      <dgm:spPr/>
      <dgm:t>
        <a:bodyPr/>
        <a:lstStyle/>
        <a:p>
          <a:pPr rtl="1"/>
          <a:endParaRPr lang="ar-SA"/>
        </a:p>
      </dgm:t>
    </dgm:pt>
    <dgm:pt modelId="{27C5E746-C7FB-4EDF-88D3-B1F5963856E9}">
      <dgm:prSet phldrT="[نص]"/>
      <dgm:spPr/>
      <dgm:t>
        <a:bodyPr/>
        <a:lstStyle/>
        <a:p>
          <a:pPr rtl="1"/>
          <a:r>
            <a:rPr lang="ar-SA" dirty="0" smtClean="0"/>
            <a:t>التسويق</a:t>
          </a:r>
          <a:endParaRPr lang="ar-SA" dirty="0"/>
        </a:p>
      </dgm:t>
    </dgm:pt>
    <dgm:pt modelId="{ACFDE761-F659-4F37-A0D7-2A3230228147}" type="parTrans" cxnId="{F5B58A54-79A3-4873-AFEB-47C418066C04}">
      <dgm:prSet/>
      <dgm:spPr/>
      <dgm:t>
        <a:bodyPr/>
        <a:lstStyle/>
        <a:p>
          <a:pPr rtl="1"/>
          <a:endParaRPr lang="ar-SA"/>
        </a:p>
      </dgm:t>
    </dgm:pt>
    <dgm:pt modelId="{6E367C3E-7967-420C-BAD5-F25EC02F3699}" type="sibTrans" cxnId="{F5B58A54-79A3-4873-AFEB-47C418066C04}">
      <dgm:prSet/>
      <dgm:spPr/>
      <dgm:t>
        <a:bodyPr/>
        <a:lstStyle/>
        <a:p>
          <a:pPr rtl="1"/>
          <a:endParaRPr lang="ar-SA"/>
        </a:p>
      </dgm:t>
    </dgm:pt>
    <dgm:pt modelId="{F5851743-12C3-432D-A1C1-F660C8C21E29}">
      <dgm:prSet phldrT="[نص]"/>
      <dgm:spPr/>
      <dgm:t>
        <a:bodyPr/>
        <a:lstStyle/>
        <a:p>
          <a:pPr rtl="1"/>
          <a:r>
            <a:rPr lang="ar-SA" dirty="0" smtClean="0"/>
            <a:t>الانتاج</a:t>
          </a:r>
          <a:endParaRPr lang="ar-SA" dirty="0"/>
        </a:p>
      </dgm:t>
    </dgm:pt>
    <dgm:pt modelId="{B013C8AE-8407-4078-BC08-4CB4238C47FC}" type="parTrans" cxnId="{4DFA4313-B2BB-4C3E-B19B-BBA7AADC8B85}">
      <dgm:prSet/>
      <dgm:spPr/>
      <dgm:t>
        <a:bodyPr/>
        <a:lstStyle/>
        <a:p>
          <a:pPr rtl="1"/>
          <a:endParaRPr lang="ar-SA"/>
        </a:p>
      </dgm:t>
    </dgm:pt>
    <dgm:pt modelId="{A43ED1E8-346C-4537-A4A8-68B41600E8AA}" type="sibTrans" cxnId="{4DFA4313-B2BB-4C3E-B19B-BBA7AADC8B85}">
      <dgm:prSet/>
      <dgm:spPr/>
      <dgm:t>
        <a:bodyPr/>
        <a:lstStyle/>
        <a:p>
          <a:pPr rtl="1"/>
          <a:endParaRPr lang="ar-SA"/>
        </a:p>
      </dgm:t>
    </dgm:pt>
    <dgm:pt modelId="{A7612EAC-77D7-4E05-8DC0-6E9686CD85B1}">
      <dgm:prSet phldrT="[نص]"/>
      <dgm:spPr/>
      <dgm:t>
        <a:bodyPr/>
        <a:lstStyle/>
        <a:p>
          <a:pPr rtl="1"/>
          <a:r>
            <a:rPr lang="ar-SA" dirty="0" smtClean="0"/>
            <a:t>المالية</a:t>
          </a:r>
          <a:endParaRPr lang="ar-SA" dirty="0"/>
        </a:p>
      </dgm:t>
    </dgm:pt>
    <dgm:pt modelId="{383487D6-38B0-4B99-BB2A-E1B56C87ADEC}" type="parTrans" cxnId="{ED6840B5-20B7-4F1E-9397-93C15DD39BA3}">
      <dgm:prSet/>
      <dgm:spPr/>
      <dgm:t>
        <a:bodyPr/>
        <a:lstStyle/>
        <a:p>
          <a:pPr rtl="1"/>
          <a:endParaRPr lang="ar-SA"/>
        </a:p>
      </dgm:t>
    </dgm:pt>
    <dgm:pt modelId="{9AF4C5B2-8435-4533-B2E2-2396EFB4BB2B}" type="sibTrans" cxnId="{ED6840B5-20B7-4F1E-9397-93C15DD39BA3}">
      <dgm:prSet/>
      <dgm:spPr/>
      <dgm:t>
        <a:bodyPr/>
        <a:lstStyle/>
        <a:p>
          <a:pPr rtl="1"/>
          <a:endParaRPr lang="ar-SA"/>
        </a:p>
      </dgm:t>
    </dgm:pt>
    <dgm:pt modelId="{78932138-7B8C-48A7-9AC6-154C51035B84}" type="pres">
      <dgm:prSet presAssocID="{D3AF7635-BC3A-40FA-90DB-12C0A5C0C979}" presName="hierChild1" presStyleCnt="0">
        <dgm:presLayoutVars>
          <dgm:orgChart val="1"/>
          <dgm:chPref val="1"/>
          <dgm:dir/>
          <dgm:animOne val="branch"/>
          <dgm:animLvl val="lvl"/>
          <dgm:resizeHandles/>
        </dgm:presLayoutVars>
      </dgm:prSet>
      <dgm:spPr/>
      <dgm:t>
        <a:bodyPr/>
        <a:lstStyle/>
        <a:p>
          <a:pPr rtl="1"/>
          <a:endParaRPr lang="ar-SA"/>
        </a:p>
      </dgm:t>
    </dgm:pt>
    <dgm:pt modelId="{5FA03462-D1F5-4BAD-8C7B-2D77864F5AC4}" type="pres">
      <dgm:prSet presAssocID="{1EE7747C-5C24-4490-983A-D35BA5C439CF}" presName="hierRoot1" presStyleCnt="0">
        <dgm:presLayoutVars>
          <dgm:hierBranch val="init"/>
        </dgm:presLayoutVars>
      </dgm:prSet>
      <dgm:spPr/>
    </dgm:pt>
    <dgm:pt modelId="{82DBF554-E606-42D5-8E5F-37FE328353B9}" type="pres">
      <dgm:prSet presAssocID="{1EE7747C-5C24-4490-983A-D35BA5C439CF}" presName="rootComposite1" presStyleCnt="0"/>
      <dgm:spPr/>
    </dgm:pt>
    <dgm:pt modelId="{5C56623A-4368-4A77-B52F-5426CD47CD55}" type="pres">
      <dgm:prSet presAssocID="{1EE7747C-5C24-4490-983A-D35BA5C439CF}" presName="rootText1" presStyleLbl="node0" presStyleIdx="0" presStyleCnt="1">
        <dgm:presLayoutVars>
          <dgm:chPref val="3"/>
        </dgm:presLayoutVars>
      </dgm:prSet>
      <dgm:spPr/>
      <dgm:t>
        <a:bodyPr/>
        <a:lstStyle/>
        <a:p>
          <a:pPr rtl="1"/>
          <a:endParaRPr lang="ar-SA"/>
        </a:p>
      </dgm:t>
    </dgm:pt>
    <dgm:pt modelId="{9DADD439-4AF6-40C6-98E4-EC7041AADEAB}" type="pres">
      <dgm:prSet presAssocID="{1EE7747C-5C24-4490-983A-D35BA5C439CF}" presName="rootConnector1" presStyleLbl="node1" presStyleIdx="0" presStyleCnt="0"/>
      <dgm:spPr/>
      <dgm:t>
        <a:bodyPr/>
        <a:lstStyle/>
        <a:p>
          <a:pPr rtl="1"/>
          <a:endParaRPr lang="ar-SA"/>
        </a:p>
      </dgm:t>
    </dgm:pt>
    <dgm:pt modelId="{F8A36664-E2FF-4E47-BB19-6B55B5DC3DC1}" type="pres">
      <dgm:prSet presAssocID="{1EE7747C-5C24-4490-983A-D35BA5C439CF}" presName="hierChild2" presStyleCnt="0"/>
      <dgm:spPr/>
    </dgm:pt>
    <dgm:pt modelId="{18AF66EC-C714-48FD-B250-B3F78DFC852D}" type="pres">
      <dgm:prSet presAssocID="{F5CB4CFD-2416-49A8-8029-A4E21CE43309}" presName="Name37" presStyleLbl="parChTrans1D2" presStyleIdx="0" presStyleCnt="4"/>
      <dgm:spPr/>
      <dgm:t>
        <a:bodyPr/>
        <a:lstStyle/>
        <a:p>
          <a:pPr rtl="1"/>
          <a:endParaRPr lang="ar-SA"/>
        </a:p>
      </dgm:t>
    </dgm:pt>
    <dgm:pt modelId="{EDCA5832-7D9E-4A9D-9329-B79E0FBF7431}" type="pres">
      <dgm:prSet presAssocID="{6A0BC7DE-F18C-46D7-AB83-59E7D9AB05C4}" presName="hierRoot2" presStyleCnt="0">
        <dgm:presLayoutVars>
          <dgm:hierBranch val="init"/>
        </dgm:presLayoutVars>
      </dgm:prSet>
      <dgm:spPr/>
    </dgm:pt>
    <dgm:pt modelId="{7613145E-27CF-429E-A66F-80853C2EE194}" type="pres">
      <dgm:prSet presAssocID="{6A0BC7DE-F18C-46D7-AB83-59E7D9AB05C4}" presName="rootComposite" presStyleCnt="0"/>
      <dgm:spPr/>
    </dgm:pt>
    <dgm:pt modelId="{3228A9BA-FBB7-41E0-A04B-33F75C5CC1F7}" type="pres">
      <dgm:prSet presAssocID="{6A0BC7DE-F18C-46D7-AB83-59E7D9AB05C4}" presName="rootText" presStyleLbl="node2" presStyleIdx="0" presStyleCnt="4">
        <dgm:presLayoutVars>
          <dgm:chPref val="3"/>
        </dgm:presLayoutVars>
      </dgm:prSet>
      <dgm:spPr/>
      <dgm:t>
        <a:bodyPr/>
        <a:lstStyle/>
        <a:p>
          <a:pPr rtl="1"/>
          <a:endParaRPr lang="ar-SA"/>
        </a:p>
      </dgm:t>
    </dgm:pt>
    <dgm:pt modelId="{1A67BBA9-B9A2-4694-85E4-1C2FE4859B90}" type="pres">
      <dgm:prSet presAssocID="{6A0BC7DE-F18C-46D7-AB83-59E7D9AB05C4}" presName="rootConnector" presStyleLbl="node2" presStyleIdx="0" presStyleCnt="4"/>
      <dgm:spPr/>
      <dgm:t>
        <a:bodyPr/>
        <a:lstStyle/>
        <a:p>
          <a:pPr rtl="1"/>
          <a:endParaRPr lang="ar-SA"/>
        </a:p>
      </dgm:t>
    </dgm:pt>
    <dgm:pt modelId="{CEE36EE8-8F28-485B-B0DA-534BDC0F6975}" type="pres">
      <dgm:prSet presAssocID="{6A0BC7DE-F18C-46D7-AB83-59E7D9AB05C4}" presName="hierChild4" presStyleCnt="0"/>
      <dgm:spPr/>
    </dgm:pt>
    <dgm:pt modelId="{FC21ABCA-D28E-4E2C-A4FB-856BB4704079}" type="pres">
      <dgm:prSet presAssocID="{6A0BC7DE-F18C-46D7-AB83-59E7D9AB05C4}" presName="hierChild5" presStyleCnt="0"/>
      <dgm:spPr/>
    </dgm:pt>
    <dgm:pt modelId="{8B48A36D-FDBE-406D-9BC2-35818393681A}" type="pres">
      <dgm:prSet presAssocID="{383487D6-38B0-4B99-BB2A-E1B56C87ADEC}" presName="Name37" presStyleLbl="parChTrans1D2" presStyleIdx="1" presStyleCnt="4"/>
      <dgm:spPr/>
      <dgm:t>
        <a:bodyPr/>
        <a:lstStyle/>
        <a:p>
          <a:pPr rtl="1"/>
          <a:endParaRPr lang="ar-SA"/>
        </a:p>
      </dgm:t>
    </dgm:pt>
    <dgm:pt modelId="{F144B624-FB3F-491A-91FE-98B543706EA8}" type="pres">
      <dgm:prSet presAssocID="{A7612EAC-77D7-4E05-8DC0-6E9686CD85B1}" presName="hierRoot2" presStyleCnt="0">
        <dgm:presLayoutVars>
          <dgm:hierBranch val="init"/>
        </dgm:presLayoutVars>
      </dgm:prSet>
      <dgm:spPr/>
    </dgm:pt>
    <dgm:pt modelId="{4F8EB498-D752-4F6F-8C57-5AD7B818F84F}" type="pres">
      <dgm:prSet presAssocID="{A7612EAC-77D7-4E05-8DC0-6E9686CD85B1}" presName="rootComposite" presStyleCnt="0"/>
      <dgm:spPr/>
    </dgm:pt>
    <dgm:pt modelId="{F78A77E0-9037-43FB-896D-BF52C84565B3}" type="pres">
      <dgm:prSet presAssocID="{A7612EAC-77D7-4E05-8DC0-6E9686CD85B1}" presName="rootText" presStyleLbl="node2" presStyleIdx="1" presStyleCnt="4">
        <dgm:presLayoutVars>
          <dgm:chPref val="3"/>
        </dgm:presLayoutVars>
      </dgm:prSet>
      <dgm:spPr/>
      <dgm:t>
        <a:bodyPr/>
        <a:lstStyle/>
        <a:p>
          <a:pPr rtl="1"/>
          <a:endParaRPr lang="ar-SA"/>
        </a:p>
      </dgm:t>
    </dgm:pt>
    <dgm:pt modelId="{6BAE314B-E27E-4398-849C-EA87649A03DA}" type="pres">
      <dgm:prSet presAssocID="{A7612EAC-77D7-4E05-8DC0-6E9686CD85B1}" presName="rootConnector" presStyleLbl="node2" presStyleIdx="1" presStyleCnt="4"/>
      <dgm:spPr/>
      <dgm:t>
        <a:bodyPr/>
        <a:lstStyle/>
        <a:p>
          <a:pPr rtl="1"/>
          <a:endParaRPr lang="ar-SA"/>
        </a:p>
      </dgm:t>
    </dgm:pt>
    <dgm:pt modelId="{8E9BFAF2-05FB-4FC8-A7C4-3BDAA201EDF3}" type="pres">
      <dgm:prSet presAssocID="{A7612EAC-77D7-4E05-8DC0-6E9686CD85B1}" presName="hierChild4" presStyleCnt="0"/>
      <dgm:spPr/>
    </dgm:pt>
    <dgm:pt modelId="{23F9422E-D652-45AD-B75F-65DB44F9CA3E}" type="pres">
      <dgm:prSet presAssocID="{A7612EAC-77D7-4E05-8DC0-6E9686CD85B1}" presName="hierChild5" presStyleCnt="0"/>
      <dgm:spPr/>
    </dgm:pt>
    <dgm:pt modelId="{EB676EA8-C5A2-43B4-BC0D-4A4142BC66F2}" type="pres">
      <dgm:prSet presAssocID="{ACFDE761-F659-4F37-A0D7-2A3230228147}" presName="Name37" presStyleLbl="parChTrans1D2" presStyleIdx="2" presStyleCnt="4"/>
      <dgm:spPr/>
      <dgm:t>
        <a:bodyPr/>
        <a:lstStyle/>
        <a:p>
          <a:pPr rtl="1"/>
          <a:endParaRPr lang="ar-SA"/>
        </a:p>
      </dgm:t>
    </dgm:pt>
    <dgm:pt modelId="{EDB2D724-870B-47A1-BE02-BF0CAFEE6D1A}" type="pres">
      <dgm:prSet presAssocID="{27C5E746-C7FB-4EDF-88D3-B1F5963856E9}" presName="hierRoot2" presStyleCnt="0">
        <dgm:presLayoutVars>
          <dgm:hierBranch val="init"/>
        </dgm:presLayoutVars>
      </dgm:prSet>
      <dgm:spPr/>
    </dgm:pt>
    <dgm:pt modelId="{FE83C7DF-0985-4BCE-B41D-EBD41DC8F83D}" type="pres">
      <dgm:prSet presAssocID="{27C5E746-C7FB-4EDF-88D3-B1F5963856E9}" presName="rootComposite" presStyleCnt="0"/>
      <dgm:spPr/>
    </dgm:pt>
    <dgm:pt modelId="{E8F42045-F6FB-4DAD-9307-40FDD0138206}" type="pres">
      <dgm:prSet presAssocID="{27C5E746-C7FB-4EDF-88D3-B1F5963856E9}" presName="rootText" presStyleLbl="node2" presStyleIdx="2" presStyleCnt="4">
        <dgm:presLayoutVars>
          <dgm:chPref val="3"/>
        </dgm:presLayoutVars>
      </dgm:prSet>
      <dgm:spPr/>
      <dgm:t>
        <a:bodyPr/>
        <a:lstStyle/>
        <a:p>
          <a:pPr rtl="1"/>
          <a:endParaRPr lang="ar-SA"/>
        </a:p>
      </dgm:t>
    </dgm:pt>
    <dgm:pt modelId="{457F68C0-1075-4156-8666-E7CC861410C0}" type="pres">
      <dgm:prSet presAssocID="{27C5E746-C7FB-4EDF-88D3-B1F5963856E9}" presName="rootConnector" presStyleLbl="node2" presStyleIdx="2" presStyleCnt="4"/>
      <dgm:spPr/>
      <dgm:t>
        <a:bodyPr/>
        <a:lstStyle/>
        <a:p>
          <a:pPr rtl="1"/>
          <a:endParaRPr lang="ar-SA"/>
        </a:p>
      </dgm:t>
    </dgm:pt>
    <dgm:pt modelId="{AB832C04-6FE8-49BC-9414-BB1B87254D77}" type="pres">
      <dgm:prSet presAssocID="{27C5E746-C7FB-4EDF-88D3-B1F5963856E9}" presName="hierChild4" presStyleCnt="0"/>
      <dgm:spPr/>
    </dgm:pt>
    <dgm:pt modelId="{621C3F6D-4B49-4A1A-A32F-F66CF32995D6}" type="pres">
      <dgm:prSet presAssocID="{27C5E746-C7FB-4EDF-88D3-B1F5963856E9}" presName="hierChild5" presStyleCnt="0"/>
      <dgm:spPr/>
    </dgm:pt>
    <dgm:pt modelId="{679D5EFF-443E-4595-A0D2-95B47C2B11A2}" type="pres">
      <dgm:prSet presAssocID="{B013C8AE-8407-4078-BC08-4CB4238C47FC}" presName="Name37" presStyleLbl="parChTrans1D2" presStyleIdx="3" presStyleCnt="4"/>
      <dgm:spPr/>
      <dgm:t>
        <a:bodyPr/>
        <a:lstStyle/>
        <a:p>
          <a:pPr rtl="1"/>
          <a:endParaRPr lang="ar-SA"/>
        </a:p>
      </dgm:t>
    </dgm:pt>
    <dgm:pt modelId="{12A50043-D45F-4FB5-9988-5A024E11172E}" type="pres">
      <dgm:prSet presAssocID="{F5851743-12C3-432D-A1C1-F660C8C21E29}" presName="hierRoot2" presStyleCnt="0">
        <dgm:presLayoutVars>
          <dgm:hierBranch val="init"/>
        </dgm:presLayoutVars>
      </dgm:prSet>
      <dgm:spPr/>
    </dgm:pt>
    <dgm:pt modelId="{4FBDD037-4C35-4D87-A02F-CC525B48733A}" type="pres">
      <dgm:prSet presAssocID="{F5851743-12C3-432D-A1C1-F660C8C21E29}" presName="rootComposite" presStyleCnt="0"/>
      <dgm:spPr/>
    </dgm:pt>
    <dgm:pt modelId="{07EB184E-E4C4-413D-AF69-B5B3EF8ECD83}" type="pres">
      <dgm:prSet presAssocID="{F5851743-12C3-432D-A1C1-F660C8C21E29}" presName="rootText" presStyleLbl="node2" presStyleIdx="3" presStyleCnt="4">
        <dgm:presLayoutVars>
          <dgm:chPref val="3"/>
        </dgm:presLayoutVars>
      </dgm:prSet>
      <dgm:spPr/>
      <dgm:t>
        <a:bodyPr/>
        <a:lstStyle/>
        <a:p>
          <a:pPr rtl="1"/>
          <a:endParaRPr lang="ar-SA"/>
        </a:p>
      </dgm:t>
    </dgm:pt>
    <dgm:pt modelId="{1B09F1C4-32F2-43A9-9E46-4D1D28F6C49E}" type="pres">
      <dgm:prSet presAssocID="{F5851743-12C3-432D-A1C1-F660C8C21E29}" presName="rootConnector" presStyleLbl="node2" presStyleIdx="3" presStyleCnt="4"/>
      <dgm:spPr/>
      <dgm:t>
        <a:bodyPr/>
        <a:lstStyle/>
        <a:p>
          <a:pPr rtl="1"/>
          <a:endParaRPr lang="ar-SA"/>
        </a:p>
      </dgm:t>
    </dgm:pt>
    <dgm:pt modelId="{3B6A833B-AF89-43A3-8A83-8D53884CAD69}" type="pres">
      <dgm:prSet presAssocID="{F5851743-12C3-432D-A1C1-F660C8C21E29}" presName="hierChild4" presStyleCnt="0"/>
      <dgm:spPr/>
    </dgm:pt>
    <dgm:pt modelId="{D12ED49C-ACDB-46CD-91FB-D8CBC3192018}" type="pres">
      <dgm:prSet presAssocID="{F5851743-12C3-432D-A1C1-F660C8C21E29}" presName="hierChild5" presStyleCnt="0"/>
      <dgm:spPr/>
    </dgm:pt>
    <dgm:pt modelId="{E8226F06-0ECB-4F5E-9EB3-0D648EB5A7BF}" type="pres">
      <dgm:prSet presAssocID="{1EE7747C-5C24-4490-983A-D35BA5C439CF}" presName="hierChild3" presStyleCnt="0"/>
      <dgm:spPr/>
    </dgm:pt>
  </dgm:ptLst>
  <dgm:cxnLst>
    <dgm:cxn modelId="{2E8351A8-CE95-47D0-BBF8-CEE90CE6A4B9}" srcId="{1EE7747C-5C24-4490-983A-D35BA5C439CF}" destId="{6A0BC7DE-F18C-46D7-AB83-59E7D9AB05C4}" srcOrd="0" destOrd="0" parTransId="{F5CB4CFD-2416-49A8-8029-A4E21CE43309}" sibTransId="{16F69227-AAD0-4B1E-9CE3-137901634A7D}"/>
    <dgm:cxn modelId="{4DFA4313-B2BB-4C3E-B19B-BBA7AADC8B85}" srcId="{1EE7747C-5C24-4490-983A-D35BA5C439CF}" destId="{F5851743-12C3-432D-A1C1-F660C8C21E29}" srcOrd="3" destOrd="0" parTransId="{B013C8AE-8407-4078-BC08-4CB4238C47FC}" sibTransId="{A43ED1E8-346C-4537-A4A8-68B41600E8AA}"/>
    <dgm:cxn modelId="{58B93D89-74F8-4AC1-9012-9815A9CCEB80}" type="presOf" srcId="{A7612EAC-77D7-4E05-8DC0-6E9686CD85B1}" destId="{F78A77E0-9037-43FB-896D-BF52C84565B3}" srcOrd="0" destOrd="0" presId="urn:microsoft.com/office/officeart/2005/8/layout/orgChart1"/>
    <dgm:cxn modelId="{741039E7-2EA1-4ED8-A1C0-38E6B8AEE8F7}" type="presOf" srcId="{A7612EAC-77D7-4E05-8DC0-6E9686CD85B1}" destId="{6BAE314B-E27E-4398-849C-EA87649A03DA}" srcOrd="1" destOrd="0" presId="urn:microsoft.com/office/officeart/2005/8/layout/orgChart1"/>
    <dgm:cxn modelId="{A3E6A2FC-5F79-48BF-9FD8-0A65A878BEAC}" type="presOf" srcId="{6A0BC7DE-F18C-46D7-AB83-59E7D9AB05C4}" destId="{1A67BBA9-B9A2-4694-85E4-1C2FE4859B90}" srcOrd="1" destOrd="0" presId="urn:microsoft.com/office/officeart/2005/8/layout/orgChart1"/>
    <dgm:cxn modelId="{18B2F8C7-6973-47EF-82CB-694686BE4C05}" type="presOf" srcId="{1EE7747C-5C24-4490-983A-D35BA5C439CF}" destId="{5C56623A-4368-4A77-B52F-5426CD47CD55}" srcOrd="0" destOrd="0" presId="urn:microsoft.com/office/officeart/2005/8/layout/orgChart1"/>
    <dgm:cxn modelId="{FE9BAC34-F43B-420E-8F10-F8AD98D6DEBD}" type="presOf" srcId="{D3AF7635-BC3A-40FA-90DB-12C0A5C0C979}" destId="{78932138-7B8C-48A7-9AC6-154C51035B84}" srcOrd="0" destOrd="0" presId="urn:microsoft.com/office/officeart/2005/8/layout/orgChart1"/>
    <dgm:cxn modelId="{A7CF5933-37EA-4ABE-AD28-E40BFBC9C728}" type="presOf" srcId="{27C5E746-C7FB-4EDF-88D3-B1F5963856E9}" destId="{E8F42045-F6FB-4DAD-9307-40FDD0138206}" srcOrd="0" destOrd="0" presId="urn:microsoft.com/office/officeart/2005/8/layout/orgChart1"/>
    <dgm:cxn modelId="{3F1135A7-37A5-4DF6-B1D7-9E94E059821D}" type="presOf" srcId="{383487D6-38B0-4B99-BB2A-E1B56C87ADEC}" destId="{8B48A36D-FDBE-406D-9BC2-35818393681A}" srcOrd="0" destOrd="0" presId="urn:microsoft.com/office/officeart/2005/8/layout/orgChart1"/>
    <dgm:cxn modelId="{389E476B-1389-4BA9-857D-A8E730146D00}" type="presOf" srcId="{ACFDE761-F659-4F37-A0D7-2A3230228147}" destId="{EB676EA8-C5A2-43B4-BC0D-4A4142BC66F2}" srcOrd="0" destOrd="0" presId="urn:microsoft.com/office/officeart/2005/8/layout/orgChart1"/>
    <dgm:cxn modelId="{3A5FD4D6-801D-45DA-97FA-4B4623EEB8E5}" type="presOf" srcId="{F5851743-12C3-432D-A1C1-F660C8C21E29}" destId="{1B09F1C4-32F2-43A9-9E46-4D1D28F6C49E}" srcOrd="1" destOrd="0" presId="urn:microsoft.com/office/officeart/2005/8/layout/orgChart1"/>
    <dgm:cxn modelId="{A438F858-63CB-4F62-BB98-EF7877D517E1}" type="presOf" srcId="{1EE7747C-5C24-4490-983A-D35BA5C439CF}" destId="{9DADD439-4AF6-40C6-98E4-EC7041AADEAB}" srcOrd="1" destOrd="0" presId="urn:microsoft.com/office/officeart/2005/8/layout/orgChart1"/>
    <dgm:cxn modelId="{6278097F-B60F-4B63-9B85-EB0A8200897D}" type="presOf" srcId="{27C5E746-C7FB-4EDF-88D3-B1F5963856E9}" destId="{457F68C0-1075-4156-8666-E7CC861410C0}" srcOrd="1" destOrd="0" presId="urn:microsoft.com/office/officeart/2005/8/layout/orgChart1"/>
    <dgm:cxn modelId="{47158F02-0F66-461B-910F-575CD8C31E86}" type="presOf" srcId="{F5CB4CFD-2416-49A8-8029-A4E21CE43309}" destId="{18AF66EC-C714-48FD-B250-B3F78DFC852D}" srcOrd="0" destOrd="0" presId="urn:microsoft.com/office/officeart/2005/8/layout/orgChart1"/>
    <dgm:cxn modelId="{64529DAC-F705-4FDE-AE47-3A7E8C11C556}" type="presOf" srcId="{F5851743-12C3-432D-A1C1-F660C8C21E29}" destId="{07EB184E-E4C4-413D-AF69-B5B3EF8ECD83}" srcOrd="0" destOrd="0" presId="urn:microsoft.com/office/officeart/2005/8/layout/orgChart1"/>
    <dgm:cxn modelId="{ED6840B5-20B7-4F1E-9397-93C15DD39BA3}" srcId="{1EE7747C-5C24-4490-983A-D35BA5C439CF}" destId="{A7612EAC-77D7-4E05-8DC0-6E9686CD85B1}" srcOrd="1" destOrd="0" parTransId="{383487D6-38B0-4B99-BB2A-E1B56C87ADEC}" sibTransId="{9AF4C5B2-8435-4533-B2E2-2396EFB4BB2B}"/>
    <dgm:cxn modelId="{F5B58A54-79A3-4873-AFEB-47C418066C04}" srcId="{1EE7747C-5C24-4490-983A-D35BA5C439CF}" destId="{27C5E746-C7FB-4EDF-88D3-B1F5963856E9}" srcOrd="2" destOrd="0" parTransId="{ACFDE761-F659-4F37-A0D7-2A3230228147}" sibTransId="{6E367C3E-7967-420C-BAD5-F25EC02F3699}"/>
    <dgm:cxn modelId="{4D6257E1-2B31-4C9E-8C4E-5A7E3AFBE048}" type="presOf" srcId="{B013C8AE-8407-4078-BC08-4CB4238C47FC}" destId="{679D5EFF-443E-4595-A0D2-95B47C2B11A2}" srcOrd="0" destOrd="0" presId="urn:microsoft.com/office/officeart/2005/8/layout/orgChart1"/>
    <dgm:cxn modelId="{CA57D59D-25F5-4C62-9735-00BF44006D6A}" type="presOf" srcId="{6A0BC7DE-F18C-46D7-AB83-59E7D9AB05C4}" destId="{3228A9BA-FBB7-41E0-A04B-33F75C5CC1F7}" srcOrd="0" destOrd="0" presId="urn:microsoft.com/office/officeart/2005/8/layout/orgChart1"/>
    <dgm:cxn modelId="{CC08BFD1-839E-4EAC-844A-0858D1F83158}" srcId="{D3AF7635-BC3A-40FA-90DB-12C0A5C0C979}" destId="{1EE7747C-5C24-4490-983A-D35BA5C439CF}" srcOrd="0" destOrd="0" parTransId="{6D45B0F9-DE5E-4C07-B7F8-E0486C964F71}" sibTransId="{76BF60A3-27AB-44C7-A08D-73881CEDBCF2}"/>
    <dgm:cxn modelId="{B5B0DB12-A62A-4F82-820A-ABD3336DA868}" type="presParOf" srcId="{78932138-7B8C-48A7-9AC6-154C51035B84}" destId="{5FA03462-D1F5-4BAD-8C7B-2D77864F5AC4}" srcOrd="0" destOrd="0" presId="urn:microsoft.com/office/officeart/2005/8/layout/orgChart1"/>
    <dgm:cxn modelId="{09D6316A-F390-4F18-BE83-35F0B0F8F4E7}" type="presParOf" srcId="{5FA03462-D1F5-4BAD-8C7B-2D77864F5AC4}" destId="{82DBF554-E606-42D5-8E5F-37FE328353B9}" srcOrd="0" destOrd="0" presId="urn:microsoft.com/office/officeart/2005/8/layout/orgChart1"/>
    <dgm:cxn modelId="{AE2DACBC-4844-4F82-AC13-23BAB782B216}" type="presParOf" srcId="{82DBF554-E606-42D5-8E5F-37FE328353B9}" destId="{5C56623A-4368-4A77-B52F-5426CD47CD55}" srcOrd="0" destOrd="0" presId="urn:microsoft.com/office/officeart/2005/8/layout/orgChart1"/>
    <dgm:cxn modelId="{2834FA61-912E-41B5-A99C-6D3D8B419D0F}" type="presParOf" srcId="{82DBF554-E606-42D5-8E5F-37FE328353B9}" destId="{9DADD439-4AF6-40C6-98E4-EC7041AADEAB}" srcOrd="1" destOrd="0" presId="urn:microsoft.com/office/officeart/2005/8/layout/orgChart1"/>
    <dgm:cxn modelId="{62BC6D39-0CEF-408F-AE4C-21F6493E6C5B}" type="presParOf" srcId="{5FA03462-D1F5-4BAD-8C7B-2D77864F5AC4}" destId="{F8A36664-E2FF-4E47-BB19-6B55B5DC3DC1}" srcOrd="1" destOrd="0" presId="urn:microsoft.com/office/officeart/2005/8/layout/orgChart1"/>
    <dgm:cxn modelId="{F896E48F-5A33-480F-9CF3-7DF733765DE1}" type="presParOf" srcId="{F8A36664-E2FF-4E47-BB19-6B55B5DC3DC1}" destId="{18AF66EC-C714-48FD-B250-B3F78DFC852D}" srcOrd="0" destOrd="0" presId="urn:microsoft.com/office/officeart/2005/8/layout/orgChart1"/>
    <dgm:cxn modelId="{EEAB9CF0-5E31-4304-922C-BF115FA2E55A}" type="presParOf" srcId="{F8A36664-E2FF-4E47-BB19-6B55B5DC3DC1}" destId="{EDCA5832-7D9E-4A9D-9329-B79E0FBF7431}" srcOrd="1" destOrd="0" presId="urn:microsoft.com/office/officeart/2005/8/layout/orgChart1"/>
    <dgm:cxn modelId="{EE14380C-CE93-449A-B736-6F38720EC2B0}" type="presParOf" srcId="{EDCA5832-7D9E-4A9D-9329-B79E0FBF7431}" destId="{7613145E-27CF-429E-A66F-80853C2EE194}" srcOrd="0" destOrd="0" presId="urn:microsoft.com/office/officeart/2005/8/layout/orgChart1"/>
    <dgm:cxn modelId="{9EA0D086-C7E0-4918-8F86-3E1E682D80A6}" type="presParOf" srcId="{7613145E-27CF-429E-A66F-80853C2EE194}" destId="{3228A9BA-FBB7-41E0-A04B-33F75C5CC1F7}" srcOrd="0" destOrd="0" presId="urn:microsoft.com/office/officeart/2005/8/layout/orgChart1"/>
    <dgm:cxn modelId="{18DF50C1-CBFC-4546-94A1-CDF7A152CE5C}" type="presParOf" srcId="{7613145E-27CF-429E-A66F-80853C2EE194}" destId="{1A67BBA9-B9A2-4694-85E4-1C2FE4859B90}" srcOrd="1" destOrd="0" presId="urn:microsoft.com/office/officeart/2005/8/layout/orgChart1"/>
    <dgm:cxn modelId="{BF5B22A4-0C66-4059-A7FF-B90C449D5764}" type="presParOf" srcId="{EDCA5832-7D9E-4A9D-9329-B79E0FBF7431}" destId="{CEE36EE8-8F28-485B-B0DA-534BDC0F6975}" srcOrd="1" destOrd="0" presId="urn:microsoft.com/office/officeart/2005/8/layout/orgChart1"/>
    <dgm:cxn modelId="{8ADAB2F7-7A4D-4C32-9357-40E1A07F56A9}" type="presParOf" srcId="{EDCA5832-7D9E-4A9D-9329-B79E0FBF7431}" destId="{FC21ABCA-D28E-4E2C-A4FB-856BB4704079}" srcOrd="2" destOrd="0" presId="urn:microsoft.com/office/officeart/2005/8/layout/orgChart1"/>
    <dgm:cxn modelId="{4A4FEDE5-AEB6-4EE3-875A-BC1CFAF0E830}" type="presParOf" srcId="{F8A36664-E2FF-4E47-BB19-6B55B5DC3DC1}" destId="{8B48A36D-FDBE-406D-9BC2-35818393681A}" srcOrd="2" destOrd="0" presId="urn:microsoft.com/office/officeart/2005/8/layout/orgChart1"/>
    <dgm:cxn modelId="{60A519F9-403C-4D4C-B750-09845F0D715D}" type="presParOf" srcId="{F8A36664-E2FF-4E47-BB19-6B55B5DC3DC1}" destId="{F144B624-FB3F-491A-91FE-98B543706EA8}" srcOrd="3" destOrd="0" presId="urn:microsoft.com/office/officeart/2005/8/layout/orgChart1"/>
    <dgm:cxn modelId="{99E774B3-60A6-43FF-ADA4-BCF3B00CD9FE}" type="presParOf" srcId="{F144B624-FB3F-491A-91FE-98B543706EA8}" destId="{4F8EB498-D752-4F6F-8C57-5AD7B818F84F}" srcOrd="0" destOrd="0" presId="urn:microsoft.com/office/officeart/2005/8/layout/orgChart1"/>
    <dgm:cxn modelId="{6710F3C3-A301-4114-AB60-701A171D2706}" type="presParOf" srcId="{4F8EB498-D752-4F6F-8C57-5AD7B818F84F}" destId="{F78A77E0-9037-43FB-896D-BF52C84565B3}" srcOrd="0" destOrd="0" presId="urn:microsoft.com/office/officeart/2005/8/layout/orgChart1"/>
    <dgm:cxn modelId="{7E26EDEB-2FA3-42AB-8AD8-5CC703255A34}" type="presParOf" srcId="{4F8EB498-D752-4F6F-8C57-5AD7B818F84F}" destId="{6BAE314B-E27E-4398-849C-EA87649A03DA}" srcOrd="1" destOrd="0" presId="urn:microsoft.com/office/officeart/2005/8/layout/orgChart1"/>
    <dgm:cxn modelId="{B554F342-EB3D-4599-8DA6-754D68CA1A2D}" type="presParOf" srcId="{F144B624-FB3F-491A-91FE-98B543706EA8}" destId="{8E9BFAF2-05FB-4FC8-A7C4-3BDAA201EDF3}" srcOrd="1" destOrd="0" presId="urn:microsoft.com/office/officeart/2005/8/layout/orgChart1"/>
    <dgm:cxn modelId="{D41729C5-9B21-4D6F-BC36-E38716A0C531}" type="presParOf" srcId="{F144B624-FB3F-491A-91FE-98B543706EA8}" destId="{23F9422E-D652-45AD-B75F-65DB44F9CA3E}" srcOrd="2" destOrd="0" presId="urn:microsoft.com/office/officeart/2005/8/layout/orgChart1"/>
    <dgm:cxn modelId="{477408E5-6F7B-49AD-BCC1-CF54905C39FD}" type="presParOf" srcId="{F8A36664-E2FF-4E47-BB19-6B55B5DC3DC1}" destId="{EB676EA8-C5A2-43B4-BC0D-4A4142BC66F2}" srcOrd="4" destOrd="0" presId="urn:microsoft.com/office/officeart/2005/8/layout/orgChart1"/>
    <dgm:cxn modelId="{223F67F2-79DF-44AD-AF90-534D8F829D10}" type="presParOf" srcId="{F8A36664-E2FF-4E47-BB19-6B55B5DC3DC1}" destId="{EDB2D724-870B-47A1-BE02-BF0CAFEE6D1A}" srcOrd="5" destOrd="0" presId="urn:microsoft.com/office/officeart/2005/8/layout/orgChart1"/>
    <dgm:cxn modelId="{EE7D1BE8-92F0-48D7-A807-D4F2107F7EDE}" type="presParOf" srcId="{EDB2D724-870B-47A1-BE02-BF0CAFEE6D1A}" destId="{FE83C7DF-0985-4BCE-B41D-EBD41DC8F83D}" srcOrd="0" destOrd="0" presId="urn:microsoft.com/office/officeart/2005/8/layout/orgChart1"/>
    <dgm:cxn modelId="{4B87E52C-4D74-4F80-BE7E-8F89DB141871}" type="presParOf" srcId="{FE83C7DF-0985-4BCE-B41D-EBD41DC8F83D}" destId="{E8F42045-F6FB-4DAD-9307-40FDD0138206}" srcOrd="0" destOrd="0" presId="urn:microsoft.com/office/officeart/2005/8/layout/orgChart1"/>
    <dgm:cxn modelId="{6104B575-661E-4605-B15C-C77F7C878638}" type="presParOf" srcId="{FE83C7DF-0985-4BCE-B41D-EBD41DC8F83D}" destId="{457F68C0-1075-4156-8666-E7CC861410C0}" srcOrd="1" destOrd="0" presId="urn:microsoft.com/office/officeart/2005/8/layout/orgChart1"/>
    <dgm:cxn modelId="{97931822-B39D-4C33-8479-5BC4D2674D73}" type="presParOf" srcId="{EDB2D724-870B-47A1-BE02-BF0CAFEE6D1A}" destId="{AB832C04-6FE8-49BC-9414-BB1B87254D77}" srcOrd="1" destOrd="0" presId="urn:microsoft.com/office/officeart/2005/8/layout/orgChart1"/>
    <dgm:cxn modelId="{E5543DE2-F926-47E3-A897-E0E16918A606}" type="presParOf" srcId="{EDB2D724-870B-47A1-BE02-BF0CAFEE6D1A}" destId="{621C3F6D-4B49-4A1A-A32F-F66CF32995D6}" srcOrd="2" destOrd="0" presId="urn:microsoft.com/office/officeart/2005/8/layout/orgChart1"/>
    <dgm:cxn modelId="{393E4F2C-C15A-47E5-B318-A19433116A50}" type="presParOf" srcId="{F8A36664-E2FF-4E47-BB19-6B55B5DC3DC1}" destId="{679D5EFF-443E-4595-A0D2-95B47C2B11A2}" srcOrd="6" destOrd="0" presId="urn:microsoft.com/office/officeart/2005/8/layout/orgChart1"/>
    <dgm:cxn modelId="{9389A2A9-3483-43CA-A1F4-E967A1B83710}" type="presParOf" srcId="{F8A36664-E2FF-4E47-BB19-6B55B5DC3DC1}" destId="{12A50043-D45F-4FB5-9988-5A024E11172E}" srcOrd="7" destOrd="0" presId="urn:microsoft.com/office/officeart/2005/8/layout/orgChart1"/>
    <dgm:cxn modelId="{81FEEF78-4327-4D05-9B6A-6A55866B7784}" type="presParOf" srcId="{12A50043-D45F-4FB5-9988-5A024E11172E}" destId="{4FBDD037-4C35-4D87-A02F-CC525B48733A}" srcOrd="0" destOrd="0" presId="urn:microsoft.com/office/officeart/2005/8/layout/orgChart1"/>
    <dgm:cxn modelId="{95DAE9B7-C8D9-4BFB-A7C2-06E7BD473BF9}" type="presParOf" srcId="{4FBDD037-4C35-4D87-A02F-CC525B48733A}" destId="{07EB184E-E4C4-413D-AF69-B5B3EF8ECD83}" srcOrd="0" destOrd="0" presId="urn:microsoft.com/office/officeart/2005/8/layout/orgChart1"/>
    <dgm:cxn modelId="{4341B5E5-54ED-4682-84AD-F4028B874535}" type="presParOf" srcId="{4FBDD037-4C35-4D87-A02F-CC525B48733A}" destId="{1B09F1C4-32F2-43A9-9E46-4D1D28F6C49E}" srcOrd="1" destOrd="0" presId="urn:microsoft.com/office/officeart/2005/8/layout/orgChart1"/>
    <dgm:cxn modelId="{04A4960A-AF18-4B18-A77E-DD43CBB78288}" type="presParOf" srcId="{12A50043-D45F-4FB5-9988-5A024E11172E}" destId="{3B6A833B-AF89-43A3-8A83-8D53884CAD69}" srcOrd="1" destOrd="0" presId="urn:microsoft.com/office/officeart/2005/8/layout/orgChart1"/>
    <dgm:cxn modelId="{800EACAA-981C-459A-8A7A-2247967AF0D4}" type="presParOf" srcId="{12A50043-D45F-4FB5-9988-5A024E11172E}" destId="{D12ED49C-ACDB-46CD-91FB-D8CBC3192018}" srcOrd="2" destOrd="0" presId="urn:microsoft.com/office/officeart/2005/8/layout/orgChart1"/>
    <dgm:cxn modelId="{F8961C02-E8D9-4773-869B-AAC3FF6E3364}" type="presParOf" srcId="{5FA03462-D1F5-4BAD-8C7B-2D77864F5AC4}" destId="{E8226F06-0ECB-4F5E-9EB3-0D648EB5A7BF}" srcOrd="2" destOrd="0" presId="urn:microsoft.com/office/officeart/2005/8/layout/orgChar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3AF7635-BC3A-40FA-90DB-12C0A5C0C979}"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pPr rtl="1"/>
          <a:endParaRPr lang="ar-SA"/>
        </a:p>
      </dgm:t>
    </dgm:pt>
    <dgm:pt modelId="{1EE7747C-5C24-4490-983A-D35BA5C439CF}">
      <dgm:prSet phldrT="[نص]"/>
      <dgm:spPr/>
      <dgm:t>
        <a:bodyPr/>
        <a:lstStyle/>
        <a:p>
          <a:pPr rtl="1"/>
          <a:r>
            <a:rPr lang="ar-SA" dirty="0" smtClean="0"/>
            <a:t>المدير</a:t>
          </a:r>
          <a:endParaRPr lang="ar-SA" dirty="0"/>
        </a:p>
      </dgm:t>
    </dgm:pt>
    <dgm:pt modelId="{6D45B0F9-DE5E-4C07-B7F8-E0486C964F71}" type="parTrans" cxnId="{CC08BFD1-839E-4EAC-844A-0858D1F83158}">
      <dgm:prSet/>
      <dgm:spPr/>
      <dgm:t>
        <a:bodyPr/>
        <a:lstStyle/>
        <a:p>
          <a:pPr rtl="1"/>
          <a:endParaRPr lang="ar-SA"/>
        </a:p>
      </dgm:t>
    </dgm:pt>
    <dgm:pt modelId="{76BF60A3-27AB-44C7-A08D-73881CEDBCF2}" type="sibTrans" cxnId="{CC08BFD1-839E-4EAC-844A-0858D1F83158}">
      <dgm:prSet/>
      <dgm:spPr/>
      <dgm:t>
        <a:bodyPr/>
        <a:lstStyle/>
        <a:p>
          <a:pPr rtl="1"/>
          <a:endParaRPr lang="ar-SA"/>
        </a:p>
      </dgm:t>
    </dgm:pt>
    <dgm:pt modelId="{27C5E746-C7FB-4EDF-88D3-B1F5963856E9}">
      <dgm:prSet phldrT="[نص]"/>
      <dgm:spPr/>
      <dgm:t>
        <a:bodyPr/>
        <a:lstStyle/>
        <a:p>
          <a:pPr rtl="1"/>
          <a:r>
            <a:rPr lang="ar-SA" dirty="0" smtClean="0"/>
            <a:t>مدير انتاج المنظفات</a:t>
          </a:r>
          <a:endParaRPr lang="ar-SA" dirty="0"/>
        </a:p>
      </dgm:t>
    </dgm:pt>
    <dgm:pt modelId="{ACFDE761-F659-4F37-A0D7-2A3230228147}" type="parTrans" cxnId="{F5B58A54-79A3-4873-AFEB-47C418066C04}">
      <dgm:prSet/>
      <dgm:spPr/>
      <dgm:t>
        <a:bodyPr/>
        <a:lstStyle/>
        <a:p>
          <a:pPr rtl="1"/>
          <a:endParaRPr lang="ar-SA"/>
        </a:p>
      </dgm:t>
    </dgm:pt>
    <dgm:pt modelId="{6E367C3E-7967-420C-BAD5-F25EC02F3699}" type="sibTrans" cxnId="{F5B58A54-79A3-4873-AFEB-47C418066C04}">
      <dgm:prSet/>
      <dgm:spPr/>
      <dgm:t>
        <a:bodyPr/>
        <a:lstStyle/>
        <a:p>
          <a:pPr rtl="1"/>
          <a:endParaRPr lang="ar-SA"/>
        </a:p>
      </dgm:t>
    </dgm:pt>
    <dgm:pt modelId="{F5851743-12C3-432D-A1C1-F660C8C21E29}">
      <dgm:prSet phldrT="[نص]"/>
      <dgm:spPr/>
      <dgm:t>
        <a:bodyPr/>
        <a:lstStyle/>
        <a:p>
          <a:pPr rtl="1"/>
          <a:r>
            <a:rPr lang="ar-SA" dirty="0" smtClean="0"/>
            <a:t>مدير انتاج مساحيق التجميل</a:t>
          </a:r>
          <a:endParaRPr lang="ar-SA" dirty="0"/>
        </a:p>
      </dgm:t>
    </dgm:pt>
    <dgm:pt modelId="{B013C8AE-8407-4078-BC08-4CB4238C47FC}" type="parTrans" cxnId="{4DFA4313-B2BB-4C3E-B19B-BBA7AADC8B85}">
      <dgm:prSet/>
      <dgm:spPr/>
      <dgm:t>
        <a:bodyPr/>
        <a:lstStyle/>
        <a:p>
          <a:pPr rtl="1"/>
          <a:endParaRPr lang="ar-SA"/>
        </a:p>
      </dgm:t>
    </dgm:pt>
    <dgm:pt modelId="{A43ED1E8-346C-4537-A4A8-68B41600E8AA}" type="sibTrans" cxnId="{4DFA4313-B2BB-4C3E-B19B-BBA7AADC8B85}">
      <dgm:prSet/>
      <dgm:spPr/>
      <dgm:t>
        <a:bodyPr/>
        <a:lstStyle/>
        <a:p>
          <a:pPr rtl="1"/>
          <a:endParaRPr lang="ar-SA"/>
        </a:p>
      </dgm:t>
    </dgm:pt>
    <dgm:pt modelId="{A7612EAC-77D7-4E05-8DC0-6E9686CD85B1}">
      <dgm:prSet phldrT="[نص]"/>
      <dgm:spPr/>
      <dgm:t>
        <a:bodyPr/>
        <a:lstStyle/>
        <a:p>
          <a:pPr rtl="1"/>
          <a:r>
            <a:rPr lang="ar-SA" dirty="0" smtClean="0"/>
            <a:t>مدير انتاج مستحضرات طبية</a:t>
          </a:r>
          <a:endParaRPr lang="ar-SA" dirty="0"/>
        </a:p>
      </dgm:t>
    </dgm:pt>
    <dgm:pt modelId="{383487D6-38B0-4B99-BB2A-E1B56C87ADEC}" type="parTrans" cxnId="{ED6840B5-20B7-4F1E-9397-93C15DD39BA3}">
      <dgm:prSet/>
      <dgm:spPr/>
      <dgm:t>
        <a:bodyPr/>
        <a:lstStyle/>
        <a:p>
          <a:pPr rtl="1"/>
          <a:endParaRPr lang="ar-SA"/>
        </a:p>
      </dgm:t>
    </dgm:pt>
    <dgm:pt modelId="{9AF4C5B2-8435-4533-B2E2-2396EFB4BB2B}" type="sibTrans" cxnId="{ED6840B5-20B7-4F1E-9397-93C15DD39BA3}">
      <dgm:prSet/>
      <dgm:spPr/>
      <dgm:t>
        <a:bodyPr/>
        <a:lstStyle/>
        <a:p>
          <a:pPr rtl="1"/>
          <a:endParaRPr lang="ar-SA"/>
        </a:p>
      </dgm:t>
    </dgm:pt>
    <dgm:pt modelId="{78932138-7B8C-48A7-9AC6-154C51035B84}" type="pres">
      <dgm:prSet presAssocID="{D3AF7635-BC3A-40FA-90DB-12C0A5C0C979}" presName="hierChild1" presStyleCnt="0">
        <dgm:presLayoutVars>
          <dgm:orgChart val="1"/>
          <dgm:chPref val="1"/>
          <dgm:dir/>
          <dgm:animOne val="branch"/>
          <dgm:animLvl val="lvl"/>
          <dgm:resizeHandles/>
        </dgm:presLayoutVars>
      </dgm:prSet>
      <dgm:spPr/>
      <dgm:t>
        <a:bodyPr/>
        <a:lstStyle/>
        <a:p>
          <a:pPr rtl="1"/>
          <a:endParaRPr lang="ar-SA"/>
        </a:p>
      </dgm:t>
    </dgm:pt>
    <dgm:pt modelId="{5FA03462-D1F5-4BAD-8C7B-2D77864F5AC4}" type="pres">
      <dgm:prSet presAssocID="{1EE7747C-5C24-4490-983A-D35BA5C439CF}" presName="hierRoot1" presStyleCnt="0">
        <dgm:presLayoutVars>
          <dgm:hierBranch val="init"/>
        </dgm:presLayoutVars>
      </dgm:prSet>
      <dgm:spPr/>
    </dgm:pt>
    <dgm:pt modelId="{82DBF554-E606-42D5-8E5F-37FE328353B9}" type="pres">
      <dgm:prSet presAssocID="{1EE7747C-5C24-4490-983A-D35BA5C439CF}" presName="rootComposite1" presStyleCnt="0"/>
      <dgm:spPr/>
    </dgm:pt>
    <dgm:pt modelId="{5C56623A-4368-4A77-B52F-5426CD47CD55}" type="pres">
      <dgm:prSet presAssocID="{1EE7747C-5C24-4490-983A-D35BA5C439CF}" presName="rootText1" presStyleLbl="node0" presStyleIdx="0" presStyleCnt="1">
        <dgm:presLayoutVars>
          <dgm:chPref val="3"/>
        </dgm:presLayoutVars>
      </dgm:prSet>
      <dgm:spPr/>
      <dgm:t>
        <a:bodyPr/>
        <a:lstStyle/>
        <a:p>
          <a:pPr rtl="1"/>
          <a:endParaRPr lang="ar-SA"/>
        </a:p>
      </dgm:t>
    </dgm:pt>
    <dgm:pt modelId="{9DADD439-4AF6-40C6-98E4-EC7041AADEAB}" type="pres">
      <dgm:prSet presAssocID="{1EE7747C-5C24-4490-983A-D35BA5C439CF}" presName="rootConnector1" presStyleLbl="node1" presStyleIdx="0" presStyleCnt="0"/>
      <dgm:spPr/>
      <dgm:t>
        <a:bodyPr/>
        <a:lstStyle/>
        <a:p>
          <a:pPr rtl="1"/>
          <a:endParaRPr lang="ar-SA"/>
        </a:p>
      </dgm:t>
    </dgm:pt>
    <dgm:pt modelId="{F8A36664-E2FF-4E47-BB19-6B55B5DC3DC1}" type="pres">
      <dgm:prSet presAssocID="{1EE7747C-5C24-4490-983A-D35BA5C439CF}" presName="hierChild2" presStyleCnt="0"/>
      <dgm:spPr/>
    </dgm:pt>
    <dgm:pt modelId="{8B48A36D-FDBE-406D-9BC2-35818393681A}" type="pres">
      <dgm:prSet presAssocID="{383487D6-38B0-4B99-BB2A-E1B56C87ADEC}" presName="Name37" presStyleLbl="parChTrans1D2" presStyleIdx="0" presStyleCnt="3"/>
      <dgm:spPr/>
      <dgm:t>
        <a:bodyPr/>
        <a:lstStyle/>
        <a:p>
          <a:pPr rtl="1"/>
          <a:endParaRPr lang="ar-SA"/>
        </a:p>
      </dgm:t>
    </dgm:pt>
    <dgm:pt modelId="{F144B624-FB3F-491A-91FE-98B543706EA8}" type="pres">
      <dgm:prSet presAssocID="{A7612EAC-77D7-4E05-8DC0-6E9686CD85B1}" presName="hierRoot2" presStyleCnt="0">
        <dgm:presLayoutVars>
          <dgm:hierBranch val="init"/>
        </dgm:presLayoutVars>
      </dgm:prSet>
      <dgm:spPr/>
    </dgm:pt>
    <dgm:pt modelId="{4F8EB498-D752-4F6F-8C57-5AD7B818F84F}" type="pres">
      <dgm:prSet presAssocID="{A7612EAC-77D7-4E05-8DC0-6E9686CD85B1}" presName="rootComposite" presStyleCnt="0"/>
      <dgm:spPr/>
    </dgm:pt>
    <dgm:pt modelId="{F78A77E0-9037-43FB-896D-BF52C84565B3}" type="pres">
      <dgm:prSet presAssocID="{A7612EAC-77D7-4E05-8DC0-6E9686CD85B1}" presName="rootText" presStyleLbl="node2" presStyleIdx="0" presStyleCnt="3">
        <dgm:presLayoutVars>
          <dgm:chPref val="3"/>
        </dgm:presLayoutVars>
      </dgm:prSet>
      <dgm:spPr/>
      <dgm:t>
        <a:bodyPr/>
        <a:lstStyle/>
        <a:p>
          <a:pPr rtl="1"/>
          <a:endParaRPr lang="ar-SA"/>
        </a:p>
      </dgm:t>
    </dgm:pt>
    <dgm:pt modelId="{6BAE314B-E27E-4398-849C-EA87649A03DA}" type="pres">
      <dgm:prSet presAssocID="{A7612EAC-77D7-4E05-8DC0-6E9686CD85B1}" presName="rootConnector" presStyleLbl="node2" presStyleIdx="0" presStyleCnt="3"/>
      <dgm:spPr/>
      <dgm:t>
        <a:bodyPr/>
        <a:lstStyle/>
        <a:p>
          <a:pPr rtl="1"/>
          <a:endParaRPr lang="ar-SA"/>
        </a:p>
      </dgm:t>
    </dgm:pt>
    <dgm:pt modelId="{8E9BFAF2-05FB-4FC8-A7C4-3BDAA201EDF3}" type="pres">
      <dgm:prSet presAssocID="{A7612EAC-77D7-4E05-8DC0-6E9686CD85B1}" presName="hierChild4" presStyleCnt="0"/>
      <dgm:spPr/>
    </dgm:pt>
    <dgm:pt modelId="{23F9422E-D652-45AD-B75F-65DB44F9CA3E}" type="pres">
      <dgm:prSet presAssocID="{A7612EAC-77D7-4E05-8DC0-6E9686CD85B1}" presName="hierChild5" presStyleCnt="0"/>
      <dgm:spPr/>
    </dgm:pt>
    <dgm:pt modelId="{EB676EA8-C5A2-43B4-BC0D-4A4142BC66F2}" type="pres">
      <dgm:prSet presAssocID="{ACFDE761-F659-4F37-A0D7-2A3230228147}" presName="Name37" presStyleLbl="parChTrans1D2" presStyleIdx="1" presStyleCnt="3"/>
      <dgm:spPr/>
      <dgm:t>
        <a:bodyPr/>
        <a:lstStyle/>
        <a:p>
          <a:pPr rtl="1"/>
          <a:endParaRPr lang="ar-SA"/>
        </a:p>
      </dgm:t>
    </dgm:pt>
    <dgm:pt modelId="{EDB2D724-870B-47A1-BE02-BF0CAFEE6D1A}" type="pres">
      <dgm:prSet presAssocID="{27C5E746-C7FB-4EDF-88D3-B1F5963856E9}" presName="hierRoot2" presStyleCnt="0">
        <dgm:presLayoutVars>
          <dgm:hierBranch val="init"/>
        </dgm:presLayoutVars>
      </dgm:prSet>
      <dgm:spPr/>
    </dgm:pt>
    <dgm:pt modelId="{FE83C7DF-0985-4BCE-B41D-EBD41DC8F83D}" type="pres">
      <dgm:prSet presAssocID="{27C5E746-C7FB-4EDF-88D3-B1F5963856E9}" presName="rootComposite" presStyleCnt="0"/>
      <dgm:spPr/>
    </dgm:pt>
    <dgm:pt modelId="{E8F42045-F6FB-4DAD-9307-40FDD0138206}" type="pres">
      <dgm:prSet presAssocID="{27C5E746-C7FB-4EDF-88D3-B1F5963856E9}" presName="rootText" presStyleLbl="node2" presStyleIdx="1" presStyleCnt="3">
        <dgm:presLayoutVars>
          <dgm:chPref val="3"/>
        </dgm:presLayoutVars>
      </dgm:prSet>
      <dgm:spPr/>
      <dgm:t>
        <a:bodyPr/>
        <a:lstStyle/>
        <a:p>
          <a:pPr rtl="1"/>
          <a:endParaRPr lang="ar-SA"/>
        </a:p>
      </dgm:t>
    </dgm:pt>
    <dgm:pt modelId="{457F68C0-1075-4156-8666-E7CC861410C0}" type="pres">
      <dgm:prSet presAssocID="{27C5E746-C7FB-4EDF-88D3-B1F5963856E9}" presName="rootConnector" presStyleLbl="node2" presStyleIdx="1" presStyleCnt="3"/>
      <dgm:spPr/>
      <dgm:t>
        <a:bodyPr/>
        <a:lstStyle/>
        <a:p>
          <a:pPr rtl="1"/>
          <a:endParaRPr lang="ar-SA"/>
        </a:p>
      </dgm:t>
    </dgm:pt>
    <dgm:pt modelId="{AB832C04-6FE8-49BC-9414-BB1B87254D77}" type="pres">
      <dgm:prSet presAssocID="{27C5E746-C7FB-4EDF-88D3-B1F5963856E9}" presName="hierChild4" presStyleCnt="0"/>
      <dgm:spPr/>
    </dgm:pt>
    <dgm:pt modelId="{621C3F6D-4B49-4A1A-A32F-F66CF32995D6}" type="pres">
      <dgm:prSet presAssocID="{27C5E746-C7FB-4EDF-88D3-B1F5963856E9}" presName="hierChild5" presStyleCnt="0"/>
      <dgm:spPr/>
    </dgm:pt>
    <dgm:pt modelId="{679D5EFF-443E-4595-A0D2-95B47C2B11A2}" type="pres">
      <dgm:prSet presAssocID="{B013C8AE-8407-4078-BC08-4CB4238C47FC}" presName="Name37" presStyleLbl="parChTrans1D2" presStyleIdx="2" presStyleCnt="3"/>
      <dgm:spPr/>
      <dgm:t>
        <a:bodyPr/>
        <a:lstStyle/>
        <a:p>
          <a:pPr rtl="1"/>
          <a:endParaRPr lang="ar-SA"/>
        </a:p>
      </dgm:t>
    </dgm:pt>
    <dgm:pt modelId="{12A50043-D45F-4FB5-9988-5A024E11172E}" type="pres">
      <dgm:prSet presAssocID="{F5851743-12C3-432D-A1C1-F660C8C21E29}" presName="hierRoot2" presStyleCnt="0">
        <dgm:presLayoutVars>
          <dgm:hierBranch val="init"/>
        </dgm:presLayoutVars>
      </dgm:prSet>
      <dgm:spPr/>
    </dgm:pt>
    <dgm:pt modelId="{4FBDD037-4C35-4D87-A02F-CC525B48733A}" type="pres">
      <dgm:prSet presAssocID="{F5851743-12C3-432D-A1C1-F660C8C21E29}" presName="rootComposite" presStyleCnt="0"/>
      <dgm:spPr/>
    </dgm:pt>
    <dgm:pt modelId="{07EB184E-E4C4-413D-AF69-B5B3EF8ECD83}" type="pres">
      <dgm:prSet presAssocID="{F5851743-12C3-432D-A1C1-F660C8C21E29}" presName="rootText" presStyleLbl="node2" presStyleIdx="2" presStyleCnt="3" custLinFactNeighborX="-517" custLinFactNeighborY="-5762">
        <dgm:presLayoutVars>
          <dgm:chPref val="3"/>
        </dgm:presLayoutVars>
      </dgm:prSet>
      <dgm:spPr/>
      <dgm:t>
        <a:bodyPr/>
        <a:lstStyle/>
        <a:p>
          <a:pPr rtl="1"/>
          <a:endParaRPr lang="ar-SA"/>
        </a:p>
      </dgm:t>
    </dgm:pt>
    <dgm:pt modelId="{1B09F1C4-32F2-43A9-9E46-4D1D28F6C49E}" type="pres">
      <dgm:prSet presAssocID="{F5851743-12C3-432D-A1C1-F660C8C21E29}" presName="rootConnector" presStyleLbl="node2" presStyleIdx="2" presStyleCnt="3"/>
      <dgm:spPr/>
      <dgm:t>
        <a:bodyPr/>
        <a:lstStyle/>
        <a:p>
          <a:pPr rtl="1"/>
          <a:endParaRPr lang="ar-SA"/>
        </a:p>
      </dgm:t>
    </dgm:pt>
    <dgm:pt modelId="{3B6A833B-AF89-43A3-8A83-8D53884CAD69}" type="pres">
      <dgm:prSet presAssocID="{F5851743-12C3-432D-A1C1-F660C8C21E29}" presName="hierChild4" presStyleCnt="0"/>
      <dgm:spPr/>
    </dgm:pt>
    <dgm:pt modelId="{D12ED49C-ACDB-46CD-91FB-D8CBC3192018}" type="pres">
      <dgm:prSet presAssocID="{F5851743-12C3-432D-A1C1-F660C8C21E29}" presName="hierChild5" presStyleCnt="0"/>
      <dgm:spPr/>
    </dgm:pt>
    <dgm:pt modelId="{E8226F06-0ECB-4F5E-9EB3-0D648EB5A7BF}" type="pres">
      <dgm:prSet presAssocID="{1EE7747C-5C24-4490-983A-D35BA5C439CF}" presName="hierChild3" presStyleCnt="0"/>
      <dgm:spPr/>
    </dgm:pt>
  </dgm:ptLst>
  <dgm:cxnLst>
    <dgm:cxn modelId="{7CB82835-2B6B-4616-ABF8-82FDFC195908}" type="presOf" srcId="{A7612EAC-77D7-4E05-8DC0-6E9686CD85B1}" destId="{6BAE314B-E27E-4398-849C-EA87649A03DA}" srcOrd="1" destOrd="0" presId="urn:microsoft.com/office/officeart/2005/8/layout/orgChart1"/>
    <dgm:cxn modelId="{DD43489D-8D6F-4066-B740-6E1B558AED45}" type="presOf" srcId="{D3AF7635-BC3A-40FA-90DB-12C0A5C0C979}" destId="{78932138-7B8C-48A7-9AC6-154C51035B84}" srcOrd="0" destOrd="0" presId="urn:microsoft.com/office/officeart/2005/8/layout/orgChart1"/>
    <dgm:cxn modelId="{EF0BCE7B-B52C-4BF1-86B3-759DC02103DE}" type="presOf" srcId="{F5851743-12C3-432D-A1C1-F660C8C21E29}" destId="{1B09F1C4-32F2-43A9-9E46-4D1D28F6C49E}" srcOrd="1" destOrd="0" presId="urn:microsoft.com/office/officeart/2005/8/layout/orgChart1"/>
    <dgm:cxn modelId="{E35A5AB1-E607-456E-88E1-194D96EEA7A9}" type="presOf" srcId="{383487D6-38B0-4B99-BB2A-E1B56C87ADEC}" destId="{8B48A36D-FDBE-406D-9BC2-35818393681A}" srcOrd="0" destOrd="0" presId="urn:microsoft.com/office/officeart/2005/8/layout/orgChart1"/>
    <dgm:cxn modelId="{4DFA4313-B2BB-4C3E-B19B-BBA7AADC8B85}" srcId="{1EE7747C-5C24-4490-983A-D35BA5C439CF}" destId="{F5851743-12C3-432D-A1C1-F660C8C21E29}" srcOrd="2" destOrd="0" parTransId="{B013C8AE-8407-4078-BC08-4CB4238C47FC}" sibTransId="{A43ED1E8-346C-4537-A4A8-68B41600E8AA}"/>
    <dgm:cxn modelId="{ED6840B5-20B7-4F1E-9397-93C15DD39BA3}" srcId="{1EE7747C-5C24-4490-983A-D35BA5C439CF}" destId="{A7612EAC-77D7-4E05-8DC0-6E9686CD85B1}" srcOrd="0" destOrd="0" parTransId="{383487D6-38B0-4B99-BB2A-E1B56C87ADEC}" sibTransId="{9AF4C5B2-8435-4533-B2E2-2396EFB4BB2B}"/>
    <dgm:cxn modelId="{105AC671-6FBD-4F6D-BC3F-9BE61AF496F3}" type="presOf" srcId="{1EE7747C-5C24-4490-983A-D35BA5C439CF}" destId="{5C56623A-4368-4A77-B52F-5426CD47CD55}" srcOrd="0" destOrd="0" presId="urn:microsoft.com/office/officeart/2005/8/layout/orgChart1"/>
    <dgm:cxn modelId="{6FADB2BB-570E-42E2-A015-EA6B5D1F69BB}" type="presOf" srcId="{B013C8AE-8407-4078-BC08-4CB4238C47FC}" destId="{679D5EFF-443E-4595-A0D2-95B47C2B11A2}" srcOrd="0" destOrd="0" presId="urn:microsoft.com/office/officeart/2005/8/layout/orgChart1"/>
    <dgm:cxn modelId="{181DC138-1B98-42E6-B4B6-AD9892E930B0}" type="presOf" srcId="{F5851743-12C3-432D-A1C1-F660C8C21E29}" destId="{07EB184E-E4C4-413D-AF69-B5B3EF8ECD83}" srcOrd="0" destOrd="0" presId="urn:microsoft.com/office/officeart/2005/8/layout/orgChart1"/>
    <dgm:cxn modelId="{975F4E88-8AF2-4729-AE06-8D9F0B0DDEA7}" type="presOf" srcId="{A7612EAC-77D7-4E05-8DC0-6E9686CD85B1}" destId="{F78A77E0-9037-43FB-896D-BF52C84565B3}" srcOrd="0" destOrd="0" presId="urn:microsoft.com/office/officeart/2005/8/layout/orgChart1"/>
    <dgm:cxn modelId="{F5B58A54-79A3-4873-AFEB-47C418066C04}" srcId="{1EE7747C-5C24-4490-983A-D35BA5C439CF}" destId="{27C5E746-C7FB-4EDF-88D3-B1F5963856E9}" srcOrd="1" destOrd="0" parTransId="{ACFDE761-F659-4F37-A0D7-2A3230228147}" sibTransId="{6E367C3E-7967-420C-BAD5-F25EC02F3699}"/>
    <dgm:cxn modelId="{CC08BFD1-839E-4EAC-844A-0858D1F83158}" srcId="{D3AF7635-BC3A-40FA-90DB-12C0A5C0C979}" destId="{1EE7747C-5C24-4490-983A-D35BA5C439CF}" srcOrd="0" destOrd="0" parTransId="{6D45B0F9-DE5E-4C07-B7F8-E0486C964F71}" sibTransId="{76BF60A3-27AB-44C7-A08D-73881CEDBCF2}"/>
    <dgm:cxn modelId="{402A41E4-18CD-4EA8-B382-3A3691BED631}" type="presOf" srcId="{1EE7747C-5C24-4490-983A-D35BA5C439CF}" destId="{9DADD439-4AF6-40C6-98E4-EC7041AADEAB}" srcOrd="1" destOrd="0" presId="urn:microsoft.com/office/officeart/2005/8/layout/orgChart1"/>
    <dgm:cxn modelId="{CE0C0D4A-E60D-4628-89F1-0BF7D0C15F3B}" type="presOf" srcId="{27C5E746-C7FB-4EDF-88D3-B1F5963856E9}" destId="{E8F42045-F6FB-4DAD-9307-40FDD0138206}" srcOrd="0" destOrd="0" presId="urn:microsoft.com/office/officeart/2005/8/layout/orgChart1"/>
    <dgm:cxn modelId="{B6408116-029E-4111-B5BF-98B738625600}" type="presOf" srcId="{27C5E746-C7FB-4EDF-88D3-B1F5963856E9}" destId="{457F68C0-1075-4156-8666-E7CC861410C0}" srcOrd="1" destOrd="0" presId="urn:microsoft.com/office/officeart/2005/8/layout/orgChart1"/>
    <dgm:cxn modelId="{01CBD527-DC53-453B-8E49-7C53E3E61822}" type="presOf" srcId="{ACFDE761-F659-4F37-A0D7-2A3230228147}" destId="{EB676EA8-C5A2-43B4-BC0D-4A4142BC66F2}" srcOrd="0" destOrd="0" presId="urn:microsoft.com/office/officeart/2005/8/layout/orgChart1"/>
    <dgm:cxn modelId="{906E2823-864F-402E-889E-EAEC91CF8065}" type="presParOf" srcId="{78932138-7B8C-48A7-9AC6-154C51035B84}" destId="{5FA03462-D1F5-4BAD-8C7B-2D77864F5AC4}" srcOrd="0" destOrd="0" presId="urn:microsoft.com/office/officeart/2005/8/layout/orgChart1"/>
    <dgm:cxn modelId="{FFDB44E4-61D1-4462-BDD0-4848D6AE10EB}" type="presParOf" srcId="{5FA03462-D1F5-4BAD-8C7B-2D77864F5AC4}" destId="{82DBF554-E606-42D5-8E5F-37FE328353B9}" srcOrd="0" destOrd="0" presId="urn:microsoft.com/office/officeart/2005/8/layout/orgChart1"/>
    <dgm:cxn modelId="{7D927F6B-4902-4792-ADD6-DA1D7A73B242}" type="presParOf" srcId="{82DBF554-E606-42D5-8E5F-37FE328353B9}" destId="{5C56623A-4368-4A77-B52F-5426CD47CD55}" srcOrd="0" destOrd="0" presId="urn:microsoft.com/office/officeart/2005/8/layout/orgChart1"/>
    <dgm:cxn modelId="{287720CF-EF22-45BE-B48F-65C595383B1A}" type="presParOf" srcId="{82DBF554-E606-42D5-8E5F-37FE328353B9}" destId="{9DADD439-4AF6-40C6-98E4-EC7041AADEAB}" srcOrd="1" destOrd="0" presId="urn:microsoft.com/office/officeart/2005/8/layout/orgChart1"/>
    <dgm:cxn modelId="{C558695B-D85B-49AA-8E6B-CCEED614F47B}" type="presParOf" srcId="{5FA03462-D1F5-4BAD-8C7B-2D77864F5AC4}" destId="{F8A36664-E2FF-4E47-BB19-6B55B5DC3DC1}" srcOrd="1" destOrd="0" presId="urn:microsoft.com/office/officeart/2005/8/layout/orgChart1"/>
    <dgm:cxn modelId="{44C69318-FFA9-4BE2-A71A-1D2B52DB31D7}" type="presParOf" srcId="{F8A36664-E2FF-4E47-BB19-6B55B5DC3DC1}" destId="{8B48A36D-FDBE-406D-9BC2-35818393681A}" srcOrd="0" destOrd="0" presId="urn:microsoft.com/office/officeart/2005/8/layout/orgChart1"/>
    <dgm:cxn modelId="{6F0A9A88-6BC4-4585-8216-84F80C7B732E}" type="presParOf" srcId="{F8A36664-E2FF-4E47-BB19-6B55B5DC3DC1}" destId="{F144B624-FB3F-491A-91FE-98B543706EA8}" srcOrd="1" destOrd="0" presId="urn:microsoft.com/office/officeart/2005/8/layout/orgChart1"/>
    <dgm:cxn modelId="{E6612908-CBCE-41B8-A233-A7CB102C36C8}" type="presParOf" srcId="{F144B624-FB3F-491A-91FE-98B543706EA8}" destId="{4F8EB498-D752-4F6F-8C57-5AD7B818F84F}" srcOrd="0" destOrd="0" presId="urn:microsoft.com/office/officeart/2005/8/layout/orgChart1"/>
    <dgm:cxn modelId="{11AE6951-0111-4FD7-8975-A257F6D05EAF}" type="presParOf" srcId="{4F8EB498-D752-4F6F-8C57-5AD7B818F84F}" destId="{F78A77E0-9037-43FB-896D-BF52C84565B3}" srcOrd="0" destOrd="0" presId="urn:microsoft.com/office/officeart/2005/8/layout/orgChart1"/>
    <dgm:cxn modelId="{65A0146D-AAA1-42D4-B3BC-710959BB8C93}" type="presParOf" srcId="{4F8EB498-D752-4F6F-8C57-5AD7B818F84F}" destId="{6BAE314B-E27E-4398-849C-EA87649A03DA}" srcOrd="1" destOrd="0" presId="urn:microsoft.com/office/officeart/2005/8/layout/orgChart1"/>
    <dgm:cxn modelId="{EB5156B7-1365-4B4A-A6DA-C5579EA04031}" type="presParOf" srcId="{F144B624-FB3F-491A-91FE-98B543706EA8}" destId="{8E9BFAF2-05FB-4FC8-A7C4-3BDAA201EDF3}" srcOrd="1" destOrd="0" presId="urn:microsoft.com/office/officeart/2005/8/layout/orgChart1"/>
    <dgm:cxn modelId="{23191E7E-68FB-4053-A747-22B139D475EC}" type="presParOf" srcId="{F144B624-FB3F-491A-91FE-98B543706EA8}" destId="{23F9422E-D652-45AD-B75F-65DB44F9CA3E}" srcOrd="2" destOrd="0" presId="urn:microsoft.com/office/officeart/2005/8/layout/orgChart1"/>
    <dgm:cxn modelId="{B9A06AD8-784D-4ED3-81D9-EBAB5CFB3091}" type="presParOf" srcId="{F8A36664-E2FF-4E47-BB19-6B55B5DC3DC1}" destId="{EB676EA8-C5A2-43B4-BC0D-4A4142BC66F2}" srcOrd="2" destOrd="0" presId="urn:microsoft.com/office/officeart/2005/8/layout/orgChart1"/>
    <dgm:cxn modelId="{7278C8FC-B763-43C2-A969-8747BA706FF3}" type="presParOf" srcId="{F8A36664-E2FF-4E47-BB19-6B55B5DC3DC1}" destId="{EDB2D724-870B-47A1-BE02-BF0CAFEE6D1A}" srcOrd="3" destOrd="0" presId="urn:microsoft.com/office/officeart/2005/8/layout/orgChart1"/>
    <dgm:cxn modelId="{95D4BEEF-03E5-4D9B-B27D-2F7B1A593CE7}" type="presParOf" srcId="{EDB2D724-870B-47A1-BE02-BF0CAFEE6D1A}" destId="{FE83C7DF-0985-4BCE-B41D-EBD41DC8F83D}" srcOrd="0" destOrd="0" presId="urn:microsoft.com/office/officeart/2005/8/layout/orgChart1"/>
    <dgm:cxn modelId="{3B877A05-8BE9-4F70-B250-027432DE4FC6}" type="presParOf" srcId="{FE83C7DF-0985-4BCE-B41D-EBD41DC8F83D}" destId="{E8F42045-F6FB-4DAD-9307-40FDD0138206}" srcOrd="0" destOrd="0" presId="urn:microsoft.com/office/officeart/2005/8/layout/orgChart1"/>
    <dgm:cxn modelId="{AFE575CD-8E0A-49DE-9A8C-6B29264F8B4B}" type="presParOf" srcId="{FE83C7DF-0985-4BCE-B41D-EBD41DC8F83D}" destId="{457F68C0-1075-4156-8666-E7CC861410C0}" srcOrd="1" destOrd="0" presId="urn:microsoft.com/office/officeart/2005/8/layout/orgChart1"/>
    <dgm:cxn modelId="{13F5A54C-E11E-4A0D-A0A5-214F3B5E1A02}" type="presParOf" srcId="{EDB2D724-870B-47A1-BE02-BF0CAFEE6D1A}" destId="{AB832C04-6FE8-49BC-9414-BB1B87254D77}" srcOrd="1" destOrd="0" presId="urn:microsoft.com/office/officeart/2005/8/layout/orgChart1"/>
    <dgm:cxn modelId="{5ECA9D53-BD8E-4258-ABEE-ADED31E32921}" type="presParOf" srcId="{EDB2D724-870B-47A1-BE02-BF0CAFEE6D1A}" destId="{621C3F6D-4B49-4A1A-A32F-F66CF32995D6}" srcOrd="2" destOrd="0" presId="urn:microsoft.com/office/officeart/2005/8/layout/orgChart1"/>
    <dgm:cxn modelId="{52831A20-D03E-4E8E-8489-1C29DC0ABDC6}" type="presParOf" srcId="{F8A36664-E2FF-4E47-BB19-6B55B5DC3DC1}" destId="{679D5EFF-443E-4595-A0D2-95B47C2B11A2}" srcOrd="4" destOrd="0" presId="urn:microsoft.com/office/officeart/2005/8/layout/orgChart1"/>
    <dgm:cxn modelId="{7A578042-087E-4579-A746-DD8762270D8B}" type="presParOf" srcId="{F8A36664-E2FF-4E47-BB19-6B55B5DC3DC1}" destId="{12A50043-D45F-4FB5-9988-5A024E11172E}" srcOrd="5" destOrd="0" presId="urn:microsoft.com/office/officeart/2005/8/layout/orgChart1"/>
    <dgm:cxn modelId="{42125A84-EB1D-4B8C-B64C-526D6E7A7730}" type="presParOf" srcId="{12A50043-D45F-4FB5-9988-5A024E11172E}" destId="{4FBDD037-4C35-4D87-A02F-CC525B48733A}" srcOrd="0" destOrd="0" presId="urn:microsoft.com/office/officeart/2005/8/layout/orgChart1"/>
    <dgm:cxn modelId="{196FC99E-5A7F-4FF1-B6DD-822D7F39BFD2}" type="presParOf" srcId="{4FBDD037-4C35-4D87-A02F-CC525B48733A}" destId="{07EB184E-E4C4-413D-AF69-B5B3EF8ECD83}" srcOrd="0" destOrd="0" presId="urn:microsoft.com/office/officeart/2005/8/layout/orgChart1"/>
    <dgm:cxn modelId="{5B3C2F44-E8E2-4691-90DA-26BFF2C5E9B0}" type="presParOf" srcId="{4FBDD037-4C35-4D87-A02F-CC525B48733A}" destId="{1B09F1C4-32F2-43A9-9E46-4D1D28F6C49E}" srcOrd="1" destOrd="0" presId="urn:microsoft.com/office/officeart/2005/8/layout/orgChart1"/>
    <dgm:cxn modelId="{0FCAFF93-4FBB-4F4A-BADF-5B66F397E1B0}" type="presParOf" srcId="{12A50043-D45F-4FB5-9988-5A024E11172E}" destId="{3B6A833B-AF89-43A3-8A83-8D53884CAD69}" srcOrd="1" destOrd="0" presId="urn:microsoft.com/office/officeart/2005/8/layout/orgChart1"/>
    <dgm:cxn modelId="{ABA76A78-ECA3-4734-8799-A9AABB599F4C}" type="presParOf" srcId="{12A50043-D45F-4FB5-9988-5A024E11172E}" destId="{D12ED49C-ACDB-46CD-91FB-D8CBC3192018}" srcOrd="2" destOrd="0" presId="urn:microsoft.com/office/officeart/2005/8/layout/orgChart1"/>
    <dgm:cxn modelId="{C2541133-E0D6-4D29-93EF-D36CF0085D23}" type="presParOf" srcId="{5FA03462-D1F5-4BAD-8C7B-2D77864F5AC4}" destId="{E8226F06-0ECB-4F5E-9EB3-0D648EB5A7BF}" srcOrd="2" destOrd="0" presId="urn:microsoft.com/office/officeart/2005/8/layout/orgChar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3AF7635-BC3A-40FA-90DB-12C0A5C0C979}"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pPr rtl="1"/>
          <a:endParaRPr lang="ar-SA"/>
        </a:p>
      </dgm:t>
    </dgm:pt>
    <dgm:pt modelId="{1EE7747C-5C24-4490-983A-D35BA5C439CF}">
      <dgm:prSet phldrT="[نص]" custT="1"/>
      <dgm:spPr/>
      <dgm:t>
        <a:bodyPr/>
        <a:lstStyle/>
        <a:p>
          <a:pPr rtl="1"/>
          <a:r>
            <a:rPr lang="ar-SA" sz="3200" dirty="0" smtClean="0"/>
            <a:t>المدير</a:t>
          </a:r>
          <a:endParaRPr lang="ar-SA" sz="3200" dirty="0"/>
        </a:p>
      </dgm:t>
    </dgm:pt>
    <dgm:pt modelId="{6D45B0F9-DE5E-4C07-B7F8-E0486C964F71}" type="parTrans" cxnId="{CC08BFD1-839E-4EAC-844A-0858D1F83158}">
      <dgm:prSet/>
      <dgm:spPr/>
      <dgm:t>
        <a:bodyPr/>
        <a:lstStyle/>
        <a:p>
          <a:pPr rtl="1"/>
          <a:endParaRPr lang="ar-SA" sz="3200"/>
        </a:p>
      </dgm:t>
    </dgm:pt>
    <dgm:pt modelId="{76BF60A3-27AB-44C7-A08D-73881CEDBCF2}" type="sibTrans" cxnId="{CC08BFD1-839E-4EAC-844A-0858D1F83158}">
      <dgm:prSet/>
      <dgm:spPr/>
      <dgm:t>
        <a:bodyPr/>
        <a:lstStyle/>
        <a:p>
          <a:pPr rtl="1"/>
          <a:endParaRPr lang="ar-SA" sz="3200"/>
        </a:p>
      </dgm:t>
    </dgm:pt>
    <dgm:pt modelId="{27C5E746-C7FB-4EDF-88D3-B1F5963856E9}">
      <dgm:prSet phldrT="[نص]" custT="1"/>
      <dgm:spPr/>
      <dgm:t>
        <a:bodyPr/>
        <a:lstStyle/>
        <a:p>
          <a:pPr rtl="1"/>
          <a:r>
            <a:rPr lang="ar-SA" sz="3200" dirty="0" smtClean="0"/>
            <a:t>ملابس الاطفال</a:t>
          </a:r>
          <a:endParaRPr lang="ar-SA" sz="3200" dirty="0"/>
        </a:p>
      </dgm:t>
    </dgm:pt>
    <dgm:pt modelId="{ACFDE761-F659-4F37-A0D7-2A3230228147}" type="parTrans" cxnId="{F5B58A54-79A3-4873-AFEB-47C418066C04}">
      <dgm:prSet/>
      <dgm:spPr/>
      <dgm:t>
        <a:bodyPr/>
        <a:lstStyle/>
        <a:p>
          <a:pPr rtl="1"/>
          <a:endParaRPr lang="ar-SA" sz="3200"/>
        </a:p>
      </dgm:t>
    </dgm:pt>
    <dgm:pt modelId="{6E367C3E-7967-420C-BAD5-F25EC02F3699}" type="sibTrans" cxnId="{F5B58A54-79A3-4873-AFEB-47C418066C04}">
      <dgm:prSet/>
      <dgm:spPr/>
      <dgm:t>
        <a:bodyPr/>
        <a:lstStyle/>
        <a:p>
          <a:pPr rtl="1"/>
          <a:endParaRPr lang="ar-SA" sz="3200"/>
        </a:p>
      </dgm:t>
    </dgm:pt>
    <dgm:pt modelId="{F5851743-12C3-432D-A1C1-F660C8C21E29}">
      <dgm:prSet phldrT="[نص]" custT="1"/>
      <dgm:spPr/>
      <dgm:t>
        <a:bodyPr/>
        <a:lstStyle/>
        <a:p>
          <a:pPr rtl="1"/>
          <a:r>
            <a:rPr lang="ar-SA" sz="3200" dirty="0" smtClean="0"/>
            <a:t>الملابس النسائية</a:t>
          </a:r>
          <a:endParaRPr lang="ar-SA" sz="3200" dirty="0"/>
        </a:p>
      </dgm:t>
    </dgm:pt>
    <dgm:pt modelId="{B013C8AE-8407-4078-BC08-4CB4238C47FC}" type="parTrans" cxnId="{4DFA4313-B2BB-4C3E-B19B-BBA7AADC8B85}">
      <dgm:prSet/>
      <dgm:spPr/>
      <dgm:t>
        <a:bodyPr/>
        <a:lstStyle/>
        <a:p>
          <a:pPr rtl="1"/>
          <a:endParaRPr lang="ar-SA" sz="3200"/>
        </a:p>
      </dgm:t>
    </dgm:pt>
    <dgm:pt modelId="{A43ED1E8-346C-4537-A4A8-68B41600E8AA}" type="sibTrans" cxnId="{4DFA4313-B2BB-4C3E-B19B-BBA7AADC8B85}">
      <dgm:prSet/>
      <dgm:spPr/>
      <dgm:t>
        <a:bodyPr/>
        <a:lstStyle/>
        <a:p>
          <a:pPr rtl="1"/>
          <a:endParaRPr lang="ar-SA" sz="3200"/>
        </a:p>
      </dgm:t>
    </dgm:pt>
    <dgm:pt modelId="{A7612EAC-77D7-4E05-8DC0-6E9686CD85B1}">
      <dgm:prSet phldrT="[نص]" custT="1"/>
      <dgm:spPr/>
      <dgm:t>
        <a:bodyPr/>
        <a:lstStyle/>
        <a:p>
          <a:pPr rtl="1"/>
          <a:r>
            <a:rPr lang="ar-SA" sz="3200" dirty="0" smtClean="0"/>
            <a:t>ملابس الرجال</a:t>
          </a:r>
          <a:endParaRPr lang="ar-SA" sz="3200" dirty="0"/>
        </a:p>
      </dgm:t>
    </dgm:pt>
    <dgm:pt modelId="{383487D6-38B0-4B99-BB2A-E1B56C87ADEC}" type="parTrans" cxnId="{ED6840B5-20B7-4F1E-9397-93C15DD39BA3}">
      <dgm:prSet/>
      <dgm:spPr/>
      <dgm:t>
        <a:bodyPr/>
        <a:lstStyle/>
        <a:p>
          <a:pPr rtl="1"/>
          <a:endParaRPr lang="ar-SA" sz="3200"/>
        </a:p>
      </dgm:t>
    </dgm:pt>
    <dgm:pt modelId="{9AF4C5B2-8435-4533-B2E2-2396EFB4BB2B}" type="sibTrans" cxnId="{ED6840B5-20B7-4F1E-9397-93C15DD39BA3}">
      <dgm:prSet/>
      <dgm:spPr/>
      <dgm:t>
        <a:bodyPr/>
        <a:lstStyle/>
        <a:p>
          <a:pPr rtl="1"/>
          <a:endParaRPr lang="ar-SA" sz="3200"/>
        </a:p>
      </dgm:t>
    </dgm:pt>
    <dgm:pt modelId="{78932138-7B8C-48A7-9AC6-154C51035B84}" type="pres">
      <dgm:prSet presAssocID="{D3AF7635-BC3A-40FA-90DB-12C0A5C0C979}" presName="hierChild1" presStyleCnt="0">
        <dgm:presLayoutVars>
          <dgm:orgChart val="1"/>
          <dgm:chPref val="1"/>
          <dgm:dir/>
          <dgm:animOne val="branch"/>
          <dgm:animLvl val="lvl"/>
          <dgm:resizeHandles/>
        </dgm:presLayoutVars>
      </dgm:prSet>
      <dgm:spPr/>
      <dgm:t>
        <a:bodyPr/>
        <a:lstStyle/>
        <a:p>
          <a:pPr rtl="1"/>
          <a:endParaRPr lang="ar-SA"/>
        </a:p>
      </dgm:t>
    </dgm:pt>
    <dgm:pt modelId="{5FA03462-D1F5-4BAD-8C7B-2D77864F5AC4}" type="pres">
      <dgm:prSet presAssocID="{1EE7747C-5C24-4490-983A-D35BA5C439CF}" presName="hierRoot1" presStyleCnt="0">
        <dgm:presLayoutVars>
          <dgm:hierBranch val="init"/>
        </dgm:presLayoutVars>
      </dgm:prSet>
      <dgm:spPr/>
    </dgm:pt>
    <dgm:pt modelId="{82DBF554-E606-42D5-8E5F-37FE328353B9}" type="pres">
      <dgm:prSet presAssocID="{1EE7747C-5C24-4490-983A-D35BA5C439CF}" presName="rootComposite1" presStyleCnt="0"/>
      <dgm:spPr/>
    </dgm:pt>
    <dgm:pt modelId="{5C56623A-4368-4A77-B52F-5426CD47CD55}" type="pres">
      <dgm:prSet presAssocID="{1EE7747C-5C24-4490-983A-D35BA5C439CF}" presName="rootText1" presStyleLbl="node0" presStyleIdx="0" presStyleCnt="1">
        <dgm:presLayoutVars>
          <dgm:chPref val="3"/>
        </dgm:presLayoutVars>
      </dgm:prSet>
      <dgm:spPr/>
      <dgm:t>
        <a:bodyPr/>
        <a:lstStyle/>
        <a:p>
          <a:pPr rtl="1"/>
          <a:endParaRPr lang="ar-SA"/>
        </a:p>
      </dgm:t>
    </dgm:pt>
    <dgm:pt modelId="{9DADD439-4AF6-40C6-98E4-EC7041AADEAB}" type="pres">
      <dgm:prSet presAssocID="{1EE7747C-5C24-4490-983A-D35BA5C439CF}" presName="rootConnector1" presStyleLbl="node1" presStyleIdx="0" presStyleCnt="0"/>
      <dgm:spPr/>
      <dgm:t>
        <a:bodyPr/>
        <a:lstStyle/>
        <a:p>
          <a:pPr rtl="1"/>
          <a:endParaRPr lang="ar-SA"/>
        </a:p>
      </dgm:t>
    </dgm:pt>
    <dgm:pt modelId="{F8A36664-E2FF-4E47-BB19-6B55B5DC3DC1}" type="pres">
      <dgm:prSet presAssocID="{1EE7747C-5C24-4490-983A-D35BA5C439CF}" presName="hierChild2" presStyleCnt="0"/>
      <dgm:spPr/>
    </dgm:pt>
    <dgm:pt modelId="{8B48A36D-FDBE-406D-9BC2-35818393681A}" type="pres">
      <dgm:prSet presAssocID="{383487D6-38B0-4B99-BB2A-E1B56C87ADEC}" presName="Name37" presStyleLbl="parChTrans1D2" presStyleIdx="0" presStyleCnt="3"/>
      <dgm:spPr/>
      <dgm:t>
        <a:bodyPr/>
        <a:lstStyle/>
        <a:p>
          <a:pPr rtl="1"/>
          <a:endParaRPr lang="ar-SA"/>
        </a:p>
      </dgm:t>
    </dgm:pt>
    <dgm:pt modelId="{F144B624-FB3F-491A-91FE-98B543706EA8}" type="pres">
      <dgm:prSet presAssocID="{A7612EAC-77D7-4E05-8DC0-6E9686CD85B1}" presName="hierRoot2" presStyleCnt="0">
        <dgm:presLayoutVars>
          <dgm:hierBranch val="init"/>
        </dgm:presLayoutVars>
      </dgm:prSet>
      <dgm:spPr/>
    </dgm:pt>
    <dgm:pt modelId="{4F8EB498-D752-4F6F-8C57-5AD7B818F84F}" type="pres">
      <dgm:prSet presAssocID="{A7612EAC-77D7-4E05-8DC0-6E9686CD85B1}" presName="rootComposite" presStyleCnt="0"/>
      <dgm:spPr/>
    </dgm:pt>
    <dgm:pt modelId="{F78A77E0-9037-43FB-896D-BF52C84565B3}" type="pres">
      <dgm:prSet presAssocID="{A7612EAC-77D7-4E05-8DC0-6E9686CD85B1}" presName="rootText" presStyleLbl="node2" presStyleIdx="0" presStyleCnt="3">
        <dgm:presLayoutVars>
          <dgm:chPref val="3"/>
        </dgm:presLayoutVars>
      </dgm:prSet>
      <dgm:spPr/>
      <dgm:t>
        <a:bodyPr/>
        <a:lstStyle/>
        <a:p>
          <a:pPr rtl="1"/>
          <a:endParaRPr lang="ar-SA"/>
        </a:p>
      </dgm:t>
    </dgm:pt>
    <dgm:pt modelId="{6BAE314B-E27E-4398-849C-EA87649A03DA}" type="pres">
      <dgm:prSet presAssocID="{A7612EAC-77D7-4E05-8DC0-6E9686CD85B1}" presName="rootConnector" presStyleLbl="node2" presStyleIdx="0" presStyleCnt="3"/>
      <dgm:spPr/>
      <dgm:t>
        <a:bodyPr/>
        <a:lstStyle/>
        <a:p>
          <a:pPr rtl="1"/>
          <a:endParaRPr lang="ar-SA"/>
        </a:p>
      </dgm:t>
    </dgm:pt>
    <dgm:pt modelId="{8E9BFAF2-05FB-4FC8-A7C4-3BDAA201EDF3}" type="pres">
      <dgm:prSet presAssocID="{A7612EAC-77D7-4E05-8DC0-6E9686CD85B1}" presName="hierChild4" presStyleCnt="0"/>
      <dgm:spPr/>
    </dgm:pt>
    <dgm:pt modelId="{23F9422E-D652-45AD-B75F-65DB44F9CA3E}" type="pres">
      <dgm:prSet presAssocID="{A7612EAC-77D7-4E05-8DC0-6E9686CD85B1}" presName="hierChild5" presStyleCnt="0"/>
      <dgm:spPr/>
    </dgm:pt>
    <dgm:pt modelId="{EB676EA8-C5A2-43B4-BC0D-4A4142BC66F2}" type="pres">
      <dgm:prSet presAssocID="{ACFDE761-F659-4F37-A0D7-2A3230228147}" presName="Name37" presStyleLbl="parChTrans1D2" presStyleIdx="1" presStyleCnt="3"/>
      <dgm:spPr/>
      <dgm:t>
        <a:bodyPr/>
        <a:lstStyle/>
        <a:p>
          <a:pPr rtl="1"/>
          <a:endParaRPr lang="ar-SA"/>
        </a:p>
      </dgm:t>
    </dgm:pt>
    <dgm:pt modelId="{EDB2D724-870B-47A1-BE02-BF0CAFEE6D1A}" type="pres">
      <dgm:prSet presAssocID="{27C5E746-C7FB-4EDF-88D3-B1F5963856E9}" presName="hierRoot2" presStyleCnt="0">
        <dgm:presLayoutVars>
          <dgm:hierBranch val="init"/>
        </dgm:presLayoutVars>
      </dgm:prSet>
      <dgm:spPr/>
    </dgm:pt>
    <dgm:pt modelId="{FE83C7DF-0985-4BCE-B41D-EBD41DC8F83D}" type="pres">
      <dgm:prSet presAssocID="{27C5E746-C7FB-4EDF-88D3-B1F5963856E9}" presName="rootComposite" presStyleCnt="0"/>
      <dgm:spPr/>
    </dgm:pt>
    <dgm:pt modelId="{E8F42045-F6FB-4DAD-9307-40FDD0138206}" type="pres">
      <dgm:prSet presAssocID="{27C5E746-C7FB-4EDF-88D3-B1F5963856E9}" presName="rootText" presStyleLbl="node2" presStyleIdx="1" presStyleCnt="3">
        <dgm:presLayoutVars>
          <dgm:chPref val="3"/>
        </dgm:presLayoutVars>
      </dgm:prSet>
      <dgm:spPr/>
      <dgm:t>
        <a:bodyPr/>
        <a:lstStyle/>
        <a:p>
          <a:pPr rtl="1"/>
          <a:endParaRPr lang="ar-SA"/>
        </a:p>
      </dgm:t>
    </dgm:pt>
    <dgm:pt modelId="{457F68C0-1075-4156-8666-E7CC861410C0}" type="pres">
      <dgm:prSet presAssocID="{27C5E746-C7FB-4EDF-88D3-B1F5963856E9}" presName="rootConnector" presStyleLbl="node2" presStyleIdx="1" presStyleCnt="3"/>
      <dgm:spPr/>
      <dgm:t>
        <a:bodyPr/>
        <a:lstStyle/>
        <a:p>
          <a:pPr rtl="1"/>
          <a:endParaRPr lang="ar-SA"/>
        </a:p>
      </dgm:t>
    </dgm:pt>
    <dgm:pt modelId="{AB832C04-6FE8-49BC-9414-BB1B87254D77}" type="pres">
      <dgm:prSet presAssocID="{27C5E746-C7FB-4EDF-88D3-B1F5963856E9}" presName="hierChild4" presStyleCnt="0"/>
      <dgm:spPr/>
    </dgm:pt>
    <dgm:pt modelId="{621C3F6D-4B49-4A1A-A32F-F66CF32995D6}" type="pres">
      <dgm:prSet presAssocID="{27C5E746-C7FB-4EDF-88D3-B1F5963856E9}" presName="hierChild5" presStyleCnt="0"/>
      <dgm:spPr/>
    </dgm:pt>
    <dgm:pt modelId="{679D5EFF-443E-4595-A0D2-95B47C2B11A2}" type="pres">
      <dgm:prSet presAssocID="{B013C8AE-8407-4078-BC08-4CB4238C47FC}" presName="Name37" presStyleLbl="parChTrans1D2" presStyleIdx="2" presStyleCnt="3"/>
      <dgm:spPr/>
      <dgm:t>
        <a:bodyPr/>
        <a:lstStyle/>
        <a:p>
          <a:pPr rtl="1"/>
          <a:endParaRPr lang="ar-SA"/>
        </a:p>
      </dgm:t>
    </dgm:pt>
    <dgm:pt modelId="{12A50043-D45F-4FB5-9988-5A024E11172E}" type="pres">
      <dgm:prSet presAssocID="{F5851743-12C3-432D-A1C1-F660C8C21E29}" presName="hierRoot2" presStyleCnt="0">
        <dgm:presLayoutVars>
          <dgm:hierBranch val="init"/>
        </dgm:presLayoutVars>
      </dgm:prSet>
      <dgm:spPr/>
    </dgm:pt>
    <dgm:pt modelId="{4FBDD037-4C35-4D87-A02F-CC525B48733A}" type="pres">
      <dgm:prSet presAssocID="{F5851743-12C3-432D-A1C1-F660C8C21E29}" presName="rootComposite" presStyleCnt="0"/>
      <dgm:spPr/>
    </dgm:pt>
    <dgm:pt modelId="{07EB184E-E4C4-413D-AF69-B5B3EF8ECD83}" type="pres">
      <dgm:prSet presAssocID="{F5851743-12C3-432D-A1C1-F660C8C21E29}" presName="rootText" presStyleLbl="node2" presStyleIdx="2" presStyleCnt="3">
        <dgm:presLayoutVars>
          <dgm:chPref val="3"/>
        </dgm:presLayoutVars>
      </dgm:prSet>
      <dgm:spPr/>
      <dgm:t>
        <a:bodyPr/>
        <a:lstStyle/>
        <a:p>
          <a:pPr rtl="1"/>
          <a:endParaRPr lang="ar-SA"/>
        </a:p>
      </dgm:t>
    </dgm:pt>
    <dgm:pt modelId="{1B09F1C4-32F2-43A9-9E46-4D1D28F6C49E}" type="pres">
      <dgm:prSet presAssocID="{F5851743-12C3-432D-A1C1-F660C8C21E29}" presName="rootConnector" presStyleLbl="node2" presStyleIdx="2" presStyleCnt="3"/>
      <dgm:spPr/>
      <dgm:t>
        <a:bodyPr/>
        <a:lstStyle/>
        <a:p>
          <a:pPr rtl="1"/>
          <a:endParaRPr lang="ar-SA"/>
        </a:p>
      </dgm:t>
    </dgm:pt>
    <dgm:pt modelId="{3B6A833B-AF89-43A3-8A83-8D53884CAD69}" type="pres">
      <dgm:prSet presAssocID="{F5851743-12C3-432D-A1C1-F660C8C21E29}" presName="hierChild4" presStyleCnt="0"/>
      <dgm:spPr/>
    </dgm:pt>
    <dgm:pt modelId="{D12ED49C-ACDB-46CD-91FB-D8CBC3192018}" type="pres">
      <dgm:prSet presAssocID="{F5851743-12C3-432D-A1C1-F660C8C21E29}" presName="hierChild5" presStyleCnt="0"/>
      <dgm:spPr/>
    </dgm:pt>
    <dgm:pt modelId="{E8226F06-0ECB-4F5E-9EB3-0D648EB5A7BF}" type="pres">
      <dgm:prSet presAssocID="{1EE7747C-5C24-4490-983A-D35BA5C439CF}" presName="hierChild3" presStyleCnt="0"/>
      <dgm:spPr/>
    </dgm:pt>
  </dgm:ptLst>
  <dgm:cxnLst>
    <dgm:cxn modelId="{54EA710A-603A-4083-82F5-F4186377C0E2}" type="presOf" srcId="{1EE7747C-5C24-4490-983A-D35BA5C439CF}" destId="{9DADD439-4AF6-40C6-98E4-EC7041AADEAB}" srcOrd="1" destOrd="0" presId="urn:microsoft.com/office/officeart/2005/8/layout/orgChart1"/>
    <dgm:cxn modelId="{176F6140-357E-430E-B756-CDCEBACAD9EC}" type="presOf" srcId="{27C5E746-C7FB-4EDF-88D3-B1F5963856E9}" destId="{E8F42045-F6FB-4DAD-9307-40FDD0138206}" srcOrd="0" destOrd="0" presId="urn:microsoft.com/office/officeart/2005/8/layout/orgChart1"/>
    <dgm:cxn modelId="{4298CB3E-246A-49F2-8764-6288A282D432}" type="presOf" srcId="{A7612EAC-77D7-4E05-8DC0-6E9686CD85B1}" destId="{F78A77E0-9037-43FB-896D-BF52C84565B3}" srcOrd="0" destOrd="0" presId="urn:microsoft.com/office/officeart/2005/8/layout/orgChart1"/>
    <dgm:cxn modelId="{4DFA4313-B2BB-4C3E-B19B-BBA7AADC8B85}" srcId="{1EE7747C-5C24-4490-983A-D35BA5C439CF}" destId="{F5851743-12C3-432D-A1C1-F660C8C21E29}" srcOrd="2" destOrd="0" parTransId="{B013C8AE-8407-4078-BC08-4CB4238C47FC}" sibTransId="{A43ED1E8-346C-4537-A4A8-68B41600E8AA}"/>
    <dgm:cxn modelId="{ED6840B5-20B7-4F1E-9397-93C15DD39BA3}" srcId="{1EE7747C-5C24-4490-983A-D35BA5C439CF}" destId="{A7612EAC-77D7-4E05-8DC0-6E9686CD85B1}" srcOrd="0" destOrd="0" parTransId="{383487D6-38B0-4B99-BB2A-E1B56C87ADEC}" sibTransId="{9AF4C5B2-8435-4533-B2E2-2396EFB4BB2B}"/>
    <dgm:cxn modelId="{FEC99B6A-86B9-47CB-9709-45EB14B4B805}" type="presOf" srcId="{D3AF7635-BC3A-40FA-90DB-12C0A5C0C979}" destId="{78932138-7B8C-48A7-9AC6-154C51035B84}" srcOrd="0" destOrd="0" presId="urn:microsoft.com/office/officeart/2005/8/layout/orgChart1"/>
    <dgm:cxn modelId="{BB904FBF-CD0F-4A42-BBF0-1433A7A63628}" type="presOf" srcId="{383487D6-38B0-4B99-BB2A-E1B56C87ADEC}" destId="{8B48A36D-FDBE-406D-9BC2-35818393681A}" srcOrd="0" destOrd="0" presId="urn:microsoft.com/office/officeart/2005/8/layout/orgChart1"/>
    <dgm:cxn modelId="{F1688F73-7737-4753-A51A-E816B3189938}" type="presOf" srcId="{1EE7747C-5C24-4490-983A-D35BA5C439CF}" destId="{5C56623A-4368-4A77-B52F-5426CD47CD55}" srcOrd="0" destOrd="0" presId="urn:microsoft.com/office/officeart/2005/8/layout/orgChart1"/>
    <dgm:cxn modelId="{F5B58A54-79A3-4873-AFEB-47C418066C04}" srcId="{1EE7747C-5C24-4490-983A-D35BA5C439CF}" destId="{27C5E746-C7FB-4EDF-88D3-B1F5963856E9}" srcOrd="1" destOrd="0" parTransId="{ACFDE761-F659-4F37-A0D7-2A3230228147}" sibTransId="{6E367C3E-7967-420C-BAD5-F25EC02F3699}"/>
    <dgm:cxn modelId="{CC08BFD1-839E-4EAC-844A-0858D1F83158}" srcId="{D3AF7635-BC3A-40FA-90DB-12C0A5C0C979}" destId="{1EE7747C-5C24-4490-983A-D35BA5C439CF}" srcOrd="0" destOrd="0" parTransId="{6D45B0F9-DE5E-4C07-B7F8-E0486C964F71}" sibTransId="{76BF60A3-27AB-44C7-A08D-73881CEDBCF2}"/>
    <dgm:cxn modelId="{55BFF2FD-AF6C-4A2C-8EC3-F6DCED181447}" type="presOf" srcId="{F5851743-12C3-432D-A1C1-F660C8C21E29}" destId="{1B09F1C4-32F2-43A9-9E46-4D1D28F6C49E}" srcOrd="1" destOrd="0" presId="urn:microsoft.com/office/officeart/2005/8/layout/orgChart1"/>
    <dgm:cxn modelId="{3BE54A44-7064-4325-A160-6618067BA140}" type="presOf" srcId="{B013C8AE-8407-4078-BC08-4CB4238C47FC}" destId="{679D5EFF-443E-4595-A0D2-95B47C2B11A2}" srcOrd="0" destOrd="0" presId="urn:microsoft.com/office/officeart/2005/8/layout/orgChart1"/>
    <dgm:cxn modelId="{13019EB0-6A3A-4769-9160-F03E0FD5DC2A}" type="presOf" srcId="{27C5E746-C7FB-4EDF-88D3-B1F5963856E9}" destId="{457F68C0-1075-4156-8666-E7CC861410C0}" srcOrd="1" destOrd="0" presId="urn:microsoft.com/office/officeart/2005/8/layout/orgChart1"/>
    <dgm:cxn modelId="{B17C0542-B0BB-4BAB-A0F2-F715AC173C6B}" type="presOf" srcId="{A7612EAC-77D7-4E05-8DC0-6E9686CD85B1}" destId="{6BAE314B-E27E-4398-849C-EA87649A03DA}" srcOrd="1" destOrd="0" presId="urn:microsoft.com/office/officeart/2005/8/layout/orgChart1"/>
    <dgm:cxn modelId="{22D13BB0-3DA6-4F5A-AB61-8D3DF72E5AA6}" type="presOf" srcId="{F5851743-12C3-432D-A1C1-F660C8C21E29}" destId="{07EB184E-E4C4-413D-AF69-B5B3EF8ECD83}" srcOrd="0" destOrd="0" presId="urn:microsoft.com/office/officeart/2005/8/layout/orgChart1"/>
    <dgm:cxn modelId="{EC823FAF-8F68-4F60-971C-71494F3C07FC}" type="presOf" srcId="{ACFDE761-F659-4F37-A0D7-2A3230228147}" destId="{EB676EA8-C5A2-43B4-BC0D-4A4142BC66F2}" srcOrd="0" destOrd="0" presId="urn:microsoft.com/office/officeart/2005/8/layout/orgChart1"/>
    <dgm:cxn modelId="{4253F09B-C655-4D92-84D2-975BE1C384BA}" type="presParOf" srcId="{78932138-7B8C-48A7-9AC6-154C51035B84}" destId="{5FA03462-D1F5-4BAD-8C7B-2D77864F5AC4}" srcOrd="0" destOrd="0" presId="urn:microsoft.com/office/officeart/2005/8/layout/orgChart1"/>
    <dgm:cxn modelId="{E483D246-1AF1-4CBA-B8C2-7F6B63CD966F}" type="presParOf" srcId="{5FA03462-D1F5-4BAD-8C7B-2D77864F5AC4}" destId="{82DBF554-E606-42D5-8E5F-37FE328353B9}" srcOrd="0" destOrd="0" presId="urn:microsoft.com/office/officeart/2005/8/layout/orgChart1"/>
    <dgm:cxn modelId="{01F0A89F-17B0-4882-B2AF-08511BC1EBE2}" type="presParOf" srcId="{82DBF554-E606-42D5-8E5F-37FE328353B9}" destId="{5C56623A-4368-4A77-B52F-5426CD47CD55}" srcOrd="0" destOrd="0" presId="urn:microsoft.com/office/officeart/2005/8/layout/orgChart1"/>
    <dgm:cxn modelId="{BEF845EB-6D9E-4809-BA48-1C4289C4DFB3}" type="presParOf" srcId="{82DBF554-E606-42D5-8E5F-37FE328353B9}" destId="{9DADD439-4AF6-40C6-98E4-EC7041AADEAB}" srcOrd="1" destOrd="0" presId="urn:microsoft.com/office/officeart/2005/8/layout/orgChart1"/>
    <dgm:cxn modelId="{D235ABD2-893B-45EA-87FD-6A4703771A67}" type="presParOf" srcId="{5FA03462-D1F5-4BAD-8C7B-2D77864F5AC4}" destId="{F8A36664-E2FF-4E47-BB19-6B55B5DC3DC1}" srcOrd="1" destOrd="0" presId="urn:microsoft.com/office/officeart/2005/8/layout/orgChart1"/>
    <dgm:cxn modelId="{17060EB3-C17E-4A1A-AF7D-DD9C56207A17}" type="presParOf" srcId="{F8A36664-E2FF-4E47-BB19-6B55B5DC3DC1}" destId="{8B48A36D-FDBE-406D-9BC2-35818393681A}" srcOrd="0" destOrd="0" presId="urn:microsoft.com/office/officeart/2005/8/layout/orgChart1"/>
    <dgm:cxn modelId="{8B46D89A-E380-4266-8EEF-1970B99B8FBB}" type="presParOf" srcId="{F8A36664-E2FF-4E47-BB19-6B55B5DC3DC1}" destId="{F144B624-FB3F-491A-91FE-98B543706EA8}" srcOrd="1" destOrd="0" presId="urn:microsoft.com/office/officeart/2005/8/layout/orgChart1"/>
    <dgm:cxn modelId="{94B0C076-59B8-4E44-B302-D8099DC9B9C3}" type="presParOf" srcId="{F144B624-FB3F-491A-91FE-98B543706EA8}" destId="{4F8EB498-D752-4F6F-8C57-5AD7B818F84F}" srcOrd="0" destOrd="0" presId="urn:microsoft.com/office/officeart/2005/8/layout/orgChart1"/>
    <dgm:cxn modelId="{2AF0EE6E-803C-4345-B8D7-F3F8416BC55D}" type="presParOf" srcId="{4F8EB498-D752-4F6F-8C57-5AD7B818F84F}" destId="{F78A77E0-9037-43FB-896D-BF52C84565B3}" srcOrd="0" destOrd="0" presId="urn:microsoft.com/office/officeart/2005/8/layout/orgChart1"/>
    <dgm:cxn modelId="{0CA29DB8-BDC5-4A08-B7FF-93CCA66E22B0}" type="presParOf" srcId="{4F8EB498-D752-4F6F-8C57-5AD7B818F84F}" destId="{6BAE314B-E27E-4398-849C-EA87649A03DA}" srcOrd="1" destOrd="0" presId="urn:microsoft.com/office/officeart/2005/8/layout/orgChart1"/>
    <dgm:cxn modelId="{F6A8984D-69F8-45B2-882B-B6123CB7E0FC}" type="presParOf" srcId="{F144B624-FB3F-491A-91FE-98B543706EA8}" destId="{8E9BFAF2-05FB-4FC8-A7C4-3BDAA201EDF3}" srcOrd="1" destOrd="0" presId="urn:microsoft.com/office/officeart/2005/8/layout/orgChart1"/>
    <dgm:cxn modelId="{A0A0A6EE-B3D5-48AF-8C4E-E7D6D21E1151}" type="presParOf" srcId="{F144B624-FB3F-491A-91FE-98B543706EA8}" destId="{23F9422E-D652-45AD-B75F-65DB44F9CA3E}" srcOrd="2" destOrd="0" presId="urn:microsoft.com/office/officeart/2005/8/layout/orgChart1"/>
    <dgm:cxn modelId="{3ECF9C55-9909-4E9D-BB59-0EEA6490813E}" type="presParOf" srcId="{F8A36664-E2FF-4E47-BB19-6B55B5DC3DC1}" destId="{EB676EA8-C5A2-43B4-BC0D-4A4142BC66F2}" srcOrd="2" destOrd="0" presId="urn:microsoft.com/office/officeart/2005/8/layout/orgChart1"/>
    <dgm:cxn modelId="{14F65EE4-1619-4204-8D14-A667A6864298}" type="presParOf" srcId="{F8A36664-E2FF-4E47-BB19-6B55B5DC3DC1}" destId="{EDB2D724-870B-47A1-BE02-BF0CAFEE6D1A}" srcOrd="3" destOrd="0" presId="urn:microsoft.com/office/officeart/2005/8/layout/orgChart1"/>
    <dgm:cxn modelId="{2FF2E0A7-8AA7-459E-98EE-D9C1C6ED6D6D}" type="presParOf" srcId="{EDB2D724-870B-47A1-BE02-BF0CAFEE6D1A}" destId="{FE83C7DF-0985-4BCE-B41D-EBD41DC8F83D}" srcOrd="0" destOrd="0" presId="urn:microsoft.com/office/officeart/2005/8/layout/orgChart1"/>
    <dgm:cxn modelId="{D02FED4A-7414-405E-8034-80A219069424}" type="presParOf" srcId="{FE83C7DF-0985-4BCE-B41D-EBD41DC8F83D}" destId="{E8F42045-F6FB-4DAD-9307-40FDD0138206}" srcOrd="0" destOrd="0" presId="urn:microsoft.com/office/officeart/2005/8/layout/orgChart1"/>
    <dgm:cxn modelId="{4BB72D5B-2871-4BE7-9943-F554BA0C1F8E}" type="presParOf" srcId="{FE83C7DF-0985-4BCE-B41D-EBD41DC8F83D}" destId="{457F68C0-1075-4156-8666-E7CC861410C0}" srcOrd="1" destOrd="0" presId="urn:microsoft.com/office/officeart/2005/8/layout/orgChart1"/>
    <dgm:cxn modelId="{7F4E9EB3-48A1-4913-A0FD-8622116C305F}" type="presParOf" srcId="{EDB2D724-870B-47A1-BE02-BF0CAFEE6D1A}" destId="{AB832C04-6FE8-49BC-9414-BB1B87254D77}" srcOrd="1" destOrd="0" presId="urn:microsoft.com/office/officeart/2005/8/layout/orgChart1"/>
    <dgm:cxn modelId="{5916D613-D2BD-4359-ADF8-5DB29C1448F9}" type="presParOf" srcId="{EDB2D724-870B-47A1-BE02-BF0CAFEE6D1A}" destId="{621C3F6D-4B49-4A1A-A32F-F66CF32995D6}" srcOrd="2" destOrd="0" presId="urn:microsoft.com/office/officeart/2005/8/layout/orgChart1"/>
    <dgm:cxn modelId="{7D0B7761-B576-4052-82F3-31F81CDC3DF3}" type="presParOf" srcId="{F8A36664-E2FF-4E47-BB19-6B55B5DC3DC1}" destId="{679D5EFF-443E-4595-A0D2-95B47C2B11A2}" srcOrd="4" destOrd="0" presId="urn:microsoft.com/office/officeart/2005/8/layout/orgChart1"/>
    <dgm:cxn modelId="{4CA11F35-761E-4BA7-A405-97BB0E1749F0}" type="presParOf" srcId="{F8A36664-E2FF-4E47-BB19-6B55B5DC3DC1}" destId="{12A50043-D45F-4FB5-9988-5A024E11172E}" srcOrd="5" destOrd="0" presId="urn:microsoft.com/office/officeart/2005/8/layout/orgChart1"/>
    <dgm:cxn modelId="{8B113925-EA6E-435C-9DBF-4E0A39F805E7}" type="presParOf" srcId="{12A50043-D45F-4FB5-9988-5A024E11172E}" destId="{4FBDD037-4C35-4D87-A02F-CC525B48733A}" srcOrd="0" destOrd="0" presId="urn:microsoft.com/office/officeart/2005/8/layout/orgChart1"/>
    <dgm:cxn modelId="{06B7ECB3-79F4-435B-9C3C-4576DC6AA89A}" type="presParOf" srcId="{4FBDD037-4C35-4D87-A02F-CC525B48733A}" destId="{07EB184E-E4C4-413D-AF69-B5B3EF8ECD83}" srcOrd="0" destOrd="0" presId="urn:microsoft.com/office/officeart/2005/8/layout/orgChart1"/>
    <dgm:cxn modelId="{772E7A13-8B7B-454D-AFF7-3470095B6FF7}" type="presParOf" srcId="{4FBDD037-4C35-4D87-A02F-CC525B48733A}" destId="{1B09F1C4-32F2-43A9-9E46-4D1D28F6C49E}" srcOrd="1" destOrd="0" presId="urn:microsoft.com/office/officeart/2005/8/layout/orgChart1"/>
    <dgm:cxn modelId="{C871508D-0584-4AB7-B852-F76E64AB6455}" type="presParOf" srcId="{12A50043-D45F-4FB5-9988-5A024E11172E}" destId="{3B6A833B-AF89-43A3-8A83-8D53884CAD69}" srcOrd="1" destOrd="0" presId="urn:microsoft.com/office/officeart/2005/8/layout/orgChart1"/>
    <dgm:cxn modelId="{09BB5923-8450-42DF-A3D0-2726A7393AAA}" type="presParOf" srcId="{12A50043-D45F-4FB5-9988-5A024E11172E}" destId="{D12ED49C-ACDB-46CD-91FB-D8CBC3192018}" srcOrd="2" destOrd="0" presId="urn:microsoft.com/office/officeart/2005/8/layout/orgChart1"/>
    <dgm:cxn modelId="{130E7116-DE2E-49E5-97D8-8F366453EF85}" type="presParOf" srcId="{5FA03462-D1F5-4BAD-8C7B-2D77864F5AC4}" destId="{E8226F06-0ECB-4F5E-9EB3-0D648EB5A7BF}" srcOrd="2" destOrd="0" presId="urn:microsoft.com/office/officeart/2005/8/layout/orgChar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3AF7635-BC3A-40FA-90DB-12C0A5C0C979}"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pPr rtl="1"/>
          <a:endParaRPr lang="ar-SA"/>
        </a:p>
      </dgm:t>
    </dgm:pt>
    <dgm:pt modelId="{1EE7747C-5C24-4490-983A-D35BA5C439CF}">
      <dgm:prSet phldrT="[نص]" custT="1"/>
      <dgm:spPr/>
      <dgm:t>
        <a:bodyPr/>
        <a:lstStyle/>
        <a:p>
          <a:pPr rtl="1"/>
          <a:r>
            <a:rPr lang="ar-SA" sz="3200" dirty="0" smtClean="0"/>
            <a:t>المدير العام</a:t>
          </a:r>
          <a:endParaRPr lang="ar-SA" sz="3200" dirty="0"/>
        </a:p>
      </dgm:t>
    </dgm:pt>
    <dgm:pt modelId="{6D45B0F9-DE5E-4C07-B7F8-E0486C964F71}" type="parTrans" cxnId="{CC08BFD1-839E-4EAC-844A-0858D1F83158}">
      <dgm:prSet/>
      <dgm:spPr/>
      <dgm:t>
        <a:bodyPr/>
        <a:lstStyle/>
        <a:p>
          <a:pPr rtl="1"/>
          <a:endParaRPr lang="ar-SA" sz="3200"/>
        </a:p>
      </dgm:t>
    </dgm:pt>
    <dgm:pt modelId="{76BF60A3-27AB-44C7-A08D-73881CEDBCF2}" type="sibTrans" cxnId="{CC08BFD1-839E-4EAC-844A-0858D1F83158}">
      <dgm:prSet/>
      <dgm:spPr/>
      <dgm:t>
        <a:bodyPr/>
        <a:lstStyle/>
        <a:p>
          <a:pPr rtl="1"/>
          <a:endParaRPr lang="ar-SA" sz="3200"/>
        </a:p>
      </dgm:t>
    </dgm:pt>
    <dgm:pt modelId="{27C5E746-C7FB-4EDF-88D3-B1F5963856E9}">
      <dgm:prSet phldrT="[نص]" custT="1"/>
      <dgm:spPr/>
      <dgm:t>
        <a:bodyPr/>
        <a:lstStyle/>
        <a:p>
          <a:pPr rtl="1"/>
          <a:r>
            <a:rPr lang="ar-SA" sz="3200" dirty="0" smtClean="0"/>
            <a:t>مدير المنطقة الوسطى</a:t>
          </a:r>
          <a:endParaRPr lang="ar-SA" sz="3200" dirty="0"/>
        </a:p>
      </dgm:t>
    </dgm:pt>
    <dgm:pt modelId="{ACFDE761-F659-4F37-A0D7-2A3230228147}" type="parTrans" cxnId="{F5B58A54-79A3-4873-AFEB-47C418066C04}">
      <dgm:prSet/>
      <dgm:spPr/>
      <dgm:t>
        <a:bodyPr/>
        <a:lstStyle/>
        <a:p>
          <a:pPr rtl="1"/>
          <a:endParaRPr lang="ar-SA" sz="3200"/>
        </a:p>
      </dgm:t>
    </dgm:pt>
    <dgm:pt modelId="{6E367C3E-7967-420C-BAD5-F25EC02F3699}" type="sibTrans" cxnId="{F5B58A54-79A3-4873-AFEB-47C418066C04}">
      <dgm:prSet/>
      <dgm:spPr/>
      <dgm:t>
        <a:bodyPr/>
        <a:lstStyle/>
        <a:p>
          <a:pPr rtl="1"/>
          <a:endParaRPr lang="ar-SA" sz="3200"/>
        </a:p>
      </dgm:t>
    </dgm:pt>
    <dgm:pt modelId="{F5851743-12C3-432D-A1C1-F660C8C21E29}">
      <dgm:prSet phldrT="[نص]" custT="1"/>
      <dgm:spPr/>
      <dgm:t>
        <a:bodyPr/>
        <a:lstStyle/>
        <a:p>
          <a:pPr rtl="1"/>
          <a:r>
            <a:rPr lang="ar-SA" sz="3200" dirty="0" smtClean="0"/>
            <a:t>مدير المنطقة الشمالية</a:t>
          </a:r>
          <a:endParaRPr lang="ar-SA" sz="3200" dirty="0"/>
        </a:p>
      </dgm:t>
    </dgm:pt>
    <dgm:pt modelId="{B013C8AE-8407-4078-BC08-4CB4238C47FC}" type="parTrans" cxnId="{4DFA4313-B2BB-4C3E-B19B-BBA7AADC8B85}">
      <dgm:prSet/>
      <dgm:spPr/>
      <dgm:t>
        <a:bodyPr/>
        <a:lstStyle/>
        <a:p>
          <a:pPr rtl="1"/>
          <a:endParaRPr lang="ar-SA" sz="3200"/>
        </a:p>
      </dgm:t>
    </dgm:pt>
    <dgm:pt modelId="{A43ED1E8-346C-4537-A4A8-68B41600E8AA}" type="sibTrans" cxnId="{4DFA4313-B2BB-4C3E-B19B-BBA7AADC8B85}">
      <dgm:prSet/>
      <dgm:spPr/>
      <dgm:t>
        <a:bodyPr/>
        <a:lstStyle/>
        <a:p>
          <a:pPr rtl="1"/>
          <a:endParaRPr lang="ar-SA" sz="3200"/>
        </a:p>
      </dgm:t>
    </dgm:pt>
    <dgm:pt modelId="{A7612EAC-77D7-4E05-8DC0-6E9686CD85B1}">
      <dgm:prSet phldrT="[نص]" custT="1"/>
      <dgm:spPr/>
      <dgm:t>
        <a:bodyPr/>
        <a:lstStyle/>
        <a:p>
          <a:pPr rtl="1"/>
          <a:r>
            <a:rPr lang="ar-SA" sz="3200" dirty="0" smtClean="0"/>
            <a:t>مدير المنطقة الجنوبية</a:t>
          </a:r>
          <a:endParaRPr lang="ar-SA" sz="3200" dirty="0"/>
        </a:p>
      </dgm:t>
    </dgm:pt>
    <dgm:pt modelId="{383487D6-38B0-4B99-BB2A-E1B56C87ADEC}" type="parTrans" cxnId="{ED6840B5-20B7-4F1E-9397-93C15DD39BA3}">
      <dgm:prSet/>
      <dgm:spPr/>
      <dgm:t>
        <a:bodyPr/>
        <a:lstStyle/>
        <a:p>
          <a:pPr rtl="1"/>
          <a:endParaRPr lang="ar-SA" sz="3200"/>
        </a:p>
      </dgm:t>
    </dgm:pt>
    <dgm:pt modelId="{9AF4C5B2-8435-4533-B2E2-2396EFB4BB2B}" type="sibTrans" cxnId="{ED6840B5-20B7-4F1E-9397-93C15DD39BA3}">
      <dgm:prSet/>
      <dgm:spPr/>
      <dgm:t>
        <a:bodyPr/>
        <a:lstStyle/>
        <a:p>
          <a:pPr rtl="1"/>
          <a:endParaRPr lang="ar-SA" sz="3200"/>
        </a:p>
      </dgm:t>
    </dgm:pt>
    <dgm:pt modelId="{78932138-7B8C-48A7-9AC6-154C51035B84}" type="pres">
      <dgm:prSet presAssocID="{D3AF7635-BC3A-40FA-90DB-12C0A5C0C979}" presName="hierChild1" presStyleCnt="0">
        <dgm:presLayoutVars>
          <dgm:orgChart val="1"/>
          <dgm:chPref val="1"/>
          <dgm:dir/>
          <dgm:animOne val="branch"/>
          <dgm:animLvl val="lvl"/>
          <dgm:resizeHandles/>
        </dgm:presLayoutVars>
      </dgm:prSet>
      <dgm:spPr/>
      <dgm:t>
        <a:bodyPr/>
        <a:lstStyle/>
        <a:p>
          <a:pPr rtl="1"/>
          <a:endParaRPr lang="ar-SA"/>
        </a:p>
      </dgm:t>
    </dgm:pt>
    <dgm:pt modelId="{5FA03462-D1F5-4BAD-8C7B-2D77864F5AC4}" type="pres">
      <dgm:prSet presAssocID="{1EE7747C-5C24-4490-983A-D35BA5C439CF}" presName="hierRoot1" presStyleCnt="0">
        <dgm:presLayoutVars>
          <dgm:hierBranch val="init"/>
        </dgm:presLayoutVars>
      </dgm:prSet>
      <dgm:spPr/>
    </dgm:pt>
    <dgm:pt modelId="{82DBF554-E606-42D5-8E5F-37FE328353B9}" type="pres">
      <dgm:prSet presAssocID="{1EE7747C-5C24-4490-983A-D35BA5C439CF}" presName="rootComposite1" presStyleCnt="0"/>
      <dgm:spPr/>
    </dgm:pt>
    <dgm:pt modelId="{5C56623A-4368-4A77-B52F-5426CD47CD55}" type="pres">
      <dgm:prSet presAssocID="{1EE7747C-5C24-4490-983A-D35BA5C439CF}" presName="rootText1" presStyleLbl="node0" presStyleIdx="0" presStyleCnt="1">
        <dgm:presLayoutVars>
          <dgm:chPref val="3"/>
        </dgm:presLayoutVars>
      </dgm:prSet>
      <dgm:spPr/>
      <dgm:t>
        <a:bodyPr/>
        <a:lstStyle/>
        <a:p>
          <a:pPr rtl="1"/>
          <a:endParaRPr lang="ar-SA"/>
        </a:p>
      </dgm:t>
    </dgm:pt>
    <dgm:pt modelId="{9DADD439-4AF6-40C6-98E4-EC7041AADEAB}" type="pres">
      <dgm:prSet presAssocID="{1EE7747C-5C24-4490-983A-D35BA5C439CF}" presName="rootConnector1" presStyleLbl="node1" presStyleIdx="0" presStyleCnt="0"/>
      <dgm:spPr/>
      <dgm:t>
        <a:bodyPr/>
        <a:lstStyle/>
        <a:p>
          <a:pPr rtl="1"/>
          <a:endParaRPr lang="ar-SA"/>
        </a:p>
      </dgm:t>
    </dgm:pt>
    <dgm:pt modelId="{F8A36664-E2FF-4E47-BB19-6B55B5DC3DC1}" type="pres">
      <dgm:prSet presAssocID="{1EE7747C-5C24-4490-983A-D35BA5C439CF}" presName="hierChild2" presStyleCnt="0"/>
      <dgm:spPr/>
    </dgm:pt>
    <dgm:pt modelId="{8B48A36D-FDBE-406D-9BC2-35818393681A}" type="pres">
      <dgm:prSet presAssocID="{383487D6-38B0-4B99-BB2A-E1B56C87ADEC}" presName="Name37" presStyleLbl="parChTrans1D2" presStyleIdx="0" presStyleCnt="3"/>
      <dgm:spPr/>
      <dgm:t>
        <a:bodyPr/>
        <a:lstStyle/>
        <a:p>
          <a:pPr rtl="1"/>
          <a:endParaRPr lang="ar-SA"/>
        </a:p>
      </dgm:t>
    </dgm:pt>
    <dgm:pt modelId="{F144B624-FB3F-491A-91FE-98B543706EA8}" type="pres">
      <dgm:prSet presAssocID="{A7612EAC-77D7-4E05-8DC0-6E9686CD85B1}" presName="hierRoot2" presStyleCnt="0">
        <dgm:presLayoutVars>
          <dgm:hierBranch val="init"/>
        </dgm:presLayoutVars>
      </dgm:prSet>
      <dgm:spPr/>
    </dgm:pt>
    <dgm:pt modelId="{4F8EB498-D752-4F6F-8C57-5AD7B818F84F}" type="pres">
      <dgm:prSet presAssocID="{A7612EAC-77D7-4E05-8DC0-6E9686CD85B1}" presName="rootComposite" presStyleCnt="0"/>
      <dgm:spPr/>
    </dgm:pt>
    <dgm:pt modelId="{F78A77E0-9037-43FB-896D-BF52C84565B3}" type="pres">
      <dgm:prSet presAssocID="{A7612EAC-77D7-4E05-8DC0-6E9686CD85B1}" presName="rootText" presStyleLbl="node2" presStyleIdx="0" presStyleCnt="3">
        <dgm:presLayoutVars>
          <dgm:chPref val="3"/>
        </dgm:presLayoutVars>
      </dgm:prSet>
      <dgm:spPr/>
      <dgm:t>
        <a:bodyPr/>
        <a:lstStyle/>
        <a:p>
          <a:pPr rtl="1"/>
          <a:endParaRPr lang="ar-SA"/>
        </a:p>
      </dgm:t>
    </dgm:pt>
    <dgm:pt modelId="{6BAE314B-E27E-4398-849C-EA87649A03DA}" type="pres">
      <dgm:prSet presAssocID="{A7612EAC-77D7-4E05-8DC0-6E9686CD85B1}" presName="rootConnector" presStyleLbl="node2" presStyleIdx="0" presStyleCnt="3"/>
      <dgm:spPr/>
      <dgm:t>
        <a:bodyPr/>
        <a:lstStyle/>
        <a:p>
          <a:pPr rtl="1"/>
          <a:endParaRPr lang="ar-SA"/>
        </a:p>
      </dgm:t>
    </dgm:pt>
    <dgm:pt modelId="{8E9BFAF2-05FB-4FC8-A7C4-3BDAA201EDF3}" type="pres">
      <dgm:prSet presAssocID="{A7612EAC-77D7-4E05-8DC0-6E9686CD85B1}" presName="hierChild4" presStyleCnt="0"/>
      <dgm:spPr/>
    </dgm:pt>
    <dgm:pt modelId="{23F9422E-D652-45AD-B75F-65DB44F9CA3E}" type="pres">
      <dgm:prSet presAssocID="{A7612EAC-77D7-4E05-8DC0-6E9686CD85B1}" presName="hierChild5" presStyleCnt="0"/>
      <dgm:spPr/>
    </dgm:pt>
    <dgm:pt modelId="{EB676EA8-C5A2-43B4-BC0D-4A4142BC66F2}" type="pres">
      <dgm:prSet presAssocID="{ACFDE761-F659-4F37-A0D7-2A3230228147}" presName="Name37" presStyleLbl="parChTrans1D2" presStyleIdx="1" presStyleCnt="3"/>
      <dgm:spPr/>
      <dgm:t>
        <a:bodyPr/>
        <a:lstStyle/>
        <a:p>
          <a:pPr rtl="1"/>
          <a:endParaRPr lang="ar-SA"/>
        </a:p>
      </dgm:t>
    </dgm:pt>
    <dgm:pt modelId="{EDB2D724-870B-47A1-BE02-BF0CAFEE6D1A}" type="pres">
      <dgm:prSet presAssocID="{27C5E746-C7FB-4EDF-88D3-B1F5963856E9}" presName="hierRoot2" presStyleCnt="0">
        <dgm:presLayoutVars>
          <dgm:hierBranch val="init"/>
        </dgm:presLayoutVars>
      </dgm:prSet>
      <dgm:spPr/>
    </dgm:pt>
    <dgm:pt modelId="{FE83C7DF-0985-4BCE-B41D-EBD41DC8F83D}" type="pres">
      <dgm:prSet presAssocID="{27C5E746-C7FB-4EDF-88D3-B1F5963856E9}" presName="rootComposite" presStyleCnt="0"/>
      <dgm:spPr/>
    </dgm:pt>
    <dgm:pt modelId="{E8F42045-F6FB-4DAD-9307-40FDD0138206}" type="pres">
      <dgm:prSet presAssocID="{27C5E746-C7FB-4EDF-88D3-B1F5963856E9}" presName="rootText" presStyleLbl="node2" presStyleIdx="1" presStyleCnt="3">
        <dgm:presLayoutVars>
          <dgm:chPref val="3"/>
        </dgm:presLayoutVars>
      </dgm:prSet>
      <dgm:spPr/>
      <dgm:t>
        <a:bodyPr/>
        <a:lstStyle/>
        <a:p>
          <a:pPr rtl="1"/>
          <a:endParaRPr lang="ar-SA"/>
        </a:p>
      </dgm:t>
    </dgm:pt>
    <dgm:pt modelId="{457F68C0-1075-4156-8666-E7CC861410C0}" type="pres">
      <dgm:prSet presAssocID="{27C5E746-C7FB-4EDF-88D3-B1F5963856E9}" presName="rootConnector" presStyleLbl="node2" presStyleIdx="1" presStyleCnt="3"/>
      <dgm:spPr/>
      <dgm:t>
        <a:bodyPr/>
        <a:lstStyle/>
        <a:p>
          <a:pPr rtl="1"/>
          <a:endParaRPr lang="ar-SA"/>
        </a:p>
      </dgm:t>
    </dgm:pt>
    <dgm:pt modelId="{AB832C04-6FE8-49BC-9414-BB1B87254D77}" type="pres">
      <dgm:prSet presAssocID="{27C5E746-C7FB-4EDF-88D3-B1F5963856E9}" presName="hierChild4" presStyleCnt="0"/>
      <dgm:spPr/>
    </dgm:pt>
    <dgm:pt modelId="{621C3F6D-4B49-4A1A-A32F-F66CF32995D6}" type="pres">
      <dgm:prSet presAssocID="{27C5E746-C7FB-4EDF-88D3-B1F5963856E9}" presName="hierChild5" presStyleCnt="0"/>
      <dgm:spPr/>
    </dgm:pt>
    <dgm:pt modelId="{679D5EFF-443E-4595-A0D2-95B47C2B11A2}" type="pres">
      <dgm:prSet presAssocID="{B013C8AE-8407-4078-BC08-4CB4238C47FC}" presName="Name37" presStyleLbl="parChTrans1D2" presStyleIdx="2" presStyleCnt="3"/>
      <dgm:spPr/>
      <dgm:t>
        <a:bodyPr/>
        <a:lstStyle/>
        <a:p>
          <a:pPr rtl="1"/>
          <a:endParaRPr lang="ar-SA"/>
        </a:p>
      </dgm:t>
    </dgm:pt>
    <dgm:pt modelId="{12A50043-D45F-4FB5-9988-5A024E11172E}" type="pres">
      <dgm:prSet presAssocID="{F5851743-12C3-432D-A1C1-F660C8C21E29}" presName="hierRoot2" presStyleCnt="0">
        <dgm:presLayoutVars>
          <dgm:hierBranch val="init"/>
        </dgm:presLayoutVars>
      </dgm:prSet>
      <dgm:spPr/>
    </dgm:pt>
    <dgm:pt modelId="{4FBDD037-4C35-4D87-A02F-CC525B48733A}" type="pres">
      <dgm:prSet presAssocID="{F5851743-12C3-432D-A1C1-F660C8C21E29}" presName="rootComposite" presStyleCnt="0"/>
      <dgm:spPr/>
    </dgm:pt>
    <dgm:pt modelId="{07EB184E-E4C4-413D-AF69-B5B3EF8ECD83}" type="pres">
      <dgm:prSet presAssocID="{F5851743-12C3-432D-A1C1-F660C8C21E29}" presName="rootText" presStyleLbl="node2" presStyleIdx="2" presStyleCnt="3">
        <dgm:presLayoutVars>
          <dgm:chPref val="3"/>
        </dgm:presLayoutVars>
      </dgm:prSet>
      <dgm:spPr/>
      <dgm:t>
        <a:bodyPr/>
        <a:lstStyle/>
        <a:p>
          <a:pPr rtl="1"/>
          <a:endParaRPr lang="ar-SA"/>
        </a:p>
      </dgm:t>
    </dgm:pt>
    <dgm:pt modelId="{1B09F1C4-32F2-43A9-9E46-4D1D28F6C49E}" type="pres">
      <dgm:prSet presAssocID="{F5851743-12C3-432D-A1C1-F660C8C21E29}" presName="rootConnector" presStyleLbl="node2" presStyleIdx="2" presStyleCnt="3"/>
      <dgm:spPr/>
      <dgm:t>
        <a:bodyPr/>
        <a:lstStyle/>
        <a:p>
          <a:pPr rtl="1"/>
          <a:endParaRPr lang="ar-SA"/>
        </a:p>
      </dgm:t>
    </dgm:pt>
    <dgm:pt modelId="{3B6A833B-AF89-43A3-8A83-8D53884CAD69}" type="pres">
      <dgm:prSet presAssocID="{F5851743-12C3-432D-A1C1-F660C8C21E29}" presName="hierChild4" presStyleCnt="0"/>
      <dgm:spPr/>
    </dgm:pt>
    <dgm:pt modelId="{D12ED49C-ACDB-46CD-91FB-D8CBC3192018}" type="pres">
      <dgm:prSet presAssocID="{F5851743-12C3-432D-A1C1-F660C8C21E29}" presName="hierChild5" presStyleCnt="0"/>
      <dgm:spPr/>
    </dgm:pt>
    <dgm:pt modelId="{E8226F06-0ECB-4F5E-9EB3-0D648EB5A7BF}" type="pres">
      <dgm:prSet presAssocID="{1EE7747C-5C24-4490-983A-D35BA5C439CF}" presName="hierChild3" presStyleCnt="0"/>
      <dgm:spPr/>
    </dgm:pt>
  </dgm:ptLst>
  <dgm:cxnLst>
    <dgm:cxn modelId="{BE370FD7-6F99-4580-86C3-55AA912D85E4}" type="presOf" srcId="{27C5E746-C7FB-4EDF-88D3-B1F5963856E9}" destId="{457F68C0-1075-4156-8666-E7CC861410C0}" srcOrd="1" destOrd="0" presId="urn:microsoft.com/office/officeart/2005/8/layout/orgChart1"/>
    <dgm:cxn modelId="{965BE93E-3908-4431-AA08-4A79C7579F0A}" type="presOf" srcId="{ACFDE761-F659-4F37-A0D7-2A3230228147}" destId="{EB676EA8-C5A2-43B4-BC0D-4A4142BC66F2}" srcOrd="0" destOrd="0" presId="urn:microsoft.com/office/officeart/2005/8/layout/orgChart1"/>
    <dgm:cxn modelId="{0D736343-71F5-4D6F-A47D-7E90DD69AFD3}" type="presOf" srcId="{383487D6-38B0-4B99-BB2A-E1B56C87ADEC}" destId="{8B48A36D-FDBE-406D-9BC2-35818393681A}" srcOrd="0" destOrd="0" presId="urn:microsoft.com/office/officeart/2005/8/layout/orgChart1"/>
    <dgm:cxn modelId="{4DFA4313-B2BB-4C3E-B19B-BBA7AADC8B85}" srcId="{1EE7747C-5C24-4490-983A-D35BA5C439CF}" destId="{F5851743-12C3-432D-A1C1-F660C8C21E29}" srcOrd="2" destOrd="0" parTransId="{B013C8AE-8407-4078-BC08-4CB4238C47FC}" sibTransId="{A43ED1E8-346C-4537-A4A8-68B41600E8AA}"/>
    <dgm:cxn modelId="{043281C6-3507-4B68-A083-99A7F06FA49B}" type="presOf" srcId="{B013C8AE-8407-4078-BC08-4CB4238C47FC}" destId="{679D5EFF-443E-4595-A0D2-95B47C2B11A2}" srcOrd="0" destOrd="0" presId="urn:microsoft.com/office/officeart/2005/8/layout/orgChart1"/>
    <dgm:cxn modelId="{2E543CB0-1607-49EE-864F-639EB1D2F2FB}" type="presOf" srcId="{F5851743-12C3-432D-A1C1-F660C8C21E29}" destId="{1B09F1C4-32F2-43A9-9E46-4D1D28F6C49E}" srcOrd="1" destOrd="0" presId="urn:microsoft.com/office/officeart/2005/8/layout/orgChart1"/>
    <dgm:cxn modelId="{086016B3-BE5D-4906-ABE0-18DEF9382D25}" type="presOf" srcId="{1EE7747C-5C24-4490-983A-D35BA5C439CF}" destId="{5C56623A-4368-4A77-B52F-5426CD47CD55}" srcOrd="0" destOrd="0" presId="urn:microsoft.com/office/officeart/2005/8/layout/orgChart1"/>
    <dgm:cxn modelId="{E39EB2BE-5608-4B86-89CF-28E484E8B7A8}" type="presOf" srcId="{A7612EAC-77D7-4E05-8DC0-6E9686CD85B1}" destId="{6BAE314B-E27E-4398-849C-EA87649A03DA}" srcOrd="1" destOrd="0" presId="urn:microsoft.com/office/officeart/2005/8/layout/orgChart1"/>
    <dgm:cxn modelId="{57B934D7-ADCE-4355-B90B-E0F58729CBC2}" type="presOf" srcId="{D3AF7635-BC3A-40FA-90DB-12C0A5C0C979}" destId="{78932138-7B8C-48A7-9AC6-154C51035B84}" srcOrd="0" destOrd="0" presId="urn:microsoft.com/office/officeart/2005/8/layout/orgChart1"/>
    <dgm:cxn modelId="{2C2DA5E5-06A0-46AC-8B4A-8FFCCD0FF87E}" type="presOf" srcId="{27C5E746-C7FB-4EDF-88D3-B1F5963856E9}" destId="{E8F42045-F6FB-4DAD-9307-40FDD0138206}" srcOrd="0" destOrd="0" presId="urn:microsoft.com/office/officeart/2005/8/layout/orgChart1"/>
    <dgm:cxn modelId="{6B1C5B09-6A92-4DF0-BD03-707D4E8CCDB5}" type="presOf" srcId="{1EE7747C-5C24-4490-983A-D35BA5C439CF}" destId="{9DADD439-4AF6-40C6-98E4-EC7041AADEAB}" srcOrd="1" destOrd="0" presId="urn:microsoft.com/office/officeart/2005/8/layout/orgChart1"/>
    <dgm:cxn modelId="{7D5D5EF5-6491-45B0-AC94-6A3FF8782695}" type="presOf" srcId="{A7612EAC-77D7-4E05-8DC0-6E9686CD85B1}" destId="{F78A77E0-9037-43FB-896D-BF52C84565B3}" srcOrd="0" destOrd="0" presId="urn:microsoft.com/office/officeart/2005/8/layout/orgChart1"/>
    <dgm:cxn modelId="{CC08BFD1-839E-4EAC-844A-0858D1F83158}" srcId="{D3AF7635-BC3A-40FA-90DB-12C0A5C0C979}" destId="{1EE7747C-5C24-4490-983A-D35BA5C439CF}" srcOrd="0" destOrd="0" parTransId="{6D45B0F9-DE5E-4C07-B7F8-E0486C964F71}" sibTransId="{76BF60A3-27AB-44C7-A08D-73881CEDBCF2}"/>
    <dgm:cxn modelId="{F5B58A54-79A3-4873-AFEB-47C418066C04}" srcId="{1EE7747C-5C24-4490-983A-D35BA5C439CF}" destId="{27C5E746-C7FB-4EDF-88D3-B1F5963856E9}" srcOrd="1" destOrd="0" parTransId="{ACFDE761-F659-4F37-A0D7-2A3230228147}" sibTransId="{6E367C3E-7967-420C-BAD5-F25EC02F3699}"/>
    <dgm:cxn modelId="{ED6840B5-20B7-4F1E-9397-93C15DD39BA3}" srcId="{1EE7747C-5C24-4490-983A-D35BA5C439CF}" destId="{A7612EAC-77D7-4E05-8DC0-6E9686CD85B1}" srcOrd="0" destOrd="0" parTransId="{383487D6-38B0-4B99-BB2A-E1B56C87ADEC}" sibTransId="{9AF4C5B2-8435-4533-B2E2-2396EFB4BB2B}"/>
    <dgm:cxn modelId="{B37EADF1-7FB6-47F3-A348-95AD85F4E0B0}" type="presOf" srcId="{F5851743-12C3-432D-A1C1-F660C8C21E29}" destId="{07EB184E-E4C4-413D-AF69-B5B3EF8ECD83}" srcOrd="0" destOrd="0" presId="urn:microsoft.com/office/officeart/2005/8/layout/orgChart1"/>
    <dgm:cxn modelId="{C73CA026-B1C8-435C-92F6-9C9F12368AC6}" type="presParOf" srcId="{78932138-7B8C-48A7-9AC6-154C51035B84}" destId="{5FA03462-D1F5-4BAD-8C7B-2D77864F5AC4}" srcOrd="0" destOrd="0" presId="urn:microsoft.com/office/officeart/2005/8/layout/orgChart1"/>
    <dgm:cxn modelId="{A36329FF-9F2D-499C-A785-E9210ED7C861}" type="presParOf" srcId="{5FA03462-D1F5-4BAD-8C7B-2D77864F5AC4}" destId="{82DBF554-E606-42D5-8E5F-37FE328353B9}" srcOrd="0" destOrd="0" presId="urn:microsoft.com/office/officeart/2005/8/layout/orgChart1"/>
    <dgm:cxn modelId="{ADA1C97B-F27B-4BAD-A998-7B87142F6A9D}" type="presParOf" srcId="{82DBF554-E606-42D5-8E5F-37FE328353B9}" destId="{5C56623A-4368-4A77-B52F-5426CD47CD55}" srcOrd="0" destOrd="0" presId="urn:microsoft.com/office/officeart/2005/8/layout/orgChart1"/>
    <dgm:cxn modelId="{28A1F107-9221-4250-BAC5-7DC91F945001}" type="presParOf" srcId="{82DBF554-E606-42D5-8E5F-37FE328353B9}" destId="{9DADD439-4AF6-40C6-98E4-EC7041AADEAB}" srcOrd="1" destOrd="0" presId="urn:microsoft.com/office/officeart/2005/8/layout/orgChart1"/>
    <dgm:cxn modelId="{13C5E83E-2CE6-47AE-9926-6021EAE4E150}" type="presParOf" srcId="{5FA03462-D1F5-4BAD-8C7B-2D77864F5AC4}" destId="{F8A36664-E2FF-4E47-BB19-6B55B5DC3DC1}" srcOrd="1" destOrd="0" presId="urn:microsoft.com/office/officeart/2005/8/layout/orgChart1"/>
    <dgm:cxn modelId="{5CD6EFC4-75CC-4BAE-8B80-5FBF68C0698C}" type="presParOf" srcId="{F8A36664-E2FF-4E47-BB19-6B55B5DC3DC1}" destId="{8B48A36D-FDBE-406D-9BC2-35818393681A}" srcOrd="0" destOrd="0" presId="urn:microsoft.com/office/officeart/2005/8/layout/orgChart1"/>
    <dgm:cxn modelId="{FA6A8266-71E2-42D5-8B88-0C816536ACCF}" type="presParOf" srcId="{F8A36664-E2FF-4E47-BB19-6B55B5DC3DC1}" destId="{F144B624-FB3F-491A-91FE-98B543706EA8}" srcOrd="1" destOrd="0" presId="urn:microsoft.com/office/officeart/2005/8/layout/orgChart1"/>
    <dgm:cxn modelId="{B73BD82B-51CF-487B-89C5-99C66D0C6DDB}" type="presParOf" srcId="{F144B624-FB3F-491A-91FE-98B543706EA8}" destId="{4F8EB498-D752-4F6F-8C57-5AD7B818F84F}" srcOrd="0" destOrd="0" presId="urn:microsoft.com/office/officeart/2005/8/layout/orgChart1"/>
    <dgm:cxn modelId="{7A499589-58FD-4DAC-AE70-F6BF90384826}" type="presParOf" srcId="{4F8EB498-D752-4F6F-8C57-5AD7B818F84F}" destId="{F78A77E0-9037-43FB-896D-BF52C84565B3}" srcOrd="0" destOrd="0" presId="urn:microsoft.com/office/officeart/2005/8/layout/orgChart1"/>
    <dgm:cxn modelId="{73AAD61E-4EE0-4072-8E64-1994BD684080}" type="presParOf" srcId="{4F8EB498-D752-4F6F-8C57-5AD7B818F84F}" destId="{6BAE314B-E27E-4398-849C-EA87649A03DA}" srcOrd="1" destOrd="0" presId="urn:microsoft.com/office/officeart/2005/8/layout/orgChart1"/>
    <dgm:cxn modelId="{7B29EDFB-22E2-4663-8F9F-A4174BDD112A}" type="presParOf" srcId="{F144B624-FB3F-491A-91FE-98B543706EA8}" destId="{8E9BFAF2-05FB-4FC8-A7C4-3BDAA201EDF3}" srcOrd="1" destOrd="0" presId="urn:microsoft.com/office/officeart/2005/8/layout/orgChart1"/>
    <dgm:cxn modelId="{62E030E5-97F6-44DB-9C06-4458D3614339}" type="presParOf" srcId="{F144B624-FB3F-491A-91FE-98B543706EA8}" destId="{23F9422E-D652-45AD-B75F-65DB44F9CA3E}" srcOrd="2" destOrd="0" presId="urn:microsoft.com/office/officeart/2005/8/layout/orgChart1"/>
    <dgm:cxn modelId="{088C9B90-94D2-4FDE-B772-9250B3F75A58}" type="presParOf" srcId="{F8A36664-E2FF-4E47-BB19-6B55B5DC3DC1}" destId="{EB676EA8-C5A2-43B4-BC0D-4A4142BC66F2}" srcOrd="2" destOrd="0" presId="urn:microsoft.com/office/officeart/2005/8/layout/orgChart1"/>
    <dgm:cxn modelId="{B298C4B1-5169-4F73-9EB1-5CC28593A9E5}" type="presParOf" srcId="{F8A36664-E2FF-4E47-BB19-6B55B5DC3DC1}" destId="{EDB2D724-870B-47A1-BE02-BF0CAFEE6D1A}" srcOrd="3" destOrd="0" presId="urn:microsoft.com/office/officeart/2005/8/layout/orgChart1"/>
    <dgm:cxn modelId="{8BB19F39-9FDC-4FAE-9E2E-94D9B479212F}" type="presParOf" srcId="{EDB2D724-870B-47A1-BE02-BF0CAFEE6D1A}" destId="{FE83C7DF-0985-4BCE-B41D-EBD41DC8F83D}" srcOrd="0" destOrd="0" presId="urn:microsoft.com/office/officeart/2005/8/layout/orgChart1"/>
    <dgm:cxn modelId="{EC34E3BB-F9EE-4E64-A1BD-280BB1FD4ACE}" type="presParOf" srcId="{FE83C7DF-0985-4BCE-B41D-EBD41DC8F83D}" destId="{E8F42045-F6FB-4DAD-9307-40FDD0138206}" srcOrd="0" destOrd="0" presId="urn:microsoft.com/office/officeart/2005/8/layout/orgChart1"/>
    <dgm:cxn modelId="{0217E4B1-923E-4673-A421-71D2771D5105}" type="presParOf" srcId="{FE83C7DF-0985-4BCE-B41D-EBD41DC8F83D}" destId="{457F68C0-1075-4156-8666-E7CC861410C0}" srcOrd="1" destOrd="0" presId="urn:microsoft.com/office/officeart/2005/8/layout/orgChart1"/>
    <dgm:cxn modelId="{1DD3D175-7379-410B-8467-DF223F90B3E3}" type="presParOf" srcId="{EDB2D724-870B-47A1-BE02-BF0CAFEE6D1A}" destId="{AB832C04-6FE8-49BC-9414-BB1B87254D77}" srcOrd="1" destOrd="0" presId="urn:microsoft.com/office/officeart/2005/8/layout/orgChart1"/>
    <dgm:cxn modelId="{6BE45794-CFC1-4975-8E05-E4327B443D69}" type="presParOf" srcId="{EDB2D724-870B-47A1-BE02-BF0CAFEE6D1A}" destId="{621C3F6D-4B49-4A1A-A32F-F66CF32995D6}" srcOrd="2" destOrd="0" presId="urn:microsoft.com/office/officeart/2005/8/layout/orgChart1"/>
    <dgm:cxn modelId="{68E9D7F3-B502-4355-9835-A3835859A49C}" type="presParOf" srcId="{F8A36664-E2FF-4E47-BB19-6B55B5DC3DC1}" destId="{679D5EFF-443E-4595-A0D2-95B47C2B11A2}" srcOrd="4" destOrd="0" presId="urn:microsoft.com/office/officeart/2005/8/layout/orgChart1"/>
    <dgm:cxn modelId="{EB0CCE4D-CD50-4220-B242-57E6EF5F583A}" type="presParOf" srcId="{F8A36664-E2FF-4E47-BB19-6B55B5DC3DC1}" destId="{12A50043-D45F-4FB5-9988-5A024E11172E}" srcOrd="5" destOrd="0" presId="urn:microsoft.com/office/officeart/2005/8/layout/orgChart1"/>
    <dgm:cxn modelId="{03A95887-A48F-4A52-ADEB-FE6DF13F795F}" type="presParOf" srcId="{12A50043-D45F-4FB5-9988-5A024E11172E}" destId="{4FBDD037-4C35-4D87-A02F-CC525B48733A}" srcOrd="0" destOrd="0" presId="urn:microsoft.com/office/officeart/2005/8/layout/orgChart1"/>
    <dgm:cxn modelId="{8490892D-C8A3-4BD2-87F1-916930C8A314}" type="presParOf" srcId="{4FBDD037-4C35-4D87-A02F-CC525B48733A}" destId="{07EB184E-E4C4-413D-AF69-B5B3EF8ECD83}" srcOrd="0" destOrd="0" presId="urn:microsoft.com/office/officeart/2005/8/layout/orgChart1"/>
    <dgm:cxn modelId="{15FBBE6D-9292-41A9-BC1B-2B1B1F8B35BA}" type="presParOf" srcId="{4FBDD037-4C35-4D87-A02F-CC525B48733A}" destId="{1B09F1C4-32F2-43A9-9E46-4D1D28F6C49E}" srcOrd="1" destOrd="0" presId="urn:microsoft.com/office/officeart/2005/8/layout/orgChart1"/>
    <dgm:cxn modelId="{86604137-AF2C-41B9-B3E1-BF34C1D997ED}" type="presParOf" srcId="{12A50043-D45F-4FB5-9988-5A024E11172E}" destId="{3B6A833B-AF89-43A3-8A83-8D53884CAD69}" srcOrd="1" destOrd="0" presId="urn:microsoft.com/office/officeart/2005/8/layout/orgChart1"/>
    <dgm:cxn modelId="{A51244D2-033B-4FD8-98F6-98B1D03934D5}" type="presParOf" srcId="{12A50043-D45F-4FB5-9988-5A024E11172E}" destId="{D12ED49C-ACDB-46CD-91FB-D8CBC3192018}" srcOrd="2" destOrd="0" presId="urn:microsoft.com/office/officeart/2005/8/layout/orgChart1"/>
    <dgm:cxn modelId="{847917C1-79DA-4126-8439-403295469D7A}" type="presParOf" srcId="{5FA03462-D1F5-4BAD-8C7B-2D77864F5AC4}" destId="{E8226F06-0ECB-4F5E-9EB3-0D648EB5A7BF}" srcOrd="2" destOrd="0" presId="urn:microsoft.com/office/officeart/2005/8/layout/orgChar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3AF7635-BC3A-40FA-90DB-12C0A5C0C979}"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pPr rtl="1"/>
          <a:endParaRPr lang="ar-SA"/>
        </a:p>
      </dgm:t>
    </dgm:pt>
    <dgm:pt modelId="{1EE7747C-5C24-4490-983A-D35BA5C439CF}">
      <dgm:prSet phldrT="[نص]" custT="1"/>
      <dgm:spPr/>
      <dgm:t>
        <a:bodyPr/>
        <a:lstStyle/>
        <a:p>
          <a:pPr rtl="1"/>
          <a:r>
            <a:rPr lang="ar-SA" sz="3200" dirty="0" smtClean="0"/>
            <a:t>المدير</a:t>
          </a:r>
          <a:endParaRPr lang="ar-SA" sz="3200" dirty="0"/>
        </a:p>
      </dgm:t>
    </dgm:pt>
    <dgm:pt modelId="{6D45B0F9-DE5E-4C07-B7F8-E0486C964F71}" type="parTrans" cxnId="{CC08BFD1-839E-4EAC-844A-0858D1F83158}">
      <dgm:prSet/>
      <dgm:spPr/>
      <dgm:t>
        <a:bodyPr/>
        <a:lstStyle/>
        <a:p>
          <a:pPr rtl="1"/>
          <a:endParaRPr lang="ar-SA" sz="3200"/>
        </a:p>
      </dgm:t>
    </dgm:pt>
    <dgm:pt modelId="{76BF60A3-27AB-44C7-A08D-73881CEDBCF2}" type="sibTrans" cxnId="{CC08BFD1-839E-4EAC-844A-0858D1F83158}">
      <dgm:prSet/>
      <dgm:spPr/>
      <dgm:t>
        <a:bodyPr/>
        <a:lstStyle/>
        <a:p>
          <a:pPr rtl="1"/>
          <a:endParaRPr lang="ar-SA" sz="3200"/>
        </a:p>
      </dgm:t>
    </dgm:pt>
    <dgm:pt modelId="{27C5E746-C7FB-4EDF-88D3-B1F5963856E9}">
      <dgm:prSet phldrT="[نص]" custT="1"/>
      <dgm:spPr/>
      <dgm:t>
        <a:bodyPr/>
        <a:lstStyle/>
        <a:p>
          <a:pPr rtl="1"/>
          <a:r>
            <a:rPr lang="ar-SA" sz="3200" dirty="0" err="1" smtClean="0"/>
            <a:t>مسؤول</a:t>
          </a:r>
          <a:r>
            <a:rPr lang="ar-SA" sz="3200" dirty="0" smtClean="0"/>
            <a:t> استلام </a:t>
          </a:r>
          <a:r>
            <a:rPr lang="ar-SA" sz="3200" dirty="0" err="1" smtClean="0"/>
            <a:t>الطلبيات</a:t>
          </a:r>
          <a:r>
            <a:rPr lang="ar-SA" sz="3200" dirty="0" smtClean="0"/>
            <a:t> وتنفيذها</a:t>
          </a:r>
          <a:endParaRPr lang="ar-SA" sz="3200" dirty="0"/>
        </a:p>
      </dgm:t>
    </dgm:pt>
    <dgm:pt modelId="{ACFDE761-F659-4F37-A0D7-2A3230228147}" type="parTrans" cxnId="{F5B58A54-79A3-4873-AFEB-47C418066C04}">
      <dgm:prSet/>
      <dgm:spPr/>
      <dgm:t>
        <a:bodyPr/>
        <a:lstStyle/>
        <a:p>
          <a:pPr rtl="1"/>
          <a:endParaRPr lang="ar-SA" sz="3200"/>
        </a:p>
      </dgm:t>
    </dgm:pt>
    <dgm:pt modelId="{6E367C3E-7967-420C-BAD5-F25EC02F3699}" type="sibTrans" cxnId="{F5B58A54-79A3-4873-AFEB-47C418066C04}">
      <dgm:prSet/>
      <dgm:spPr/>
      <dgm:t>
        <a:bodyPr/>
        <a:lstStyle/>
        <a:p>
          <a:pPr rtl="1"/>
          <a:endParaRPr lang="ar-SA" sz="3200"/>
        </a:p>
      </dgm:t>
    </dgm:pt>
    <dgm:pt modelId="{F5851743-12C3-432D-A1C1-F660C8C21E29}">
      <dgm:prSet phldrT="[نص]" custT="1"/>
      <dgm:spPr/>
      <dgm:t>
        <a:bodyPr/>
        <a:lstStyle/>
        <a:p>
          <a:pPr rtl="1"/>
          <a:r>
            <a:rPr lang="ar-SA" sz="3200" dirty="0" err="1" smtClean="0"/>
            <a:t>مسؤول</a:t>
          </a:r>
          <a:r>
            <a:rPr lang="ar-SA" sz="3200" dirty="0" smtClean="0"/>
            <a:t> خدمة الزبائن</a:t>
          </a:r>
          <a:endParaRPr lang="ar-SA" sz="3200" dirty="0"/>
        </a:p>
      </dgm:t>
    </dgm:pt>
    <dgm:pt modelId="{B013C8AE-8407-4078-BC08-4CB4238C47FC}" type="parTrans" cxnId="{4DFA4313-B2BB-4C3E-B19B-BBA7AADC8B85}">
      <dgm:prSet/>
      <dgm:spPr/>
      <dgm:t>
        <a:bodyPr/>
        <a:lstStyle/>
        <a:p>
          <a:pPr rtl="1"/>
          <a:endParaRPr lang="ar-SA" sz="3200"/>
        </a:p>
      </dgm:t>
    </dgm:pt>
    <dgm:pt modelId="{A43ED1E8-346C-4537-A4A8-68B41600E8AA}" type="sibTrans" cxnId="{4DFA4313-B2BB-4C3E-B19B-BBA7AADC8B85}">
      <dgm:prSet/>
      <dgm:spPr/>
      <dgm:t>
        <a:bodyPr/>
        <a:lstStyle/>
        <a:p>
          <a:pPr rtl="1"/>
          <a:endParaRPr lang="ar-SA" sz="3200"/>
        </a:p>
      </dgm:t>
    </dgm:pt>
    <dgm:pt modelId="{A7612EAC-77D7-4E05-8DC0-6E9686CD85B1}">
      <dgm:prSet phldrT="[نص]" custT="1"/>
      <dgm:spPr/>
      <dgm:t>
        <a:bodyPr/>
        <a:lstStyle/>
        <a:p>
          <a:pPr rtl="1"/>
          <a:r>
            <a:rPr lang="ar-SA" sz="3200" dirty="0" err="1" smtClean="0"/>
            <a:t>مسؤول</a:t>
          </a:r>
          <a:r>
            <a:rPr lang="ar-SA" sz="3200" dirty="0" smtClean="0"/>
            <a:t> المتابعة</a:t>
          </a:r>
          <a:endParaRPr lang="ar-SA" sz="3200" dirty="0"/>
        </a:p>
      </dgm:t>
    </dgm:pt>
    <dgm:pt modelId="{383487D6-38B0-4B99-BB2A-E1B56C87ADEC}" type="parTrans" cxnId="{ED6840B5-20B7-4F1E-9397-93C15DD39BA3}">
      <dgm:prSet/>
      <dgm:spPr/>
      <dgm:t>
        <a:bodyPr/>
        <a:lstStyle/>
        <a:p>
          <a:pPr rtl="1"/>
          <a:endParaRPr lang="ar-SA" sz="3200"/>
        </a:p>
      </dgm:t>
    </dgm:pt>
    <dgm:pt modelId="{9AF4C5B2-8435-4533-B2E2-2396EFB4BB2B}" type="sibTrans" cxnId="{ED6840B5-20B7-4F1E-9397-93C15DD39BA3}">
      <dgm:prSet/>
      <dgm:spPr/>
      <dgm:t>
        <a:bodyPr/>
        <a:lstStyle/>
        <a:p>
          <a:pPr rtl="1"/>
          <a:endParaRPr lang="ar-SA" sz="3200"/>
        </a:p>
      </dgm:t>
    </dgm:pt>
    <dgm:pt modelId="{78932138-7B8C-48A7-9AC6-154C51035B84}" type="pres">
      <dgm:prSet presAssocID="{D3AF7635-BC3A-40FA-90DB-12C0A5C0C979}" presName="hierChild1" presStyleCnt="0">
        <dgm:presLayoutVars>
          <dgm:orgChart val="1"/>
          <dgm:chPref val="1"/>
          <dgm:dir/>
          <dgm:animOne val="branch"/>
          <dgm:animLvl val="lvl"/>
          <dgm:resizeHandles/>
        </dgm:presLayoutVars>
      </dgm:prSet>
      <dgm:spPr/>
      <dgm:t>
        <a:bodyPr/>
        <a:lstStyle/>
        <a:p>
          <a:pPr rtl="1"/>
          <a:endParaRPr lang="ar-SA"/>
        </a:p>
      </dgm:t>
    </dgm:pt>
    <dgm:pt modelId="{5FA03462-D1F5-4BAD-8C7B-2D77864F5AC4}" type="pres">
      <dgm:prSet presAssocID="{1EE7747C-5C24-4490-983A-D35BA5C439CF}" presName="hierRoot1" presStyleCnt="0">
        <dgm:presLayoutVars>
          <dgm:hierBranch val="init"/>
        </dgm:presLayoutVars>
      </dgm:prSet>
      <dgm:spPr/>
    </dgm:pt>
    <dgm:pt modelId="{82DBF554-E606-42D5-8E5F-37FE328353B9}" type="pres">
      <dgm:prSet presAssocID="{1EE7747C-5C24-4490-983A-D35BA5C439CF}" presName="rootComposite1" presStyleCnt="0"/>
      <dgm:spPr/>
    </dgm:pt>
    <dgm:pt modelId="{5C56623A-4368-4A77-B52F-5426CD47CD55}" type="pres">
      <dgm:prSet presAssocID="{1EE7747C-5C24-4490-983A-D35BA5C439CF}" presName="rootText1" presStyleLbl="node0" presStyleIdx="0" presStyleCnt="1">
        <dgm:presLayoutVars>
          <dgm:chPref val="3"/>
        </dgm:presLayoutVars>
      </dgm:prSet>
      <dgm:spPr/>
      <dgm:t>
        <a:bodyPr/>
        <a:lstStyle/>
        <a:p>
          <a:pPr rtl="1"/>
          <a:endParaRPr lang="ar-SA"/>
        </a:p>
      </dgm:t>
    </dgm:pt>
    <dgm:pt modelId="{9DADD439-4AF6-40C6-98E4-EC7041AADEAB}" type="pres">
      <dgm:prSet presAssocID="{1EE7747C-5C24-4490-983A-D35BA5C439CF}" presName="rootConnector1" presStyleLbl="node1" presStyleIdx="0" presStyleCnt="0"/>
      <dgm:spPr/>
      <dgm:t>
        <a:bodyPr/>
        <a:lstStyle/>
        <a:p>
          <a:pPr rtl="1"/>
          <a:endParaRPr lang="ar-SA"/>
        </a:p>
      </dgm:t>
    </dgm:pt>
    <dgm:pt modelId="{F8A36664-E2FF-4E47-BB19-6B55B5DC3DC1}" type="pres">
      <dgm:prSet presAssocID="{1EE7747C-5C24-4490-983A-D35BA5C439CF}" presName="hierChild2" presStyleCnt="0"/>
      <dgm:spPr/>
    </dgm:pt>
    <dgm:pt modelId="{8B48A36D-FDBE-406D-9BC2-35818393681A}" type="pres">
      <dgm:prSet presAssocID="{383487D6-38B0-4B99-BB2A-E1B56C87ADEC}" presName="Name37" presStyleLbl="parChTrans1D2" presStyleIdx="0" presStyleCnt="3"/>
      <dgm:spPr/>
      <dgm:t>
        <a:bodyPr/>
        <a:lstStyle/>
        <a:p>
          <a:pPr rtl="1"/>
          <a:endParaRPr lang="ar-SA"/>
        </a:p>
      </dgm:t>
    </dgm:pt>
    <dgm:pt modelId="{F144B624-FB3F-491A-91FE-98B543706EA8}" type="pres">
      <dgm:prSet presAssocID="{A7612EAC-77D7-4E05-8DC0-6E9686CD85B1}" presName="hierRoot2" presStyleCnt="0">
        <dgm:presLayoutVars>
          <dgm:hierBranch val="init"/>
        </dgm:presLayoutVars>
      </dgm:prSet>
      <dgm:spPr/>
    </dgm:pt>
    <dgm:pt modelId="{4F8EB498-D752-4F6F-8C57-5AD7B818F84F}" type="pres">
      <dgm:prSet presAssocID="{A7612EAC-77D7-4E05-8DC0-6E9686CD85B1}" presName="rootComposite" presStyleCnt="0"/>
      <dgm:spPr/>
    </dgm:pt>
    <dgm:pt modelId="{F78A77E0-9037-43FB-896D-BF52C84565B3}" type="pres">
      <dgm:prSet presAssocID="{A7612EAC-77D7-4E05-8DC0-6E9686CD85B1}" presName="rootText" presStyleLbl="node2" presStyleIdx="0" presStyleCnt="3">
        <dgm:presLayoutVars>
          <dgm:chPref val="3"/>
        </dgm:presLayoutVars>
      </dgm:prSet>
      <dgm:spPr/>
      <dgm:t>
        <a:bodyPr/>
        <a:lstStyle/>
        <a:p>
          <a:pPr rtl="1"/>
          <a:endParaRPr lang="ar-SA"/>
        </a:p>
      </dgm:t>
    </dgm:pt>
    <dgm:pt modelId="{6BAE314B-E27E-4398-849C-EA87649A03DA}" type="pres">
      <dgm:prSet presAssocID="{A7612EAC-77D7-4E05-8DC0-6E9686CD85B1}" presName="rootConnector" presStyleLbl="node2" presStyleIdx="0" presStyleCnt="3"/>
      <dgm:spPr/>
      <dgm:t>
        <a:bodyPr/>
        <a:lstStyle/>
        <a:p>
          <a:pPr rtl="1"/>
          <a:endParaRPr lang="ar-SA"/>
        </a:p>
      </dgm:t>
    </dgm:pt>
    <dgm:pt modelId="{8E9BFAF2-05FB-4FC8-A7C4-3BDAA201EDF3}" type="pres">
      <dgm:prSet presAssocID="{A7612EAC-77D7-4E05-8DC0-6E9686CD85B1}" presName="hierChild4" presStyleCnt="0"/>
      <dgm:spPr/>
    </dgm:pt>
    <dgm:pt modelId="{23F9422E-D652-45AD-B75F-65DB44F9CA3E}" type="pres">
      <dgm:prSet presAssocID="{A7612EAC-77D7-4E05-8DC0-6E9686CD85B1}" presName="hierChild5" presStyleCnt="0"/>
      <dgm:spPr/>
    </dgm:pt>
    <dgm:pt modelId="{EB676EA8-C5A2-43B4-BC0D-4A4142BC66F2}" type="pres">
      <dgm:prSet presAssocID="{ACFDE761-F659-4F37-A0D7-2A3230228147}" presName="Name37" presStyleLbl="parChTrans1D2" presStyleIdx="1" presStyleCnt="3"/>
      <dgm:spPr/>
      <dgm:t>
        <a:bodyPr/>
        <a:lstStyle/>
        <a:p>
          <a:pPr rtl="1"/>
          <a:endParaRPr lang="ar-SA"/>
        </a:p>
      </dgm:t>
    </dgm:pt>
    <dgm:pt modelId="{EDB2D724-870B-47A1-BE02-BF0CAFEE6D1A}" type="pres">
      <dgm:prSet presAssocID="{27C5E746-C7FB-4EDF-88D3-B1F5963856E9}" presName="hierRoot2" presStyleCnt="0">
        <dgm:presLayoutVars>
          <dgm:hierBranch val="init"/>
        </dgm:presLayoutVars>
      </dgm:prSet>
      <dgm:spPr/>
    </dgm:pt>
    <dgm:pt modelId="{FE83C7DF-0985-4BCE-B41D-EBD41DC8F83D}" type="pres">
      <dgm:prSet presAssocID="{27C5E746-C7FB-4EDF-88D3-B1F5963856E9}" presName="rootComposite" presStyleCnt="0"/>
      <dgm:spPr/>
    </dgm:pt>
    <dgm:pt modelId="{E8F42045-F6FB-4DAD-9307-40FDD0138206}" type="pres">
      <dgm:prSet presAssocID="{27C5E746-C7FB-4EDF-88D3-B1F5963856E9}" presName="rootText" presStyleLbl="node2" presStyleIdx="1" presStyleCnt="3">
        <dgm:presLayoutVars>
          <dgm:chPref val="3"/>
        </dgm:presLayoutVars>
      </dgm:prSet>
      <dgm:spPr/>
      <dgm:t>
        <a:bodyPr/>
        <a:lstStyle/>
        <a:p>
          <a:pPr rtl="1"/>
          <a:endParaRPr lang="ar-SA"/>
        </a:p>
      </dgm:t>
    </dgm:pt>
    <dgm:pt modelId="{457F68C0-1075-4156-8666-E7CC861410C0}" type="pres">
      <dgm:prSet presAssocID="{27C5E746-C7FB-4EDF-88D3-B1F5963856E9}" presName="rootConnector" presStyleLbl="node2" presStyleIdx="1" presStyleCnt="3"/>
      <dgm:spPr/>
      <dgm:t>
        <a:bodyPr/>
        <a:lstStyle/>
        <a:p>
          <a:pPr rtl="1"/>
          <a:endParaRPr lang="ar-SA"/>
        </a:p>
      </dgm:t>
    </dgm:pt>
    <dgm:pt modelId="{AB832C04-6FE8-49BC-9414-BB1B87254D77}" type="pres">
      <dgm:prSet presAssocID="{27C5E746-C7FB-4EDF-88D3-B1F5963856E9}" presName="hierChild4" presStyleCnt="0"/>
      <dgm:spPr/>
    </dgm:pt>
    <dgm:pt modelId="{621C3F6D-4B49-4A1A-A32F-F66CF32995D6}" type="pres">
      <dgm:prSet presAssocID="{27C5E746-C7FB-4EDF-88D3-B1F5963856E9}" presName="hierChild5" presStyleCnt="0"/>
      <dgm:spPr/>
    </dgm:pt>
    <dgm:pt modelId="{679D5EFF-443E-4595-A0D2-95B47C2B11A2}" type="pres">
      <dgm:prSet presAssocID="{B013C8AE-8407-4078-BC08-4CB4238C47FC}" presName="Name37" presStyleLbl="parChTrans1D2" presStyleIdx="2" presStyleCnt="3"/>
      <dgm:spPr/>
      <dgm:t>
        <a:bodyPr/>
        <a:lstStyle/>
        <a:p>
          <a:pPr rtl="1"/>
          <a:endParaRPr lang="ar-SA"/>
        </a:p>
      </dgm:t>
    </dgm:pt>
    <dgm:pt modelId="{12A50043-D45F-4FB5-9988-5A024E11172E}" type="pres">
      <dgm:prSet presAssocID="{F5851743-12C3-432D-A1C1-F660C8C21E29}" presName="hierRoot2" presStyleCnt="0">
        <dgm:presLayoutVars>
          <dgm:hierBranch val="init"/>
        </dgm:presLayoutVars>
      </dgm:prSet>
      <dgm:spPr/>
    </dgm:pt>
    <dgm:pt modelId="{4FBDD037-4C35-4D87-A02F-CC525B48733A}" type="pres">
      <dgm:prSet presAssocID="{F5851743-12C3-432D-A1C1-F660C8C21E29}" presName="rootComposite" presStyleCnt="0"/>
      <dgm:spPr/>
    </dgm:pt>
    <dgm:pt modelId="{07EB184E-E4C4-413D-AF69-B5B3EF8ECD83}" type="pres">
      <dgm:prSet presAssocID="{F5851743-12C3-432D-A1C1-F660C8C21E29}" presName="rootText" presStyleLbl="node2" presStyleIdx="2" presStyleCnt="3">
        <dgm:presLayoutVars>
          <dgm:chPref val="3"/>
        </dgm:presLayoutVars>
      </dgm:prSet>
      <dgm:spPr/>
      <dgm:t>
        <a:bodyPr/>
        <a:lstStyle/>
        <a:p>
          <a:pPr rtl="1"/>
          <a:endParaRPr lang="ar-SA"/>
        </a:p>
      </dgm:t>
    </dgm:pt>
    <dgm:pt modelId="{1B09F1C4-32F2-43A9-9E46-4D1D28F6C49E}" type="pres">
      <dgm:prSet presAssocID="{F5851743-12C3-432D-A1C1-F660C8C21E29}" presName="rootConnector" presStyleLbl="node2" presStyleIdx="2" presStyleCnt="3"/>
      <dgm:spPr/>
      <dgm:t>
        <a:bodyPr/>
        <a:lstStyle/>
        <a:p>
          <a:pPr rtl="1"/>
          <a:endParaRPr lang="ar-SA"/>
        </a:p>
      </dgm:t>
    </dgm:pt>
    <dgm:pt modelId="{3B6A833B-AF89-43A3-8A83-8D53884CAD69}" type="pres">
      <dgm:prSet presAssocID="{F5851743-12C3-432D-A1C1-F660C8C21E29}" presName="hierChild4" presStyleCnt="0"/>
      <dgm:spPr/>
    </dgm:pt>
    <dgm:pt modelId="{D12ED49C-ACDB-46CD-91FB-D8CBC3192018}" type="pres">
      <dgm:prSet presAssocID="{F5851743-12C3-432D-A1C1-F660C8C21E29}" presName="hierChild5" presStyleCnt="0"/>
      <dgm:spPr/>
    </dgm:pt>
    <dgm:pt modelId="{E8226F06-0ECB-4F5E-9EB3-0D648EB5A7BF}" type="pres">
      <dgm:prSet presAssocID="{1EE7747C-5C24-4490-983A-D35BA5C439CF}" presName="hierChild3" presStyleCnt="0"/>
      <dgm:spPr/>
    </dgm:pt>
  </dgm:ptLst>
  <dgm:cxnLst>
    <dgm:cxn modelId="{D49B5FC4-001F-459E-A806-31213223849D}" type="presOf" srcId="{1EE7747C-5C24-4490-983A-D35BA5C439CF}" destId="{9DADD439-4AF6-40C6-98E4-EC7041AADEAB}" srcOrd="1" destOrd="0" presId="urn:microsoft.com/office/officeart/2005/8/layout/orgChart1"/>
    <dgm:cxn modelId="{04F1602C-55BA-4854-9CAD-67D222C4D7B7}" type="presOf" srcId="{27C5E746-C7FB-4EDF-88D3-B1F5963856E9}" destId="{457F68C0-1075-4156-8666-E7CC861410C0}" srcOrd="1" destOrd="0" presId="urn:microsoft.com/office/officeart/2005/8/layout/orgChart1"/>
    <dgm:cxn modelId="{30F9783F-933E-4EDB-B374-2473CB798BBE}" type="presOf" srcId="{383487D6-38B0-4B99-BB2A-E1B56C87ADEC}" destId="{8B48A36D-FDBE-406D-9BC2-35818393681A}" srcOrd="0" destOrd="0" presId="urn:microsoft.com/office/officeart/2005/8/layout/orgChart1"/>
    <dgm:cxn modelId="{4DFA4313-B2BB-4C3E-B19B-BBA7AADC8B85}" srcId="{1EE7747C-5C24-4490-983A-D35BA5C439CF}" destId="{F5851743-12C3-432D-A1C1-F660C8C21E29}" srcOrd="2" destOrd="0" parTransId="{B013C8AE-8407-4078-BC08-4CB4238C47FC}" sibTransId="{A43ED1E8-346C-4537-A4A8-68B41600E8AA}"/>
    <dgm:cxn modelId="{ED6840B5-20B7-4F1E-9397-93C15DD39BA3}" srcId="{1EE7747C-5C24-4490-983A-D35BA5C439CF}" destId="{A7612EAC-77D7-4E05-8DC0-6E9686CD85B1}" srcOrd="0" destOrd="0" parTransId="{383487D6-38B0-4B99-BB2A-E1B56C87ADEC}" sibTransId="{9AF4C5B2-8435-4533-B2E2-2396EFB4BB2B}"/>
    <dgm:cxn modelId="{EE3DF9B3-A234-42AE-92F5-EEB90D227164}" type="presOf" srcId="{A7612EAC-77D7-4E05-8DC0-6E9686CD85B1}" destId="{6BAE314B-E27E-4398-849C-EA87649A03DA}" srcOrd="1" destOrd="0" presId="urn:microsoft.com/office/officeart/2005/8/layout/orgChart1"/>
    <dgm:cxn modelId="{1CF37AEB-A837-449D-87F4-A03C16B9841E}" type="presOf" srcId="{27C5E746-C7FB-4EDF-88D3-B1F5963856E9}" destId="{E8F42045-F6FB-4DAD-9307-40FDD0138206}" srcOrd="0" destOrd="0" presId="urn:microsoft.com/office/officeart/2005/8/layout/orgChart1"/>
    <dgm:cxn modelId="{F5B58A54-79A3-4873-AFEB-47C418066C04}" srcId="{1EE7747C-5C24-4490-983A-D35BA5C439CF}" destId="{27C5E746-C7FB-4EDF-88D3-B1F5963856E9}" srcOrd="1" destOrd="0" parTransId="{ACFDE761-F659-4F37-A0D7-2A3230228147}" sibTransId="{6E367C3E-7967-420C-BAD5-F25EC02F3699}"/>
    <dgm:cxn modelId="{E8FADBCA-7EA9-42E6-9AD6-8E812D2EBB5C}" type="presOf" srcId="{F5851743-12C3-432D-A1C1-F660C8C21E29}" destId="{1B09F1C4-32F2-43A9-9E46-4D1D28F6C49E}" srcOrd="1" destOrd="0" presId="urn:microsoft.com/office/officeart/2005/8/layout/orgChart1"/>
    <dgm:cxn modelId="{CC08BFD1-839E-4EAC-844A-0858D1F83158}" srcId="{D3AF7635-BC3A-40FA-90DB-12C0A5C0C979}" destId="{1EE7747C-5C24-4490-983A-D35BA5C439CF}" srcOrd="0" destOrd="0" parTransId="{6D45B0F9-DE5E-4C07-B7F8-E0486C964F71}" sibTransId="{76BF60A3-27AB-44C7-A08D-73881CEDBCF2}"/>
    <dgm:cxn modelId="{6267F890-67C8-4B1C-84D9-043965C53D5A}" type="presOf" srcId="{1EE7747C-5C24-4490-983A-D35BA5C439CF}" destId="{5C56623A-4368-4A77-B52F-5426CD47CD55}" srcOrd="0" destOrd="0" presId="urn:microsoft.com/office/officeart/2005/8/layout/orgChart1"/>
    <dgm:cxn modelId="{F4DD2CEF-CCA6-435E-923F-85A0D072A2F6}" type="presOf" srcId="{B013C8AE-8407-4078-BC08-4CB4238C47FC}" destId="{679D5EFF-443E-4595-A0D2-95B47C2B11A2}" srcOrd="0" destOrd="0" presId="urn:microsoft.com/office/officeart/2005/8/layout/orgChart1"/>
    <dgm:cxn modelId="{C79C6ECF-2304-41E1-8CE0-09C7393F77E8}" type="presOf" srcId="{F5851743-12C3-432D-A1C1-F660C8C21E29}" destId="{07EB184E-E4C4-413D-AF69-B5B3EF8ECD83}" srcOrd="0" destOrd="0" presId="urn:microsoft.com/office/officeart/2005/8/layout/orgChart1"/>
    <dgm:cxn modelId="{5643C4D7-C200-4519-9567-865A4E00034F}" type="presOf" srcId="{ACFDE761-F659-4F37-A0D7-2A3230228147}" destId="{EB676EA8-C5A2-43B4-BC0D-4A4142BC66F2}" srcOrd="0" destOrd="0" presId="urn:microsoft.com/office/officeart/2005/8/layout/orgChart1"/>
    <dgm:cxn modelId="{79A8400F-D857-456C-993E-7F86FB1A6D4F}" type="presOf" srcId="{D3AF7635-BC3A-40FA-90DB-12C0A5C0C979}" destId="{78932138-7B8C-48A7-9AC6-154C51035B84}" srcOrd="0" destOrd="0" presId="urn:microsoft.com/office/officeart/2005/8/layout/orgChart1"/>
    <dgm:cxn modelId="{7541ED95-C62C-4FB4-BF83-9A775D53C3CE}" type="presOf" srcId="{A7612EAC-77D7-4E05-8DC0-6E9686CD85B1}" destId="{F78A77E0-9037-43FB-896D-BF52C84565B3}" srcOrd="0" destOrd="0" presId="urn:microsoft.com/office/officeart/2005/8/layout/orgChart1"/>
    <dgm:cxn modelId="{97A9D549-8177-4020-BC29-E2B5BF8305D0}" type="presParOf" srcId="{78932138-7B8C-48A7-9AC6-154C51035B84}" destId="{5FA03462-D1F5-4BAD-8C7B-2D77864F5AC4}" srcOrd="0" destOrd="0" presId="urn:microsoft.com/office/officeart/2005/8/layout/orgChart1"/>
    <dgm:cxn modelId="{7892A70E-F3AF-44EF-9F95-620EBB5A23EF}" type="presParOf" srcId="{5FA03462-D1F5-4BAD-8C7B-2D77864F5AC4}" destId="{82DBF554-E606-42D5-8E5F-37FE328353B9}" srcOrd="0" destOrd="0" presId="urn:microsoft.com/office/officeart/2005/8/layout/orgChart1"/>
    <dgm:cxn modelId="{B3B400B8-35C0-4084-8E51-8BF195AD9A1A}" type="presParOf" srcId="{82DBF554-E606-42D5-8E5F-37FE328353B9}" destId="{5C56623A-4368-4A77-B52F-5426CD47CD55}" srcOrd="0" destOrd="0" presId="urn:microsoft.com/office/officeart/2005/8/layout/orgChart1"/>
    <dgm:cxn modelId="{ECF6BBFA-10DB-4AD1-851B-D33650C0FAB0}" type="presParOf" srcId="{82DBF554-E606-42D5-8E5F-37FE328353B9}" destId="{9DADD439-4AF6-40C6-98E4-EC7041AADEAB}" srcOrd="1" destOrd="0" presId="urn:microsoft.com/office/officeart/2005/8/layout/orgChart1"/>
    <dgm:cxn modelId="{C964E21B-4D6D-4470-9635-76F9785DF0F1}" type="presParOf" srcId="{5FA03462-D1F5-4BAD-8C7B-2D77864F5AC4}" destId="{F8A36664-E2FF-4E47-BB19-6B55B5DC3DC1}" srcOrd="1" destOrd="0" presId="urn:microsoft.com/office/officeart/2005/8/layout/orgChart1"/>
    <dgm:cxn modelId="{E69D9750-B715-4A0B-BD07-68263C2CE661}" type="presParOf" srcId="{F8A36664-E2FF-4E47-BB19-6B55B5DC3DC1}" destId="{8B48A36D-FDBE-406D-9BC2-35818393681A}" srcOrd="0" destOrd="0" presId="urn:microsoft.com/office/officeart/2005/8/layout/orgChart1"/>
    <dgm:cxn modelId="{4A4E4BA3-EB07-495F-A177-577F0B710A20}" type="presParOf" srcId="{F8A36664-E2FF-4E47-BB19-6B55B5DC3DC1}" destId="{F144B624-FB3F-491A-91FE-98B543706EA8}" srcOrd="1" destOrd="0" presId="urn:microsoft.com/office/officeart/2005/8/layout/orgChart1"/>
    <dgm:cxn modelId="{5A1F13C8-40B2-46BD-AA50-8853E9A2AE4F}" type="presParOf" srcId="{F144B624-FB3F-491A-91FE-98B543706EA8}" destId="{4F8EB498-D752-4F6F-8C57-5AD7B818F84F}" srcOrd="0" destOrd="0" presId="urn:microsoft.com/office/officeart/2005/8/layout/orgChart1"/>
    <dgm:cxn modelId="{CADB8C6A-85BC-488E-A728-9C5EF5221518}" type="presParOf" srcId="{4F8EB498-D752-4F6F-8C57-5AD7B818F84F}" destId="{F78A77E0-9037-43FB-896D-BF52C84565B3}" srcOrd="0" destOrd="0" presId="urn:microsoft.com/office/officeart/2005/8/layout/orgChart1"/>
    <dgm:cxn modelId="{AFB9847B-0E68-4972-B4F8-BAE325279A1D}" type="presParOf" srcId="{4F8EB498-D752-4F6F-8C57-5AD7B818F84F}" destId="{6BAE314B-E27E-4398-849C-EA87649A03DA}" srcOrd="1" destOrd="0" presId="urn:microsoft.com/office/officeart/2005/8/layout/orgChart1"/>
    <dgm:cxn modelId="{B80B25C6-834C-4F3E-8CB9-0876903F1856}" type="presParOf" srcId="{F144B624-FB3F-491A-91FE-98B543706EA8}" destId="{8E9BFAF2-05FB-4FC8-A7C4-3BDAA201EDF3}" srcOrd="1" destOrd="0" presId="urn:microsoft.com/office/officeart/2005/8/layout/orgChart1"/>
    <dgm:cxn modelId="{085A3F74-DF20-4486-8B2F-F509205888D9}" type="presParOf" srcId="{F144B624-FB3F-491A-91FE-98B543706EA8}" destId="{23F9422E-D652-45AD-B75F-65DB44F9CA3E}" srcOrd="2" destOrd="0" presId="urn:microsoft.com/office/officeart/2005/8/layout/orgChart1"/>
    <dgm:cxn modelId="{128C5E47-CC46-46A0-8555-5CFF1B83412D}" type="presParOf" srcId="{F8A36664-E2FF-4E47-BB19-6B55B5DC3DC1}" destId="{EB676EA8-C5A2-43B4-BC0D-4A4142BC66F2}" srcOrd="2" destOrd="0" presId="urn:microsoft.com/office/officeart/2005/8/layout/orgChart1"/>
    <dgm:cxn modelId="{34F8E7A5-D3C9-450F-A07B-BEEFC156DABC}" type="presParOf" srcId="{F8A36664-E2FF-4E47-BB19-6B55B5DC3DC1}" destId="{EDB2D724-870B-47A1-BE02-BF0CAFEE6D1A}" srcOrd="3" destOrd="0" presId="urn:microsoft.com/office/officeart/2005/8/layout/orgChart1"/>
    <dgm:cxn modelId="{8598319C-D316-46DD-99D5-A7EDDD0C3FFE}" type="presParOf" srcId="{EDB2D724-870B-47A1-BE02-BF0CAFEE6D1A}" destId="{FE83C7DF-0985-4BCE-B41D-EBD41DC8F83D}" srcOrd="0" destOrd="0" presId="urn:microsoft.com/office/officeart/2005/8/layout/orgChart1"/>
    <dgm:cxn modelId="{478D07C4-5132-40E8-948D-A0C29024C068}" type="presParOf" srcId="{FE83C7DF-0985-4BCE-B41D-EBD41DC8F83D}" destId="{E8F42045-F6FB-4DAD-9307-40FDD0138206}" srcOrd="0" destOrd="0" presId="urn:microsoft.com/office/officeart/2005/8/layout/orgChart1"/>
    <dgm:cxn modelId="{7A0B187D-7356-4019-B4A8-4F26BBD934EE}" type="presParOf" srcId="{FE83C7DF-0985-4BCE-B41D-EBD41DC8F83D}" destId="{457F68C0-1075-4156-8666-E7CC861410C0}" srcOrd="1" destOrd="0" presId="urn:microsoft.com/office/officeart/2005/8/layout/orgChart1"/>
    <dgm:cxn modelId="{A905D9A8-35F7-4AA3-8B95-527A426A8F12}" type="presParOf" srcId="{EDB2D724-870B-47A1-BE02-BF0CAFEE6D1A}" destId="{AB832C04-6FE8-49BC-9414-BB1B87254D77}" srcOrd="1" destOrd="0" presId="urn:microsoft.com/office/officeart/2005/8/layout/orgChart1"/>
    <dgm:cxn modelId="{DE032E42-BCEF-48E4-A912-6DD2C7539E6D}" type="presParOf" srcId="{EDB2D724-870B-47A1-BE02-BF0CAFEE6D1A}" destId="{621C3F6D-4B49-4A1A-A32F-F66CF32995D6}" srcOrd="2" destOrd="0" presId="urn:microsoft.com/office/officeart/2005/8/layout/orgChart1"/>
    <dgm:cxn modelId="{B9DEFB9F-E779-4F41-AF71-376C1E405099}" type="presParOf" srcId="{F8A36664-E2FF-4E47-BB19-6B55B5DC3DC1}" destId="{679D5EFF-443E-4595-A0D2-95B47C2B11A2}" srcOrd="4" destOrd="0" presId="urn:microsoft.com/office/officeart/2005/8/layout/orgChart1"/>
    <dgm:cxn modelId="{94FE56ED-90DA-4512-9B27-4BB2DC6C203F}" type="presParOf" srcId="{F8A36664-E2FF-4E47-BB19-6B55B5DC3DC1}" destId="{12A50043-D45F-4FB5-9988-5A024E11172E}" srcOrd="5" destOrd="0" presId="urn:microsoft.com/office/officeart/2005/8/layout/orgChart1"/>
    <dgm:cxn modelId="{0A0B9BB8-6C49-46D9-9320-D05271763525}" type="presParOf" srcId="{12A50043-D45F-4FB5-9988-5A024E11172E}" destId="{4FBDD037-4C35-4D87-A02F-CC525B48733A}" srcOrd="0" destOrd="0" presId="urn:microsoft.com/office/officeart/2005/8/layout/orgChart1"/>
    <dgm:cxn modelId="{7A189900-8EB8-4F14-81AF-728A5827F8AE}" type="presParOf" srcId="{4FBDD037-4C35-4D87-A02F-CC525B48733A}" destId="{07EB184E-E4C4-413D-AF69-B5B3EF8ECD83}" srcOrd="0" destOrd="0" presId="urn:microsoft.com/office/officeart/2005/8/layout/orgChart1"/>
    <dgm:cxn modelId="{CC4E49B8-CE7E-42E2-9CB6-60E0794EF1E6}" type="presParOf" srcId="{4FBDD037-4C35-4D87-A02F-CC525B48733A}" destId="{1B09F1C4-32F2-43A9-9E46-4D1D28F6C49E}" srcOrd="1" destOrd="0" presId="urn:microsoft.com/office/officeart/2005/8/layout/orgChart1"/>
    <dgm:cxn modelId="{ED80D17E-4469-4809-A77A-692911D0B2BC}" type="presParOf" srcId="{12A50043-D45F-4FB5-9988-5A024E11172E}" destId="{3B6A833B-AF89-43A3-8A83-8D53884CAD69}" srcOrd="1" destOrd="0" presId="urn:microsoft.com/office/officeart/2005/8/layout/orgChart1"/>
    <dgm:cxn modelId="{FA289B82-DFBF-4D07-A2A3-FCEC386F91D0}" type="presParOf" srcId="{12A50043-D45F-4FB5-9988-5A024E11172E}" destId="{D12ED49C-ACDB-46CD-91FB-D8CBC3192018}" srcOrd="2" destOrd="0" presId="urn:microsoft.com/office/officeart/2005/8/layout/orgChart1"/>
    <dgm:cxn modelId="{21153B8C-5443-482F-8102-74D88816F161}" type="presParOf" srcId="{5FA03462-D1F5-4BAD-8C7B-2D77864F5AC4}" destId="{E8226F06-0ECB-4F5E-9EB3-0D648EB5A7BF}" srcOrd="2" destOrd="0" presId="urn:microsoft.com/office/officeart/2005/8/layout/orgChar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3AF7635-BC3A-40FA-90DB-12C0A5C0C979}"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pPr rtl="1"/>
          <a:endParaRPr lang="ar-SA"/>
        </a:p>
      </dgm:t>
    </dgm:pt>
    <dgm:pt modelId="{1EE7747C-5C24-4490-983A-D35BA5C439CF}">
      <dgm:prSet phldrT="[نص]" custT="1"/>
      <dgm:spPr/>
      <dgm:t>
        <a:bodyPr/>
        <a:lstStyle/>
        <a:p>
          <a:pPr rtl="1"/>
          <a:r>
            <a:rPr lang="ar-SA" sz="3200" dirty="0" smtClean="0"/>
            <a:t>المدير</a:t>
          </a:r>
          <a:endParaRPr lang="ar-SA" sz="3200" dirty="0"/>
        </a:p>
      </dgm:t>
    </dgm:pt>
    <dgm:pt modelId="{6D45B0F9-DE5E-4C07-B7F8-E0486C964F71}" type="parTrans" cxnId="{CC08BFD1-839E-4EAC-844A-0858D1F83158}">
      <dgm:prSet/>
      <dgm:spPr/>
      <dgm:t>
        <a:bodyPr/>
        <a:lstStyle/>
        <a:p>
          <a:pPr rtl="1"/>
          <a:endParaRPr lang="ar-SA" sz="3200"/>
        </a:p>
      </dgm:t>
    </dgm:pt>
    <dgm:pt modelId="{76BF60A3-27AB-44C7-A08D-73881CEDBCF2}" type="sibTrans" cxnId="{CC08BFD1-839E-4EAC-844A-0858D1F83158}">
      <dgm:prSet/>
      <dgm:spPr/>
      <dgm:t>
        <a:bodyPr/>
        <a:lstStyle/>
        <a:p>
          <a:pPr rtl="1"/>
          <a:endParaRPr lang="ar-SA" sz="3200"/>
        </a:p>
      </dgm:t>
    </dgm:pt>
    <dgm:pt modelId="{27C5E746-C7FB-4EDF-88D3-B1F5963856E9}">
      <dgm:prSet phldrT="[نص]" custT="1"/>
      <dgm:spPr/>
      <dgm:t>
        <a:bodyPr/>
        <a:lstStyle/>
        <a:p>
          <a:pPr rtl="1"/>
          <a:r>
            <a:rPr lang="ar-SA" sz="3200" dirty="0" err="1" smtClean="0"/>
            <a:t>مسؤول</a:t>
          </a:r>
          <a:r>
            <a:rPr lang="ar-SA" sz="3200" dirty="0" smtClean="0"/>
            <a:t> وجبة العمل المسائية</a:t>
          </a:r>
          <a:endParaRPr lang="ar-SA" sz="3200" dirty="0"/>
        </a:p>
      </dgm:t>
    </dgm:pt>
    <dgm:pt modelId="{ACFDE761-F659-4F37-A0D7-2A3230228147}" type="parTrans" cxnId="{F5B58A54-79A3-4873-AFEB-47C418066C04}">
      <dgm:prSet/>
      <dgm:spPr/>
      <dgm:t>
        <a:bodyPr/>
        <a:lstStyle/>
        <a:p>
          <a:pPr rtl="1"/>
          <a:endParaRPr lang="ar-SA" sz="3200"/>
        </a:p>
      </dgm:t>
    </dgm:pt>
    <dgm:pt modelId="{6E367C3E-7967-420C-BAD5-F25EC02F3699}" type="sibTrans" cxnId="{F5B58A54-79A3-4873-AFEB-47C418066C04}">
      <dgm:prSet/>
      <dgm:spPr/>
      <dgm:t>
        <a:bodyPr/>
        <a:lstStyle/>
        <a:p>
          <a:pPr rtl="1"/>
          <a:endParaRPr lang="ar-SA" sz="3200"/>
        </a:p>
      </dgm:t>
    </dgm:pt>
    <dgm:pt modelId="{F5851743-12C3-432D-A1C1-F660C8C21E29}">
      <dgm:prSet phldrT="[نص]" custT="1"/>
      <dgm:spPr/>
      <dgm:t>
        <a:bodyPr/>
        <a:lstStyle/>
        <a:p>
          <a:pPr rtl="1"/>
          <a:r>
            <a:rPr lang="ar-SA" sz="3200" dirty="0" err="1" smtClean="0"/>
            <a:t>مسؤول</a:t>
          </a:r>
          <a:r>
            <a:rPr lang="ar-SA" sz="3200" dirty="0" smtClean="0"/>
            <a:t> وجبة العمل الصباحية</a:t>
          </a:r>
          <a:endParaRPr lang="ar-SA" sz="3200" dirty="0"/>
        </a:p>
      </dgm:t>
    </dgm:pt>
    <dgm:pt modelId="{B013C8AE-8407-4078-BC08-4CB4238C47FC}" type="parTrans" cxnId="{4DFA4313-B2BB-4C3E-B19B-BBA7AADC8B85}">
      <dgm:prSet/>
      <dgm:spPr/>
      <dgm:t>
        <a:bodyPr/>
        <a:lstStyle/>
        <a:p>
          <a:pPr rtl="1"/>
          <a:endParaRPr lang="ar-SA" sz="3200"/>
        </a:p>
      </dgm:t>
    </dgm:pt>
    <dgm:pt modelId="{A43ED1E8-346C-4537-A4A8-68B41600E8AA}" type="sibTrans" cxnId="{4DFA4313-B2BB-4C3E-B19B-BBA7AADC8B85}">
      <dgm:prSet/>
      <dgm:spPr/>
      <dgm:t>
        <a:bodyPr/>
        <a:lstStyle/>
        <a:p>
          <a:pPr rtl="1"/>
          <a:endParaRPr lang="ar-SA" sz="3200"/>
        </a:p>
      </dgm:t>
    </dgm:pt>
    <dgm:pt modelId="{A7612EAC-77D7-4E05-8DC0-6E9686CD85B1}">
      <dgm:prSet phldrT="[نص]" custT="1"/>
      <dgm:spPr/>
      <dgm:t>
        <a:bodyPr/>
        <a:lstStyle/>
        <a:p>
          <a:pPr rtl="1"/>
          <a:r>
            <a:rPr lang="ar-SA" sz="3200" dirty="0" err="1" smtClean="0"/>
            <a:t>مسؤول</a:t>
          </a:r>
          <a:r>
            <a:rPr lang="ar-SA" sz="3200" dirty="0" smtClean="0"/>
            <a:t> وجبة العمل الليلية</a:t>
          </a:r>
          <a:endParaRPr lang="ar-SA" sz="3200" dirty="0"/>
        </a:p>
      </dgm:t>
    </dgm:pt>
    <dgm:pt modelId="{383487D6-38B0-4B99-BB2A-E1B56C87ADEC}" type="parTrans" cxnId="{ED6840B5-20B7-4F1E-9397-93C15DD39BA3}">
      <dgm:prSet/>
      <dgm:spPr/>
      <dgm:t>
        <a:bodyPr/>
        <a:lstStyle/>
        <a:p>
          <a:pPr rtl="1"/>
          <a:endParaRPr lang="ar-SA" sz="3200"/>
        </a:p>
      </dgm:t>
    </dgm:pt>
    <dgm:pt modelId="{9AF4C5B2-8435-4533-B2E2-2396EFB4BB2B}" type="sibTrans" cxnId="{ED6840B5-20B7-4F1E-9397-93C15DD39BA3}">
      <dgm:prSet/>
      <dgm:spPr/>
      <dgm:t>
        <a:bodyPr/>
        <a:lstStyle/>
        <a:p>
          <a:pPr rtl="1"/>
          <a:endParaRPr lang="ar-SA" sz="3200"/>
        </a:p>
      </dgm:t>
    </dgm:pt>
    <dgm:pt modelId="{78932138-7B8C-48A7-9AC6-154C51035B84}" type="pres">
      <dgm:prSet presAssocID="{D3AF7635-BC3A-40FA-90DB-12C0A5C0C979}" presName="hierChild1" presStyleCnt="0">
        <dgm:presLayoutVars>
          <dgm:orgChart val="1"/>
          <dgm:chPref val="1"/>
          <dgm:dir/>
          <dgm:animOne val="branch"/>
          <dgm:animLvl val="lvl"/>
          <dgm:resizeHandles/>
        </dgm:presLayoutVars>
      </dgm:prSet>
      <dgm:spPr/>
      <dgm:t>
        <a:bodyPr/>
        <a:lstStyle/>
        <a:p>
          <a:pPr rtl="1"/>
          <a:endParaRPr lang="ar-SA"/>
        </a:p>
      </dgm:t>
    </dgm:pt>
    <dgm:pt modelId="{5FA03462-D1F5-4BAD-8C7B-2D77864F5AC4}" type="pres">
      <dgm:prSet presAssocID="{1EE7747C-5C24-4490-983A-D35BA5C439CF}" presName="hierRoot1" presStyleCnt="0">
        <dgm:presLayoutVars>
          <dgm:hierBranch val="init"/>
        </dgm:presLayoutVars>
      </dgm:prSet>
      <dgm:spPr/>
    </dgm:pt>
    <dgm:pt modelId="{82DBF554-E606-42D5-8E5F-37FE328353B9}" type="pres">
      <dgm:prSet presAssocID="{1EE7747C-5C24-4490-983A-D35BA5C439CF}" presName="rootComposite1" presStyleCnt="0"/>
      <dgm:spPr/>
    </dgm:pt>
    <dgm:pt modelId="{5C56623A-4368-4A77-B52F-5426CD47CD55}" type="pres">
      <dgm:prSet presAssocID="{1EE7747C-5C24-4490-983A-D35BA5C439CF}" presName="rootText1" presStyleLbl="node0" presStyleIdx="0" presStyleCnt="1">
        <dgm:presLayoutVars>
          <dgm:chPref val="3"/>
        </dgm:presLayoutVars>
      </dgm:prSet>
      <dgm:spPr/>
      <dgm:t>
        <a:bodyPr/>
        <a:lstStyle/>
        <a:p>
          <a:pPr rtl="1"/>
          <a:endParaRPr lang="ar-SA"/>
        </a:p>
      </dgm:t>
    </dgm:pt>
    <dgm:pt modelId="{9DADD439-4AF6-40C6-98E4-EC7041AADEAB}" type="pres">
      <dgm:prSet presAssocID="{1EE7747C-5C24-4490-983A-D35BA5C439CF}" presName="rootConnector1" presStyleLbl="node1" presStyleIdx="0" presStyleCnt="0"/>
      <dgm:spPr/>
      <dgm:t>
        <a:bodyPr/>
        <a:lstStyle/>
        <a:p>
          <a:pPr rtl="1"/>
          <a:endParaRPr lang="ar-SA"/>
        </a:p>
      </dgm:t>
    </dgm:pt>
    <dgm:pt modelId="{F8A36664-E2FF-4E47-BB19-6B55B5DC3DC1}" type="pres">
      <dgm:prSet presAssocID="{1EE7747C-5C24-4490-983A-D35BA5C439CF}" presName="hierChild2" presStyleCnt="0"/>
      <dgm:spPr/>
    </dgm:pt>
    <dgm:pt modelId="{8B48A36D-FDBE-406D-9BC2-35818393681A}" type="pres">
      <dgm:prSet presAssocID="{383487D6-38B0-4B99-BB2A-E1B56C87ADEC}" presName="Name37" presStyleLbl="parChTrans1D2" presStyleIdx="0" presStyleCnt="3"/>
      <dgm:spPr/>
      <dgm:t>
        <a:bodyPr/>
        <a:lstStyle/>
        <a:p>
          <a:pPr rtl="1"/>
          <a:endParaRPr lang="ar-SA"/>
        </a:p>
      </dgm:t>
    </dgm:pt>
    <dgm:pt modelId="{F144B624-FB3F-491A-91FE-98B543706EA8}" type="pres">
      <dgm:prSet presAssocID="{A7612EAC-77D7-4E05-8DC0-6E9686CD85B1}" presName="hierRoot2" presStyleCnt="0">
        <dgm:presLayoutVars>
          <dgm:hierBranch val="init"/>
        </dgm:presLayoutVars>
      </dgm:prSet>
      <dgm:spPr/>
    </dgm:pt>
    <dgm:pt modelId="{4F8EB498-D752-4F6F-8C57-5AD7B818F84F}" type="pres">
      <dgm:prSet presAssocID="{A7612EAC-77D7-4E05-8DC0-6E9686CD85B1}" presName="rootComposite" presStyleCnt="0"/>
      <dgm:spPr/>
    </dgm:pt>
    <dgm:pt modelId="{F78A77E0-9037-43FB-896D-BF52C84565B3}" type="pres">
      <dgm:prSet presAssocID="{A7612EAC-77D7-4E05-8DC0-6E9686CD85B1}" presName="rootText" presStyleLbl="node2" presStyleIdx="0" presStyleCnt="3">
        <dgm:presLayoutVars>
          <dgm:chPref val="3"/>
        </dgm:presLayoutVars>
      </dgm:prSet>
      <dgm:spPr/>
      <dgm:t>
        <a:bodyPr/>
        <a:lstStyle/>
        <a:p>
          <a:pPr rtl="1"/>
          <a:endParaRPr lang="ar-SA"/>
        </a:p>
      </dgm:t>
    </dgm:pt>
    <dgm:pt modelId="{6BAE314B-E27E-4398-849C-EA87649A03DA}" type="pres">
      <dgm:prSet presAssocID="{A7612EAC-77D7-4E05-8DC0-6E9686CD85B1}" presName="rootConnector" presStyleLbl="node2" presStyleIdx="0" presStyleCnt="3"/>
      <dgm:spPr/>
      <dgm:t>
        <a:bodyPr/>
        <a:lstStyle/>
        <a:p>
          <a:pPr rtl="1"/>
          <a:endParaRPr lang="ar-SA"/>
        </a:p>
      </dgm:t>
    </dgm:pt>
    <dgm:pt modelId="{8E9BFAF2-05FB-4FC8-A7C4-3BDAA201EDF3}" type="pres">
      <dgm:prSet presAssocID="{A7612EAC-77D7-4E05-8DC0-6E9686CD85B1}" presName="hierChild4" presStyleCnt="0"/>
      <dgm:spPr/>
    </dgm:pt>
    <dgm:pt modelId="{23F9422E-D652-45AD-B75F-65DB44F9CA3E}" type="pres">
      <dgm:prSet presAssocID="{A7612EAC-77D7-4E05-8DC0-6E9686CD85B1}" presName="hierChild5" presStyleCnt="0"/>
      <dgm:spPr/>
    </dgm:pt>
    <dgm:pt modelId="{EB676EA8-C5A2-43B4-BC0D-4A4142BC66F2}" type="pres">
      <dgm:prSet presAssocID="{ACFDE761-F659-4F37-A0D7-2A3230228147}" presName="Name37" presStyleLbl="parChTrans1D2" presStyleIdx="1" presStyleCnt="3"/>
      <dgm:spPr/>
      <dgm:t>
        <a:bodyPr/>
        <a:lstStyle/>
        <a:p>
          <a:pPr rtl="1"/>
          <a:endParaRPr lang="ar-SA"/>
        </a:p>
      </dgm:t>
    </dgm:pt>
    <dgm:pt modelId="{EDB2D724-870B-47A1-BE02-BF0CAFEE6D1A}" type="pres">
      <dgm:prSet presAssocID="{27C5E746-C7FB-4EDF-88D3-B1F5963856E9}" presName="hierRoot2" presStyleCnt="0">
        <dgm:presLayoutVars>
          <dgm:hierBranch val="init"/>
        </dgm:presLayoutVars>
      </dgm:prSet>
      <dgm:spPr/>
    </dgm:pt>
    <dgm:pt modelId="{FE83C7DF-0985-4BCE-B41D-EBD41DC8F83D}" type="pres">
      <dgm:prSet presAssocID="{27C5E746-C7FB-4EDF-88D3-B1F5963856E9}" presName="rootComposite" presStyleCnt="0"/>
      <dgm:spPr/>
    </dgm:pt>
    <dgm:pt modelId="{E8F42045-F6FB-4DAD-9307-40FDD0138206}" type="pres">
      <dgm:prSet presAssocID="{27C5E746-C7FB-4EDF-88D3-B1F5963856E9}" presName="rootText" presStyleLbl="node2" presStyleIdx="1" presStyleCnt="3">
        <dgm:presLayoutVars>
          <dgm:chPref val="3"/>
        </dgm:presLayoutVars>
      </dgm:prSet>
      <dgm:spPr/>
      <dgm:t>
        <a:bodyPr/>
        <a:lstStyle/>
        <a:p>
          <a:pPr rtl="1"/>
          <a:endParaRPr lang="ar-SA"/>
        </a:p>
      </dgm:t>
    </dgm:pt>
    <dgm:pt modelId="{457F68C0-1075-4156-8666-E7CC861410C0}" type="pres">
      <dgm:prSet presAssocID="{27C5E746-C7FB-4EDF-88D3-B1F5963856E9}" presName="rootConnector" presStyleLbl="node2" presStyleIdx="1" presStyleCnt="3"/>
      <dgm:spPr/>
      <dgm:t>
        <a:bodyPr/>
        <a:lstStyle/>
        <a:p>
          <a:pPr rtl="1"/>
          <a:endParaRPr lang="ar-SA"/>
        </a:p>
      </dgm:t>
    </dgm:pt>
    <dgm:pt modelId="{AB832C04-6FE8-49BC-9414-BB1B87254D77}" type="pres">
      <dgm:prSet presAssocID="{27C5E746-C7FB-4EDF-88D3-B1F5963856E9}" presName="hierChild4" presStyleCnt="0"/>
      <dgm:spPr/>
    </dgm:pt>
    <dgm:pt modelId="{621C3F6D-4B49-4A1A-A32F-F66CF32995D6}" type="pres">
      <dgm:prSet presAssocID="{27C5E746-C7FB-4EDF-88D3-B1F5963856E9}" presName="hierChild5" presStyleCnt="0"/>
      <dgm:spPr/>
    </dgm:pt>
    <dgm:pt modelId="{679D5EFF-443E-4595-A0D2-95B47C2B11A2}" type="pres">
      <dgm:prSet presAssocID="{B013C8AE-8407-4078-BC08-4CB4238C47FC}" presName="Name37" presStyleLbl="parChTrans1D2" presStyleIdx="2" presStyleCnt="3"/>
      <dgm:spPr/>
      <dgm:t>
        <a:bodyPr/>
        <a:lstStyle/>
        <a:p>
          <a:pPr rtl="1"/>
          <a:endParaRPr lang="ar-SA"/>
        </a:p>
      </dgm:t>
    </dgm:pt>
    <dgm:pt modelId="{12A50043-D45F-4FB5-9988-5A024E11172E}" type="pres">
      <dgm:prSet presAssocID="{F5851743-12C3-432D-A1C1-F660C8C21E29}" presName="hierRoot2" presStyleCnt="0">
        <dgm:presLayoutVars>
          <dgm:hierBranch val="init"/>
        </dgm:presLayoutVars>
      </dgm:prSet>
      <dgm:spPr/>
    </dgm:pt>
    <dgm:pt modelId="{4FBDD037-4C35-4D87-A02F-CC525B48733A}" type="pres">
      <dgm:prSet presAssocID="{F5851743-12C3-432D-A1C1-F660C8C21E29}" presName="rootComposite" presStyleCnt="0"/>
      <dgm:spPr/>
    </dgm:pt>
    <dgm:pt modelId="{07EB184E-E4C4-413D-AF69-B5B3EF8ECD83}" type="pres">
      <dgm:prSet presAssocID="{F5851743-12C3-432D-A1C1-F660C8C21E29}" presName="rootText" presStyleLbl="node2" presStyleIdx="2" presStyleCnt="3">
        <dgm:presLayoutVars>
          <dgm:chPref val="3"/>
        </dgm:presLayoutVars>
      </dgm:prSet>
      <dgm:spPr/>
      <dgm:t>
        <a:bodyPr/>
        <a:lstStyle/>
        <a:p>
          <a:pPr rtl="1"/>
          <a:endParaRPr lang="ar-SA"/>
        </a:p>
      </dgm:t>
    </dgm:pt>
    <dgm:pt modelId="{1B09F1C4-32F2-43A9-9E46-4D1D28F6C49E}" type="pres">
      <dgm:prSet presAssocID="{F5851743-12C3-432D-A1C1-F660C8C21E29}" presName="rootConnector" presStyleLbl="node2" presStyleIdx="2" presStyleCnt="3"/>
      <dgm:spPr/>
      <dgm:t>
        <a:bodyPr/>
        <a:lstStyle/>
        <a:p>
          <a:pPr rtl="1"/>
          <a:endParaRPr lang="ar-SA"/>
        </a:p>
      </dgm:t>
    </dgm:pt>
    <dgm:pt modelId="{3B6A833B-AF89-43A3-8A83-8D53884CAD69}" type="pres">
      <dgm:prSet presAssocID="{F5851743-12C3-432D-A1C1-F660C8C21E29}" presName="hierChild4" presStyleCnt="0"/>
      <dgm:spPr/>
    </dgm:pt>
    <dgm:pt modelId="{D12ED49C-ACDB-46CD-91FB-D8CBC3192018}" type="pres">
      <dgm:prSet presAssocID="{F5851743-12C3-432D-A1C1-F660C8C21E29}" presName="hierChild5" presStyleCnt="0"/>
      <dgm:spPr/>
    </dgm:pt>
    <dgm:pt modelId="{E8226F06-0ECB-4F5E-9EB3-0D648EB5A7BF}" type="pres">
      <dgm:prSet presAssocID="{1EE7747C-5C24-4490-983A-D35BA5C439CF}" presName="hierChild3" presStyleCnt="0"/>
      <dgm:spPr/>
    </dgm:pt>
  </dgm:ptLst>
  <dgm:cxnLst>
    <dgm:cxn modelId="{2BCB8CCB-2F95-4231-818E-4589344942EC}" type="presOf" srcId="{1EE7747C-5C24-4490-983A-D35BA5C439CF}" destId="{9DADD439-4AF6-40C6-98E4-EC7041AADEAB}" srcOrd="1" destOrd="0" presId="urn:microsoft.com/office/officeart/2005/8/layout/orgChart1"/>
    <dgm:cxn modelId="{CA54A215-465B-4EB1-BEF9-2B5E61D530B7}" type="presOf" srcId="{B013C8AE-8407-4078-BC08-4CB4238C47FC}" destId="{679D5EFF-443E-4595-A0D2-95B47C2B11A2}" srcOrd="0" destOrd="0" presId="urn:microsoft.com/office/officeart/2005/8/layout/orgChart1"/>
    <dgm:cxn modelId="{4DFA4313-B2BB-4C3E-B19B-BBA7AADC8B85}" srcId="{1EE7747C-5C24-4490-983A-D35BA5C439CF}" destId="{F5851743-12C3-432D-A1C1-F660C8C21E29}" srcOrd="2" destOrd="0" parTransId="{B013C8AE-8407-4078-BC08-4CB4238C47FC}" sibTransId="{A43ED1E8-346C-4537-A4A8-68B41600E8AA}"/>
    <dgm:cxn modelId="{046E8151-8199-403C-82B5-77485EF25ED8}" type="presOf" srcId="{27C5E746-C7FB-4EDF-88D3-B1F5963856E9}" destId="{E8F42045-F6FB-4DAD-9307-40FDD0138206}" srcOrd="0" destOrd="0" presId="urn:microsoft.com/office/officeart/2005/8/layout/orgChart1"/>
    <dgm:cxn modelId="{0CE507C8-47E2-4BA2-A564-478C3CD17722}" type="presOf" srcId="{D3AF7635-BC3A-40FA-90DB-12C0A5C0C979}" destId="{78932138-7B8C-48A7-9AC6-154C51035B84}" srcOrd="0" destOrd="0" presId="urn:microsoft.com/office/officeart/2005/8/layout/orgChart1"/>
    <dgm:cxn modelId="{82FD7E59-B7E1-40A9-9EA7-AE2EDCB72326}" type="presOf" srcId="{383487D6-38B0-4B99-BB2A-E1B56C87ADEC}" destId="{8B48A36D-FDBE-406D-9BC2-35818393681A}" srcOrd="0" destOrd="0" presId="urn:microsoft.com/office/officeart/2005/8/layout/orgChart1"/>
    <dgm:cxn modelId="{0FDFF27E-F2DA-4EEF-8409-526D6BF12254}" type="presOf" srcId="{1EE7747C-5C24-4490-983A-D35BA5C439CF}" destId="{5C56623A-4368-4A77-B52F-5426CD47CD55}" srcOrd="0" destOrd="0" presId="urn:microsoft.com/office/officeart/2005/8/layout/orgChart1"/>
    <dgm:cxn modelId="{646CCF7B-D764-4BAD-84C9-7C00D63B6A72}" type="presOf" srcId="{ACFDE761-F659-4F37-A0D7-2A3230228147}" destId="{EB676EA8-C5A2-43B4-BC0D-4A4142BC66F2}" srcOrd="0" destOrd="0" presId="urn:microsoft.com/office/officeart/2005/8/layout/orgChart1"/>
    <dgm:cxn modelId="{6C518BA2-3F9B-45E9-8F56-BAC704E69C49}" type="presOf" srcId="{27C5E746-C7FB-4EDF-88D3-B1F5963856E9}" destId="{457F68C0-1075-4156-8666-E7CC861410C0}" srcOrd="1" destOrd="0" presId="urn:microsoft.com/office/officeart/2005/8/layout/orgChart1"/>
    <dgm:cxn modelId="{CC08BFD1-839E-4EAC-844A-0858D1F83158}" srcId="{D3AF7635-BC3A-40FA-90DB-12C0A5C0C979}" destId="{1EE7747C-5C24-4490-983A-D35BA5C439CF}" srcOrd="0" destOrd="0" parTransId="{6D45B0F9-DE5E-4C07-B7F8-E0486C964F71}" sibTransId="{76BF60A3-27AB-44C7-A08D-73881CEDBCF2}"/>
    <dgm:cxn modelId="{F5B58A54-79A3-4873-AFEB-47C418066C04}" srcId="{1EE7747C-5C24-4490-983A-D35BA5C439CF}" destId="{27C5E746-C7FB-4EDF-88D3-B1F5963856E9}" srcOrd="1" destOrd="0" parTransId="{ACFDE761-F659-4F37-A0D7-2A3230228147}" sibTransId="{6E367C3E-7967-420C-BAD5-F25EC02F3699}"/>
    <dgm:cxn modelId="{ED6840B5-20B7-4F1E-9397-93C15DD39BA3}" srcId="{1EE7747C-5C24-4490-983A-D35BA5C439CF}" destId="{A7612EAC-77D7-4E05-8DC0-6E9686CD85B1}" srcOrd="0" destOrd="0" parTransId="{383487D6-38B0-4B99-BB2A-E1B56C87ADEC}" sibTransId="{9AF4C5B2-8435-4533-B2E2-2396EFB4BB2B}"/>
    <dgm:cxn modelId="{6759A76A-2F58-444B-9F3C-1795C10872D8}" type="presOf" srcId="{A7612EAC-77D7-4E05-8DC0-6E9686CD85B1}" destId="{6BAE314B-E27E-4398-849C-EA87649A03DA}" srcOrd="1" destOrd="0" presId="urn:microsoft.com/office/officeart/2005/8/layout/orgChart1"/>
    <dgm:cxn modelId="{0C034788-64F4-4A45-A2DA-92C98212D453}" type="presOf" srcId="{F5851743-12C3-432D-A1C1-F660C8C21E29}" destId="{1B09F1C4-32F2-43A9-9E46-4D1D28F6C49E}" srcOrd="1" destOrd="0" presId="urn:microsoft.com/office/officeart/2005/8/layout/orgChart1"/>
    <dgm:cxn modelId="{0C2DE820-762F-48DA-8E9D-0D318B06B966}" type="presOf" srcId="{F5851743-12C3-432D-A1C1-F660C8C21E29}" destId="{07EB184E-E4C4-413D-AF69-B5B3EF8ECD83}" srcOrd="0" destOrd="0" presId="urn:microsoft.com/office/officeart/2005/8/layout/orgChart1"/>
    <dgm:cxn modelId="{F30B0463-8E49-4BB4-9435-84D9D4BF550C}" type="presOf" srcId="{A7612EAC-77D7-4E05-8DC0-6E9686CD85B1}" destId="{F78A77E0-9037-43FB-896D-BF52C84565B3}" srcOrd="0" destOrd="0" presId="urn:microsoft.com/office/officeart/2005/8/layout/orgChart1"/>
    <dgm:cxn modelId="{E78847F3-1764-495C-9A2B-48B89DF18CD3}" type="presParOf" srcId="{78932138-7B8C-48A7-9AC6-154C51035B84}" destId="{5FA03462-D1F5-4BAD-8C7B-2D77864F5AC4}" srcOrd="0" destOrd="0" presId="urn:microsoft.com/office/officeart/2005/8/layout/orgChart1"/>
    <dgm:cxn modelId="{0D0B77FA-8BE4-4B61-9BFD-D2862CC30E2A}" type="presParOf" srcId="{5FA03462-D1F5-4BAD-8C7B-2D77864F5AC4}" destId="{82DBF554-E606-42D5-8E5F-37FE328353B9}" srcOrd="0" destOrd="0" presId="urn:microsoft.com/office/officeart/2005/8/layout/orgChart1"/>
    <dgm:cxn modelId="{D4633FB2-C4D1-4710-B601-A9C382E95B83}" type="presParOf" srcId="{82DBF554-E606-42D5-8E5F-37FE328353B9}" destId="{5C56623A-4368-4A77-B52F-5426CD47CD55}" srcOrd="0" destOrd="0" presId="urn:microsoft.com/office/officeart/2005/8/layout/orgChart1"/>
    <dgm:cxn modelId="{46065B9F-97AB-4FFF-ACBE-347635876247}" type="presParOf" srcId="{82DBF554-E606-42D5-8E5F-37FE328353B9}" destId="{9DADD439-4AF6-40C6-98E4-EC7041AADEAB}" srcOrd="1" destOrd="0" presId="urn:microsoft.com/office/officeart/2005/8/layout/orgChart1"/>
    <dgm:cxn modelId="{90795615-2D5D-4097-8B34-198CA1A153F2}" type="presParOf" srcId="{5FA03462-D1F5-4BAD-8C7B-2D77864F5AC4}" destId="{F8A36664-E2FF-4E47-BB19-6B55B5DC3DC1}" srcOrd="1" destOrd="0" presId="urn:microsoft.com/office/officeart/2005/8/layout/orgChart1"/>
    <dgm:cxn modelId="{6D105CE2-5BCD-472C-9EEB-8B9C05688AE2}" type="presParOf" srcId="{F8A36664-E2FF-4E47-BB19-6B55B5DC3DC1}" destId="{8B48A36D-FDBE-406D-9BC2-35818393681A}" srcOrd="0" destOrd="0" presId="urn:microsoft.com/office/officeart/2005/8/layout/orgChart1"/>
    <dgm:cxn modelId="{19C2EA57-173F-4096-9DFB-106BB85122FA}" type="presParOf" srcId="{F8A36664-E2FF-4E47-BB19-6B55B5DC3DC1}" destId="{F144B624-FB3F-491A-91FE-98B543706EA8}" srcOrd="1" destOrd="0" presId="urn:microsoft.com/office/officeart/2005/8/layout/orgChart1"/>
    <dgm:cxn modelId="{7F497D82-6207-4545-A728-ED3BD9383FF6}" type="presParOf" srcId="{F144B624-FB3F-491A-91FE-98B543706EA8}" destId="{4F8EB498-D752-4F6F-8C57-5AD7B818F84F}" srcOrd="0" destOrd="0" presId="urn:microsoft.com/office/officeart/2005/8/layout/orgChart1"/>
    <dgm:cxn modelId="{FC06E640-DAE0-4FBD-8517-B493DAD4A373}" type="presParOf" srcId="{4F8EB498-D752-4F6F-8C57-5AD7B818F84F}" destId="{F78A77E0-9037-43FB-896D-BF52C84565B3}" srcOrd="0" destOrd="0" presId="urn:microsoft.com/office/officeart/2005/8/layout/orgChart1"/>
    <dgm:cxn modelId="{F2C10CD2-E25B-46B9-8F5D-3EE82F89491A}" type="presParOf" srcId="{4F8EB498-D752-4F6F-8C57-5AD7B818F84F}" destId="{6BAE314B-E27E-4398-849C-EA87649A03DA}" srcOrd="1" destOrd="0" presId="urn:microsoft.com/office/officeart/2005/8/layout/orgChart1"/>
    <dgm:cxn modelId="{1AF90C9A-89D7-4360-80C5-02B53E33FB68}" type="presParOf" srcId="{F144B624-FB3F-491A-91FE-98B543706EA8}" destId="{8E9BFAF2-05FB-4FC8-A7C4-3BDAA201EDF3}" srcOrd="1" destOrd="0" presId="urn:microsoft.com/office/officeart/2005/8/layout/orgChart1"/>
    <dgm:cxn modelId="{839A9DCB-B3AB-4B3B-8871-3897A2D02616}" type="presParOf" srcId="{F144B624-FB3F-491A-91FE-98B543706EA8}" destId="{23F9422E-D652-45AD-B75F-65DB44F9CA3E}" srcOrd="2" destOrd="0" presId="urn:microsoft.com/office/officeart/2005/8/layout/orgChart1"/>
    <dgm:cxn modelId="{588F4BF8-0815-4059-AF10-F39534223EED}" type="presParOf" srcId="{F8A36664-E2FF-4E47-BB19-6B55B5DC3DC1}" destId="{EB676EA8-C5A2-43B4-BC0D-4A4142BC66F2}" srcOrd="2" destOrd="0" presId="urn:microsoft.com/office/officeart/2005/8/layout/orgChart1"/>
    <dgm:cxn modelId="{72FFE5E5-9FEE-4662-81F6-341AA849F5D5}" type="presParOf" srcId="{F8A36664-E2FF-4E47-BB19-6B55B5DC3DC1}" destId="{EDB2D724-870B-47A1-BE02-BF0CAFEE6D1A}" srcOrd="3" destOrd="0" presId="urn:microsoft.com/office/officeart/2005/8/layout/orgChart1"/>
    <dgm:cxn modelId="{558C89DD-DCBF-4DC9-A7A5-F6A6D134CD53}" type="presParOf" srcId="{EDB2D724-870B-47A1-BE02-BF0CAFEE6D1A}" destId="{FE83C7DF-0985-4BCE-B41D-EBD41DC8F83D}" srcOrd="0" destOrd="0" presId="urn:microsoft.com/office/officeart/2005/8/layout/orgChart1"/>
    <dgm:cxn modelId="{331EC521-5D12-4A76-A302-AC78FFC80AEF}" type="presParOf" srcId="{FE83C7DF-0985-4BCE-B41D-EBD41DC8F83D}" destId="{E8F42045-F6FB-4DAD-9307-40FDD0138206}" srcOrd="0" destOrd="0" presId="urn:microsoft.com/office/officeart/2005/8/layout/orgChart1"/>
    <dgm:cxn modelId="{2E8CFD23-1767-4256-9382-FC65474CE35A}" type="presParOf" srcId="{FE83C7DF-0985-4BCE-B41D-EBD41DC8F83D}" destId="{457F68C0-1075-4156-8666-E7CC861410C0}" srcOrd="1" destOrd="0" presId="urn:microsoft.com/office/officeart/2005/8/layout/orgChart1"/>
    <dgm:cxn modelId="{A50CF0A0-207E-4620-95BB-BE09FC15EB72}" type="presParOf" srcId="{EDB2D724-870B-47A1-BE02-BF0CAFEE6D1A}" destId="{AB832C04-6FE8-49BC-9414-BB1B87254D77}" srcOrd="1" destOrd="0" presId="urn:microsoft.com/office/officeart/2005/8/layout/orgChart1"/>
    <dgm:cxn modelId="{7A35F34B-03C1-4E7C-AA6A-27A539734FF8}" type="presParOf" srcId="{EDB2D724-870B-47A1-BE02-BF0CAFEE6D1A}" destId="{621C3F6D-4B49-4A1A-A32F-F66CF32995D6}" srcOrd="2" destOrd="0" presId="urn:microsoft.com/office/officeart/2005/8/layout/orgChart1"/>
    <dgm:cxn modelId="{339C7C9D-5EE6-4869-824E-4AC45096F156}" type="presParOf" srcId="{F8A36664-E2FF-4E47-BB19-6B55B5DC3DC1}" destId="{679D5EFF-443E-4595-A0D2-95B47C2B11A2}" srcOrd="4" destOrd="0" presId="urn:microsoft.com/office/officeart/2005/8/layout/orgChart1"/>
    <dgm:cxn modelId="{7B0AB317-35FE-46CC-8516-0F6437D49070}" type="presParOf" srcId="{F8A36664-E2FF-4E47-BB19-6B55B5DC3DC1}" destId="{12A50043-D45F-4FB5-9988-5A024E11172E}" srcOrd="5" destOrd="0" presId="urn:microsoft.com/office/officeart/2005/8/layout/orgChart1"/>
    <dgm:cxn modelId="{641CA65C-1AC3-4BC0-8E24-959DF7CAA4D0}" type="presParOf" srcId="{12A50043-D45F-4FB5-9988-5A024E11172E}" destId="{4FBDD037-4C35-4D87-A02F-CC525B48733A}" srcOrd="0" destOrd="0" presId="urn:microsoft.com/office/officeart/2005/8/layout/orgChart1"/>
    <dgm:cxn modelId="{85ABD35C-7B8B-4955-8C28-6061D5DC2201}" type="presParOf" srcId="{4FBDD037-4C35-4D87-A02F-CC525B48733A}" destId="{07EB184E-E4C4-413D-AF69-B5B3EF8ECD83}" srcOrd="0" destOrd="0" presId="urn:microsoft.com/office/officeart/2005/8/layout/orgChart1"/>
    <dgm:cxn modelId="{0540467B-BD96-418D-AC2A-FB6F12318170}" type="presParOf" srcId="{4FBDD037-4C35-4D87-A02F-CC525B48733A}" destId="{1B09F1C4-32F2-43A9-9E46-4D1D28F6C49E}" srcOrd="1" destOrd="0" presId="urn:microsoft.com/office/officeart/2005/8/layout/orgChart1"/>
    <dgm:cxn modelId="{F8935CA3-1356-4E8D-A214-77A0E2C13D34}" type="presParOf" srcId="{12A50043-D45F-4FB5-9988-5A024E11172E}" destId="{3B6A833B-AF89-43A3-8A83-8D53884CAD69}" srcOrd="1" destOrd="0" presId="urn:microsoft.com/office/officeart/2005/8/layout/orgChart1"/>
    <dgm:cxn modelId="{12EB7EE3-5DC9-4EF1-B33B-1BA47C442DBA}" type="presParOf" srcId="{12A50043-D45F-4FB5-9988-5A024E11172E}" destId="{D12ED49C-ACDB-46CD-91FB-D8CBC3192018}" srcOrd="2" destOrd="0" presId="urn:microsoft.com/office/officeart/2005/8/layout/orgChart1"/>
    <dgm:cxn modelId="{834DE7F4-2CC1-436D-8AF2-F57253413C8C}" type="presParOf" srcId="{5FA03462-D1F5-4BAD-8C7B-2D77864F5AC4}" destId="{E8226F06-0ECB-4F5E-9EB3-0D648EB5A7BF}" srcOrd="2" destOrd="0" presId="urn:microsoft.com/office/officeart/2005/8/layout/orgChar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0A43D6A6-A0E3-42D9-AEA5-A76B141F9A50}" type="doc">
      <dgm:prSet loTypeId="urn:microsoft.com/office/officeart/2005/8/layout/hierarchy6" loCatId="hierarchy" qsTypeId="urn:microsoft.com/office/officeart/2005/8/quickstyle/simple1" qsCatId="simple" csTypeId="urn:microsoft.com/office/officeart/2005/8/colors/colorful1#1" csCatId="colorful" phldr="1"/>
      <dgm:spPr/>
      <dgm:t>
        <a:bodyPr/>
        <a:lstStyle/>
        <a:p>
          <a:pPr rtl="1"/>
          <a:endParaRPr lang="ar-SA"/>
        </a:p>
      </dgm:t>
    </dgm:pt>
    <dgm:pt modelId="{CC302A17-9F38-4DDB-8947-4F5804C8FB4A}">
      <dgm:prSet phldrT="[نص]"/>
      <dgm:spPr/>
      <dgm:t>
        <a:bodyPr/>
        <a:lstStyle/>
        <a:p>
          <a:pPr rtl="1"/>
          <a:r>
            <a:rPr lang="ar-SA" dirty="0" smtClean="0"/>
            <a:t>المدير</a:t>
          </a:r>
          <a:endParaRPr lang="ar-SA" dirty="0"/>
        </a:p>
      </dgm:t>
    </dgm:pt>
    <dgm:pt modelId="{0E4111F0-41F2-4B30-8745-FE29A77DCFEB}" type="parTrans" cxnId="{E8D1CED8-F8D2-4D32-9472-B8E78EC85135}">
      <dgm:prSet/>
      <dgm:spPr/>
      <dgm:t>
        <a:bodyPr/>
        <a:lstStyle/>
        <a:p>
          <a:pPr rtl="1"/>
          <a:endParaRPr lang="ar-SA"/>
        </a:p>
      </dgm:t>
    </dgm:pt>
    <dgm:pt modelId="{4A0F53A5-7477-4852-954F-0E726DB7F481}" type="sibTrans" cxnId="{E8D1CED8-F8D2-4D32-9472-B8E78EC85135}">
      <dgm:prSet/>
      <dgm:spPr/>
      <dgm:t>
        <a:bodyPr/>
        <a:lstStyle/>
        <a:p>
          <a:pPr rtl="1"/>
          <a:endParaRPr lang="ar-SA"/>
        </a:p>
      </dgm:t>
    </dgm:pt>
    <dgm:pt modelId="{4AB9EAA5-67F4-4695-95A4-435EDE14712F}">
      <dgm:prSet phldrT="[نص]"/>
      <dgm:spPr/>
      <dgm:t>
        <a:bodyPr/>
        <a:lstStyle/>
        <a:p>
          <a:pPr rtl="1"/>
          <a:r>
            <a:rPr lang="ar-SA" dirty="0" smtClean="0"/>
            <a:t>مدير الانتاج</a:t>
          </a:r>
          <a:endParaRPr lang="ar-SA" dirty="0"/>
        </a:p>
      </dgm:t>
    </dgm:pt>
    <dgm:pt modelId="{0C028609-8EAD-4418-8556-E8D2F0F1D2D3}" type="parTrans" cxnId="{CA020A93-E44A-454A-B365-0956E1B8F364}">
      <dgm:prSet/>
      <dgm:spPr/>
      <dgm:t>
        <a:bodyPr/>
        <a:lstStyle/>
        <a:p>
          <a:pPr rtl="1"/>
          <a:endParaRPr lang="ar-SA"/>
        </a:p>
      </dgm:t>
    </dgm:pt>
    <dgm:pt modelId="{BF29ABBE-23E3-4CC9-AD4E-F5515001EF10}" type="sibTrans" cxnId="{CA020A93-E44A-454A-B365-0956E1B8F364}">
      <dgm:prSet/>
      <dgm:spPr/>
      <dgm:t>
        <a:bodyPr/>
        <a:lstStyle/>
        <a:p>
          <a:pPr rtl="1"/>
          <a:endParaRPr lang="ar-SA"/>
        </a:p>
      </dgm:t>
    </dgm:pt>
    <dgm:pt modelId="{9D4BC49C-1165-4A61-9775-885DAB5B61D6}">
      <dgm:prSet phldrT="[نص]"/>
      <dgm:spPr/>
      <dgm:t>
        <a:bodyPr/>
        <a:lstStyle/>
        <a:p>
          <a:pPr rtl="1"/>
          <a:r>
            <a:rPr lang="ar-SA" dirty="0" smtClean="0"/>
            <a:t>العمليات الانتاجية</a:t>
          </a:r>
          <a:endParaRPr lang="ar-SA" dirty="0"/>
        </a:p>
      </dgm:t>
    </dgm:pt>
    <dgm:pt modelId="{DCB67257-6901-4750-B2C6-328950648D36}" type="parTrans" cxnId="{19A60998-0FD3-4E1E-AC84-812528A7A9ED}">
      <dgm:prSet/>
      <dgm:spPr/>
      <dgm:t>
        <a:bodyPr/>
        <a:lstStyle/>
        <a:p>
          <a:pPr rtl="1"/>
          <a:endParaRPr lang="ar-SA"/>
        </a:p>
      </dgm:t>
    </dgm:pt>
    <dgm:pt modelId="{4145946C-5CBB-4255-8E0A-6FA523733837}" type="sibTrans" cxnId="{19A60998-0FD3-4E1E-AC84-812528A7A9ED}">
      <dgm:prSet/>
      <dgm:spPr/>
      <dgm:t>
        <a:bodyPr/>
        <a:lstStyle/>
        <a:p>
          <a:pPr rtl="1"/>
          <a:endParaRPr lang="ar-SA"/>
        </a:p>
      </dgm:t>
    </dgm:pt>
    <dgm:pt modelId="{746E7E3D-0B4F-4515-B995-8418750F6593}">
      <dgm:prSet phldrT="[نص]"/>
      <dgm:spPr/>
      <dgm:t>
        <a:bodyPr/>
        <a:lstStyle/>
        <a:p>
          <a:pPr rtl="1"/>
          <a:r>
            <a:rPr lang="ar-SA" dirty="0" smtClean="0"/>
            <a:t>الصيانة</a:t>
          </a:r>
          <a:endParaRPr lang="ar-SA" dirty="0"/>
        </a:p>
      </dgm:t>
    </dgm:pt>
    <dgm:pt modelId="{6FA30385-BB23-48E2-8502-FB4AE68C9895}" type="parTrans" cxnId="{EBE331F0-E95A-4A0C-A2B3-C224B7A1CCFB}">
      <dgm:prSet/>
      <dgm:spPr/>
      <dgm:t>
        <a:bodyPr/>
        <a:lstStyle/>
        <a:p>
          <a:pPr rtl="1"/>
          <a:endParaRPr lang="ar-SA"/>
        </a:p>
      </dgm:t>
    </dgm:pt>
    <dgm:pt modelId="{423E491E-F187-40E1-89EA-BDAE536BEDF4}" type="sibTrans" cxnId="{EBE331F0-E95A-4A0C-A2B3-C224B7A1CCFB}">
      <dgm:prSet/>
      <dgm:spPr/>
      <dgm:t>
        <a:bodyPr/>
        <a:lstStyle/>
        <a:p>
          <a:pPr rtl="1"/>
          <a:endParaRPr lang="ar-SA"/>
        </a:p>
      </dgm:t>
    </dgm:pt>
    <dgm:pt modelId="{42BC8F95-E488-4931-A589-CCC470123926}">
      <dgm:prSet phldrT="[نص]"/>
      <dgm:spPr/>
      <dgm:t>
        <a:bodyPr/>
        <a:lstStyle/>
        <a:p>
          <a:pPr rtl="1"/>
          <a:r>
            <a:rPr lang="ar-SA" dirty="0" smtClean="0"/>
            <a:t>مدير المنطقة الشمالية</a:t>
          </a:r>
          <a:endParaRPr lang="ar-SA" dirty="0"/>
        </a:p>
      </dgm:t>
    </dgm:pt>
    <dgm:pt modelId="{51AD2C3F-2728-4F14-A3B6-D05A59E5981B}" type="parTrans" cxnId="{B8A69E5A-CF78-4350-9176-6D783DB568A9}">
      <dgm:prSet/>
      <dgm:spPr/>
      <dgm:t>
        <a:bodyPr/>
        <a:lstStyle/>
        <a:p>
          <a:pPr rtl="1"/>
          <a:endParaRPr lang="ar-SA"/>
        </a:p>
      </dgm:t>
    </dgm:pt>
    <dgm:pt modelId="{0E1FF395-1AAF-43F8-98BA-18958D048B5C}" type="sibTrans" cxnId="{B8A69E5A-CF78-4350-9176-6D783DB568A9}">
      <dgm:prSet/>
      <dgm:spPr/>
      <dgm:t>
        <a:bodyPr/>
        <a:lstStyle/>
        <a:p>
          <a:pPr rtl="1"/>
          <a:endParaRPr lang="ar-SA"/>
        </a:p>
      </dgm:t>
    </dgm:pt>
    <dgm:pt modelId="{BB9843DC-ECFB-4E99-B293-9E4D19B9228B}">
      <dgm:prSet phldrT="[نص]"/>
      <dgm:spPr/>
      <dgm:t>
        <a:bodyPr/>
        <a:lstStyle/>
        <a:p>
          <a:pPr rtl="1"/>
          <a:r>
            <a:rPr lang="ar-SA" dirty="0" smtClean="0"/>
            <a:t>المنتج </a:t>
          </a:r>
          <a:r>
            <a:rPr lang="en-US" dirty="0" smtClean="0"/>
            <a:t>B</a:t>
          </a:r>
          <a:endParaRPr lang="ar-SA" dirty="0"/>
        </a:p>
      </dgm:t>
    </dgm:pt>
    <dgm:pt modelId="{AD9D0E59-F3B0-4180-8508-33D3EB30AF00}" type="parTrans" cxnId="{65DF2B86-8790-465D-B614-2B2102CC5507}">
      <dgm:prSet/>
      <dgm:spPr/>
      <dgm:t>
        <a:bodyPr/>
        <a:lstStyle/>
        <a:p>
          <a:pPr rtl="1"/>
          <a:endParaRPr lang="ar-SA"/>
        </a:p>
      </dgm:t>
    </dgm:pt>
    <dgm:pt modelId="{E1306628-B701-4727-92F4-6FA1C956F3FE}" type="sibTrans" cxnId="{65DF2B86-8790-465D-B614-2B2102CC5507}">
      <dgm:prSet/>
      <dgm:spPr/>
      <dgm:t>
        <a:bodyPr/>
        <a:lstStyle/>
        <a:p>
          <a:pPr rtl="1"/>
          <a:endParaRPr lang="ar-SA"/>
        </a:p>
      </dgm:t>
    </dgm:pt>
    <dgm:pt modelId="{60BDBF90-C664-48A4-B00B-4587F37AD036}">
      <dgm:prSet phldrT="[نص]"/>
      <dgm:spPr/>
      <dgm:t>
        <a:bodyPr/>
        <a:lstStyle/>
        <a:p>
          <a:pPr rtl="1"/>
          <a:r>
            <a:rPr lang="ar-SA" dirty="0" smtClean="0"/>
            <a:t>مدير المنطقة الوسطى</a:t>
          </a:r>
          <a:endParaRPr lang="ar-SA" dirty="0"/>
        </a:p>
      </dgm:t>
    </dgm:pt>
    <dgm:pt modelId="{BC69E62C-0991-42C8-B4A7-39DC7121584F}" type="parTrans" cxnId="{A172DFBF-CC6D-4AB7-A9A6-25AD41F4D8FE}">
      <dgm:prSet/>
      <dgm:spPr/>
      <dgm:t>
        <a:bodyPr/>
        <a:lstStyle/>
        <a:p>
          <a:pPr rtl="1"/>
          <a:endParaRPr lang="ar-SA"/>
        </a:p>
      </dgm:t>
    </dgm:pt>
    <dgm:pt modelId="{334A4CE5-DA89-4B48-BB97-B5241A1A4200}" type="sibTrans" cxnId="{A172DFBF-CC6D-4AB7-A9A6-25AD41F4D8FE}">
      <dgm:prSet/>
      <dgm:spPr/>
      <dgm:t>
        <a:bodyPr/>
        <a:lstStyle/>
        <a:p>
          <a:pPr rtl="1"/>
          <a:endParaRPr lang="ar-SA"/>
        </a:p>
      </dgm:t>
    </dgm:pt>
    <dgm:pt modelId="{A8E92847-1FDF-4A2C-9E91-FAED36393E3A}">
      <dgm:prSet phldrT="[نص]"/>
      <dgm:spPr/>
      <dgm:t>
        <a:bodyPr/>
        <a:lstStyle/>
        <a:p>
          <a:pPr rtl="1"/>
          <a:r>
            <a:rPr lang="ar-SA" dirty="0" smtClean="0"/>
            <a:t>مدير </a:t>
          </a:r>
          <a:r>
            <a:rPr lang="ar-SA" dirty="0" err="1" smtClean="0"/>
            <a:t>االمالية</a:t>
          </a:r>
          <a:endParaRPr lang="ar-SA" dirty="0"/>
        </a:p>
      </dgm:t>
    </dgm:pt>
    <dgm:pt modelId="{B1F9C47F-041B-4EE1-8588-C38BCF3F4EFD}" type="parTrans" cxnId="{71511CB3-35E5-4469-BC41-11162FFB1369}">
      <dgm:prSet/>
      <dgm:spPr/>
      <dgm:t>
        <a:bodyPr/>
        <a:lstStyle/>
        <a:p>
          <a:pPr rtl="1"/>
          <a:endParaRPr lang="ar-SA"/>
        </a:p>
      </dgm:t>
    </dgm:pt>
    <dgm:pt modelId="{AA903CF1-EA98-4732-8750-6C646E790FC7}" type="sibTrans" cxnId="{71511CB3-35E5-4469-BC41-11162FFB1369}">
      <dgm:prSet/>
      <dgm:spPr/>
      <dgm:t>
        <a:bodyPr/>
        <a:lstStyle/>
        <a:p>
          <a:pPr rtl="1"/>
          <a:endParaRPr lang="ar-SA"/>
        </a:p>
      </dgm:t>
    </dgm:pt>
    <dgm:pt modelId="{EAE16E94-F668-409E-A66A-8C592E04763D}">
      <dgm:prSet phldrT="[نص]"/>
      <dgm:spPr/>
      <dgm:t>
        <a:bodyPr/>
        <a:lstStyle/>
        <a:p>
          <a:pPr rtl="1"/>
          <a:r>
            <a:rPr lang="ar-SA" dirty="0" smtClean="0"/>
            <a:t>المنتج </a:t>
          </a:r>
          <a:r>
            <a:rPr lang="en-US" dirty="0" smtClean="0"/>
            <a:t>A</a:t>
          </a:r>
          <a:endParaRPr lang="ar-SA" dirty="0"/>
        </a:p>
      </dgm:t>
    </dgm:pt>
    <dgm:pt modelId="{31ADFD6F-FC66-4E91-A628-8D4BDE2F14C3}" type="parTrans" cxnId="{D961707B-177F-4AC2-9783-CF8F93C1EB43}">
      <dgm:prSet/>
      <dgm:spPr/>
      <dgm:t>
        <a:bodyPr/>
        <a:lstStyle/>
        <a:p>
          <a:pPr rtl="1"/>
          <a:endParaRPr lang="ar-SA"/>
        </a:p>
      </dgm:t>
    </dgm:pt>
    <dgm:pt modelId="{B51CC76F-72FF-40DF-8DF0-3B7649F00B1A}" type="sibTrans" cxnId="{D961707B-177F-4AC2-9783-CF8F93C1EB43}">
      <dgm:prSet/>
      <dgm:spPr/>
      <dgm:t>
        <a:bodyPr/>
        <a:lstStyle/>
        <a:p>
          <a:pPr rtl="1"/>
          <a:endParaRPr lang="ar-SA"/>
        </a:p>
      </dgm:t>
    </dgm:pt>
    <dgm:pt modelId="{72D30751-E429-49FB-83FA-1204A6F2FB93}" type="pres">
      <dgm:prSet presAssocID="{0A43D6A6-A0E3-42D9-AEA5-A76B141F9A50}" presName="mainComposite" presStyleCnt="0">
        <dgm:presLayoutVars>
          <dgm:chPref val="1"/>
          <dgm:dir/>
          <dgm:animOne val="branch"/>
          <dgm:animLvl val="lvl"/>
          <dgm:resizeHandles val="exact"/>
        </dgm:presLayoutVars>
      </dgm:prSet>
      <dgm:spPr/>
      <dgm:t>
        <a:bodyPr/>
        <a:lstStyle/>
        <a:p>
          <a:pPr rtl="1"/>
          <a:endParaRPr lang="ar-SA"/>
        </a:p>
      </dgm:t>
    </dgm:pt>
    <dgm:pt modelId="{6E42030F-AD33-4E19-B272-8998225F3383}" type="pres">
      <dgm:prSet presAssocID="{0A43D6A6-A0E3-42D9-AEA5-A76B141F9A50}" presName="hierFlow" presStyleCnt="0"/>
      <dgm:spPr/>
    </dgm:pt>
    <dgm:pt modelId="{5EB02ADA-D81F-4F2F-8626-59B2C22595AA}" type="pres">
      <dgm:prSet presAssocID="{0A43D6A6-A0E3-42D9-AEA5-A76B141F9A50}" presName="hierChild1" presStyleCnt="0">
        <dgm:presLayoutVars>
          <dgm:chPref val="1"/>
          <dgm:animOne val="branch"/>
          <dgm:animLvl val="lvl"/>
        </dgm:presLayoutVars>
      </dgm:prSet>
      <dgm:spPr/>
    </dgm:pt>
    <dgm:pt modelId="{D6607CD6-BFCC-4E16-B579-0CB451975757}" type="pres">
      <dgm:prSet presAssocID="{CC302A17-9F38-4DDB-8947-4F5804C8FB4A}" presName="Name14" presStyleCnt="0"/>
      <dgm:spPr/>
    </dgm:pt>
    <dgm:pt modelId="{8CC4C3CC-7C10-40BF-8EBE-F7EF6B6929E2}" type="pres">
      <dgm:prSet presAssocID="{CC302A17-9F38-4DDB-8947-4F5804C8FB4A}" presName="level1Shape" presStyleLbl="node0" presStyleIdx="0" presStyleCnt="1">
        <dgm:presLayoutVars>
          <dgm:chPref val="3"/>
        </dgm:presLayoutVars>
      </dgm:prSet>
      <dgm:spPr/>
      <dgm:t>
        <a:bodyPr/>
        <a:lstStyle/>
        <a:p>
          <a:pPr rtl="1"/>
          <a:endParaRPr lang="ar-SA"/>
        </a:p>
      </dgm:t>
    </dgm:pt>
    <dgm:pt modelId="{8597C474-FF6B-442C-B8DA-AC3F01506ED0}" type="pres">
      <dgm:prSet presAssocID="{CC302A17-9F38-4DDB-8947-4F5804C8FB4A}" presName="hierChild2" presStyleCnt="0"/>
      <dgm:spPr/>
    </dgm:pt>
    <dgm:pt modelId="{B8DD0F13-6A8C-4C5C-BD99-58887AD6D852}" type="pres">
      <dgm:prSet presAssocID="{0C028609-8EAD-4418-8556-E8D2F0F1D2D3}" presName="Name19" presStyleLbl="parChTrans1D2" presStyleIdx="0" presStyleCnt="4"/>
      <dgm:spPr/>
      <dgm:t>
        <a:bodyPr/>
        <a:lstStyle/>
        <a:p>
          <a:pPr rtl="1"/>
          <a:endParaRPr lang="ar-SA"/>
        </a:p>
      </dgm:t>
    </dgm:pt>
    <dgm:pt modelId="{C7A84700-2929-43CD-B4C3-A08E6A18BA8B}" type="pres">
      <dgm:prSet presAssocID="{4AB9EAA5-67F4-4695-95A4-435EDE14712F}" presName="Name21" presStyleCnt="0"/>
      <dgm:spPr/>
    </dgm:pt>
    <dgm:pt modelId="{EE033A71-ACAD-4856-B438-34E46F1A73B6}" type="pres">
      <dgm:prSet presAssocID="{4AB9EAA5-67F4-4695-95A4-435EDE14712F}" presName="level2Shape" presStyleLbl="node2" presStyleIdx="0" presStyleCnt="4"/>
      <dgm:spPr/>
      <dgm:t>
        <a:bodyPr/>
        <a:lstStyle/>
        <a:p>
          <a:pPr rtl="1"/>
          <a:endParaRPr lang="ar-SA"/>
        </a:p>
      </dgm:t>
    </dgm:pt>
    <dgm:pt modelId="{E31AAA33-581C-4CC4-BE69-577C7D9E9B1D}" type="pres">
      <dgm:prSet presAssocID="{4AB9EAA5-67F4-4695-95A4-435EDE14712F}" presName="hierChild3" presStyleCnt="0"/>
      <dgm:spPr/>
    </dgm:pt>
    <dgm:pt modelId="{8B58B4A5-B6D7-4AD0-8D3B-1E3F79C5F62F}" type="pres">
      <dgm:prSet presAssocID="{DCB67257-6901-4750-B2C6-328950648D36}" presName="Name19" presStyleLbl="parChTrans1D3" presStyleIdx="0" presStyleCnt="4"/>
      <dgm:spPr/>
      <dgm:t>
        <a:bodyPr/>
        <a:lstStyle/>
        <a:p>
          <a:pPr rtl="1"/>
          <a:endParaRPr lang="ar-SA"/>
        </a:p>
      </dgm:t>
    </dgm:pt>
    <dgm:pt modelId="{2562B0B1-3644-447B-A3EE-42ABB4F10057}" type="pres">
      <dgm:prSet presAssocID="{9D4BC49C-1165-4A61-9775-885DAB5B61D6}" presName="Name21" presStyleCnt="0"/>
      <dgm:spPr/>
    </dgm:pt>
    <dgm:pt modelId="{FED80344-7C8B-427D-843B-B41AE9CCB7AC}" type="pres">
      <dgm:prSet presAssocID="{9D4BC49C-1165-4A61-9775-885DAB5B61D6}" presName="level2Shape" presStyleLbl="node3" presStyleIdx="0" presStyleCnt="4"/>
      <dgm:spPr/>
      <dgm:t>
        <a:bodyPr/>
        <a:lstStyle/>
        <a:p>
          <a:pPr rtl="1"/>
          <a:endParaRPr lang="ar-SA"/>
        </a:p>
      </dgm:t>
    </dgm:pt>
    <dgm:pt modelId="{60F5C38C-8011-4A47-8C1B-9402C78B5C88}" type="pres">
      <dgm:prSet presAssocID="{9D4BC49C-1165-4A61-9775-885DAB5B61D6}" presName="hierChild3" presStyleCnt="0"/>
      <dgm:spPr/>
    </dgm:pt>
    <dgm:pt modelId="{4EF1B9BF-6E44-43F6-AC7F-E17391676E3D}" type="pres">
      <dgm:prSet presAssocID="{6FA30385-BB23-48E2-8502-FB4AE68C9895}" presName="Name19" presStyleLbl="parChTrans1D3" presStyleIdx="1" presStyleCnt="4"/>
      <dgm:spPr/>
      <dgm:t>
        <a:bodyPr/>
        <a:lstStyle/>
        <a:p>
          <a:pPr rtl="1"/>
          <a:endParaRPr lang="ar-SA"/>
        </a:p>
      </dgm:t>
    </dgm:pt>
    <dgm:pt modelId="{10F0256A-EE23-42F9-A897-044EF0C3675C}" type="pres">
      <dgm:prSet presAssocID="{746E7E3D-0B4F-4515-B995-8418750F6593}" presName="Name21" presStyleCnt="0"/>
      <dgm:spPr/>
    </dgm:pt>
    <dgm:pt modelId="{2972D3A6-789D-45E6-9653-937C594B5240}" type="pres">
      <dgm:prSet presAssocID="{746E7E3D-0B4F-4515-B995-8418750F6593}" presName="level2Shape" presStyleLbl="node3" presStyleIdx="1" presStyleCnt="4"/>
      <dgm:spPr/>
      <dgm:t>
        <a:bodyPr/>
        <a:lstStyle/>
        <a:p>
          <a:pPr rtl="1"/>
          <a:endParaRPr lang="ar-SA"/>
        </a:p>
      </dgm:t>
    </dgm:pt>
    <dgm:pt modelId="{30CD6877-AF91-47EB-A760-5094D296E0B2}" type="pres">
      <dgm:prSet presAssocID="{746E7E3D-0B4F-4515-B995-8418750F6593}" presName="hierChild3" presStyleCnt="0"/>
      <dgm:spPr/>
    </dgm:pt>
    <dgm:pt modelId="{18F343BA-2E8E-4597-9F8F-CA66E6E3741A}" type="pres">
      <dgm:prSet presAssocID="{B1F9C47F-041B-4EE1-8588-C38BCF3F4EFD}" presName="Name19" presStyleLbl="parChTrans1D2" presStyleIdx="1" presStyleCnt="4"/>
      <dgm:spPr/>
      <dgm:t>
        <a:bodyPr/>
        <a:lstStyle/>
        <a:p>
          <a:pPr rtl="1"/>
          <a:endParaRPr lang="ar-SA"/>
        </a:p>
      </dgm:t>
    </dgm:pt>
    <dgm:pt modelId="{A5837991-961E-4B27-A231-395E84F56D46}" type="pres">
      <dgm:prSet presAssocID="{A8E92847-1FDF-4A2C-9E91-FAED36393E3A}" presName="Name21" presStyleCnt="0"/>
      <dgm:spPr/>
    </dgm:pt>
    <dgm:pt modelId="{2833BD04-8E36-43BC-960A-B885C35A5ACD}" type="pres">
      <dgm:prSet presAssocID="{A8E92847-1FDF-4A2C-9E91-FAED36393E3A}" presName="level2Shape" presStyleLbl="node2" presStyleIdx="1" presStyleCnt="4"/>
      <dgm:spPr/>
      <dgm:t>
        <a:bodyPr/>
        <a:lstStyle/>
        <a:p>
          <a:pPr rtl="1"/>
          <a:endParaRPr lang="ar-SA"/>
        </a:p>
      </dgm:t>
    </dgm:pt>
    <dgm:pt modelId="{4C17B0C6-8969-4C1B-AF2F-7C07F88C62ED}" type="pres">
      <dgm:prSet presAssocID="{A8E92847-1FDF-4A2C-9E91-FAED36393E3A}" presName="hierChild3" presStyleCnt="0"/>
      <dgm:spPr/>
    </dgm:pt>
    <dgm:pt modelId="{F13268CD-D5A6-4EA8-95D0-7725A29A6646}" type="pres">
      <dgm:prSet presAssocID="{BC69E62C-0991-42C8-B4A7-39DC7121584F}" presName="Name19" presStyleLbl="parChTrans1D2" presStyleIdx="2" presStyleCnt="4"/>
      <dgm:spPr/>
      <dgm:t>
        <a:bodyPr/>
        <a:lstStyle/>
        <a:p>
          <a:pPr rtl="1"/>
          <a:endParaRPr lang="ar-SA"/>
        </a:p>
      </dgm:t>
    </dgm:pt>
    <dgm:pt modelId="{16B02F35-C542-4C6F-9566-F19C93265DE4}" type="pres">
      <dgm:prSet presAssocID="{60BDBF90-C664-48A4-B00B-4587F37AD036}" presName="Name21" presStyleCnt="0"/>
      <dgm:spPr/>
    </dgm:pt>
    <dgm:pt modelId="{5CCF7993-A999-40B8-8E77-17F77B03AF1B}" type="pres">
      <dgm:prSet presAssocID="{60BDBF90-C664-48A4-B00B-4587F37AD036}" presName="level2Shape" presStyleLbl="node2" presStyleIdx="2" presStyleCnt="4"/>
      <dgm:spPr/>
      <dgm:t>
        <a:bodyPr/>
        <a:lstStyle/>
        <a:p>
          <a:pPr rtl="1"/>
          <a:endParaRPr lang="ar-SA"/>
        </a:p>
      </dgm:t>
    </dgm:pt>
    <dgm:pt modelId="{03049BFC-C40B-43AF-ABCF-48EA4E9433B4}" type="pres">
      <dgm:prSet presAssocID="{60BDBF90-C664-48A4-B00B-4587F37AD036}" presName="hierChild3" presStyleCnt="0"/>
      <dgm:spPr/>
    </dgm:pt>
    <dgm:pt modelId="{4071CA2D-5B64-4BD0-A5B4-994633FFB99E}" type="pres">
      <dgm:prSet presAssocID="{51AD2C3F-2728-4F14-A3B6-D05A59E5981B}" presName="Name19" presStyleLbl="parChTrans1D2" presStyleIdx="3" presStyleCnt="4"/>
      <dgm:spPr/>
      <dgm:t>
        <a:bodyPr/>
        <a:lstStyle/>
        <a:p>
          <a:pPr rtl="1"/>
          <a:endParaRPr lang="ar-SA"/>
        </a:p>
      </dgm:t>
    </dgm:pt>
    <dgm:pt modelId="{0AF17680-D5FA-46BB-A85D-D6C4E7CA8593}" type="pres">
      <dgm:prSet presAssocID="{42BC8F95-E488-4931-A589-CCC470123926}" presName="Name21" presStyleCnt="0"/>
      <dgm:spPr/>
    </dgm:pt>
    <dgm:pt modelId="{8BB2B966-FF15-4081-BBEC-11082E57EB12}" type="pres">
      <dgm:prSet presAssocID="{42BC8F95-E488-4931-A589-CCC470123926}" presName="level2Shape" presStyleLbl="node2" presStyleIdx="3" presStyleCnt="4"/>
      <dgm:spPr/>
      <dgm:t>
        <a:bodyPr/>
        <a:lstStyle/>
        <a:p>
          <a:pPr rtl="1"/>
          <a:endParaRPr lang="ar-SA"/>
        </a:p>
      </dgm:t>
    </dgm:pt>
    <dgm:pt modelId="{9D7B2ED7-8FC5-4FF7-85D7-7C91162D1B83}" type="pres">
      <dgm:prSet presAssocID="{42BC8F95-E488-4931-A589-CCC470123926}" presName="hierChild3" presStyleCnt="0"/>
      <dgm:spPr/>
    </dgm:pt>
    <dgm:pt modelId="{F8D39774-B4B0-410E-B33F-E0652701534F}" type="pres">
      <dgm:prSet presAssocID="{AD9D0E59-F3B0-4180-8508-33D3EB30AF00}" presName="Name19" presStyleLbl="parChTrans1D3" presStyleIdx="2" presStyleCnt="4"/>
      <dgm:spPr/>
      <dgm:t>
        <a:bodyPr/>
        <a:lstStyle/>
        <a:p>
          <a:pPr rtl="1"/>
          <a:endParaRPr lang="ar-SA"/>
        </a:p>
      </dgm:t>
    </dgm:pt>
    <dgm:pt modelId="{986E1864-669F-4C2F-B9F2-FE7CEB238552}" type="pres">
      <dgm:prSet presAssocID="{BB9843DC-ECFB-4E99-B293-9E4D19B9228B}" presName="Name21" presStyleCnt="0"/>
      <dgm:spPr/>
    </dgm:pt>
    <dgm:pt modelId="{D49904C4-DF74-496A-9757-2FA6748E0DAF}" type="pres">
      <dgm:prSet presAssocID="{BB9843DC-ECFB-4E99-B293-9E4D19B9228B}" presName="level2Shape" presStyleLbl="node3" presStyleIdx="2" presStyleCnt="4"/>
      <dgm:spPr/>
      <dgm:t>
        <a:bodyPr/>
        <a:lstStyle/>
        <a:p>
          <a:pPr rtl="1"/>
          <a:endParaRPr lang="ar-SA"/>
        </a:p>
      </dgm:t>
    </dgm:pt>
    <dgm:pt modelId="{247C998F-0D0B-4084-A119-16FCB0218863}" type="pres">
      <dgm:prSet presAssocID="{BB9843DC-ECFB-4E99-B293-9E4D19B9228B}" presName="hierChild3" presStyleCnt="0"/>
      <dgm:spPr/>
    </dgm:pt>
    <dgm:pt modelId="{E1ED587A-5120-4A8E-B8C7-4A82FD7E4983}" type="pres">
      <dgm:prSet presAssocID="{31ADFD6F-FC66-4E91-A628-8D4BDE2F14C3}" presName="Name19" presStyleLbl="parChTrans1D3" presStyleIdx="3" presStyleCnt="4"/>
      <dgm:spPr/>
      <dgm:t>
        <a:bodyPr/>
        <a:lstStyle/>
        <a:p>
          <a:pPr rtl="1"/>
          <a:endParaRPr lang="ar-SA"/>
        </a:p>
      </dgm:t>
    </dgm:pt>
    <dgm:pt modelId="{30342691-9655-4BE7-8122-9DDEFE1FE60C}" type="pres">
      <dgm:prSet presAssocID="{EAE16E94-F668-409E-A66A-8C592E04763D}" presName="Name21" presStyleCnt="0"/>
      <dgm:spPr/>
    </dgm:pt>
    <dgm:pt modelId="{4984C1F2-CD27-4E26-AABF-3FCBB0157630}" type="pres">
      <dgm:prSet presAssocID="{EAE16E94-F668-409E-A66A-8C592E04763D}" presName="level2Shape" presStyleLbl="node3" presStyleIdx="3" presStyleCnt="4"/>
      <dgm:spPr/>
      <dgm:t>
        <a:bodyPr/>
        <a:lstStyle/>
        <a:p>
          <a:pPr rtl="1"/>
          <a:endParaRPr lang="ar-SA"/>
        </a:p>
      </dgm:t>
    </dgm:pt>
    <dgm:pt modelId="{CB6228AB-EC3F-4A95-B99E-23CE07045A0E}" type="pres">
      <dgm:prSet presAssocID="{EAE16E94-F668-409E-A66A-8C592E04763D}" presName="hierChild3" presStyleCnt="0"/>
      <dgm:spPr/>
    </dgm:pt>
    <dgm:pt modelId="{A8966460-EF23-478E-9F22-654649D5EA1C}" type="pres">
      <dgm:prSet presAssocID="{0A43D6A6-A0E3-42D9-AEA5-A76B141F9A50}" presName="bgShapesFlow" presStyleCnt="0"/>
      <dgm:spPr/>
    </dgm:pt>
  </dgm:ptLst>
  <dgm:cxnLst>
    <dgm:cxn modelId="{172FD5E2-B8FB-4030-845D-64748EBF0561}" type="presOf" srcId="{AD9D0E59-F3B0-4180-8508-33D3EB30AF00}" destId="{F8D39774-B4B0-410E-B33F-E0652701534F}" srcOrd="0" destOrd="0" presId="urn:microsoft.com/office/officeart/2005/8/layout/hierarchy6"/>
    <dgm:cxn modelId="{65DF2B86-8790-465D-B614-2B2102CC5507}" srcId="{42BC8F95-E488-4931-A589-CCC470123926}" destId="{BB9843DC-ECFB-4E99-B293-9E4D19B9228B}" srcOrd="0" destOrd="0" parTransId="{AD9D0E59-F3B0-4180-8508-33D3EB30AF00}" sibTransId="{E1306628-B701-4727-92F4-6FA1C956F3FE}"/>
    <dgm:cxn modelId="{DEFA8220-E049-492A-A29F-7B009521522A}" type="presOf" srcId="{CC302A17-9F38-4DDB-8947-4F5804C8FB4A}" destId="{8CC4C3CC-7C10-40BF-8EBE-F7EF6B6929E2}" srcOrd="0" destOrd="0" presId="urn:microsoft.com/office/officeart/2005/8/layout/hierarchy6"/>
    <dgm:cxn modelId="{9860FE1F-75CD-4648-897D-8CED2033F707}" type="presOf" srcId="{0A43D6A6-A0E3-42D9-AEA5-A76B141F9A50}" destId="{72D30751-E429-49FB-83FA-1204A6F2FB93}" srcOrd="0" destOrd="0" presId="urn:microsoft.com/office/officeart/2005/8/layout/hierarchy6"/>
    <dgm:cxn modelId="{B8A69E5A-CF78-4350-9176-6D783DB568A9}" srcId="{CC302A17-9F38-4DDB-8947-4F5804C8FB4A}" destId="{42BC8F95-E488-4931-A589-CCC470123926}" srcOrd="3" destOrd="0" parTransId="{51AD2C3F-2728-4F14-A3B6-D05A59E5981B}" sibTransId="{0E1FF395-1AAF-43F8-98BA-18958D048B5C}"/>
    <dgm:cxn modelId="{620E7366-F7F0-4820-9443-654E6C779383}" type="presOf" srcId="{0C028609-8EAD-4418-8556-E8D2F0F1D2D3}" destId="{B8DD0F13-6A8C-4C5C-BD99-58887AD6D852}" srcOrd="0" destOrd="0" presId="urn:microsoft.com/office/officeart/2005/8/layout/hierarchy6"/>
    <dgm:cxn modelId="{43DD008F-23C7-4F48-AAFA-3519222D24DA}" type="presOf" srcId="{6FA30385-BB23-48E2-8502-FB4AE68C9895}" destId="{4EF1B9BF-6E44-43F6-AC7F-E17391676E3D}" srcOrd="0" destOrd="0" presId="urn:microsoft.com/office/officeart/2005/8/layout/hierarchy6"/>
    <dgm:cxn modelId="{4D081A3A-07B0-463A-A042-FA878969725B}" type="presOf" srcId="{4AB9EAA5-67F4-4695-95A4-435EDE14712F}" destId="{EE033A71-ACAD-4856-B438-34E46F1A73B6}" srcOrd="0" destOrd="0" presId="urn:microsoft.com/office/officeart/2005/8/layout/hierarchy6"/>
    <dgm:cxn modelId="{CA020A93-E44A-454A-B365-0956E1B8F364}" srcId="{CC302A17-9F38-4DDB-8947-4F5804C8FB4A}" destId="{4AB9EAA5-67F4-4695-95A4-435EDE14712F}" srcOrd="0" destOrd="0" parTransId="{0C028609-8EAD-4418-8556-E8D2F0F1D2D3}" sibTransId="{BF29ABBE-23E3-4CC9-AD4E-F5515001EF10}"/>
    <dgm:cxn modelId="{5E631591-0FA4-4C46-8658-0AB2AEADCEEB}" type="presOf" srcId="{EAE16E94-F668-409E-A66A-8C592E04763D}" destId="{4984C1F2-CD27-4E26-AABF-3FCBB0157630}" srcOrd="0" destOrd="0" presId="urn:microsoft.com/office/officeart/2005/8/layout/hierarchy6"/>
    <dgm:cxn modelId="{EBE331F0-E95A-4A0C-A2B3-C224B7A1CCFB}" srcId="{4AB9EAA5-67F4-4695-95A4-435EDE14712F}" destId="{746E7E3D-0B4F-4515-B995-8418750F6593}" srcOrd="1" destOrd="0" parTransId="{6FA30385-BB23-48E2-8502-FB4AE68C9895}" sibTransId="{423E491E-F187-40E1-89EA-BDAE536BEDF4}"/>
    <dgm:cxn modelId="{35C07169-D177-4026-B18A-DC371BC35BBB}" type="presOf" srcId="{B1F9C47F-041B-4EE1-8588-C38BCF3F4EFD}" destId="{18F343BA-2E8E-4597-9F8F-CA66E6E3741A}" srcOrd="0" destOrd="0" presId="urn:microsoft.com/office/officeart/2005/8/layout/hierarchy6"/>
    <dgm:cxn modelId="{0695F457-3C6A-4FF7-A2D8-7D1F5406E5B3}" type="presOf" srcId="{746E7E3D-0B4F-4515-B995-8418750F6593}" destId="{2972D3A6-789D-45E6-9653-937C594B5240}" srcOrd="0" destOrd="0" presId="urn:microsoft.com/office/officeart/2005/8/layout/hierarchy6"/>
    <dgm:cxn modelId="{D961707B-177F-4AC2-9783-CF8F93C1EB43}" srcId="{42BC8F95-E488-4931-A589-CCC470123926}" destId="{EAE16E94-F668-409E-A66A-8C592E04763D}" srcOrd="1" destOrd="0" parTransId="{31ADFD6F-FC66-4E91-A628-8D4BDE2F14C3}" sibTransId="{B51CC76F-72FF-40DF-8DF0-3B7649F00B1A}"/>
    <dgm:cxn modelId="{71511CB3-35E5-4469-BC41-11162FFB1369}" srcId="{CC302A17-9F38-4DDB-8947-4F5804C8FB4A}" destId="{A8E92847-1FDF-4A2C-9E91-FAED36393E3A}" srcOrd="1" destOrd="0" parTransId="{B1F9C47F-041B-4EE1-8588-C38BCF3F4EFD}" sibTransId="{AA903CF1-EA98-4732-8750-6C646E790FC7}"/>
    <dgm:cxn modelId="{0A2143DB-DEFC-4969-B16B-7ADF6DCE7267}" type="presOf" srcId="{31ADFD6F-FC66-4E91-A628-8D4BDE2F14C3}" destId="{E1ED587A-5120-4A8E-B8C7-4A82FD7E4983}" srcOrd="0" destOrd="0" presId="urn:microsoft.com/office/officeart/2005/8/layout/hierarchy6"/>
    <dgm:cxn modelId="{500B7ECD-57E4-43BD-B9D9-D943A005673E}" type="presOf" srcId="{9D4BC49C-1165-4A61-9775-885DAB5B61D6}" destId="{FED80344-7C8B-427D-843B-B41AE9CCB7AC}" srcOrd="0" destOrd="0" presId="urn:microsoft.com/office/officeart/2005/8/layout/hierarchy6"/>
    <dgm:cxn modelId="{82EC75A9-EBFC-40A9-8BF3-12314724C587}" type="presOf" srcId="{DCB67257-6901-4750-B2C6-328950648D36}" destId="{8B58B4A5-B6D7-4AD0-8D3B-1E3F79C5F62F}" srcOrd="0" destOrd="0" presId="urn:microsoft.com/office/officeart/2005/8/layout/hierarchy6"/>
    <dgm:cxn modelId="{510BB645-A720-48B5-8EFB-DCD3949E2AFB}" type="presOf" srcId="{42BC8F95-E488-4931-A589-CCC470123926}" destId="{8BB2B966-FF15-4081-BBEC-11082E57EB12}" srcOrd="0" destOrd="0" presId="urn:microsoft.com/office/officeart/2005/8/layout/hierarchy6"/>
    <dgm:cxn modelId="{E947EEDB-E9CD-4A58-820D-865314049044}" type="presOf" srcId="{60BDBF90-C664-48A4-B00B-4587F37AD036}" destId="{5CCF7993-A999-40B8-8E77-17F77B03AF1B}" srcOrd="0" destOrd="0" presId="urn:microsoft.com/office/officeart/2005/8/layout/hierarchy6"/>
    <dgm:cxn modelId="{3D5E1DB0-0E81-4325-ACA5-C24B625D4DCB}" type="presOf" srcId="{51AD2C3F-2728-4F14-A3B6-D05A59E5981B}" destId="{4071CA2D-5B64-4BD0-A5B4-994633FFB99E}" srcOrd="0" destOrd="0" presId="urn:microsoft.com/office/officeart/2005/8/layout/hierarchy6"/>
    <dgm:cxn modelId="{280F47EF-93EE-4CBB-85F0-5D0D734DD2FE}" type="presOf" srcId="{A8E92847-1FDF-4A2C-9E91-FAED36393E3A}" destId="{2833BD04-8E36-43BC-960A-B885C35A5ACD}" srcOrd="0" destOrd="0" presId="urn:microsoft.com/office/officeart/2005/8/layout/hierarchy6"/>
    <dgm:cxn modelId="{E8D1CED8-F8D2-4D32-9472-B8E78EC85135}" srcId="{0A43D6A6-A0E3-42D9-AEA5-A76B141F9A50}" destId="{CC302A17-9F38-4DDB-8947-4F5804C8FB4A}" srcOrd="0" destOrd="0" parTransId="{0E4111F0-41F2-4B30-8745-FE29A77DCFEB}" sibTransId="{4A0F53A5-7477-4852-954F-0E726DB7F481}"/>
    <dgm:cxn modelId="{19A60998-0FD3-4E1E-AC84-812528A7A9ED}" srcId="{4AB9EAA5-67F4-4695-95A4-435EDE14712F}" destId="{9D4BC49C-1165-4A61-9775-885DAB5B61D6}" srcOrd="0" destOrd="0" parTransId="{DCB67257-6901-4750-B2C6-328950648D36}" sibTransId="{4145946C-5CBB-4255-8E0A-6FA523733837}"/>
    <dgm:cxn modelId="{E85E38C6-1731-4B9F-9869-F9F7FC62206E}" type="presOf" srcId="{BB9843DC-ECFB-4E99-B293-9E4D19B9228B}" destId="{D49904C4-DF74-496A-9757-2FA6748E0DAF}" srcOrd="0" destOrd="0" presId="urn:microsoft.com/office/officeart/2005/8/layout/hierarchy6"/>
    <dgm:cxn modelId="{A172DFBF-CC6D-4AB7-A9A6-25AD41F4D8FE}" srcId="{CC302A17-9F38-4DDB-8947-4F5804C8FB4A}" destId="{60BDBF90-C664-48A4-B00B-4587F37AD036}" srcOrd="2" destOrd="0" parTransId="{BC69E62C-0991-42C8-B4A7-39DC7121584F}" sibTransId="{334A4CE5-DA89-4B48-BB97-B5241A1A4200}"/>
    <dgm:cxn modelId="{B3067F3C-E6EE-44FA-A1E2-D5C298139586}" type="presOf" srcId="{BC69E62C-0991-42C8-B4A7-39DC7121584F}" destId="{F13268CD-D5A6-4EA8-95D0-7725A29A6646}" srcOrd="0" destOrd="0" presId="urn:microsoft.com/office/officeart/2005/8/layout/hierarchy6"/>
    <dgm:cxn modelId="{5F5C1A45-53D5-4079-9C64-BE74CD27D8C2}" type="presParOf" srcId="{72D30751-E429-49FB-83FA-1204A6F2FB93}" destId="{6E42030F-AD33-4E19-B272-8998225F3383}" srcOrd="0" destOrd="0" presId="urn:microsoft.com/office/officeart/2005/8/layout/hierarchy6"/>
    <dgm:cxn modelId="{B0D27546-578E-4317-BF47-49FDF8E2B6D9}" type="presParOf" srcId="{6E42030F-AD33-4E19-B272-8998225F3383}" destId="{5EB02ADA-D81F-4F2F-8626-59B2C22595AA}" srcOrd="0" destOrd="0" presId="urn:microsoft.com/office/officeart/2005/8/layout/hierarchy6"/>
    <dgm:cxn modelId="{D4417370-54AB-4AFB-9C9D-4C49BFC768AB}" type="presParOf" srcId="{5EB02ADA-D81F-4F2F-8626-59B2C22595AA}" destId="{D6607CD6-BFCC-4E16-B579-0CB451975757}" srcOrd="0" destOrd="0" presId="urn:microsoft.com/office/officeart/2005/8/layout/hierarchy6"/>
    <dgm:cxn modelId="{F183AF98-35EC-4718-BF0A-416B0CCBA42B}" type="presParOf" srcId="{D6607CD6-BFCC-4E16-B579-0CB451975757}" destId="{8CC4C3CC-7C10-40BF-8EBE-F7EF6B6929E2}" srcOrd="0" destOrd="0" presId="urn:microsoft.com/office/officeart/2005/8/layout/hierarchy6"/>
    <dgm:cxn modelId="{964C5F41-C0B5-449B-998B-6B48EF14FCBF}" type="presParOf" srcId="{D6607CD6-BFCC-4E16-B579-0CB451975757}" destId="{8597C474-FF6B-442C-B8DA-AC3F01506ED0}" srcOrd="1" destOrd="0" presId="urn:microsoft.com/office/officeart/2005/8/layout/hierarchy6"/>
    <dgm:cxn modelId="{FFEDA04D-6601-47A5-8E8E-3AF1D90B97E5}" type="presParOf" srcId="{8597C474-FF6B-442C-B8DA-AC3F01506ED0}" destId="{B8DD0F13-6A8C-4C5C-BD99-58887AD6D852}" srcOrd="0" destOrd="0" presId="urn:microsoft.com/office/officeart/2005/8/layout/hierarchy6"/>
    <dgm:cxn modelId="{4C8D6930-0194-4B50-B342-396D5D1E2D82}" type="presParOf" srcId="{8597C474-FF6B-442C-B8DA-AC3F01506ED0}" destId="{C7A84700-2929-43CD-B4C3-A08E6A18BA8B}" srcOrd="1" destOrd="0" presId="urn:microsoft.com/office/officeart/2005/8/layout/hierarchy6"/>
    <dgm:cxn modelId="{93BDAE93-AF18-422B-B257-FDCFA30CF676}" type="presParOf" srcId="{C7A84700-2929-43CD-B4C3-A08E6A18BA8B}" destId="{EE033A71-ACAD-4856-B438-34E46F1A73B6}" srcOrd="0" destOrd="0" presId="urn:microsoft.com/office/officeart/2005/8/layout/hierarchy6"/>
    <dgm:cxn modelId="{98E21332-60C5-4BF5-AC3E-C73630680B40}" type="presParOf" srcId="{C7A84700-2929-43CD-B4C3-A08E6A18BA8B}" destId="{E31AAA33-581C-4CC4-BE69-577C7D9E9B1D}" srcOrd="1" destOrd="0" presId="urn:microsoft.com/office/officeart/2005/8/layout/hierarchy6"/>
    <dgm:cxn modelId="{A2B8B94A-1DDF-4A71-909E-98C48989A0B6}" type="presParOf" srcId="{E31AAA33-581C-4CC4-BE69-577C7D9E9B1D}" destId="{8B58B4A5-B6D7-4AD0-8D3B-1E3F79C5F62F}" srcOrd="0" destOrd="0" presId="urn:microsoft.com/office/officeart/2005/8/layout/hierarchy6"/>
    <dgm:cxn modelId="{8F5025B9-7C16-4CFA-B202-D5249C8FA976}" type="presParOf" srcId="{E31AAA33-581C-4CC4-BE69-577C7D9E9B1D}" destId="{2562B0B1-3644-447B-A3EE-42ABB4F10057}" srcOrd="1" destOrd="0" presId="urn:microsoft.com/office/officeart/2005/8/layout/hierarchy6"/>
    <dgm:cxn modelId="{18AE4CDB-201E-468B-957A-6859E83D1DE5}" type="presParOf" srcId="{2562B0B1-3644-447B-A3EE-42ABB4F10057}" destId="{FED80344-7C8B-427D-843B-B41AE9CCB7AC}" srcOrd="0" destOrd="0" presId="urn:microsoft.com/office/officeart/2005/8/layout/hierarchy6"/>
    <dgm:cxn modelId="{EB11DAA6-7FFF-4F26-AB93-7EA3CFF9F1F9}" type="presParOf" srcId="{2562B0B1-3644-447B-A3EE-42ABB4F10057}" destId="{60F5C38C-8011-4A47-8C1B-9402C78B5C88}" srcOrd="1" destOrd="0" presId="urn:microsoft.com/office/officeart/2005/8/layout/hierarchy6"/>
    <dgm:cxn modelId="{F4A3C8A4-B43F-4092-AA4E-F4D2C01BA120}" type="presParOf" srcId="{E31AAA33-581C-4CC4-BE69-577C7D9E9B1D}" destId="{4EF1B9BF-6E44-43F6-AC7F-E17391676E3D}" srcOrd="2" destOrd="0" presId="urn:microsoft.com/office/officeart/2005/8/layout/hierarchy6"/>
    <dgm:cxn modelId="{C0CF42FC-4EB2-4F2C-87AF-898EE7A84EE2}" type="presParOf" srcId="{E31AAA33-581C-4CC4-BE69-577C7D9E9B1D}" destId="{10F0256A-EE23-42F9-A897-044EF0C3675C}" srcOrd="3" destOrd="0" presId="urn:microsoft.com/office/officeart/2005/8/layout/hierarchy6"/>
    <dgm:cxn modelId="{6CEA958F-F6C9-43A4-B714-0D5F718AE6C1}" type="presParOf" srcId="{10F0256A-EE23-42F9-A897-044EF0C3675C}" destId="{2972D3A6-789D-45E6-9653-937C594B5240}" srcOrd="0" destOrd="0" presId="urn:microsoft.com/office/officeart/2005/8/layout/hierarchy6"/>
    <dgm:cxn modelId="{30B7F949-9A07-4AAB-9EE7-86266B7CD7A2}" type="presParOf" srcId="{10F0256A-EE23-42F9-A897-044EF0C3675C}" destId="{30CD6877-AF91-47EB-A760-5094D296E0B2}" srcOrd="1" destOrd="0" presId="urn:microsoft.com/office/officeart/2005/8/layout/hierarchy6"/>
    <dgm:cxn modelId="{D7F4AB7A-C967-4C46-9FC8-39FB30DE7DBA}" type="presParOf" srcId="{8597C474-FF6B-442C-B8DA-AC3F01506ED0}" destId="{18F343BA-2E8E-4597-9F8F-CA66E6E3741A}" srcOrd="2" destOrd="0" presId="urn:microsoft.com/office/officeart/2005/8/layout/hierarchy6"/>
    <dgm:cxn modelId="{A8B1FD7D-C7B6-4683-B834-21E011815CE1}" type="presParOf" srcId="{8597C474-FF6B-442C-B8DA-AC3F01506ED0}" destId="{A5837991-961E-4B27-A231-395E84F56D46}" srcOrd="3" destOrd="0" presId="urn:microsoft.com/office/officeart/2005/8/layout/hierarchy6"/>
    <dgm:cxn modelId="{885AA850-0801-4FC1-9904-ED7DAE1AA947}" type="presParOf" srcId="{A5837991-961E-4B27-A231-395E84F56D46}" destId="{2833BD04-8E36-43BC-960A-B885C35A5ACD}" srcOrd="0" destOrd="0" presId="urn:microsoft.com/office/officeart/2005/8/layout/hierarchy6"/>
    <dgm:cxn modelId="{F9446A5A-2130-44EB-9339-E7765C353517}" type="presParOf" srcId="{A5837991-961E-4B27-A231-395E84F56D46}" destId="{4C17B0C6-8969-4C1B-AF2F-7C07F88C62ED}" srcOrd="1" destOrd="0" presId="urn:microsoft.com/office/officeart/2005/8/layout/hierarchy6"/>
    <dgm:cxn modelId="{36C4640A-C780-4F3A-88D4-0C8E9AB62216}" type="presParOf" srcId="{8597C474-FF6B-442C-B8DA-AC3F01506ED0}" destId="{F13268CD-D5A6-4EA8-95D0-7725A29A6646}" srcOrd="4" destOrd="0" presId="urn:microsoft.com/office/officeart/2005/8/layout/hierarchy6"/>
    <dgm:cxn modelId="{65B80FC4-3FD3-4D78-B2EA-3923B528E71D}" type="presParOf" srcId="{8597C474-FF6B-442C-B8DA-AC3F01506ED0}" destId="{16B02F35-C542-4C6F-9566-F19C93265DE4}" srcOrd="5" destOrd="0" presId="urn:microsoft.com/office/officeart/2005/8/layout/hierarchy6"/>
    <dgm:cxn modelId="{157D42C2-BD12-41EE-8103-83595E203519}" type="presParOf" srcId="{16B02F35-C542-4C6F-9566-F19C93265DE4}" destId="{5CCF7993-A999-40B8-8E77-17F77B03AF1B}" srcOrd="0" destOrd="0" presId="urn:microsoft.com/office/officeart/2005/8/layout/hierarchy6"/>
    <dgm:cxn modelId="{8C839C40-9F93-41DC-87F0-899DB92A3BE2}" type="presParOf" srcId="{16B02F35-C542-4C6F-9566-F19C93265DE4}" destId="{03049BFC-C40B-43AF-ABCF-48EA4E9433B4}" srcOrd="1" destOrd="0" presId="urn:microsoft.com/office/officeart/2005/8/layout/hierarchy6"/>
    <dgm:cxn modelId="{391CB13B-F4F3-4F91-91CC-56008387EBCF}" type="presParOf" srcId="{8597C474-FF6B-442C-B8DA-AC3F01506ED0}" destId="{4071CA2D-5B64-4BD0-A5B4-994633FFB99E}" srcOrd="6" destOrd="0" presId="urn:microsoft.com/office/officeart/2005/8/layout/hierarchy6"/>
    <dgm:cxn modelId="{7B35E44A-9210-4BF8-B7E1-648B46E14ECA}" type="presParOf" srcId="{8597C474-FF6B-442C-B8DA-AC3F01506ED0}" destId="{0AF17680-D5FA-46BB-A85D-D6C4E7CA8593}" srcOrd="7" destOrd="0" presId="urn:microsoft.com/office/officeart/2005/8/layout/hierarchy6"/>
    <dgm:cxn modelId="{11AABAEA-6005-4D61-88DE-6821032E0264}" type="presParOf" srcId="{0AF17680-D5FA-46BB-A85D-D6C4E7CA8593}" destId="{8BB2B966-FF15-4081-BBEC-11082E57EB12}" srcOrd="0" destOrd="0" presId="urn:microsoft.com/office/officeart/2005/8/layout/hierarchy6"/>
    <dgm:cxn modelId="{26B18312-D26E-446E-917B-DE883A80D2DE}" type="presParOf" srcId="{0AF17680-D5FA-46BB-A85D-D6C4E7CA8593}" destId="{9D7B2ED7-8FC5-4FF7-85D7-7C91162D1B83}" srcOrd="1" destOrd="0" presId="urn:microsoft.com/office/officeart/2005/8/layout/hierarchy6"/>
    <dgm:cxn modelId="{28E8FE1F-CD34-4A77-A4EE-17D1078F8825}" type="presParOf" srcId="{9D7B2ED7-8FC5-4FF7-85D7-7C91162D1B83}" destId="{F8D39774-B4B0-410E-B33F-E0652701534F}" srcOrd="0" destOrd="0" presId="urn:microsoft.com/office/officeart/2005/8/layout/hierarchy6"/>
    <dgm:cxn modelId="{78D531EB-16C5-459E-AAD6-ED1C0234A9C8}" type="presParOf" srcId="{9D7B2ED7-8FC5-4FF7-85D7-7C91162D1B83}" destId="{986E1864-669F-4C2F-B9F2-FE7CEB238552}" srcOrd="1" destOrd="0" presId="urn:microsoft.com/office/officeart/2005/8/layout/hierarchy6"/>
    <dgm:cxn modelId="{BCC1BB8B-B5C3-4D4B-AA67-ECF0DE96983A}" type="presParOf" srcId="{986E1864-669F-4C2F-B9F2-FE7CEB238552}" destId="{D49904C4-DF74-496A-9757-2FA6748E0DAF}" srcOrd="0" destOrd="0" presId="urn:microsoft.com/office/officeart/2005/8/layout/hierarchy6"/>
    <dgm:cxn modelId="{EF44EFC3-D785-4FA0-865D-4B428FD8E039}" type="presParOf" srcId="{986E1864-669F-4C2F-B9F2-FE7CEB238552}" destId="{247C998F-0D0B-4084-A119-16FCB0218863}" srcOrd="1" destOrd="0" presId="urn:microsoft.com/office/officeart/2005/8/layout/hierarchy6"/>
    <dgm:cxn modelId="{995DD1B9-BB69-447B-848B-3642BB9286FF}" type="presParOf" srcId="{9D7B2ED7-8FC5-4FF7-85D7-7C91162D1B83}" destId="{E1ED587A-5120-4A8E-B8C7-4A82FD7E4983}" srcOrd="2" destOrd="0" presId="urn:microsoft.com/office/officeart/2005/8/layout/hierarchy6"/>
    <dgm:cxn modelId="{EEB9DF1B-6CD3-4EB9-A03A-6E61D5EF8B46}" type="presParOf" srcId="{9D7B2ED7-8FC5-4FF7-85D7-7C91162D1B83}" destId="{30342691-9655-4BE7-8122-9DDEFE1FE60C}" srcOrd="3" destOrd="0" presId="urn:microsoft.com/office/officeart/2005/8/layout/hierarchy6"/>
    <dgm:cxn modelId="{BB50B15F-A754-4341-BB05-E72C63677CD8}" type="presParOf" srcId="{30342691-9655-4BE7-8122-9DDEFE1FE60C}" destId="{4984C1F2-CD27-4E26-AABF-3FCBB0157630}" srcOrd="0" destOrd="0" presId="urn:microsoft.com/office/officeart/2005/8/layout/hierarchy6"/>
    <dgm:cxn modelId="{6934670B-68B2-4532-9ADD-BC0689ABE348}" type="presParOf" srcId="{30342691-9655-4BE7-8122-9DDEFE1FE60C}" destId="{CB6228AB-EC3F-4A95-B99E-23CE07045A0E}" srcOrd="1" destOrd="0" presId="urn:microsoft.com/office/officeart/2005/8/layout/hierarchy6"/>
    <dgm:cxn modelId="{D746AD7D-B145-4E2D-ABEE-473DE5AF93C9}" type="presParOf" srcId="{72D30751-E429-49FB-83FA-1204A6F2FB93}" destId="{A8966460-EF23-478E-9F22-654649D5EA1C}" srcOrd="1" destOrd="0" presId="urn:microsoft.com/office/officeart/2005/8/layout/hierarchy6"/>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0A43D6A6-A0E3-42D9-AEA5-A76B141F9A50}" type="doc">
      <dgm:prSet loTypeId="urn:microsoft.com/office/officeart/2005/8/layout/hierarchy6" loCatId="hierarchy" qsTypeId="urn:microsoft.com/office/officeart/2005/8/quickstyle/simple1" qsCatId="simple" csTypeId="urn:microsoft.com/office/officeart/2005/8/colors/colorful1#2" csCatId="colorful" phldr="1"/>
      <dgm:spPr/>
      <dgm:t>
        <a:bodyPr/>
        <a:lstStyle/>
        <a:p>
          <a:pPr rtl="1"/>
          <a:endParaRPr lang="ar-SA"/>
        </a:p>
      </dgm:t>
    </dgm:pt>
    <dgm:pt modelId="{CC302A17-9F38-4DDB-8947-4F5804C8FB4A}">
      <dgm:prSet phldrT="[نص]" custT="1"/>
      <dgm:spPr/>
      <dgm:t>
        <a:bodyPr/>
        <a:lstStyle/>
        <a:p>
          <a:pPr rtl="1"/>
          <a:r>
            <a:rPr lang="ar-SA" sz="2400" dirty="0" smtClean="0"/>
            <a:t>المدير</a:t>
          </a:r>
          <a:endParaRPr lang="ar-SA" sz="2400" dirty="0"/>
        </a:p>
      </dgm:t>
    </dgm:pt>
    <dgm:pt modelId="{0E4111F0-41F2-4B30-8745-FE29A77DCFEB}" type="parTrans" cxnId="{E8D1CED8-F8D2-4D32-9472-B8E78EC85135}">
      <dgm:prSet/>
      <dgm:spPr/>
      <dgm:t>
        <a:bodyPr/>
        <a:lstStyle/>
        <a:p>
          <a:pPr rtl="1"/>
          <a:endParaRPr lang="ar-SA" sz="2000"/>
        </a:p>
      </dgm:t>
    </dgm:pt>
    <dgm:pt modelId="{4A0F53A5-7477-4852-954F-0E726DB7F481}" type="sibTrans" cxnId="{E8D1CED8-F8D2-4D32-9472-B8E78EC85135}">
      <dgm:prSet/>
      <dgm:spPr/>
      <dgm:t>
        <a:bodyPr/>
        <a:lstStyle/>
        <a:p>
          <a:pPr rtl="1"/>
          <a:endParaRPr lang="ar-SA" sz="2000"/>
        </a:p>
      </dgm:t>
    </dgm:pt>
    <dgm:pt modelId="{4AB9EAA5-67F4-4695-95A4-435EDE14712F}">
      <dgm:prSet phldrT="[نص]" custT="1"/>
      <dgm:spPr/>
      <dgm:t>
        <a:bodyPr/>
        <a:lstStyle/>
        <a:p>
          <a:pPr rtl="1"/>
          <a:r>
            <a:rPr lang="ar-SA" sz="2400" dirty="0" smtClean="0"/>
            <a:t>القسم الثالث</a:t>
          </a:r>
          <a:endParaRPr lang="ar-SA" sz="2400" dirty="0"/>
        </a:p>
      </dgm:t>
    </dgm:pt>
    <dgm:pt modelId="{0C028609-8EAD-4418-8556-E8D2F0F1D2D3}" type="parTrans" cxnId="{CA020A93-E44A-454A-B365-0956E1B8F364}">
      <dgm:prSet/>
      <dgm:spPr/>
      <dgm:t>
        <a:bodyPr/>
        <a:lstStyle/>
        <a:p>
          <a:pPr rtl="1"/>
          <a:endParaRPr lang="ar-SA" sz="2000"/>
        </a:p>
      </dgm:t>
    </dgm:pt>
    <dgm:pt modelId="{BF29ABBE-23E3-4CC9-AD4E-F5515001EF10}" type="sibTrans" cxnId="{CA020A93-E44A-454A-B365-0956E1B8F364}">
      <dgm:prSet/>
      <dgm:spPr/>
      <dgm:t>
        <a:bodyPr/>
        <a:lstStyle/>
        <a:p>
          <a:pPr rtl="1"/>
          <a:endParaRPr lang="ar-SA" sz="2000"/>
        </a:p>
      </dgm:t>
    </dgm:pt>
    <dgm:pt modelId="{9D4BC49C-1165-4A61-9775-885DAB5B61D6}">
      <dgm:prSet phldrT="[نص]" custT="1"/>
      <dgm:spPr/>
      <dgm:t>
        <a:bodyPr/>
        <a:lstStyle/>
        <a:p>
          <a:pPr rtl="1"/>
          <a:r>
            <a:rPr lang="ar-SA" sz="2400" dirty="0" smtClean="0"/>
            <a:t>التسويق</a:t>
          </a:r>
          <a:endParaRPr lang="ar-SA" sz="2400" dirty="0"/>
        </a:p>
      </dgm:t>
    </dgm:pt>
    <dgm:pt modelId="{DCB67257-6901-4750-B2C6-328950648D36}" type="parTrans" cxnId="{19A60998-0FD3-4E1E-AC84-812528A7A9ED}">
      <dgm:prSet/>
      <dgm:spPr/>
      <dgm:t>
        <a:bodyPr/>
        <a:lstStyle/>
        <a:p>
          <a:pPr rtl="1"/>
          <a:endParaRPr lang="ar-SA" sz="2000"/>
        </a:p>
      </dgm:t>
    </dgm:pt>
    <dgm:pt modelId="{4145946C-5CBB-4255-8E0A-6FA523733837}" type="sibTrans" cxnId="{19A60998-0FD3-4E1E-AC84-812528A7A9ED}">
      <dgm:prSet/>
      <dgm:spPr/>
      <dgm:t>
        <a:bodyPr/>
        <a:lstStyle/>
        <a:p>
          <a:pPr rtl="1"/>
          <a:endParaRPr lang="ar-SA" sz="2000"/>
        </a:p>
      </dgm:t>
    </dgm:pt>
    <dgm:pt modelId="{746E7E3D-0B4F-4515-B995-8418750F6593}">
      <dgm:prSet phldrT="[نص]" custT="1"/>
      <dgm:spPr/>
      <dgm:t>
        <a:bodyPr/>
        <a:lstStyle/>
        <a:p>
          <a:pPr rtl="1"/>
          <a:r>
            <a:rPr lang="ar-SA" sz="2400" dirty="0" smtClean="0"/>
            <a:t>المالية</a:t>
          </a:r>
          <a:endParaRPr lang="ar-SA" sz="2400" dirty="0"/>
        </a:p>
      </dgm:t>
    </dgm:pt>
    <dgm:pt modelId="{6FA30385-BB23-48E2-8502-FB4AE68C9895}" type="parTrans" cxnId="{EBE331F0-E95A-4A0C-A2B3-C224B7A1CCFB}">
      <dgm:prSet/>
      <dgm:spPr/>
      <dgm:t>
        <a:bodyPr/>
        <a:lstStyle/>
        <a:p>
          <a:pPr rtl="1"/>
          <a:endParaRPr lang="ar-SA" sz="2000"/>
        </a:p>
      </dgm:t>
    </dgm:pt>
    <dgm:pt modelId="{423E491E-F187-40E1-89EA-BDAE536BEDF4}" type="sibTrans" cxnId="{EBE331F0-E95A-4A0C-A2B3-C224B7A1CCFB}">
      <dgm:prSet/>
      <dgm:spPr/>
      <dgm:t>
        <a:bodyPr/>
        <a:lstStyle/>
        <a:p>
          <a:pPr rtl="1"/>
          <a:endParaRPr lang="ar-SA" sz="2000"/>
        </a:p>
      </dgm:t>
    </dgm:pt>
    <dgm:pt modelId="{42BC8F95-E488-4931-A589-CCC470123926}">
      <dgm:prSet phldrT="[نص]" custT="1"/>
      <dgm:spPr/>
      <dgm:t>
        <a:bodyPr/>
        <a:lstStyle/>
        <a:p>
          <a:pPr rtl="1"/>
          <a:r>
            <a:rPr lang="ar-SA" sz="2400" dirty="0" smtClean="0"/>
            <a:t>القسم الاول</a:t>
          </a:r>
          <a:endParaRPr lang="ar-SA" sz="2400" dirty="0"/>
        </a:p>
      </dgm:t>
    </dgm:pt>
    <dgm:pt modelId="{51AD2C3F-2728-4F14-A3B6-D05A59E5981B}" type="parTrans" cxnId="{B8A69E5A-CF78-4350-9176-6D783DB568A9}">
      <dgm:prSet/>
      <dgm:spPr/>
      <dgm:t>
        <a:bodyPr/>
        <a:lstStyle/>
        <a:p>
          <a:pPr rtl="1"/>
          <a:endParaRPr lang="ar-SA" sz="2000"/>
        </a:p>
      </dgm:t>
    </dgm:pt>
    <dgm:pt modelId="{0E1FF395-1AAF-43F8-98BA-18958D048B5C}" type="sibTrans" cxnId="{B8A69E5A-CF78-4350-9176-6D783DB568A9}">
      <dgm:prSet/>
      <dgm:spPr/>
      <dgm:t>
        <a:bodyPr/>
        <a:lstStyle/>
        <a:p>
          <a:pPr rtl="1"/>
          <a:endParaRPr lang="ar-SA" sz="2000"/>
        </a:p>
      </dgm:t>
    </dgm:pt>
    <dgm:pt modelId="{BB9843DC-ECFB-4E99-B293-9E4D19B9228B}">
      <dgm:prSet phldrT="[نص]" custT="1"/>
      <dgm:spPr/>
      <dgm:t>
        <a:bodyPr/>
        <a:lstStyle/>
        <a:p>
          <a:pPr rtl="1"/>
          <a:r>
            <a:rPr lang="ar-SA" sz="2400" dirty="0" smtClean="0"/>
            <a:t>المالية</a:t>
          </a:r>
          <a:endParaRPr lang="ar-SA" sz="2400" dirty="0"/>
        </a:p>
      </dgm:t>
    </dgm:pt>
    <dgm:pt modelId="{AD9D0E59-F3B0-4180-8508-33D3EB30AF00}" type="parTrans" cxnId="{65DF2B86-8790-465D-B614-2B2102CC5507}">
      <dgm:prSet/>
      <dgm:spPr/>
      <dgm:t>
        <a:bodyPr/>
        <a:lstStyle/>
        <a:p>
          <a:pPr rtl="1"/>
          <a:endParaRPr lang="ar-SA" sz="2000"/>
        </a:p>
      </dgm:t>
    </dgm:pt>
    <dgm:pt modelId="{E1306628-B701-4727-92F4-6FA1C956F3FE}" type="sibTrans" cxnId="{65DF2B86-8790-465D-B614-2B2102CC5507}">
      <dgm:prSet/>
      <dgm:spPr/>
      <dgm:t>
        <a:bodyPr/>
        <a:lstStyle/>
        <a:p>
          <a:pPr rtl="1"/>
          <a:endParaRPr lang="ar-SA" sz="2000"/>
        </a:p>
      </dgm:t>
    </dgm:pt>
    <dgm:pt modelId="{60BDBF90-C664-48A4-B00B-4587F37AD036}">
      <dgm:prSet phldrT="[نص]" custT="1"/>
      <dgm:spPr/>
      <dgm:t>
        <a:bodyPr/>
        <a:lstStyle/>
        <a:p>
          <a:pPr rtl="1"/>
          <a:r>
            <a:rPr lang="ar-SA" sz="2400" dirty="0" smtClean="0"/>
            <a:t>القسم الثاني</a:t>
          </a:r>
          <a:endParaRPr lang="ar-SA" sz="2400" dirty="0"/>
        </a:p>
      </dgm:t>
    </dgm:pt>
    <dgm:pt modelId="{BC69E62C-0991-42C8-B4A7-39DC7121584F}" type="parTrans" cxnId="{A172DFBF-CC6D-4AB7-A9A6-25AD41F4D8FE}">
      <dgm:prSet/>
      <dgm:spPr/>
      <dgm:t>
        <a:bodyPr/>
        <a:lstStyle/>
        <a:p>
          <a:pPr rtl="1"/>
          <a:endParaRPr lang="ar-SA" sz="2000"/>
        </a:p>
      </dgm:t>
    </dgm:pt>
    <dgm:pt modelId="{334A4CE5-DA89-4B48-BB97-B5241A1A4200}" type="sibTrans" cxnId="{A172DFBF-CC6D-4AB7-A9A6-25AD41F4D8FE}">
      <dgm:prSet/>
      <dgm:spPr/>
      <dgm:t>
        <a:bodyPr/>
        <a:lstStyle/>
        <a:p>
          <a:pPr rtl="1"/>
          <a:endParaRPr lang="ar-SA" sz="2000"/>
        </a:p>
      </dgm:t>
    </dgm:pt>
    <dgm:pt modelId="{EAE16E94-F668-409E-A66A-8C592E04763D}">
      <dgm:prSet phldrT="[نص]" custT="1"/>
      <dgm:spPr/>
      <dgm:t>
        <a:bodyPr/>
        <a:lstStyle/>
        <a:p>
          <a:pPr rtl="1"/>
          <a:r>
            <a:rPr lang="ar-SA" sz="2400" dirty="0" smtClean="0"/>
            <a:t>التسويق</a:t>
          </a:r>
          <a:endParaRPr lang="ar-SA" sz="2400" dirty="0"/>
        </a:p>
      </dgm:t>
    </dgm:pt>
    <dgm:pt modelId="{31ADFD6F-FC66-4E91-A628-8D4BDE2F14C3}" type="parTrans" cxnId="{D961707B-177F-4AC2-9783-CF8F93C1EB43}">
      <dgm:prSet/>
      <dgm:spPr/>
      <dgm:t>
        <a:bodyPr/>
        <a:lstStyle/>
        <a:p>
          <a:pPr rtl="1"/>
          <a:endParaRPr lang="ar-SA" sz="2000"/>
        </a:p>
      </dgm:t>
    </dgm:pt>
    <dgm:pt modelId="{B51CC76F-72FF-40DF-8DF0-3B7649F00B1A}" type="sibTrans" cxnId="{D961707B-177F-4AC2-9783-CF8F93C1EB43}">
      <dgm:prSet/>
      <dgm:spPr/>
      <dgm:t>
        <a:bodyPr/>
        <a:lstStyle/>
        <a:p>
          <a:pPr rtl="1"/>
          <a:endParaRPr lang="ar-SA" sz="2000"/>
        </a:p>
      </dgm:t>
    </dgm:pt>
    <dgm:pt modelId="{1BFE787C-3F51-43EC-9EB8-CDE6B233A878}">
      <dgm:prSet phldrT="[نص]" custT="1"/>
      <dgm:spPr/>
      <dgm:t>
        <a:bodyPr/>
        <a:lstStyle/>
        <a:p>
          <a:pPr rtl="1"/>
          <a:r>
            <a:rPr lang="ar-SA" sz="2400" dirty="0" smtClean="0"/>
            <a:t>الانتاج</a:t>
          </a:r>
          <a:endParaRPr lang="ar-SA" sz="2400" dirty="0"/>
        </a:p>
      </dgm:t>
    </dgm:pt>
    <dgm:pt modelId="{EAF6AF57-9AFE-4D33-BF12-C7B9FD741FB8}" type="parTrans" cxnId="{E31A1090-74C1-4AF9-BA0D-6D8D3B7FC1E2}">
      <dgm:prSet/>
      <dgm:spPr/>
      <dgm:t>
        <a:bodyPr/>
        <a:lstStyle/>
        <a:p>
          <a:pPr rtl="1"/>
          <a:endParaRPr lang="ar-SA" sz="2000"/>
        </a:p>
      </dgm:t>
    </dgm:pt>
    <dgm:pt modelId="{900A621E-5A1A-4ED0-8FF4-565625947F85}" type="sibTrans" cxnId="{E31A1090-74C1-4AF9-BA0D-6D8D3B7FC1E2}">
      <dgm:prSet/>
      <dgm:spPr/>
      <dgm:t>
        <a:bodyPr/>
        <a:lstStyle/>
        <a:p>
          <a:pPr rtl="1"/>
          <a:endParaRPr lang="ar-SA" sz="2000"/>
        </a:p>
      </dgm:t>
    </dgm:pt>
    <dgm:pt modelId="{9CE2839F-CF6C-4B2E-979F-1A531E7C277F}">
      <dgm:prSet phldrT="[نص]" custT="1"/>
      <dgm:spPr/>
      <dgm:t>
        <a:bodyPr/>
        <a:lstStyle/>
        <a:p>
          <a:pPr rtl="1"/>
          <a:r>
            <a:rPr lang="ar-SA" sz="2400" dirty="0" smtClean="0"/>
            <a:t>الانتاج</a:t>
          </a:r>
          <a:endParaRPr lang="ar-SA" sz="2400" dirty="0"/>
        </a:p>
      </dgm:t>
    </dgm:pt>
    <dgm:pt modelId="{F2D297FF-1C2E-4CDB-981D-C6377640D63C}" type="parTrans" cxnId="{3706B77D-81E9-4F0F-B111-8B8C48E045DD}">
      <dgm:prSet/>
      <dgm:spPr/>
      <dgm:t>
        <a:bodyPr/>
        <a:lstStyle/>
        <a:p>
          <a:pPr rtl="1"/>
          <a:endParaRPr lang="ar-SA" sz="2000"/>
        </a:p>
      </dgm:t>
    </dgm:pt>
    <dgm:pt modelId="{DA97EC3D-7913-43FD-A226-1F2E87E7539B}" type="sibTrans" cxnId="{3706B77D-81E9-4F0F-B111-8B8C48E045DD}">
      <dgm:prSet/>
      <dgm:spPr/>
      <dgm:t>
        <a:bodyPr/>
        <a:lstStyle/>
        <a:p>
          <a:pPr rtl="1"/>
          <a:endParaRPr lang="ar-SA" sz="2000"/>
        </a:p>
      </dgm:t>
    </dgm:pt>
    <dgm:pt modelId="{72D30751-E429-49FB-83FA-1204A6F2FB93}" type="pres">
      <dgm:prSet presAssocID="{0A43D6A6-A0E3-42D9-AEA5-A76B141F9A50}" presName="mainComposite" presStyleCnt="0">
        <dgm:presLayoutVars>
          <dgm:chPref val="1"/>
          <dgm:dir/>
          <dgm:animOne val="branch"/>
          <dgm:animLvl val="lvl"/>
          <dgm:resizeHandles val="exact"/>
        </dgm:presLayoutVars>
      </dgm:prSet>
      <dgm:spPr/>
      <dgm:t>
        <a:bodyPr/>
        <a:lstStyle/>
        <a:p>
          <a:pPr rtl="1"/>
          <a:endParaRPr lang="ar-SA"/>
        </a:p>
      </dgm:t>
    </dgm:pt>
    <dgm:pt modelId="{6E42030F-AD33-4E19-B272-8998225F3383}" type="pres">
      <dgm:prSet presAssocID="{0A43D6A6-A0E3-42D9-AEA5-A76B141F9A50}" presName="hierFlow" presStyleCnt="0"/>
      <dgm:spPr/>
    </dgm:pt>
    <dgm:pt modelId="{5EB02ADA-D81F-4F2F-8626-59B2C22595AA}" type="pres">
      <dgm:prSet presAssocID="{0A43D6A6-A0E3-42D9-AEA5-A76B141F9A50}" presName="hierChild1" presStyleCnt="0">
        <dgm:presLayoutVars>
          <dgm:chPref val="1"/>
          <dgm:animOne val="branch"/>
          <dgm:animLvl val="lvl"/>
        </dgm:presLayoutVars>
      </dgm:prSet>
      <dgm:spPr/>
    </dgm:pt>
    <dgm:pt modelId="{D6607CD6-BFCC-4E16-B579-0CB451975757}" type="pres">
      <dgm:prSet presAssocID="{CC302A17-9F38-4DDB-8947-4F5804C8FB4A}" presName="Name14" presStyleCnt="0"/>
      <dgm:spPr/>
    </dgm:pt>
    <dgm:pt modelId="{8CC4C3CC-7C10-40BF-8EBE-F7EF6B6929E2}" type="pres">
      <dgm:prSet presAssocID="{CC302A17-9F38-4DDB-8947-4F5804C8FB4A}" presName="level1Shape" presStyleLbl="node0" presStyleIdx="0" presStyleCnt="1">
        <dgm:presLayoutVars>
          <dgm:chPref val="3"/>
        </dgm:presLayoutVars>
      </dgm:prSet>
      <dgm:spPr/>
      <dgm:t>
        <a:bodyPr/>
        <a:lstStyle/>
        <a:p>
          <a:pPr rtl="1"/>
          <a:endParaRPr lang="ar-SA"/>
        </a:p>
      </dgm:t>
    </dgm:pt>
    <dgm:pt modelId="{8597C474-FF6B-442C-B8DA-AC3F01506ED0}" type="pres">
      <dgm:prSet presAssocID="{CC302A17-9F38-4DDB-8947-4F5804C8FB4A}" presName="hierChild2" presStyleCnt="0"/>
      <dgm:spPr/>
    </dgm:pt>
    <dgm:pt modelId="{B8DD0F13-6A8C-4C5C-BD99-58887AD6D852}" type="pres">
      <dgm:prSet presAssocID="{0C028609-8EAD-4418-8556-E8D2F0F1D2D3}" presName="Name19" presStyleLbl="parChTrans1D2" presStyleIdx="0" presStyleCnt="3"/>
      <dgm:spPr/>
      <dgm:t>
        <a:bodyPr/>
        <a:lstStyle/>
        <a:p>
          <a:pPr rtl="1"/>
          <a:endParaRPr lang="ar-SA"/>
        </a:p>
      </dgm:t>
    </dgm:pt>
    <dgm:pt modelId="{C7A84700-2929-43CD-B4C3-A08E6A18BA8B}" type="pres">
      <dgm:prSet presAssocID="{4AB9EAA5-67F4-4695-95A4-435EDE14712F}" presName="Name21" presStyleCnt="0"/>
      <dgm:spPr/>
    </dgm:pt>
    <dgm:pt modelId="{EE033A71-ACAD-4856-B438-34E46F1A73B6}" type="pres">
      <dgm:prSet presAssocID="{4AB9EAA5-67F4-4695-95A4-435EDE14712F}" presName="level2Shape" presStyleLbl="node2" presStyleIdx="0" presStyleCnt="3" custLinFactNeighborX="-668" custLinFactNeighborY="222"/>
      <dgm:spPr/>
      <dgm:t>
        <a:bodyPr/>
        <a:lstStyle/>
        <a:p>
          <a:pPr rtl="1"/>
          <a:endParaRPr lang="ar-SA"/>
        </a:p>
      </dgm:t>
    </dgm:pt>
    <dgm:pt modelId="{E31AAA33-581C-4CC4-BE69-577C7D9E9B1D}" type="pres">
      <dgm:prSet presAssocID="{4AB9EAA5-67F4-4695-95A4-435EDE14712F}" presName="hierChild3" presStyleCnt="0"/>
      <dgm:spPr/>
    </dgm:pt>
    <dgm:pt modelId="{8B58B4A5-B6D7-4AD0-8D3B-1E3F79C5F62F}" type="pres">
      <dgm:prSet presAssocID="{DCB67257-6901-4750-B2C6-328950648D36}" presName="Name19" presStyleLbl="parChTrans1D3" presStyleIdx="0" presStyleCnt="6"/>
      <dgm:spPr/>
      <dgm:t>
        <a:bodyPr/>
        <a:lstStyle/>
        <a:p>
          <a:pPr rtl="1"/>
          <a:endParaRPr lang="ar-SA"/>
        </a:p>
      </dgm:t>
    </dgm:pt>
    <dgm:pt modelId="{2562B0B1-3644-447B-A3EE-42ABB4F10057}" type="pres">
      <dgm:prSet presAssocID="{9D4BC49C-1165-4A61-9775-885DAB5B61D6}" presName="Name21" presStyleCnt="0"/>
      <dgm:spPr/>
    </dgm:pt>
    <dgm:pt modelId="{FED80344-7C8B-427D-843B-B41AE9CCB7AC}" type="pres">
      <dgm:prSet presAssocID="{9D4BC49C-1165-4A61-9775-885DAB5B61D6}" presName="level2Shape" presStyleLbl="node3" presStyleIdx="0" presStyleCnt="6"/>
      <dgm:spPr/>
      <dgm:t>
        <a:bodyPr/>
        <a:lstStyle/>
        <a:p>
          <a:pPr rtl="1"/>
          <a:endParaRPr lang="ar-SA"/>
        </a:p>
      </dgm:t>
    </dgm:pt>
    <dgm:pt modelId="{60F5C38C-8011-4A47-8C1B-9402C78B5C88}" type="pres">
      <dgm:prSet presAssocID="{9D4BC49C-1165-4A61-9775-885DAB5B61D6}" presName="hierChild3" presStyleCnt="0"/>
      <dgm:spPr/>
    </dgm:pt>
    <dgm:pt modelId="{4EF1B9BF-6E44-43F6-AC7F-E17391676E3D}" type="pres">
      <dgm:prSet presAssocID="{6FA30385-BB23-48E2-8502-FB4AE68C9895}" presName="Name19" presStyleLbl="parChTrans1D3" presStyleIdx="1" presStyleCnt="6"/>
      <dgm:spPr/>
      <dgm:t>
        <a:bodyPr/>
        <a:lstStyle/>
        <a:p>
          <a:pPr rtl="1"/>
          <a:endParaRPr lang="ar-SA"/>
        </a:p>
      </dgm:t>
    </dgm:pt>
    <dgm:pt modelId="{10F0256A-EE23-42F9-A897-044EF0C3675C}" type="pres">
      <dgm:prSet presAssocID="{746E7E3D-0B4F-4515-B995-8418750F6593}" presName="Name21" presStyleCnt="0"/>
      <dgm:spPr/>
    </dgm:pt>
    <dgm:pt modelId="{2972D3A6-789D-45E6-9653-937C594B5240}" type="pres">
      <dgm:prSet presAssocID="{746E7E3D-0B4F-4515-B995-8418750F6593}" presName="level2Shape" presStyleLbl="node3" presStyleIdx="1" presStyleCnt="6"/>
      <dgm:spPr/>
      <dgm:t>
        <a:bodyPr/>
        <a:lstStyle/>
        <a:p>
          <a:pPr rtl="1"/>
          <a:endParaRPr lang="ar-SA"/>
        </a:p>
      </dgm:t>
    </dgm:pt>
    <dgm:pt modelId="{30CD6877-AF91-47EB-A760-5094D296E0B2}" type="pres">
      <dgm:prSet presAssocID="{746E7E3D-0B4F-4515-B995-8418750F6593}" presName="hierChild3" presStyleCnt="0"/>
      <dgm:spPr/>
    </dgm:pt>
    <dgm:pt modelId="{20231FA6-45F5-4416-92B7-495FA61A9713}" type="pres">
      <dgm:prSet presAssocID="{F2D297FF-1C2E-4CDB-981D-C6377640D63C}" presName="Name19" presStyleLbl="parChTrans1D3" presStyleIdx="2" presStyleCnt="6"/>
      <dgm:spPr/>
      <dgm:t>
        <a:bodyPr/>
        <a:lstStyle/>
        <a:p>
          <a:pPr rtl="1"/>
          <a:endParaRPr lang="ar-SA"/>
        </a:p>
      </dgm:t>
    </dgm:pt>
    <dgm:pt modelId="{EAA18071-1B1B-4EE5-979E-2ECD50843B43}" type="pres">
      <dgm:prSet presAssocID="{9CE2839F-CF6C-4B2E-979F-1A531E7C277F}" presName="Name21" presStyleCnt="0"/>
      <dgm:spPr/>
    </dgm:pt>
    <dgm:pt modelId="{6D8450E5-D90F-43FB-B3ED-88E0626EB741}" type="pres">
      <dgm:prSet presAssocID="{9CE2839F-CF6C-4B2E-979F-1A531E7C277F}" presName="level2Shape" presStyleLbl="node3" presStyleIdx="2" presStyleCnt="6"/>
      <dgm:spPr/>
      <dgm:t>
        <a:bodyPr/>
        <a:lstStyle/>
        <a:p>
          <a:pPr rtl="1"/>
          <a:endParaRPr lang="ar-SA"/>
        </a:p>
      </dgm:t>
    </dgm:pt>
    <dgm:pt modelId="{E32154FB-67AE-4058-AEEC-ECEB711A2ED8}" type="pres">
      <dgm:prSet presAssocID="{9CE2839F-CF6C-4B2E-979F-1A531E7C277F}" presName="hierChild3" presStyleCnt="0"/>
      <dgm:spPr/>
    </dgm:pt>
    <dgm:pt modelId="{F13268CD-D5A6-4EA8-95D0-7725A29A6646}" type="pres">
      <dgm:prSet presAssocID="{BC69E62C-0991-42C8-B4A7-39DC7121584F}" presName="Name19" presStyleLbl="parChTrans1D2" presStyleIdx="1" presStyleCnt="3"/>
      <dgm:spPr/>
      <dgm:t>
        <a:bodyPr/>
        <a:lstStyle/>
        <a:p>
          <a:pPr rtl="1"/>
          <a:endParaRPr lang="ar-SA"/>
        </a:p>
      </dgm:t>
    </dgm:pt>
    <dgm:pt modelId="{16B02F35-C542-4C6F-9566-F19C93265DE4}" type="pres">
      <dgm:prSet presAssocID="{60BDBF90-C664-48A4-B00B-4587F37AD036}" presName="Name21" presStyleCnt="0"/>
      <dgm:spPr/>
    </dgm:pt>
    <dgm:pt modelId="{5CCF7993-A999-40B8-8E77-17F77B03AF1B}" type="pres">
      <dgm:prSet presAssocID="{60BDBF90-C664-48A4-B00B-4587F37AD036}" presName="level2Shape" presStyleLbl="node2" presStyleIdx="1" presStyleCnt="3"/>
      <dgm:spPr/>
      <dgm:t>
        <a:bodyPr/>
        <a:lstStyle/>
        <a:p>
          <a:pPr rtl="1"/>
          <a:endParaRPr lang="ar-SA"/>
        </a:p>
      </dgm:t>
    </dgm:pt>
    <dgm:pt modelId="{03049BFC-C40B-43AF-ABCF-48EA4E9433B4}" type="pres">
      <dgm:prSet presAssocID="{60BDBF90-C664-48A4-B00B-4587F37AD036}" presName="hierChild3" presStyleCnt="0"/>
      <dgm:spPr/>
    </dgm:pt>
    <dgm:pt modelId="{4071CA2D-5B64-4BD0-A5B4-994633FFB99E}" type="pres">
      <dgm:prSet presAssocID="{51AD2C3F-2728-4F14-A3B6-D05A59E5981B}" presName="Name19" presStyleLbl="parChTrans1D2" presStyleIdx="2" presStyleCnt="3"/>
      <dgm:spPr/>
      <dgm:t>
        <a:bodyPr/>
        <a:lstStyle/>
        <a:p>
          <a:pPr rtl="1"/>
          <a:endParaRPr lang="ar-SA"/>
        </a:p>
      </dgm:t>
    </dgm:pt>
    <dgm:pt modelId="{0AF17680-D5FA-46BB-A85D-D6C4E7CA8593}" type="pres">
      <dgm:prSet presAssocID="{42BC8F95-E488-4931-A589-CCC470123926}" presName="Name21" presStyleCnt="0"/>
      <dgm:spPr/>
    </dgm:pt>
    <dgm:pt modelId="{8BB2B966-FF15-4081-BBEC-11082E57EB12}" type="pres">
      <dgm:prSet presAssocID="{42BC8F95-E488-4931-A589-CCC470123926}" presName="level2Shape" presStyleLbl="node2" presStyleIdx="2" presStyleCnt="3"/>
      <dgm:spPr/>
      <dgm:t>
        <a:bodyPr/>
        <a:lstStyle/>
        <a:p>
          <a:pPr rtl="1"/>
          <a:endParaRPr lang="ar-SA"/>
        </a:p>
      </dgm:t>
    </dgm:pt>
    <dgm:pt modelId="{9D7B2ED7-8FC5-4FF7-85D7-7C91162D1B83}" type="pres">
      <dgm:prSet presAssocID="{42BC8F95-E488-4931-A589-CCC470123926}" presName="hierChild3" presStyleCnt="0"/>
      <dgm:spPr/>
    </dgm:pt>
    <dgm:pt modelId="{F8D39774-B4B0-410E-B33F-E0652701534F}" type="pres">
      <dgm:prSet presAssocID="{AD9D0E59-F3B0-4180-8508-33D3EB30AF00}" presName="Name19" presStyleLbl="parChTrans1D3" presStyleIdx="3" presStyleCnt="6"/>
      <dgm:spPr/>
      <dgm:t>
        <a:bodyPr/>
        <a:lstStyle/>
        <a:p>
          <a:pPr rtl="1"/>
          <a:endParaRPr lang="ar-SA"/>
        </a:p>
      </dgm:t>
    </dgm:pt>
    <dgm:pt modelId="{986E1864-669F-4C2F-B9F2-FE7CEB238552}" type="pres">
      <dgm:prSet presAssocID="{BB9843DC-ECFB-4E99-B293-9E4D19B9228B}" presName="Name21" presStyleCnt="0"/>
      <dgm:spPr/>
    </dgm:pt>
    <dgm:pt modelId="{D49904C4-DF74-496A-9757-2FA6748E0DAF}" type="pres">
      <dgm:prSet presAssocID="{BB9843DC-ECFB-4E99-B293-9E4D19B9228B}" presName="level2Shape" presStyleLbl="node3" presStyleIdx="3" presStyleCnt="6"/>
      <dgm:spPr/>
      <dgm:t>
        <a:bodyPr/>
        <a:lstStyle/>
        <a:p>
          <a:pPr rtl="1"/>
          <a:endParaRPr lang="ar-SA"/>
        </a:p>
      </dgm:t>
    </dgm:pt>
    <dgm:pt modelId="{247C998F-0D0B-4084-A119-16FCB0218863}" type="pres">
      <dgm:prSet presAssocID="{BB9843DC-ECFB-4E99-B293-9E4D19B9228B}" presName="hierChild3" presStyleCnt="0"/>
      <dgm:spPr/>
    </dgm:pt>
    <dgm:pt modelId="{E1ED587A-5120-4A8E-B8C7-4A82FD7E4983}" type="pres">
      <dgm:prSet presAssocID="{31ADFD6F-FC66-4E91-A628-8D4BDE2F14C3}" presName="Name19" presStyleLbl="parChTrans1D3" presStyleIdx="4" presStyleCnt="6"/>
      <dgm:spPr/>
      <dgm:t>
        <a:bodyPr/>
        <a:lstStyle/>
        <a:p>
          <a:pPr rtl="1"/>
          <a:endParaRPr lang="ar-SA"/>
        </a:p>
      </dgm:t>
    </dgm:pt>
    <dgm:pt modelId="{30342691-9655-4BE7-8122-9DDEFE1FE60C}" type="pres">
      <dgm:prSet presAssocID="{EAE16E94-F668-409E-A66A-8C592E04763D}" presName="Name21" presStyleCnt="0"/>
      <dgm:spPr/>
    </dgm:pt>
    <dgm:pt modelId="{4984C1F2-CD27-4E26-AABF-3FCBB0157630}" type="pres">
      <dgm:prSet presAssocID="{EAE16E94-F668-409E-A66A-8C592E04763D}" presName="level2Shape" presStyleLbl="node3" presStyleIdx="4" presStyleCnt="6" custLinFactNeighborX="8345" custLinFactNeighborY="-481"/>
      <dgm:spPr/>
      <dgm:t>
        <a:bodyPr/>
        <a:lstStyle/>
        <a:p>
          <a:pPr rtl="1"/>
          <a:endParaRPr lang="ar-SA"/>
        </a:p>
      </dgm:t>
    </dgm:pt>
    <dgm:pt modelId="{CB6228AB-EC3F-4A95-B99E-23CE07045A0E}" type="pres">
      <dgm:prSet presAssocID="{EAE16E94-F668-409E-A66A-8C592E04763D}" presName="hierChild3" presStyleCnt="0"/>
      <dgm:spPr/>
    </dgm:pt>
    <dgm:pt modelId="{5318D9C5-14A9-45D1-AD87-5ADA018D0BC4}" type="pres">
      <dgm:prSet presAssocID="{EAF6AF57-9AFE-4D33-BF12-C7B9FD741FB8}" presName="Name19" presStyleLbl="parChTrans1D3" presStyleIdx="5" presStyleCnt="6"/>
      <dgm:spPr/>
      <dgm:t>
        <a:bodyPr/>
        <a:lstStyle/>
        <a:p>
          <a:pPr rtl="1"/>
          <a:endParaRPr lang="ar-SA"/>
        </a:p>
      </dgm:t>
    </dgm:pt>
    <dgm:pt modelId="{C6DABD5B-56F7-4A97-9253-8C89FA91ED48}" type="pres">
      <dgm:prSet presAssocID="{1BFE787C-3F51-43EC-9EB8-CDE6B233A878}" presName="Name21" presStyleCnt="0"/>
      <dgm:spPr/>
    </dgm:pt>
    <dgm:pt modelId="{CCBF0739-34F6-4285-A2F0-AFB04467FA64}" type="pres">
      <dgm:prSet presAssocID="{1BFE787C-3F51-43EC-9EB8-CDE6B233A878}" presName="level2Shape" presStyleLbl="node3" presStyleIdx="5" presStyleCnt="6" custLinFactNeighborX="8345" custLinFactNeighborY="-481"/>
      <dgm:spPr/>
      <dgm:t>
        <a:bodyPr/>
        <a:lstStyle/>
        <a:p>
          <a:pPr rtl="1"/>
          <a:endParaRPr lang="ar-SA"/>
        </a:p>
      </dgm:t>
    </dgm:pt>
    <dgm:pt modelId="{A15D23A0-57EC-4B6F-B338-ACB219888A34}" type="pres">
      <dgm:prSet presAssocID="{1BFE787C-3F51-43EC-9EB8-CDE6B233A878}" presName="hierChild3" presStyleCnt="0"/>
      <dgm:spPr/>
    </dgm:pt>
    <dgm:pt modelId="{A8966460-EF23-478E-9F22-654649D5EA1C}" type="pres">
      <dgm:prSet presAssocID="{0A43D6A6-A0E3-42D9-AEA5-A76B141F9A50}" presName="bgShapesFlow" presStyleCnt="0"/>
      <dgm:spPr/>
    </dgm:pt>
  </dgm:ptLst>
  <dgm:cxnLst>
    <dgm:cxn modelId="{72F30A72-D596-4CC8-8D68-0FC61FC7CAC0}" type="presOf" srcId="{1BFE787C-3F51-43EC-9EB8-CDE6B233A878}" destId="{CCBF0739-34F6-4285-A2F0-AFB04467FA64}" srcOrd="0" destOrd="0" presId="urn:microsoft.com/office/officeart/2005/8/layout/hierarchy6"/>
    <dgm:cxn modelId="{02E8EB6D-BE48-4C05-B384-9775CD37A95B}" type="presOf" srcId="{4AB9EAA5-67F4-4695-95A4-435EDE14712F}" destId="{EE033A71-ACAD-4856-B438-34E46F1A73B6}" srcOrd="0" destOrd="0" presId="urn:microsoft.com/office/officeart/2005/8/layout/hierarchy6"/>
    <dgm:cxn modelId="{9797ECEB-14C4-4E82-B99A-107C84A90B0B}" type="presOf" srcId="{DCB67257-6901-4750-B2C6-328950648D36}" destId="{8B58B4A5-B6D7-4AD0-8D3B-1E3F79C5F62F}" srcOrd="0" destOrd="0" presId="urn:microsoft.com/office/officeart/2005/8/layout/hierarchy6"/>
    <dgm:cxn modelId="{3706B77D-81E9-4F0F-B111-8B8C48E045DD}" srcId="{4AB9EAA5-67F4-4695-95A4-435EDE14712F}" destId="{9CE2839F-CF6C-4B2E-979F-1A531E7C277F}" srcOrd="2" destOrd="0" parTransId="{F2D297FF-1C2E-4CDB-981D-C6377640D63C}" sibTransId="{DA97EC3D-7913-43FD-A226-1F2E87E7539B}"/>
    <dgm:cxn modelId="{A1F4004F-1403-4D51-A7BB-BF9366BE0FA5}" type="presOf" srcId="{BB9843DC-ECFB-4E99-B293-9E4D19B9228B}" destId="{D49904C4-DF74-496A-9757-2FA6748E0DAF}" srcOrd="0" destOrd="0" presId="urn:microsoft.com/office/officeart/2005/8/layout/hierarchy6"/>
    <dgm:cxn modelId="{EC079A12-0274-444F-A41C-21910B559B55}" type="presOf" srcId="{CC302A17-9F38-4DDB-8947-4F5804C8FB4A}" destId="{8CC4C3CC-7C10-40BF-8EBE-F7EF6B6929E2}" srcOrd="0" destOrd="0" presId="urn:microsoft.com/office/officeart/2005/8/layout/hierarchy6"/>
    <dgm:cxn modelId="{51F48E0F-A72A-4BBF-906A-D2DFAE019FD1}" type="presOf" srcId="{9CE2839F-CF6C-4B2E-979F-1A531E7C277F}" destId="{6D8450E5-D90F-43FB-B3ED-88E0626EB741}" srcOrd="0" destOrd="0" presId="urn:microsoft.com/office/officeart/2005/8/layout/hierarchy6"/>
    <dgm:cxn modelId="{E9592A52-5652-441D-918E-33D8A80EE695}" type="presOf" srcId="{0A43D6A6-A0E3-42D9-AEA5-A76B141F9A50}" destId="{72D30751-E429-49FB-83FA-1204A6F2FB93}" srcOrd="0" destOrd="0" presId="urn:microsoft.com/office/officeart/2005/8/layout/hierarchy6"/>
    <dgm:cxn modelId="{19A60998-0FD3-4E1E-AC84-812528A7A9ED}" srcId="{4AB9EAA5-67F4-4695-95A4-435EDE14712F}" destId="{9D4BC49C-1165-4A61-9775-885DAB5B61D6}" srcOrd="0" destOrd="0" parTransId="{DCB67257-6901-4750-B2C6-328950648D36}" sibTransId="{4145946C-5CBB-4255-8E0A-6FA523733837}"/>
    <dgm:cxn modelId="{836638F6-F1C0-44AF-B769-A1AE9925B11D}" type="presOf" srcId="{31ADFD6F-FC66-4E91-A628-8D4BDE2F14C3}" destId="{E1ED587A-5120-4A8E-B8C7-4A82FD7E4983}" srcOrd="0" destOrd="0" presId="urn:microsoft.com/office/officeart/2005/8/layout/hierarchy6"/>
    <dgm:cxn modelId="{CA020A93-E44A-454A-B365-0956E1B8F364}" srcId="{CC302A17-9F38-4DDB-8947-4F5804C8FB4A}" destId="{4AB9EAA5-67F4-4695-95A4-435EDE14712F}" srcOrd="0" destOrd="0" parTransId="{0C028609-8EAD-4418-8556-E8D2F0F1D2D3}" sibTransId="{BF29ABBE-23E3-4CC9-AD4E-F5515001EF10}"/>
    <dgm:cxn modelId="{4D8CB50D-A404-482B-ACFA-5C1D6FC69BB6}" type="presOf" srcId="{EAF6AF57-9AFE-4D33-BF12-C7B9FD741FB8}" destId="{5318D9C5-14A9-45D1-AD87-5ADA018D0BC4}" srcOrd="0" destOrd="0" presId="urn:microsoft.com/office/officeart/2005/8/layout/hierarchy6"/>
    <dgm:cxn modelId="{65DF2B86-8790-465D-B614-2B2102CC5507}" srcId="{42BC8F95-E488-4931-A589-CCC470123926}" destId="{BB9843DC-ECFB-4E99-B293-9E4D19B9228B}" srcOrd="0" destOrd="0" parTransId="{AD9D0E59-F3B0-4180-8508-33D3EB30AF00}" sibTransId="{E1306628-B701-4727-92F4-6FA1C956F3FE}"/>
    <dgm:cxn modelId="{B8A69E5A-CF78-4350-9176-6D783DB568A9}" srcId="{CC302A17-9F38-4DDB-8947-4F5804C8FB4A}" destId="{42BC8F95-E488-4931-A589-CCC470123926}" srcOrd="2" destOrd="0" parTransId="{51AD2C3F-2728-4F14-A3B6-D05A59E5981B}" sibTransId="{0E1FF395-1AAF-43F8-98BA-18958D048B5C}"/>
    <dgm:cxn modelId="{2A6CF8EE-F6F6-406D-BCCA-EFE88C75333E}" type="presOf" srcId="{0C028609-8EAD-4418-8556-E8D2F0F1D2D3}" destId="{B8DD0F13-6A8C-4C5C-BD99-58887AD6D852}" srcOrd="0" destOrd="0" presId="urn:microsoft.com/office/officeart/2005/8/layout/hierarchy6"/>
    <dgm:cxn modelId="{E31A1090-74C1-4AF9-BA0D-6D8D3B7FC1E2}" srcId="{42BC8F95-E488-4931-A589-CCC470123926}" destId="{1BFE787C-3F51-43EC-9EB8-CDE6B233A878}" srcOrd="2" destOrd="0" parTransId="{EAF6AF57-9AFE-4D33-BF12-C7B9FD741FB8}" sibTransId="{900A621E-5A1A-4ED0-8FF4-565625947F85}"/>
    <dgm:cxn modelId="{ACC98DD4-636A-41E8-987A-7011244126A6}" type="presOf" srcId="{51AD2C3F-2728-4F14-A3B6-D05A59E5981B}" destId="{4071CA2D-5B64-4BD0-A5B4-994633FFB99E}" srcOrd="0" destOrd="0" presId="urn:microsoft.com/office/officeart/2005/8/layout/hierarchy6"/>
    <dgm:cxn modelId="{EBE331F0-E95A-4A0C-A2B3-C224B7A1CCFB}" srcId="{4AB9EAA5-67F4-4695-95A4-435EDE14712F}" destId="{746E7E3D-0B4F-4515-B995-8418750F6593}" srcOrd="1" destOrd="0" parTransId="{6FA30385-BB23-48E2-8502-FB4AE68C9895}" sibTransId="{423E491E-F187-40E1-89EA-BDAE536BEDF4}"/>
    <dgm:cxn modelId="{AA3C0963-56EB-4670-9C9F-3EB6F0D8697A}" type="presOf" srcId="{BC69E62C-0991-42C8-B4A7-39DC7121584F}" destId="{F13268CD-D5A6-4EA8-95D0-7725A29A6646}" srcOrd="0" destOrd="0" presId="urn:microsoft.com/office/officeart/2005/8/layout/hierarchy6"/>
    <dgm:cxn modelId="{5CB17C50-2BBE-45AF-9A9E-BE3540F0A372}" type="presOf" srcId="{42BC8F95-E488-4931-A589-CCC470123926}" destId="{8BB2B966-FF15-4081-BBEC-11082E57EB12}" srcOrd="0" destOrd="0" presId="urn:microsoft.com/office/officeart/2005/8/layout/hierarchy6"/>
    <dgm:cxn modelId="{E18E9FA3-6416-4FF8-8463-A9B12061FDFC}" type="presOf" srcId="{60BDBF90-C664-48A4-B00B-4587F37AD036}" destId="{5CCF7993-A999-40B8-8E77-17F77B03AF1B}" srcOrd="0" destOrd="0" presId="urn:microsoft.com/office/officeart/2005/8/layout/hierarchy6"/>
    <dgm:cxn modelId="{C9F4CFDB-200B-4C10-89AB-4328422C4363}" type="presOf" srcId="{EAE16E94-F668-409E-A66A-8C592E04763D}" destId="{4984C1F2-CD27-4E26-AABF-3FCBB0157630}" srcOrd="0" destOrd="0" presId="urn:microsoft.com/office/officeart/2005/8/layout/hierarchy6"/>
    <dgm:cxn modelId="{E8D1CED8-F8D2-4D32-9472-B8E78EC85135}" srcId="{0A43D6A6-A0E3-42D9-AEA5-A76B141F9A50}" destId="{CC302A17-9F38-4DDB-8947-4F5804C8FB4A}" srcOrd="0" destOrd="0" parTransId="{0E4111F0-41F2-4B30-8745-FE29A77DCFEB}" sibTransId="{4A0F53A5-7477-4852-954F-0E726DB7F481}"/>
    <dgm:cxn modelId="{1C14D159-FFBA-4664-9443-0ADD6776FD78}" type="presOf" srcId="{6FA30385-BB23-48E2-8502-FB4AE68C9895}" destId="{4EF1B9BF-6E44-43F6-AC7F-E17391676E3D}" srcOrd="0" destOrd="0" presId="urn:microsoft.com/office/officeart/2005/8/layout/hierarchy6"/>
    <dgm:cxn modelId="{F6FE5FD3-47B4-4350-90C7-DB768EE2EF1B}" type="presOf" srcId="{AD9D0E59-F3B0-4180-8508-33D3EB30AF00}" destId="{F8D39774-B4B0-410E-B33F-E0652701534F}" srcOrd="0" destOrd="0" presId="urn:microsoft.com/office/officeart/2005/8/layout/hierarchy6"/>
    <dgm:cxn modelId="{A5B91CFA-23E3-49AA-BFF7-04EFDB4D0619}" type="presOf" srcId="{F2D297FF-1C2E-4CDB-981D-C6377640D63C}" destId="{20231FA6-45F5-4416-92B7-495FA61A9713}" srcOrd="0" destOrd="0" presId="urn:microsoft.com/office/officeart/2005/8/layout/hierarchy6"/>
    <dgm:cxn modelId="{A172DFBF-CC6D-4AB7-A9A6-25AD41F4D8FE}" srcId="{CC302A17-9F38-4DDB-8947-4F5804C8FB4A}" destId="{60BDBF90-C664-48A4-B00B-4587F37AD036}" srcOrd="1" destOrd="0" parTransId="{BC69E62C-0991-42C8-B4A7-39DC7121584F}" sibTransId="{334A4CE5-DA89-4B48-BB97-B5241A1A4200}"/>
    <dgm:cxn modelId="{EE0C2913-5458-4DF7-8E02-24AD06DD819D}" type="presOf" srcId="{9D4BC49C-1165-4A61-9775-885DAB5B61D6}" destId="{FED80344-7C8B-427D-843B-B41AE9CCB7AC}" srcOrd="0" destOrd="0" presId="urn:microsoft.com/office/officeart/2005/8/layout/hierarchy6"/>
    <dgm:cxn modelId="{A45618C9-ABF9-40D9-867C-2035C5473D00}" type="presOf" srcId="{746E7E3D-0B4F-4515-B995-8418750F6593}" destId="{2972D3A6-789D-45E6-9653-937C594B5240}" srcOrd="0" destOrd="0" presId="urn:microsoft.com/office/officeart/2005/8/layout/hierarchy6"/>
    <dgm:cxn modelId="{D961707B-177F-4AC2-9783-CF8F93C1EB43}" srcId="{42BC8F95-E488-4931-A589-CCC470123926}" destId="{EAE16E94-F668-409E-A66A-8C592E04763D}" srcOrd="1" destOrd="0" parTransId="{31ADFD6F-FC66-4E91-A628-8D4BDE2F14C3}" sibTransId="{B51CC76F-72FF-40DF-8DF0-3B7649F00B1A}"/>
    <dgm:cxn modelId="{5140BED0-3B35-4DDA-9690-1EA161B4ADD5}" type="presParOf" srcId="{72D30751-E429-49FB-83FA-1204A6F2FB93}" destId="{6E42030F-AD33-4E19-B272-8998225F3383}" srcOrd="0" destOrd="0" presId="urn:microsoft.com/office/officeart/2005/8/layout/hierarchy6"/>
    <dgm:cxn modelId="{0740528D-B079-4AEE-8364-065B9CB2621E}" type="presParOf" srcId="{6E42030F-AD33-4E19-B272-8998225F3383}" destId="{5EB02ADA-D81F-4F2F-8626-59B2C22595AA}" srcOrd="0" destOrd="0" presId="urn:microsoft.com/office/officeart/2005/8/layout/hierarchy6"/>
    <dgm:cxn modelId="{05327DBC-FD7F-4A41-8FA3-950B37CD0AC9}" type="presParOf" srcId="{5EB02ADA-D81F-4F2F-8626-59B2C22595AA}" destId="{D6607CD6-BFCC-4E16-B579-0CB451975757}" srcOrd="0" destOrd="0" presId="urn:microsoft.com/office/officeart/2005/8/layout/hierarchy6"/>
    <dgm:cxn modelId="{ED03F906-BC3B-40BF-BA80-896836898BB1}" type="presParOf" srcId="{D6607CD6-BFCC-4E16-B579-0CB451975757}" destId="{8CC4C3CC-7C10-40BF-8EBE-F7EF6B6929E2}" srcOrd="0" destOrd="0" presId="urn:microsoft.com/office/officeart/2005/8/layout/hierarchy6"/>
    <dgm:cxn modelId="{9D6647AE-61F9-47D7-A3A0-3E46F3F0F0E2}" type="presParOf" srcId="{D6607CD6-BFCC-4E16-B579-0CB451975757}" destId="{8597C474-FF6B-442C-B8DA-AC3F01506ED0}" srcOrd="1" destOrd="0" presId="urn:microsoft.com/office/officeart/2005/8/layout/hierarchy6"/>
    <dgm:cxn modelId="{7560A736-14DA-47C7-A963-E866BE3F73AA}" type="presParOf" srcId="{8597C474-FF6B-442C-B8DA-AC3F01506ED0}" destId="{B8DD0F13-6A8C-4C5C-BD99-58887AD6D852}" srcOrd="0" destOrd="0" presId="urn:microsoft.com/office/officeart/2005/8/layout/hierarchy6"/>
    <dgm:cxn modelId="{ACA74750-9F42-493E-B109-F25139A93B80}" type="presParOf" srcId="{8597C474-FF6B-442C-B8DA-AC3F01506ED0}" destId="{C7A84700-2929-43CD-B4C3-A08E6A18BA8B}" srcOrd="1" destOrd="0" presId="urn:microsoft.com/office/officeart/2005/8/layout/hierarchy6"/>
    <dgm:cxn modelId="{3099FC39-9FFF-450D-B8FD-19ED9A6E441C}" type="presParOf" srcId="{C7A84700-2929-43CD-B4C3-A08E6A18BA8B}" destId="{EE033A71-ACAD-4856-B438-34E46F1A73B6}" srcOrd="0" destOrd="0" presId="urn:microsoft.com/office/officeart/2005/8/layout/hierarchy6"/>
    <dgm:cxn modelId="{7DDD40D9-EF7C-47F3-A121-06D394ECDC1A}" type="presParOf" srcId="{C7A84700-2929-43CD-B4C3-A08E6A18BA8B}" destId="{E31AAA33-581C-4CC4-BE69-577C7D9E9B1D}" srcOrd="1" destOrd="0" presId="urn:microsoft.com/office/officeart/2005/8/layout/hierarchy6"/>
    <dgm:cxn modelId="{80F95539-50B9-4BD1-B030-4791B49CEC7E}" type="presParOf" srcId="{E31AAA33-581C-4CC4-BE69-577C7D9E9B1D}" destId="{8B58B4A5-B6D7-4AD0-8D3B-1E3F79C5F62F}" srcOrd="0" destOrd="0" presId="urn:microsoft.com/office/officeart/2005/8/layout/hierarchy6"/>
    <dgm:cxn modelId="{D1844721-E244-490E-A8B9-DE9130B81C4E}" type="presParOf" srcId="{E31AAA33-581C-4CC4-BE69-577C7D9E9B1D}" destId="{2562B0B1-3644-447B-A3EE-42ABB4F10057}" srcOrd="1" destOrd="0" presId="urn:microsoft.com/office/officeart/2005/8/layout/hierarchy6"/>
    <dgm:cxn modelId="{336A6105-9FFA-492B-B1C0-9FDC6C6B5E85}" type="presParOf" srcId="{2562B0B1-3644-447B-A3EE-42ABB4F10057}" destId="{FED80344-7C8B-427D-843B-B41AE9CCB7AC}" srcOrd="0" destOrd="0" presId="urn:microsoft.com/office/officeart/2005/8/layout/hierarchy6"/>
    <dgm:cxn modelId="{D33DC436-BC4F-41AE-AF70-B2F87DE6CC3B}" type="presParOf" srcId="{2562B0B1-3644-447B-A3EE-42ABB4F10057}" destId="{60F5C38C-8011-4A47-8C1B-9402C78B5C88}" srcOrd="1" destOrd="0" presId="urn:microsoft.com/office/officeart/2005/8/layout/hierarchy6"/>
    <dgm:cxn modelId="{09A30057-2FCE-4086-98B0-D0DCDE3B7E07}" type="presParOf" srcId="{E31AAA33-581C-4CC4-BE69-577C7D9E9B1D}" destId="{4EF1B9BF-6E44-43F6-AC7F-E17391676E3D}" srcOrd="2" destOrd="0" presId="urn:microsoft.com/office/officeart/2005/8/layout/hierarchy6"/>
    <dgm:cxn modelId="{281CCAEC-3736-4BBF-93D7-8C051D87DDFD}" type="presParOf" srcId="{E31AAA33-581C-4CC4-BE69-577C7D9E9B1D}" destId="{10F0256A-EE23-42F9-A897-044EF0C3675C}" srcOrd="3" destOrd="0" presId="urn:microsoft.com/office/officeart/2005/8/layout/hierarchy6"/>
    <dgm:cxn modelId="{DDC8D01E-6264-46AD-96B8-0ABCDA036960}" type="presParOf" srcId="{10F0256A-EE23-42F9-A897-044EF0C3675C}" destId="{2972D3A6-789D-45E6-9653-937C594B5240}" srcOrd="0" destOrd="0" presId="urn:microsoft.com/office/officeart/2005/8/layout/hierarchy6"/>
    <dgm:cxn modelId="{55DACBFC-5E30-4C62-A9C6-B63C34F2903A}" type="presParOf" srcId="{10F0256A-EE23-42F9-A897-044EF0C3675C}" destId="{30CD6877-AF91-47EB-A760-5094D296E0B2}" srcOrd="1" destOrd="0" presId="urn:microsoft.com/office/officeart/2005/8/layout/hierarchy6"/>
    <dgm:cxn modelId="{031292E9-B28F-4CDB-874B-209F8C391D45}" type="presParOf" srcId="{E31AAA33-581C-4CC4-BE69-577C7D9E9B1D}" destId="{20231FA6-45F5-4416-92B7-495FA61A9713}" srcOrd="4" destOrd="0" presId="urn:microsoft.com/office/officeart/2005/8/layout/hierarchy6"/>
    <dgm:cxn modelId="{D8E08585-80EB-4E8D-A0B2-C836E3D34559}" type="presParOf" srcId="{E31AAA33-581C-4CC4-BE69-577C7D9E9B1D}" destId="{EAA18071-1B1B-4EE5-979E-2ECD50843B43}" srcOrd="5" destOrd="0" presId="urn:microsoft.com/office/officeart/2005/8/layout/hierarchy6"/>
    <dgm:cxn modelId="{BEECCFA3-CFBC-4330-8119-0DAE7B3EE0B2}" type="presParOf" srcId="{EAA18071-1B1B-4EE5-979E-2ECD50843B43}" destId="{6D8450E5-D90F-43FB-B3ED-88E0626EB741}" srcOrd="0" destOrd="0" presId="urn:microsoft.com/office/officeart/2005/8/layout/hierarchy6"/>
    <dgm:cxn modelId="{83552AFE-B696-40B8-ACCD-74B820F2ABEE}" type="presParOf" srcId="{EAA18071-1B1B-4EE5-979E-2ECD50843B43}" destId="{E32154FB-67AE-4058-AEEC-ECEB711A2ED8}" srcOrd="1" destOrd="0" presId="urn:microsoft.com/office/officeart/2005/8/layout/hierarchy6"/>
    <dgm:cxn modelId="{C3E427BA-5FE5-4856-8251-962C76FA14F3}" type="presParOf" srcId="{8597C474-FF6B-442C-B8DA-AC3F01506ED0}" destId="{F13268CD-D5A6-4EA8-95D0-7725A29A6646}" srcOrd="2" destOrd="0" presId="urn:microsoft.com/office/officeart/2005/8/layout/hierarchy6"/>
    <dgm:cxn modelId="{2F449133-ED96-4E43-8C5C-46A547B7DA3E}" type="presParOf" srcId="{8597C474-FF6B-442C-B8DA-AC3F01506ED0}" destId="{16B02F35-C542-4C6F-9566-F19C93265DE4}" srcOrd="3" destOrd="0" presId="urn:microsoft.com/office/officeart/2005/8/layout/hierarchy6"/>
    <dgm:cxn modelId="{86E7EEE3-0BE3-4F40-9F4B-BE4303CB67B2}" type="presParOf" srcId="{16B02F35-C542-4C6F-9566-F19C93265DE4}" destId="{5CCF7993-A999-40B8-8E77-17F77B03AF1B}" srcOrd="0" destOrd="0" presId="urn:microsoft.com/office/officeart/2005/8/layout/hierarchy6"/>
    <dgm:cxn modelId="{70D3D7A0-EDF8-4AF5-95DB-E8A709BC9DF7}" type="presParOf" srcId="{16B02F35-C542-4C6F-9566-F19C93265DE4}" destId="{03049BFC-C40B-43AF-ABCF-48EA4E9433B4}" srcOrd="1" destOrd="0" presId="urn:microsoft.com/office/officeart/2005/8/layout/hierarchy6"/>
    <dgm:cxn modelId="{E0A45C54-0C1B-4997-B933-7FFE20AC9C87}" type="presParOf" srcId="{8597C474-FF6B-442C-B8DA-AC3F01506ED0}" destId="{4071CA2D-5B64-4BD0-A5B4-994633FFB99E}" srcOrd="4" destOrd="0" presId="urn:microsoft.com/office/officeart/2005/8/layout/hierarchy6"/>
    <dgm:cxn modelId="{00A4E489-686F-4E0C-AFBC-023B73B36364}" type="presParOf" srcId="{8597C474-FF6B-442C-B8DA-AC3F01506ED0}" destId="{0AF17680-D5FA-46BB-A85D-D6C4E7CA8593}" srcOrd="5" destOrd="0" presId="urn:microsoft.com/office/officeart/2005/8/layout/hierarchy6"/>
    <dgm:cxn modelId="{9C27DD4C-1495-4902-AFEE-25DF7FC908B8}" type="presParOf" srcId="{0AF17680-D5FA-46BB-A85D-D6C4E7CA8593}" destId="{8BB2B966-FF15-4081-BBEC-11082E57EB12}" srcOrd="0" destOrd="0" presId="urn:microsoft.com/office/officeart/2005/8/layout/hierarchy6"/>
    <dgm:cxn modelId="{54B9E4FA-6814-46A2-98FF-1474B4B3150B}" type="presParOf" srcId="{0AF17680-D5FA-46BB-A85D-D6C4E7CA8593}" destId="{9D7B2ED7-8FC5-4FF7-85D7-7C91162D1B83}" srcOrd="1" destOrd="0" presId="urn:microsoft.com/office/officeart/2005/8/layout/hierarchy6"/>
    <dgm:cxn modelId="{3D4DC1D2-BF52-4B92-A1D5-38512ECE49F2}" type="presParOf" srcId="{9D7B2ED7-8FC5-4FF7-85D7-7C91162D1B83}" destId="{F8D39774-B4B0-410E-B33F-E0652701534F}" srcOrd="0" destOrd="0" presId="urn:microsoft.com/office/officeart/2005/8/layout/hierarchy6"/>
    <dgm:cxn modelId="{8312023E-28CA-4C4C-8AB7-4C6F96F25204}" type="presParOf" srcId="{9D7B2ED7-8FC5-4FF7-85D7-7C91162D1B83}" destId="{986E1864-669F-4C2F-B9F2-FE7CEB238552}" srcOrd="1" destOrd="0" presId="urn:microsoft.com/office/officeart/2005/8/layout/hierarchy6"/>
    <dgm:cxn modelId="{7360A09D-BED5-4D13-95E7-E8D29AA9C314}" type="presParOf" srcId="{986E1864-669F-4C2F-B9F2-FE7CEB238552}" destId="{D49904C4-DF74-496A-9757-2FA6748E0DAF}" srcOrd="0" destOrd="0" presId="urn:microsoft.com/office/officeart/2005/8/layout/hierarchy6"/>
    <dgm:cxn modelId="{4CCB6F94-6FA7-4FCE-9D82-34B7C0F3D4B2}" type="presParOf" srcId="{986E1864-669F-4C2F-B9F2-FE7CEB238552}" destId="{247C998F-0D0B-4084-A119-16FCB0218863}" srcOrd="1" destOrd="0" presId="urn:microsoft.com/office/officeart/2005/8/layout/hierarchy6"/>
    <dgm:cxn modelId="{42893D20-6B16-4CAB-94C3-C17F6AABA80B}" type="presParOf" srcId="{9D7B2ED7-8FC5-4FF7-85D7-7C91162D1B83}" destId="{E1ED587A-5120-4A8E-B8C7-4A82FD7E4983}" srcOrd="2" destOrd="0" presId="urn:microsoft.com/office/officeart/2005/8/layout/hierarchy6"/>
    <dgm:cxn modelId="{36A648DD-00DB-459A-8BCD-9D8568AFB63E}" type="presParOf" srcId="{9D7B2ED7-8FC5-4FF7-85D7-7C91162D1B83}" destId="{30342691-9655-4BE7-8122-9DDEFE1FE60C}" srcOrd="3" destOrd="0" presId="urn:microsoft.com/office/officeart/2005/8/layout/hierarchy6"/>
    <dgm:cxn modelId="{467278D2-E610-4921-95D2-0F359A74B2FF}" type="presParOf" srcId="{30342691-9655-4BE7-8122-9DDEFE1FE60C}" destId="{4984C1F2-CD27-4E26-AABF-3FCBB0157630}" srcOrd="0" destOrd="0" presId="urn:microsoft.com/office/officeart/2005/8/layout/hierarchy6"/>
    <dgm:cxn modelId="{52F52893-93C9-4AAC-932E-C45F64959D4F}" type="presParOf" srcId="{30342691-9655-4BE7-8122-9DDEFE1FE60C}" destId="{CB6228AB-EC3F-4A95-B99E-23CE07045A0E}" srcOrd="1" destOrd="0" presId="urn:microsoft.com/office/officeart/2005/8/layout/hierarchy6"/>
    <dgm:cxn modelId="{81507C99-BEC8-49D0-A518-84AF20A80E40}" type="presParOf" srcId="{9D7B2ED7-8FC5-4FF7-85D7-7C91162D1B83}" destId="{5318D9C5-14A9-45D1-AD87-5ADA018D0BC4}" srcOrd="4" destOrd="0" presId="urn:microsoft.com/office/officeart/2005/8/layout/hierarchy6"/>
    <dgm:cxn modelId="{F66DB7A4-C406-44F4-88D5-4B071E14AB4A}" type="presParOf" srcId="{9D7B2ED7-8FC5-4FF7-85D7-7C91162D1B83}" destId="{C6DABD5B-56F7-4A97-9253-8C89FA91ED48}" srcOrd="5" destOrd="0" presId="urn:microsoft.com/office/officeart/2005/8/layout/hierarchy6"/>
    <dgm:cxn modelId="{3C71F7C4-6E22-438D-9F51-761D4288511B}" type="presParOf" srcId="{C6DABD5B-56F7-4A97-9253-8C89FA91ED48}" destId="{CCBF0739-34F6-4285-A2F0-AFB04467FA64}" srcOrd="0" destOrd="0" presId="urn:microsoft.com/office/officeart/2005/8/layout/hierarchy6"/>
    <dgm:cxn modelId="{B2C57B9A-0335-4033-B704-70B9C4B448F9}" type="presParOf" srcId="{C6DABD5B-56F7-4A97-9253-8C89FA91ED48}" destId="{A15D23A0-57EC-4B6F-B338-ACB219888A34}" srcOrd="1" destOrd="0" presId="urn:microsoft.com/office/officeart/2005/8/layout/hierarchy6"/>
    <dgm:cxn modelId="{D328587F-EA85-45D3-A9E9-E80C7CD44933}" type="presParOf" srcId="{72D30751-E429-49FB-83FA-1204A6F2FB93}" destId="{A8966460-EF23-478E-9F22-654649D5EA1C}" srcOrd="1" destOrd="0" presId="urn:microsoft.com/office/officeart/2005/8/layout/hierarchy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79D5EFF-443E-4595-A0D2-95B47C2B11A2}">
      <dsp:nvSpPr>
        <dsp:cNvPr id="0" name=""/>
        <dsp:cNvSpPr/>
      </dsp:nvSpPr>
      <dsp:spPr>
        <a:xfrm>
          <a:off x="4140460" y="1260446"/>
          <a:ext cx="3242833" cy="375203"/>
        </a:xfrm>
        <a:custGeom>
          <a:avLst/>
          <a:gdLst/>
          <a:ahLst/>
          <a:cxnLst/>
          <a:rect l="0" t="0" r="0" b="0"/>
          <a:pathLst>
            <a:path>
              <a:moveTo>
                <a:pt x="0" y="0"/>
              </a:moveTo>
              <a:lnTo>
                <a:pt x="0" y="187601"/>
              </a:lnTo>
              <a:lnTo>
                <a:pt x="3242833" y="187601"/>
              </a:lnTo>
              <a:lnTo>
                <a:pt x="3242833" y="37520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B676EA8-C5A2-43B4-BC0D-4A4142BC66F2}">
      <dsp:nvSpPr>
        <dsp:cNvPr id="0" name=""/>
        <dsp:cNvSpPr/>
      </dsp:nvSpPr>
      <dsp:spPr>
        <a:xfrm>
          <a:off x="4140460" y="1260446"/>
          <a:ext cx="1080944" cy="375203"/>
        </a:xfrm>
        <a:custGeom>
          <a:avLst/>
          <a:gdLst/>
          <a:ahLst/>
          <a:cxnLst/>
          <a:rect l="0" t="0" r="0" b="0"/>
          <a:pathLst>
            <a:path>
              <a:moveTo>
                <a:pt x="0" y="0"/>
              </a:moveTo>
              <a:lnTo>
                <a:pt x="0" y="187601"/>
              </a:lnTo>
              <a:lnTo>
                <a:pt x="1080944" y="187601"/>
              </a:lnTo>
              <a:lnTo>
                <a:pt x="1080944" y="37520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B48A36D-FDBE-406D-9BC2-35818393681A}">
      <dsp:nvSpPr>
        <dsp:cNvPr id="0" name=""/>
        <dsp:cNvSpPr/>
      </dsp:nvSpPr>
      <dsp:spPr>
        <a:xfrm>
          <a:off x="3059515" y="1260446"/>
          <a:ext cx="1080944" cy="375203"/>
        </a:xfrm>
        <a:custGeom>
          <a:avLst/>
          <a:gdLst/>
          <a:ahLst/>
          <a:cxnLst/>
          <a:rect l="0" t="0" r="0" b="0"/>
          <a:pathLst>
            <a:path>
              <a:moveTo>
                <a:pt x="1080944" y="0"/>
              </a:moveTo>
              <a:lnTo>
                <a:pt x="1080944" y="187601"/>
              </a:lnTo>
              <a:lnTo>
                <a:pt x="0" y="187601"/>
              </a:lnTo>
              <a:lnTo>
                <a:pt x="0" y="37520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8AF66EC-C714-48FD-B250-B3F78DFC852D}">
      <dsp:nvSpPr>
        <dsp:cNvPr id="0" name=""/>
        <dsp:cNvSpPr/>
      </dsp:nvSpPr>
      <dsp:spPr>
        <a:xfrm>
          <a:off x="897626" y="1260446"/>
          <a:ext cx="3242833" cy="375203"/>
        </a:xfrm>
        <a:custGeom>
          <a:avLst/>
          <a:gdLst/>
          <a:ahLst/>
          <a:cxnLst/>
          <a:rect l="0" t="0" r="0" b="0"/>
          <a:pathLst>
            <a:path>
              <a:moveTo>
                <a:pt x="3242833" y="0"/>
              </a:moveTo>
              <a:lnTo>
                <a:pt x="3242833" y="187601"/>
              </a:lnTo>
              <a:lnTo>
                <a:pt x="0" y="187601"/>
              </a:lnTo>
              <a:lnTo>
                <a:pt x="0" y="37520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C56623A-4368-4A77-B52F-5426CD47CD55}">
      <dsp:nvSpPr>
        <dsp:cNvPr id="0" name=""/>
        <dsp:cNvSpPr/>
      </dsp:nvSpPr>
      <dsp:spPr>
        <a:xfrm>
          <a:off x="3247117" y="367103"/>
          <a:ext cx="1786685" cy="893342"/>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rtl="1">
            <a:lnSpc>
              <a:spcPct val="90000"/>
            </a:lnSpc>
            <a:spcBef>
              <a:spcPct val="0"/>
            </a:spcBef>
            <a:spcAft>
              <a:spcPct val="35000"/>
            </a:spcAft>
          </a:pPr>
          <a:r>
            <a:rPr lang="ar-SA" sz="3200" kern="1200" dirty="0" smtClean="0"/>
            <a:t>المدير</a:t>
          </a:r>
          <a:endParaRPr lang="ar-SA" sz="3200" kern="1200" dirty="0"/>
        </a:p>
      </dsp:txBody>
      <dsp:txXfrm>
        <a:off x="3247117" y="367103"/>
        <a:ext cx="1786685" cy="893342"/>
      </dsp:txXfrm>
    </dsp:sp>
    <dsp:sp modelId="{3228A9BA-FBB7-41E0-A04B-33F75C5CC1F7}">
      <dsp:nvSpPr>
        <dsp:cNvPr id="0" name=""/>
        <dsp:cNvSpPr/>
      </dsp:nvSpPr>
      <dsp:spPr>
        <a:xfrm>
          <a:off x="4283" y="1635649"/>
          <a:ext cx="1786685" cy="893342"/>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rtl="1">
            <a:lnSpc>
              <a:spcPct val="90000"/>
            </a:lnSpc>
            <a:spcBef>
              <a:spcPct val="0"/>
            </a:spcBef>
            <a:spcAft>
              <a:spcPct val="35000"/>
            </a:spcAft>
          </a:pPr>
          <a:r>
            <a:rPr lang="ar-SA" sz="3200" kern="1200" dirty="0" smtClean="0"/>
            <a:t>الموارد البشرية</a:t>
          </a:r>
          <a:endParaRPr lang="ar-SA" sz="3200" kern="1200" dirty="0"/>
        </a:p>
      </dsp:txBody>
      <dsp:txXfrm>
        <a:off x="4283" y="1635649"/>
        <a:ext cx="1786685" cy="893342"/>
      </dsp:txXfrm>
    </dsp:sp>
    <dsp:sp modelId="{F78A77E0-9037-43FB-896D-BF52C84565B3}">
      <dsp:nvSpPr>
        <dsp:cNvPr id="0" name=""/>
        <dsp:cNvSpPr/>
      </dsp:nvSpPr>
      <dsp:spPr>
        <a:xfrm>
          <a:off x="2166172" y="1635649"/>
          <a:ext cx="1786685" cy="893342"/>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rtl="1">
            <a:lnSpc>
              <a:spcPct val="90000"/>
            </a:lnSpc>
            <a:spcBef>
              <a:spcPct val="0"/>
            </a:spcBef>
            <a:spcAft>
              <a:spcPct val="35000"/>
            </a:spcAft>
          </a:pPr>
          <a:r>
            <a:rPr lang="ar-SA" sz="3200" kern="1200" dirty="0" smtClean="0"/>
            <a:t>المالية</a:t>
          </a:r>
          <a:endParaRPr lang="ar-SA" sz="3200" kern="1200" dirty="0"/>
        </a:p>
      </dsp:txBody>
      <dsp:txXfrm>
        <a:off x="2166172" y="1635649"/>
        <a:ext cx="1786685" cy="893342"/>
      </dsp:txXfrm>
    </dsp:sp>
    <dsp:sp modelId="{E8F42045-F6FB-4DAD-9307-40FDD0138206}">
      <dsp:nvSpPr>
        <dsp:cNvPr id="0" name=""/>
        <dsp:cNvSpPr/>
      </dsp:nvSpPr>
      <dsp:spPr>
        <a:xfrm>
          <a:off x="4328061" y="1635649"/>
          <a:ext cx="1786685" cy="893342"/>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rtl="1">
            <a:lnSpc>
              <a:spcPct val="90000"/>
            </a:lnSpc>
            <a:spcBef>
              <a:spcPct val="0"/>
            </a:spcBef>
            <a:spcAft>
              <a:spcPct val="35000"/>
            </a:spcAft>
          </a:pPr>
          <a:r>
            <a:rPr lang="ar-SA" sz="3200" kern="1200" dirty="0" smtClean="0"/>
            <a:t>التسويق</a:t>
          </a:r>
          <a:endParaRPr lang="ar-SA" sz="3200" kern="1200" dirty="0"/>
        </a:p>
      </dsp:txBody>
      <dsp:txXfrm>
        <a:off x="4328061" y="1635649"/>
        <a:ext cx="1786685" cy="893342"/>
      </dsp:txXfrm>
    </dsp:sp>
    <dsp:sp modelId="{07EB184E-E4C4-413D-AF69-B5B3EF8ECD83}">
      <dsp:nvSpPr>
        <dsp:cNvPr id="0" name=""/>
        <dsp:cNvSpPr/>
      </dsp:nvSpPr>
      <dsp:spPr>
        <a:xfrm>
          <a:off x="6489951" y="1635649"/>
          <a:ext cx="1786685" cy="893342"/>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rtl="1">
            <a:lnSpc>
              <a:spcPct val="90000"/>
            </a:lnSpc>
            <a:spcBef>
              <a:spcPct val="0"/>
            </a:spcBef>
            <a:spcAft>
              <a:spcPct val="35000"/>
            </a:spcAft>
          </a:pPr>
          <a:r>
            <a:rPr lang="ar-SA" sz="3200" kern="1200" dirty="0" smtClean="0"/>
            <a:t>الانتاج</a:t>
          </a:r>
          <a:endParaRPr lang="ar-SA" sz="3200" kern="1200" dirty="0"/>
        </a:p>
      </dsp:txBody>
      <dsp:txXfrm>
        <a:off x="6489951" y="1635649"/>
        <a:ext cx="1786685" cy="89334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79D5EFF-443E-4595-A0D2-95B47C2B11A2}">
      <dsp:nvSpPr>
        <dsp:cNvPr id="0" name=""/>
        <dsp:cNvSpPr/>
      </dsp:nvSpPr>
      <dsp:spPr>
        <a:xfrm>
          <a:off x="4140459" y="1196762"/>
          <a:ext cx="2883396" cy="433623"/>
        </a:xfrm>
        <a:custGeom>
          <a:avLst/>
          <a:gdLst/>
          <a:ahLst/>
          <a:cxnLst/>
          <a:rect l="0" t="0" r="0" b="0"/>
          <a:pathLst>
            <a:path>
              <a:moveTo>
                <a:pt x="0" y="0"/>
              </a:moveTo>
              <a:lnTo>
                <a:pt x="0" y="182337"/>
              </a:lnTo>
              <a:lnTo>
                <a:pt x="2883396" y="182337"/>
              </a:lnTo>
              <a:lnTo>
                <a:pt x="2883396" y="43362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B676EA8-C5A2-43B4-BC0D-4A4142BC66F2}">
      <dsp:nvSpPr>
        <dsp:cNvPr id="0" name=""/>
        <dsp:cNvSpPr/>
      </dsp:nvSpPr>
      <dsp:spPr>
        <a:xfrm>
          <a:off x="4094739" y="1196762"/>
          <a:ext cx="91440" cy="502571"/>
        </a:xfrm>
        <a:custGeom>
          <a:avLst/>
          <a:gdLst/>
          <a:ahLst/>
          <a:cxnLst/>
          <a:rect l="0" t="0" r="0" b="0"/>
          <a:pathLst>
            <a:path>
              <a:moveTo>
                <a:pt x="45720" y="0"/>
              </a:moveTo>
              <a:lnTo>
                <a:pt x="45720" y="50257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B48A36D-FDBE-406D-9BC2-35818393681A}">
      <dsp:nvSpPr>
        <dsp:cNvPr id="0" name=""/>
        <dsp:cNvSpPr/>
      </dsp:nvSpPr>
      <dsp:spPr>
        <a:xfrm>
          <a:off x="1244690" y="1196762"/>
          <a:ext cx="2895769" cy="502571"/>
        </a:xfrm>
        <a:custGeom>
          <a:avLst/>
          <a:gdLst/>
          <a:ahLst/>
          <a:cxnLst/>
          <a:rect l="0" t="0" r="0" b="0"/>
          <a:pathLst>
            <a:path>
              <a:moveTo>
                <a:pt x="2895769" y="0"/>
              </a:moveTo>
              <a:lnTo>
                <a:pt x="2895769" y="251285"/>
              </a:lnTo>
              <a:lnTo>
                <a:pt x="0" y="251285"/>
              </a:lnTo>
              <a:lnTo>
                <a:pt x="0" y="50257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C56623A-4368-4A77-B52F-5426CD47CD55}">
      <dsp:nvSpPr>
        <dsp:cNvPr id="0" name=""/>
        <dsp:cNvSpPr/>
      </dsp:nvSpPr>
      <dsp:spPr>
        <a:xfrm>
          <a:off x="2943860" y="163"/>
          <a:ext cx="2393198" cy="1196599"/>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rtl="1">
            <a:lnSpc>
              <a:spcPct val="90000"/>
            </a:lnSpc>
            <a:spcBef>
              <a:spcPct val="0"/>
            </a:spcBef>
            <a:spcAft>
              <a:spcPct val="35000"/>
            </a:spcAft>
          </a:pPr>
          <a:r>
            <a:rPr lang="ar-SA" sz="3200" kern="1200" dirty="0" smtClean="0"/>
            <a:t>المدير</a:t>
          </a:r>
          <a:endParaRPr lang="ar-SA" sz="3200" kern="1200" dirty="0"/>
        </a:p>
      </dsp:txBody>
      <dsp:txXfrm>
        <a:off x="2943860" y="163"/>
        <a:ext cx="2393198" cy="1196599"/>
      </dsp:txXfrm>
    </dsp:sp>
    <dsp:sp modelId="{F78A77E0-9037-43FB-896D-BF52C84565B3}">
      <dsp:nvSpPr>
        <dsp:cNvPr id="0" name=""/>
        <dsp:cNvSpPr/>
      </dsp:nvSpPr>
      <dsp:spPr>
        <a:xfrm>
          <a:off x="48091" y="1699333"/>
          <a:ext cx="2393198" cy="1196599"/>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rtl="1">
            <a:lnSpc>
              <a:spcPct val="90000"/>
            </a:lnSpc>
            <a:spcBef>
              <a:spcPct val="0"/>
            </a:spcBef>
            <a:spcAft>
              <a:spcPct val="35000"/>
            </a:spcAft>
          </a:pPr>
          <a:r>
            <a:rPr lang="ar-SA" sz="3200" kern="1200" dirty="0" smtClean="0"/>
            <a:t>مدير انتاج مستحضرات طبية</a:t>
          </a:r>
          <a:endParaRPr lang="ar-SA" sz="3200" kern="1200" dirty="0"/>
        </a:p>
      </dsp:txBody>
      <dsp:txXfrm>
        <a:off x="48091" y="1699333"/>
        <a:ext cx="2393198" cy="1196599"/>
      </dsp:txXfrm>
    </dsp:sp>
    <dsp:sp modelId="{E8F42045-F6FB-4DAD-9307-40FDD0138206}">
      <dsp:nvSpPr>
        <dsp:cNvPr id="0" name=""/>
        <dsp:cNvSpPr/>
      </dsp:nvSpPr>
      <dsp:spPr>
        <a:xfrm>
          <a:off x="2943860" y="1699333"/>
          <a:ext cx="2393198" cy="1196599"/>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rtl="1">
            <a:lnSpc>
              <a:spcPct val="90000"/>
            </a:lnSpc>
            <a:spcBef>
              <a:spcPct val="0"/>
            </a:spcBef>
            <a:spcAft>
              <a:spcPct val="35000"/>
            </a:spcAft>
          </a:pPr>
          <a:r>
            <a:rPr lang="ar-SA" sz="3200" kern="1200" dirty="0" smtClean="0"/>
            <a:t>مدير انتاج المنظفات</a:t>
          </a:r>
          <a:endParaRPr lang="ar-SA" sz="3200" kern="1200" dirty="0"/>
        </a:p>
      </dsp:txBody>
      <dsp:txXfrm>
        <a:off x="2943860" y="1699333"/>
        <a:ext cx="2393198" cy="1196599"/>
      </dsp:txXfrm>
    </dsp:sp>
    <dsp:sp modelId="{07EB184E-E4C4-413D-AF69-B5B3EF8ECD83}">
      <dsp:nvSpPr>
        <dsp:cNvPr id="0" name=""/>
        <dsp:cNvSpPr/>
      </dsp:nvSpPr>
      <dsp:spPr>
        <a:xfrm>
          <a:off x="5827257" y="1630385"/>
          <a:ext cx="2393198" cy="1196599"/>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rtl="1">
            <a:lnSpc>
              <a:spcPct val="90000"/>
            </a:lnSpc>
            <a:spcBef>
              <a:spcPct val="0"/>
            </a:spcBef>
            <a:spcAft>
              <a:spcPct val="35000"/>
            </a:spcAft>
          </a:pPr>
          <a:r>
            <a:rPr lang="ar-SA" sz="3200" kern="1200" dirty="0" smtClean="0"/>
            <a:t>مدير انتاج مساحيق التجميل</a:t>
          </a:r>
          <a:endParaRPr lang="ar-SA" sz="3200" kern="1200" dirty="0"/>
        </a:p>
      </dsp:txBody>
      <dsp:txXfrm>
        <a:off x="5827257" y="1630385"/>
        <a:ext cx="2393198" cy="119659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79D5EFF-443E-4595-A0D2-95B47C2B11A2}">
      <dsp:nvSpPr>
        <dsp:cNvPr id="0" name=""/>
        <dsp:cNvSpPr/>
      </dsp:nvSpPr>
      <dsp:spPr>
        <a:xfrm>
          <a:off x="4140459" y="1196762"/>
          <a:ext cx="2895769" cy="502571"/>
        </a:xfrm>
        <a:custGeom>
          <a:avLst/>
          <a:gdLst/>
          <a:ahLst/>
          <a:cxnLst/>
          <a:rect l="0" t="0" r="0" b="0"/>
          <a:pathLst>
            <a:path>
              <a:moveTo>
                <a:pt x="0" y="0"/>
              </a:moveTo>
              <a:lnTo>
                <a:pt x="0" y="251285"/>
              </a:lnTo>
              <a:lnTo>
                <a:pt x="2895769" y="251285"/>
              </a:lnTo>
              <a:lnTo>
                <a:pt x="2895769" y="50257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B676EA8-C5A2-43B4-BC0D-4A4142BC66F2}">
      <dsp:nvSpPr>
        <dsp:cNvPr id="0" name=""/>
        <dsp:cNvSpPr/>
      </dsp:nvSpPr>
      <dsp:spPr>
        <a:xfrm>
          <a:off x="4094739" y="1196762"/>
          <a:ext cx="91440" cy="502571"/>
        </a:xfrm>
        <a:custGeom>
          <a:avLst/>
          <a:gdLst/>
          <a:ahLst/>
          <a:cxnLst/>
          <a:rect l="0" t="0" r="0" b="0"/>
          <a:pathLst>
            <a:path>
              <a:moveTo>
                <a:pt x="45720" y="0"/>
              </a:moveTo>
              <a:lnTo>
                <a:pt x="45720" y="50257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B48A36D-FDBE-406D-9BC2-35818393681A}">
      <dsp:nvSpPr>
        <dsp:cNvPr id="0" name=""/>
        <dsp:cNvSpPr/>
      </dsp:nvSpPr>
      <dsp:spPr>
        <a:xfrm>
          <a:off x="1244690" y="1196762"/>
          <a:ext cx="2895769" cy="502571"/>
        </a:xfrm>
        <a:custGeom>
          <a:avLst/>
          <a:gdLst/>
          <a:ahLst/>
          <a:cxnLst/>
          <a:rect l="0" t="0" r="0" b="0"/>
          <a:pathLst>
            <a:path>
              <a:moveTo>
                <a:pt x="2895769" y="0"/>
              </a:moveTo>
              <a:lnTo>
                <a:pt x="2895769" y="251285"/>
              </a:lnTo>
              <a:lnTo>
                <a:pt x="0" y="251285"/>
              </a:lnTo>
              <a:lnTo>
                <a:pt x="0" y="50257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C56623A-4368-4A77-B52F-5426CD47CD55}">
      <dsp:nvSpPr>
        <dsp:cNvPr id="0" name=""/>
        <dsp:cNvSpPr/>
      </dsp:nvSpPr>
      <dsp:spPr>
        <a:xfrm>
          <a:off x="2943860" y="163"/>
          <a:ext cx="2393198" cy="1196599"/>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rtl="1">
            <a:lnSpc>
              <a:spcPct val="90000"/>
            </a:lnSpc>
            <a:spcBef>
              <a:spcPct val="0"/>
            </a:spcBef>
            <a:spcAft>
              <a:spcPct val="35000"/>
            </a:spcAft>
          </a:pPr>
          <a:r>
            <a:rPr lang="ar-SA" sz="3200" kern="1200" dirty="0" smtClean="0"/>
            <a:t>المدير</a:t>
          </a:r>
          <a:endParaRPr lang="ar-SA" sz="3200" kern="1200" dirty="0"/>
        </a:p>
      </dsp:txBody>
      <dsp:txXfrm>
        <a:off x="2943860" y="163"/>
        <a:ext cx="2393198" cy="1196599"/>
      </dsp:txXfrm>
    </dsp:sp>
    <dsp:sp modelId="{F78A77E0-9037-43FB-896D-BF52C84565B3}">
      <dsp:nvSpPr>
        <dsp:cNvPr id="0" name=""/>
        <dsp:cNvSpPr/>
      </dsp:nvSpPr>
      <dsp:spPr>
        <a:xfrm>
          <a:off x="48091" y="1699333"/>
          <a:ext cx="2393198" cy="1196599"/>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rtl="1">
            <a:lnSpc>
              <a:spcPct val="90000"/>
            </a:lnSpc>
            <a:spcBef>
              <a:spcPct val="0"/>
            </a:spcBef>
            <a:spcAft>
              <a:spcPct val="35000"/>
            </a:spcAft>
          </a:pPr>
          <a:r>
            <a:rPr lang="ar-SA" sz="3200" kern="1200" dirty="0" smtClean="0"/>
            <a:t>ملابس الرجال</a:t>
          </a:r>
          <a:endParaRPr lang="ar-SA" sz="3200" kern="1200" dirty="0"/>
        </a:p>
      </dsp:txBody>
      <dsp:txXfrm>
        <a:off x="48091" y="1699333"/>
        <a:ext cx="2393198" cy="1196599"/>
      </dsp:txXfrm>
    </dsp:sp>
    <dsp:sp modelId="{E8F42045-F6FB-4DAD-9307-40FDD0138206}">
      <dsp:nvSpPr>
        <dsp:cNvPr id="0" name=""/>
        <dsp:cNvSpPr/>
      </dsp:nvSpPr>
      <dsp:spPr>
        <a:xfrm>
          <a:off x="2943860" y="1699333"/>
          <a:ext cx="2393198" cy="1196599"/>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rtl="1">
            <a:lnSpc>
              <a:spcPct val="90000"/>
            </a:lnSpc>
            <a:spcBef>
              <a:spcPct val="0"/>
            </a:spcBef>
            <a:spcAft>
              <a:spcPct val="35000"/>
            </a:spcAft>
          </a:pPr>
          <a:r>
            <a:rPr lang="ar-SA" sz="3200" kern="1200" dirty="0" smtClean="0"/>
            <a:t>ملابس الاطفال</a:t>
          </a:r>
          <a:endParaRPr lang="ar-SA" sz="3200" kern="1200" dirty="0"/>
        </a:p>
      </dsp:txBody>
      <dsp:txXfrm>
        <a:off x="2943860" y="1699333"/>
        <a:ext cx="2393198" cy="1196599"/>
      </dsp:txXfrm>
    </dsp:sp>
    <dsp:sp modelId="{07EB184E-E4C4-413D-AF69-B5B3EF8ECD83}">
      <dsp:nvSpPr>
        <dsp:cNvPr id="0" name=""/>
        <dsp:cNvSpPr/>
      </dsp:nvSpPr>
      <dsp:spPr>
        <a:xfrm>
          <a:off x="5839630" y="1699333"/>
          <a:ext cx="2393198" cy="1196599"/>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rtl="1">
            <a:lnSpc>
              <a:spcPct val="90000"/>
            </a:lnSpc>
            <a:spcBef>
              <a:spcPct val="0"/>
            </a:spcBef>
            <a:spcAft>
              <a:spcPct val="35000"/>
            </a:spcAft>
          </a:pPr>
          <a:r>
            <a:rPr lang="ar-SA" sz="3200" kern="1200" dirty="0" smtClean="0"/>
            <a:t>الملابس النسائية</a:t>
          </a:r>
          <a:endParaRPr lang="ar-SA" sz="3200" kern="1200" dirty="0"/>
        </a:p>
      </dsp:txBody>
      <dsp:txXfrm>
        <a:off x="5839630" y="1699333"/>
        <a:ext cx="2393198" cy="119659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79D5EFF-443E-4595-A0D2-95B47C2B11A2}">
      <dsp:nvSpPr>
        <dsp:cNvPr id="0" name=""/>
        <dsp:cNvSpPr/>
      </dsp:nvSpPr>
      <dsp:spPr>
        <a:xfrm>
          <a:off x="4140459" y="1196762"/>
          <a:ext cx="2895769" cy="502571"/>
        </a:xfrm>
        <a:custGeom>
          <a:avLst/>
          <a:gdLst/>
          <a:ahLst/>
          <a:cxnLst/>
          <a:rect l="0" t="0" r="0" b="0"/>
          <a:pathLst>
            <a:path>
              <a:moveTo>
                <a:pt x="0" y="0"/>
              </a:moveTo>
              <a:lnTo>
                <a:pt x="0" y="251285"/>
              </a:lnTo>
              <a:lnTo>
                <a:pt x="2895769" y="251285"/>
              </a:lnTo>
              <a:lnTo>
                <a:pt x="2895769" y="50257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B676EA8-C5A2-43B4-BC0D-4A4142BC66F2}">
      <dsp:nvSpPr>
        <dsp:cNvPr id="0" name=""/>
        <dsp:cNvSpPr/>
      </dsp:nvSpPr>
      <dsp:spPr>
        <a:xfrm>
          <a:off x="4094739" y="1196762"/>
          <a:ext cx="91440" cy="502571"/>
        </a:xfrm>
        <a:custGeom>
          <a:avLst/>
          <a:gdLst/>
          <a:ahLst/>
          <a:cxnLst/>
          <a:rect l="0" t="0" r="0" b="0"/>
          <a:pathLst>
            <a:path>
              <a:moveTo>
                <a:pt x="45720" y="0"/>
              </a:moveTo>
              <a:lnTo>
                <a:pt x="45720" y="50257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B48A36D-FDBE-406D-9BC2-35818393681A}">
      <dsp:nvSpPr>
        <dsp:cNvPr id="0" name=""/>
        <dsp:cNvSpPr/>
      </dsp:nvSpPr>
      <dsp:spPr>
        <a:xfrm>
          <a:off x="1244690" y="1196762"/>
          <a:ext cx="2895769" cy="502571"/>
        </a:xfrm>
        <a:custGeom>
          <a:avLst/>
          <a:gdLst/>
          <a:ahLst/>
          <a:cxnLst/>
          <a:rect l="0" t="0" r="0" b="0"/>
          <a:pathLst>
            <a:path>
              <a:moveTo>
                <a:pt x="2895769" y="0"/>
              </a:moveTo>
              <a:lnTo>
                <a:pt x="2895769" y="251285"/>
              </a:lnTo>
              <a:lnTo>
                <a:pt x="0" y="251285"/>
              </a:lnTo>
              <a:lnTo>
                <a:pt x="0" y="50257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C56623A-4368-4A77-B52F-5426CD47CD55}">
      <dsp:nvSpPr>
        <dsp:cNvPr id="0" name=""/>
        <dsp:cNvSpPr/>
      </dsp:nvSpPr>
      <dsp:spPr>
        <a:xfrm>
          <a:off x="2943860" y="163"/>
          <a:ext cx="2393198" cy="1196599"/>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rtl="1">
            <a:lnSpc>
              <a:spcPct val="90000"/>
            </a:lnSpc>
            <a:spcBef>
              <a:spcPct val="0"/>
            </a:spcBef>
            <a:spcAft>
              <a:spcPct val="35000"/>
            </a:spcAft>
          </a:pPr>
          <a:r>
            <a:rPr lang="ar-SA" sz="3200" kern="1200" dirty="0" smtClean="0"/>
            <a:t>المدير العام</a:t>
          </a:r>
          <a:endParaRPr lang="ar-SA" sz="3200" kern="1200" dirty="0"/>
        </a:p>
      </dsp:txBody>
      <dsp:txXfrm>
        <a:off x="2943860" y="163"/>
        <a:ext cx="2393198" cy="1196599"/>
      </dsp:txXfrm>
    </dsp:sp>
    <dsp:sp modelId="{F78A77E0-9037-43FB-896D-BF52C84565B3}">
      <dsp:nvSpPr>
        <dsp:cNvPr id="0" name=""/>
        <dsp:cNvSpPr/>
      </dsp:nvSpPr>
      <dsp:spPr>
        <a:xfrm>
          <a:off x="48091" y="1699333"/>
          <a:ext cx="2393198" cy="1196599"/>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rtl="1">
            <a:lnSpc>
              <a:spcPct val="90000"/>
            </a:lnSpc>
            <a:spcBef>
              <a:spcPct val="0"/>
            </a:spcBef>
            <a:spcAft>
              <a:spcPct val="35000"/>
            </a:spcAft>
          </a:pPr>
          <a:r>
            <a:rPr lang="ar-SA" sz="3200" kern="1200" dirty="0" smtClean="0"/>
            <a:t>مدير المنطقة الجنوبية</a:t>
          </a:r>
          <a:endParaRPr lang="ar-SA" sz="3200" kern="1200" dirty="0"/>
        </a:p>
      </dsp:txBody>
      <dsp:txXfrm>
        <a:off x="48091" y="1699333"/>
        <a:ext cx="2393198" cy="1196599"/>
      </dsp:txXfrm>
    </dsp:sp>
    <dsp:sp modelId="{E8F42045-F6FB-4DAD-9307-40FDD0138206}">
      <dsp:nvSpPr>
        <dsp:cNvPr id="0" name=""/>
        <dsp:cNvSpPr/>
      </dsp:nvSpPr>
      <dsp:spPr>
        <a:xfrm>
          <a:off x="2943860" y="1699333"/>
          <a:ext cx="2393198" cy="1196599"/>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rtl="1">
            <a:lnSpc>
              <a:spcPct val="90000"/>
            </a:lnSpc>
            <a:spcBef>
              <a:spcPct val="0"/>
            </a:spcBef>
            <a:spcAft>
              <a:spcPct val="35000"/>
            </a:spcAft>
          </a:pPr>
          <a:r>
            <a:rPr lang="ar-SA" sz="3200" kern="1200" dirty="0" smtClean="0"/>
            <a:t>مدير المنطقة الوسطى</a:t>
          </a:r>
          <a:endParaRPr lang="ar-SA" sz="3200" kern="1200" dirty="0"/>
        </a:p>
      </dsp:txBody>
      <dsp:txXfrm>
        <a:off x="2943860" y="1699333"/>
        <a:ext cx="2393198" cy="1196599"/>
      </dsp:txXfrm>
    </dsp:sp>
    <dsp:sp modelId="{07EB184E-E4C4-413D-AF69-B5B3EF8ECD83}">
      <dsp:nvSpPr>
        <dsp:cNvPr id="0" name=""/>
        <dsp:cNvSpPr/>
      </dsp:nvSpPr>
      <dsp:spPr>
        <a:xfrm>
          <a:off x="5839630" y="1699333"/>
          <a:ext cx="2393198" cy="1196599"/>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rtl="1">
            <a:lnSpc>
              <a:spcPct val="90000"/>
            </a:lnSpc>
            <a:spcBef>
              <a:spcPct val="0"/>
            </a:spcBef>
            <a:spcAft>
              <a:spcPct val="35000"/>
            </a:spcAft>
          </a:pPr>
          <a:r>
            <a:rPr lang="ar-SA" sz="3200" kern="1200" dirty="0" smtClean="0"/>
            <a:t>مدير المنطقة الشمالية</a:t>
          </a:r>
          <a:endParaRPr lang="ar-SA" sz="3200" kern="1200" dirty="0"/>
        </a:p>
      </dsp:txBody>
      <dsp:txXfrm>
        <a:off x="5839630" y="1699333"/>
        <a:ext cx="2393198" cy="119659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79D5EFF-443E-4595-A0D2-95B47C2B11A2}">
      <dsp:nvSpPr>
        <dsp:cNvPr id="0" name=""/>
        <dsp:cNvSpPr/>
      </dsp:nvSpPr>
      <dsp:spPr>
        <a:xfrm>
          <a:off x="4140459" y="1196762"/>
          <a:ext cx="2895769" cy="502571"/>
        </a:xfrm>
        <a:custGeom>
          <a:avLst/>
          <a:gdLst/>
          <a:ahLst/>
          <a:cxnLst/>
          <a:rect l="0" t="0" r="0" b="0"/>
          <a:pathLst>
            <a:path>
              <a:moveTo>
                <a:pt x="0" y="0"/>
              </a:moveTo>
              <a:lnTo>
                <a:pt x="0" y="251285"/>
              </a:lnTo>
              <a:lnTo>
                <a:pt x="2895769" y="251285"/>
              </a:lnTo>
              <a:lnTo>
                <a:pt x="2895769" y="50257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B676EA8-C5A2-43B4-BC0D-4A4142BC66F2}">
      <dsp:nvSpPr>
        <dsp:cNvPr id="0" name=""/>
        <dsp:cNvSpPr/>
      </dsp:nvSpPr>
      <dsp:spPr>
        <a:xfrm>
          <a:off x="4094739" y="1196762"/>
          <a:ext cx="91440" cy="502571"/>
        </a:xfrm>
        <a:custGeom>
          <a:avLst/>
          <a:gdLst/>
          <a:ahLst/>
          <a:cxnLst/>
          <a:rect l="0" t="0" r="0" b="0"/>
          <a:pathLst>
            <a:path>
              <a:moveTo>
                <a:pt x="45720" y="0"/>
              </a:moveTo>
              <a:lnTo>
                <a:pt x="45720" y="50257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B48A36D-FDBE-406D-9BC2-35818393681A}">
      <dsp:nvSpPr>
        <dsp:cNvPr id="0" name=""/>
        <dsp:cNvSpPr/>
      </dsp:nvSpPr>
      <dsp:spPr>
        <a:xfrm>
          <a:off x="1244690" y="1196762"/>
          <a:ext cx="2895769" cy="502571"/>
        </a:xfrm>
        <a:custGeom>
          <a:avLst/>
          <a:gdLst/>
          <a:ahLst/>
          <a:cxnLst/>
          <a:rect l="0" t="0" r="0" b="0"/>
          <a:pathLst>
            <a:path>
              <a:moveTo>
                <a:pt x="2895769" y="0"/>
              </a:moveTo>
              <a:lnTo>
                <a:pt x="2895769" y="251285"/>
              </a:lnTo>
              <a:lnTo>
                <a:pt x="0" y="251285"/>
              </a:lnTo>
              <a:lnTo>
                <a:pt x="0" y="50257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C56623A-4368-4A77-B52F-5426CD47CD55}">
      <dsp:nvSpPr>
        <dsp:cNvPr id="0" name=""/>
        <dsp:cNvSpPr/>
      </dsp:nvSpPr>
      <dsp:spPr>
        <a:xfrm>
          <a:off x="2943860" y="163"/>
          <a:ext cx="2393198" cy="1196599"/>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rtl="1">
            <a:lnSpc>
              <a:spcPct val="90000"/>
            </a:lnSpc>
            <a:spcBef>
              <a:spcPct val="0"/>
            </a:spcBef>
            <a:spcAft>
              <a:spcPct val="35000"/>
            </a:spcAft>
          </a:pPr>
          <a:r>
            <a:rPr lang="ar-SA" sz="3200" kern="1200" dirty="0" smtClean="0"/>
            <a:t>المدير</a:t>
          </a:r>
          <a:endParaRPr lang="ar-SA" sz="3200" kern="1200" dirty="0"/>
        </a:p>
      </dsp:txBody>
      <dsp:txXfrm>
        <a:off x="2943860" y="163"/>
        <a:ext cx="2393198" cy="1196599"/>
      </dsp:txXfrm>
    </dsp:sp>
    <dsp:sp modelId="{F78A77E0-9037-43FB-896D-BF52C84565B3}">
      <dsp:nvSpPr>
        <dsp:cNvPr id="0" name=""/>
        <dsp:cNvSpPr/>
      </dsp:nvSpPr>
      <dsp:spPr>
        <a:xfrm>
          <a:off x="48091" y="1699333"/>
          <a:ext cx="2393198" cy="1196599"/>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rtl="1">
            <a:lnSpc>
              <a:spcPct val="90000"/>
            </a:lnSpc>
            <a:spcBef>
              <a:spcPct val="0"/>
            </a:spcBef>
            <a:spcAft>
              <a:spcPct val="35000"/>
            </a:spcAft>
          </a:pPr>
          <a:r>
            <a:rPr lang="ar-SA" sz="3200" kern="1200" dirty="0" err="1" smtClean="0"/>
            <a:t>مسؤول</a:t>
          </a:r>
          <a:r>
            <a:rPr lang="ar-SA" sz="3200" kern="1200" dirty="0" smtClean="0"/>
            <a:t> المتابعة</a:t>
          </a:r>
          <a:endParaRPr lang="ar-SA" sz="3200" kern="1200" dirty="0"/>
        </a:p>
      </dsp:txBody>
      <dsp:txXfrm>
        <a:off x="48091" y="1699333"/>
        <a:ext cx="2393198" cy="1196599"/>
      </dsp:txXfrm>
    </dsp:sp>
    <dsp:sp modelId="{E8F42045-F6FB-4DAD-9307-40FDD0138206}">
      <dsp:nvSpPr>
        <dsp:cNvPr id="0" name=""/>
        <dsp:cNvSpPr/>
      </dsp:nvSpPr>
      <dsp:spPr>
        <a:xfrm>
          <a:off x="2943860" y="1699333"/>
          <a:ext cx="2393198" cy="1196599"/>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rtl="1">
            <a:lnSpc>
              <a:spcPct val="90000"/>
            </a:lnSpc>
            <a:spcBef>
              <a:spcPct val="0"/>
            </a:spcBef>
            <a:spcAft>
              <a:spcPct val="35000"/>
            </a:spcAft>
          </a:pPr>
          <a:r>
            <a:rPr lang="ar-SA" sz="3200" kern="1200" dirty="0" err="1" smtClean="0"/>
            <a:t>مسؤول</a:t>
          </a:r>
          <a:r>
            <a:rPr lang="ar-SA" sz="3200" kern="1200" dirty="0" smtClean="0"/>
            <a:t> استلام </a:t>
          </a:r>
          <a:r>
            <a:rPr lang="ar-SA" sz="3200" kern="1200" dirty="0" err="1" smtClean="0"/>
            <a:t>الطلبيات</a:t>
          </a:r>
          <a:r>
            <a:rPr lang="ar-SA" sz="3200" kern="1200" dirty="0" smtClean="0"/>
            <a:t> وتنفيذها</a:t>
          </a:r>
          <a:endParaRPr lang="ar-SA" sz="3200" kern="1200" dirty="0"/>
        </a:p>
      </dsp:txBody>
      <dsp:txXfrm>
        <a:off x="2943860" y="1699333"/>
        <a:ext cx="2393198" cy="1196599"/>
      </dsp:txXfrm>
    </dsp:sp>
    <dsp:sp modelId="{07EB184E-E4C4-413D-AF69-B5B3EF8ECD83}">
      <dsp:nvSpPr>
        <dsp:cNvPr id="0" name=""/>
        <dsp:cNvSpPr/>
      </dsp:nvSpPr>
      <dsp:spPr>
        <a:xfrm>
          <a:off x="5839630" y="1699333"/>
          <a:ext cx="2393198" cy="1196599"/>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rtl="1">
            <a:lnSpc>
              <a:spcPct val="90000"/>
            </a:lnSpc>
            <a:spcBef>
              <a:spcPct val="0"/>
            </a:spcBef>
            <a:spcAft>
              <a:spcPct val="35000"/>
            </a:spcAft>
          </a:pPr>
          <a:r>
            <a:rPr lang="ar-SA" sz="3200" kern="1200" dirty="0" err="1" smtClean="0"/>
            <a:t>مسؤول</a:t>
          </a:r>
          <a:r>
            <a:rPr lang="ar-SA" sz="3200" kern="1200" dirty="0" smtClean="0"/>
            <a:t> خدمة الزبائن</a:t>
          </a:r>
          <a:endParaRPr lang="ar-SA" sz="3200" kern="1200" dirty="0"/>
        </a:p>
      </dsp:txBody>
      <dsp:txXfrm>
        <a:off x="5839630" y="1699333"/>
        <a:ext cx="2393198" cy="119659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79D5EFF-443E-4595-A0D2-95B47C2B11A2}">
      <dsp:nvSpPr>
        <dsp:cNvPr id="0" name=""/>
        <dsp:cNvSpPr/>
      </dsp:nvSpPr>
      <dsp:spPr>
        <a:xfrm>
          <a:off x="4140459" y="1196762"/>
          <a:ext cx="2895769" cy="502571"/>
        </a:xfrm>
        <a:custGeom>
          <a:avLst/>
          <a:gdLst/>
          <a:ahLst/>
          <a:cxnLst/>
          <a:rect l="0" t="0" r="0" b="0"/>
          <a:pathLst>
            <a:path>
              <a:moveTo>
                <a:pt x="0" y="0"/>
              </a:moveTo>
              <a:lnTo>
                <a:pt x="0" y="251285"/>
              </a:lnTo>
              <a:lnTo>
                <a:pt x="2895769" y="251285"/>
              </a:lnTo>
              <a:lnTo>
                <a:pt x="2895769" y="50257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B676EA8-C5A2-43B4-BC0D-4A4142BC66F2}">
      <dsp:nvSpPr>
        <dsp:cNvPr id="0" name=""/>
        <dsp:cNvSpPr/>
      </dsp:nvSpPr>
      <dsp:spPr>
        <a:xfrm>
          <a:off x="4094739" y="1196762"/>
          <a:ext cx="91440" cy="502571"/>
        </a:xfrm>
        <a:custGeom>
          <a:avLst/>
          <a:gdLst/>
          <a:ahLst/>
          <a:cxnLst/>
          <a:rect l="0" t="0" r="0" b="0"/>
          <a:pathLst>
            <a:path>
              <a:moveTo>
                <a:pt x="45720" y="0"/>
              </a:moveTo>
              <a:lnTo>
                <a:pt x="45720" y="50257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B48A36D-FDBE-406D-9BC2-35818393681A}">
      <dsp:nvSpPr>
        <dsp:cNvPr id="0" name=""/>
        <dsp:cNvSpPr/>
      </dsp:nvSpPr>
      <dsp:spPr>
        <a:xfrm>
          <a:off x="1244690" y="1196762"/>
          <a:ext cx="2895769" cy="502571"/>
        </a:xfrm>
        <a:custGeom>
          <a:avLst/>
          <a:gdLst/>
          <a:ahLst/>
          <a:cxnLst/>
          <a:rect l="0" t="0" r="0" b="0"/>
          <a:pathLst>
            <a:path>
              <a:moveTo>
                <a:pt x="2895769" y="0"/>
              </a:moveTo>
              <a:lnTo>
                <a:pt x="2895769" y="251285"/>
              </a:lnTo>
              <a:lnTo>
                <a:pt x="0" y="251285"/>
              </a:lnTo>
              <a:lnTo>
                <a:pt x="0" y="50257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C56623A-4368-4A77-B52F-5426CD47CD55}">
      <dsp:nvSpPr>
        <dsp:cNvPr id="0" name=""/>
        <dsp:cNvSpPr/>
      </dsp:nvSpPr>
      <dsp:spPr>
        <a:xfrm>
          <a:off x="2943860" y="163"/>
          <a:ext cx="2393198" cy="1196599"/>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rtl="1">
            <a:lnSpc>
              <a:spcPct val="90000"/>
            </a:lnSpc>
            <a:spcBef>
              <a:spcPct val="0"/>
            </a:spcBef>
            <a:spcAft>
              <a:spcPct val="35000"/>
            </a:spcAft>
          </a:pPr>
          <a:r>
            <a:rPr lang="ar-SA" sz="3200" kern="1200" dirty="0" smtClean="0"/>
            <a:t>المدير</a:t>
          </a:r>
          <a:endParaRPr lang="ar-SA" sz="3200" kern="1200" dirty="0"/>
        </a:p>
      </dsp:txBody>
      <dsp:txXfrm>
        <a:off x="2943860" y="163"/>
        <a:ext cx="2393198" cy="1196599"/>
      </dsp:txXfrm>
    </dsp:sp>
    <dsp:sp modelId="{F78A77E0-9037-43FB-896D-BF52C84565B3}">
      <dsp:nvSpPr>
        <dsp:cNvPr id="0" name=""/>
        <dsp:cNvSpPr/>
      </dsp:nvSpPr>
      <dsp:spPr>
        <a:xfrm>
          <a:off x="48091" y="1699333"/>
          <a:ext cx="2393198" cy="1196599"/>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rtl="1">
            <a:lnSpc>
              <a:spcPct val="90000"/>
            </a:lnSpc>
            <a:spcBef>
              <a:spcPct val="0"/>
            </a:spcBef>
            <a:spcAft>
              <a:spcPct val="35000"/>
            </a:spcAft>
          </a:pPr>
          <a:r>
            <a:rPr lang="ar-SA" sz="3200" kern="1200" dirty="0" err="1" smtClean="0"/>
            <a:t>مسؤول</a:t>
          </a:r>
          <a:r>
            <a:rPr lang="ar-SA" sz="3200" kern="1200" dirty="0" smtClean="0"/>
            <a:t> وجبة العمل الليلية</a:t>
          </a:r>
          <a:endParaRPr lang="ar-SA" sz="3200" kern="1200" dirty="0"/>
        </a:p>
      </dsp:txBody>
      <dsp:txXfrm>
        <a:off x="48091" y="1699333"/>
        <a:ext cx="2393198" cy="1196599"/>
      </dsp:txXfrm>
    </dsp:sp>
    <dsp:sp modelId="{E8F42045-F6FB-4DAD-9307-40FDD0138206}">
      <dsp:nvSpPr>
        <dsp:cNvPr id="0" name=""/>
        <dsp:cNvSpPr/>
      </dsp:nvSpPr>
      <dsp:spPr>
        <a:xfrm>
          <a:off x="2943860" y="1699333"/>
          <a:ext cx="2393198" cy="1196599"/>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rtl="1">
            <a:lnSpc>
              <a:spcPct val="90000"/>
            </a:lnSpc>
            <a:spcBef>
              <a:spcPct val="0"/>
            </a:spcBef>
            <a:spcAft>
              <a:spcPct val="35000"/>
            </a:spcAft>
          </a:pPr>
          <a:r>
            <a:rPr lang="ar-SA" sz="3200" kern="1200" dirty="0" err="1" smtClean="0"/>
            <a:t>مسؤول</a:t>
          </a:r>
          <a:r>
            <a:rPr lang="ar-SA" sz="3200" kern="1200" dirty="0" smtClean="0"/>
            <a:t> وجبة العمل المسائية</a:t>
          </a:r>
          <a:endParaRPr lang="ar-SA" sz="3200" kern="1200" dirty="0"/>
        </a:p>
      </dsp:txBody>
      <dsp:txXfrm>
        <a:off x="2943860" y="1699333"/>
        <a:ext cx="2393198" cy="1196599"/>
      </dsp:txXfrm>
    </dsp:sp>
    <dsp:sp modelId="{07EB184E-E4C4-413D-AF69-B5B3EF8ECD83}">
      <dsp:nvSpPr>
        <dsp:cNvPr id="0" name=""/>
        <dsp:cNvSpPr/>
      </dsp:nvSpPr>
      <dsp:spPr>
        <a:xfrm>
          <a:off x="5839630" y="1699333"/>
          <a:ext cx="2393198" cy="1196599"/>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rtl="1">
            <a:lnSpc>
              <a:spcPct val="90000"/>
            </a:lnSpc>
            <a:spcBef>
              <a:spcPct val="0"/>
            </a:spcBef>
            <a:spcAft>
              <a:spcPct val="35000"/>
            </a:spcAft>
          </a:pPr>
          <a:r>
            <a:rPr lang="ar-SA" sz="3200" kern="1200" dirty="0" err="1" smtClean="0"/>
            <a:t>مسؤول</a:t>
          </a:r>
          <a:r>
            <a:rPr lang="ar-SA" sz="3200" kern="1200" dirty="0" smtClean="0"/>
            <a:t> وجبة العمل الصباحية</a:t>
          </a:r>
          <a:endParaRPr lang="ar-SA" sz="3200" kern="1200" dirty="0"/>
        </a:p>
      </dsp:txBody>
      <dsp:txXfrm>
        <a:off x="5839630" y="1699333"/>
        <a:ext cx="2393198" cy="1196599"/>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C4C3CC-7C10-40BF-8EBE-F7EF6B6929E2}">
      <dsp:nvSpPr>
        <dsp:cNvPr id="0" name=""/>
        <dsp:cNvSpPr/>
      </dsp:nvSpPr>
      <dsp:spPr>
        <a:xfrm>
          <a:off x="3669399" y="606464"/>
          <a:ext cx="1409664" cy="93977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rtl="1">
            <a:lnSpc>
              <a:spcPct val="90000"/>
            </a:lnSpc>
            <a:spcBef>
              <a:spcPct val="0"/>
            </a:spcBef>
            <a:spcAft>
              <a:spcPct val="35000"/>
            </a:spcAft>
          </a:pPr>
          <a:r>
            <a:rPr lang="ar-SA" sz="2300" kern="1200" dirty="0" smtClean="0"/>
            <a:t>المدير</a:t>
          </a:r>
          <a:endParaRPr lang="ar-SA" sz="2300" kern="1200" dirty="0"/>
        </a:p>
      </dsp:txBody>
      <dsp:txXfrm>
        <a:off x="3696924" y="633989"/>
        <a:ext cx="1354614" cy="884726"/>
      </dsp:txXfrm>
    </dsp:sp>
    <dsp:sp modelId="{B8DD0F13-6A8C-4C5C-BD99-58887AD6D852}">
      <dsp:nvSpPr>
        <dsp:cNvPr id="0" name=""/>
        <dsp:cNvSpPr/>
      </dsp:nvSpPr>
      <dsp:spPr>
        <a:xfrm>
          <a:off x="1625386" y="1546241"/>
          <a:ext cx="2748845" cy="375910"/>
        </a:xfrm>
        <a:custGeom>
          <a:avLst/>
          <a:gdLst/>
          <a:ahLst/>
          <a:cxnLst/>
          <a:rect l="0" t="0" r="0" b="0"/>
          <a:pathLst>
            <a:path>
              <a:moveTo>
                <a:pt x="2748845" y="0"/>
              </a:moveTo>
              <a:lnTo>
                <a:pt x="2748845" y="187955"/>
              </a:lnTo>
              <a:lnTo>
                <a:pt x="0" y="187955"/>
              </a:lnTo>
              <a:lnTo>
                <a:pt x="0" y="375910"/>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E033A71-ACAD-4856-B438-34E46F1A73B6}">
      <dsp:nvSpPr>
        <dsp:cNvPr id="0" name=""/>
        <dsp:cNvSpPr/>
      </dsp:nvSpPr>
      <dsp:spPr>
        <a:xfrm>
          <a:off x="920553" y="1922151"/>
          <a:ext cx="1409664" cy="939776"/>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rtl="1">
            <a:lnSpc>
              <a:spcPct val="90000"/>
            </a:lnSpc>
            <a:spcBef>
              <a:spcPct val="0"/>
            </a:spcBef>
            <a:spcAft>
              <a:spcPct val="35000"/>
            </a:spcAft>
          </a:pPr>
          <a:r>
            <a:rPr lang="ar-SA" sz="2300" kern="1200" dirty="0" smtClean="0"/>
            <a:t>مدير الانتاج</a:t>
          </a:r>
          <a:endParaRPr lang="ar-SA" sz="2300" kern="1200" dirty="0"/>
        </a:p>
      </dsp:txBody>
      <dsp:txXfrm>
        <a:off x="948078" y="1949676"/>
        <a:ext cx="1354614" cy="884726"/>
      </dsp:txXfrm>
    </dsp:sp>
    <dsp:sp modelId="{8B58B4A5-B6D7-4AD0-8D3B-1E3F79C5F62F}">
      <dsp:nvSpPr>
        <dsp:cNvPr id="0" name=""/>
        <dsp:cNvSpPr/>
      </dsp:nvSpPr>
      <dsp:spPr>
        <a:xfrm>
          <a:off x="709104" y="2861928"/>
          <a:ext cx="916281" cy="375910"/>
        </a:xfrm>
        <a:custGeom>
          <a:avLst/>
          <a:gdLst/>
          <a:ahLst/>
          <a:cxnLst/>
          <a:rect l="0" t="0" r="0" b="0"/>
          <a:pathLst>
            <a:path>
              <a:moveTo>
                <a:pt x="916281" y="0"/>
              </a:moveTo>
              <a:lnTo>
                <a:pt x="916281" y="187955"/>
              </a:lnTo>
              <a:lnTo>
                <a:pt x="0" y="187955"/>
              </a:lnTo>
              <a:lnTo>
                <a:pt x="0" y="375910"/>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ED80344-7C8B-427D-843B-B41AE9CCB7AC}">
      <dsp:nvSpPr>
        <dsp:cNvPr id="0" name=""/>
        <dsp:cNvSpPr/>
      </dsp:nvSpPr>
      <dsp:spPr>
        <a:xfrm>
          <a:off x="4271" y="3237838"/>
          <a:ext cx="1409664" cy="939776"/>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rtl="1">
            <a:lnSpc>
              <a:spcPct val="90000"/>
            </a:lnSpc>
            <a:spcBef>
              <a:spcPct val="0"/>
            </a:spcBef>
            <a:spcAft>
              <a:spcPct val="35000"/>
            </a:spcAft>
          </a:pPr>
          <a:r>
            <a:rPr lang="ar-SA" sz="2300" kern="1200" dirty="0" smtClean="0"/>
            <a:t>العمليات الانتاجية</a:t>
          </a:r>
          <a:endParaRPr lang="ar-SA" sz="2300" kern="1200" dirty="0"/>
        </a:p>
      </dsp:txBody>
      <dsp:txXfrm>
        <a:off x="31796" y="3265363"/>
        <a:ext cx="1354614" cy="884726"/>
      </dsp:txXfrm>
    </dsp:sp>
    <dsp:sp modelId="{4EF1B9BF-6E44-43F6-AC7F-E17391676E3D}">
      <dsp:nvSpPr>
        <dsp:cNvPr id="0" name=""/>
        <dsp:cNvSpPr/>
      </dsp:nvSpPr>
      <dsp:spPr>
        <a:xfrm>
          <a:off x="1625386" y="2861928"/>
          <a:ext cx="916281" cy="375910"/>
        </a:xfrm>
        <a:custGeom>
          <a:avLst/>
          <a:gdLst/>
          <a:ahLst/>
          <a:cxnLst/>
          <a:rect l="0" t="0" r="0" b="0"/>
          <a:pathLst>
            <a:path>
              <a:moveTo>
                <a:pt x="0" y="0"/>
              </a:moveTo>
              <a:lnTo>
                <a:pt x="0" y="187955"/>
              </a:lnTo>
              <a:lnTo>
                <a:pt x="916281" y="187955"/>
              </a:lnTo>
              <a:lnTo>
                <a:pt x="916281" y="375910"/>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972D3A6-789D-45E6-9653-937C594B5240}">
      <dsp:nvSpPr>
        <dsp:cNvPr id="0" name=""/>
        <dsp:cNvSpPr/>
      </dsp:nvSpPr>
      <dsp:spPr>
        <a:xfrm>
          <a:off x="1836835" y="3237838"/>
          <a:ext cx="1409664" cy="939776"/>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rtl="1">
            <a:lnSpc>
              <a:spcPct val="90000"/>
            </a:lnSpc>
            <a:spcBef>
              <a:spcPct val="0"/>
            </a:spcBef>
            <a:spcAft>
              <a:spcPct val="35000"/>
            </a:spcAft>
          </a:pPr>
          <a:r>
            <a:rPr lang="ar-SA" sz="2300" kern="1200" dirty="0" smtClean="0"/>
            <a:t>الصيانة</a:t>
          </a:r>
          <a:endParaRPr lang="ar-SA" sz="2300" kern="1200" dirty="0"/>
        </a:p>
      </dsp:txBody>
      <dsp:txXfrm>
        <a:off x="1864360" y="3265363"/>
        <a:ext cx="1354614" cy="884726"/>
      </dsp:txXfrm>
    </dsp:sp>
    <dsp:sp modelId="{18F343BA-2E8E-4597-9F8F-CA66E6E3741A}">
      <dsp:nvSpPr>
        <dsp:cNvPr id="0" name=""/>
        <dsp:cNvSpPr/>
      </dsp:nvSpPr>
      <dsp:spPr>
        <a:xfrm>
          <a:off x="3457950" y="1546241"/>
          <a:ext cx="916281" cy="375910"/>
        </a:xfrm>
        <a:custGeom>
          <a:avLst/>
          <a:gdLst/>
          <a:ahLst/>
          <a:cxnLst/>
          <a:rect l="0" t="0" r="0" b="0"/>
          <a:pathLst>
            <a:path>
              <a:moveTo>
                <a:pt x="916281" y="0"/>
              </a:moveTo>
              <a:lnTo>
                <a:pt x="916281" y="187955"/>
              </a:lnTo>
              <a:lnTo>
                <a:pt x="0" y="187955"/>
              </a:lnTo>
              <a:lnTo>
                <a:pt x="0" y="375910"/>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833BD04-8E36-43BC-960A-B885C35A5ACD}">
      <dsp:nvSpPr>
        <dsp:cNvPr id="0" name=""/>
        <dsp:cNvSpPr/>
      </dsp:nvSpPr>
      <dsp:spPr>
        <a:xfrm>
          <a:off x="2753117" y="1922151"/>
          <a:ext cx="1409664" cy="939776"/>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rtl="1">
            <a:lnSpc>
              <a:spcPct val="90000"/>
            </a:lnSpc>
            <a:spcBef>
              <a:spcPct val="0"/>
            </a:spcBef>
            <a:spcAft>
              <a:spcPct val="35000"/>
            </a:spcAft>
          </a:pPr>
          <a:r>
            <a:rPr lang="ar-SA" sz="2300" kern="1200" dirty="0" smtClean="0"/>
            <a:t>مدير </a:t>
          </a:r>
          <a:r>
            <a:rPr lang="ar-SA" sz="2300" kern="1200" dirty="0" err="1" smtClean="0"/>
            <a:t>االمالية</a:t>
          </a:r>
          <a:endParaRPr lang="ar-SA" sz="2300" kern="1200" dirty="0"/>
        </a:p>
      </dsp:txBody>
      <dsp:txXfrm>
        <a:off x="2780642" y="1949676"/>
        <a:ext cx="1354614" cy="884726"/>
      </dsp:txXfrm>
    </dsp:sp>
    <dsp:sp modelId="{F13268CD-D5A6-4EA8-95D0-7725A29A6646}">
      <dsp:nvSpPr>
        <dsp:cNvPr id="0" name=""/>
        <dsp:cNvSpPr/>
      </dsp:nvSpPr>
      <dsp:spPr>
        <a:xfrm>
          <a:off x="4374232" y="1546241"/>
          <a:ext cx="916281" cy="375910"/>
        </a:xfrm>
        <a:custGeom>
          <a:avLst/>
          <a:gdLst/>
          <a:ahLst/>
          <a:cxnLst/>
          <a:rect l="0" t="0" r="0" b="0"/>
          <a:pathLst>
            <a:path>
              <a:moveTo>
                <a:pt x="0" y="0"/>
              </a:moveTo>
              <a:lnTo>
                <a:pt x="0" y="187955"/>
              </a:lnTo>
              <a:lnTo>
                <a:pt x="916281" y="187955"/>
              </a:lnTo>
              <a:lnTo>
                <a:pt x="916281" y="375910"/>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CCF7993-A999-40B8-8E77-17F77B03AF1B}">
      <dsp:nvSpPr>
        <dsp:cNvPr id="0" name=""/>
        <dsp:cNvSpPr/>
      </dsp:nvSpPr>
      <dsp:spPr>
        <a:xfrm>
          <a:off x="4585681" y="1922151"/>
          <a:ext cx="1409664" cy="939776"/>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rtl="1">
            <a:lnSpc>
              <a:spcPct val="90000"/>
            </a:lnSpc>
            <a:spcBef>
              <a:spcPct val="0"/>
            </a:spcBef>
            <a:spcAft>
              <a:spcPct val="35000"/>
            </a:spcAft>
          </a:pPr>
          <a:r>
            <a:rPr lang="ar-SA" sz="2300" kern="1200" dirty="0" smtClean="0"/>
            <a:t>مدير المنطقة الوسطى</a:t>
          </a:r>
          <a:endParaRPr lang="ar-SA" sz="2300" kern="1200" dirty="0"/>
        </a:p>
      </dsp:txBody>
      <dsp:txXfrm>
        <a:off x="4613206" y="1949676"/>
        <a:ext cx="1354614" cy="884726"/>
      </dsp:txXfrm>
    </dsp:sp>
    <dsp:sp modelId="{4071CA2D-5B64-4BD0-A5B4-994633FFB99E}">
      <dsp:nvSpPr>
        <dsp:cNvPr id="0" name=""/>
        <dsp:cNvSpPr/>
      </dsp:nvSpPr>
      <dsp:spPr>
        <a:xfrm>
          <a:off x="4374232" y="1546241"/>
          <a:ext cx="2748845" cy="375910"/>
        </a:xfrm>
        <a:custGeom>
          <a:avLst/>
          <a:gdLst/>
          <a:ahLst/>
          <a:cxnLst/>
          <a:rect l="0" t="0" r="0" b="0"/>
          <a:pathLst>
            <a:path>
              <a:moveTo>
                <a:pt x="0" y="0"/>
              </a:moveTo>
              <a:lnTo>
                <a:pt x="0" y="187955"/>
              </a:lnTo>
              <a:lnTo>
                <a:pt x="2748845" y="187955"/>
              </a:lnTo>
              <a:lnTo>
                <a:pt x="2748845" y="375910"/>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BB2B966-FF15-4081-BBEC-11082E57EB12}">
      <dsp:nvSpPr>
        <dsp:cNvPr id="0" name=""/>
        <dsp:cNvSpPr/>
      </dsp:nvSpPr>
      <dsp:spPr>
        <a:xfrm>
          <a:off x="6418245" y="1922151"/>
          <a:ext cx="1409664" cy="939776"/>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rtl="1">
            <a:lnSpc>
              <a:spcPct val="90000"/>
            </a:lnSpc>
            <a:spcBef>
              <a:spcPct val="0"/>
            </a:spcBef>
            <a:spcAft>
              <a:spcPct val="35000"/>
            </a:spcAft>
          </a:pPr>
          <a:r>
            <a:rPr lang="ar-SA" sz="2300" kern="1200" dirty="0" smtClean="0"/>
            <a:t>مدير المنطقة الشمالية</a:t>
          </a:r>
          <a:endParaRPr lang="ar-SA" sz="2300" kern="1200" dirty="0"/>
        </a:p>
      </dsp:txBody>
      <dsp:txXfrm>
        <a:off x="6445770" y="1949676"/>
        <a:ext cx="1354614" cy="884726"/>
      </dsp:txXfrm>
    </dsp:sp>
    <dsp:sp modelId="{F8D39774-B4B0-410E-B33F-E0652701534F}">
      <dsp:nvSpPr>
        <dsp:cNvPr id="0" name=""/>
        <dsp:cNvSpPr/>
      </dsp:nvSpPr>
      <dsp:spPr>
        <a:xfrm>
          <a:off x="6206795" y="2861928"/>
          <a:ext cx="916281" cy="375910"/>
        </a:xfrm>
        <a:custGeom>
          <a:avLst/>
          <a:gdLst/>
          <a:ahLst/>
          <a:cxnLst/>
          <a:rect l="0" t="0" r="0" b="0"/>
          <a:pathLst>
            <a:path>
              <a:moveTo>
                <a:pt x="916281" y="0"/>
              </a:moveTo>
              <a:lnTo>
                <a:pt x="916281" y="187955"/>
              </a:lnTo>
              <a:lnTo>
                <a:pt x="0" y="187955"/>
              </a:lnTo>
              <a:lnTo>
                <a:pt x="0" y="375910"/>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49904C4-DF74-496A-9757-2FA6748E0DAF}">
      <dsp:nvSpPr>
        <dsp:cNvPr id="0" name=""/>
        <dsp:cNvSpPr/>
      </dsp:nvSpPr>
      <dsp:spPr>
        <a:xfrm>
          <a:off x="5501963" y="3237838"/>
          <a:ext cx="1409664" cy="939776"/>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rtl="1">
            <a:lnSpc>
              <a:spcPct val="90000"/>
            </a:lnSpc>
            <a:spcBef>
              <a:spcPct val="0"/>
            </a:spcBef>
            <a:spcAft>
              <a:spcPct val="35000"/>
            </a:spcAft>
          </a:pPr>
          <a:r>
            <a:rPr lang="ar-SA" sz="2300" kern="1200" dirty="0" smtClean="0"/>
            <a:t>المنتج </a:t>
          </a:r>
          <a:r>
            <a:rPr lang="en-US" sz="2300" kern="1200" dirty="0" smtClean="0"/>
            <a:t>B</a:t>
          </a:r>
          <a:endParaRPr lang="ar-SA" sz="2300" kern="1200" dirty="0"/>
        </a:p>
      </dsp:txBody>
      <dsp:txXfrm>
        <a:off x="5529488" y="3265363"/>
        <a:ext cx="1354614" cy="884726"/>
      </dsp:txXfrm>
    </dsp:sp>
    <dsp:sp modelId="{E1ED587A-5120-4A8E-B8C7-4A82FD7E4983}">
      <dsp:nvSpPr>
        <dsp:cNvPr id="0" name=""/>
        <dsp:cNvSpPr/>
      </dsp:nvSpPr>
      <dsp:spPr>
        <a:xfrm>
          <a:off x="7123077" y="2861928"/>
          <a:ext cx="916281" cy="375910"/>
        </a:xfrm>
        <a:custGeom>
          <a:avLst/>
          <a:gdLst/>
          <a:ahLst/>
          <a:cxnLst/>
          <a:rect l="0" t="0" r="0" b="0"/>
          <a:pathLst>
            <a:path>
              <a:moveTo>
                <a:pt x="0" y="0"/>
              </a:moveTo>
              <a:lnTo>
                <a:pt x="0" y="187955"/>
              </a:lnTo>
              <a:lnTo>
                <a:pt x="916281" y="187955"/>
              </a:lnTo>
              <a:lnTo>
                <a:pt x="916281" y="375910"/>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984C1F2-CD27-4E26-AABF-3FCBB0157630}">
      <dsp:nvSpPr>
        <dsp:cNvPr id="0" name=""/>
        <dsp:cNvSpPr/>
      </dsp:nvSpPr>
      <dsp:spPr>
        <a:xfrm>
          <a:off x="7334527" y="3237838"/>
          <a:ext cx="1409664" cy="939776"/>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rtl="1">
            <a:lnSpc>
              <a:spcPct val="90000"/>
            </a:lnSpc>
            <a:spcBef>
              <a:spcPct val="0"/>
            </a:spcBef>
            <a:spcAft>
              <a:spcPct val="35000"/>
            </a:spcAft>
          </a:pPr>
          <a:r>
            <a:rPr lang="ar-SA" sz="2300" kern="1200" dirty="0" smtClean="0"/>
            <a:t>المنتج </a:t>
          </a:r>
          <a:r>
            <a:rPr lang="en-US" sz="2300" kern="1200" dirty="0" smtClean="0"/>
            <a:t>A</a:t>
          </a:r>
          <a:endParaRPr lang="ar-SA" sz="2300" kern="1200" dirty="0"/>
        </a:p>
      </dsp:txBody>
      <dsp:txXfrm>
        <a:off x="7362052" y="3265363"/>
        <a:ext cx="1354614" cy="884726"/>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C4C3CC-7C10-40BF-8EBE-F7EF6B6929E2}">
      <dsp:nvSpPr>
        <dsp:cNvPr id="0" name=""/>
        <dsp:cNvSpPr/>
      </dsp:nvSpPr>
      <dsp:spPr>
        <a:xfrm>
          <a:off x="3791143" y="0"/>
          <a:ext cx="1166177" cy="77745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rtl="1">
            <a:lnSpc>
              <a:spcPct val="90000"/>
            </a:lnSpc>
            <a:spcBef>
              <a:spcPct val="0"/>
            </a:spcBef>
            <a:spcAft>
              <a:spcPct val="35000"/>
            </a:spcAft>
          </a:pPr>
          <a:r>
            <a:rPr lang="ar-SA" sz="2400" kern="1200" dirty="0" smtClean="0"/>
            <a:t>المدير</a:t>
          </a:r>
          <a:endParaRPr lang="ar-SA" sz="2400" kern="1200" dirty="0"/>
        </a:p>
      </dsp:txBody>
      <dsp:txXfrm>
        <a:off x="3813914" y="22771"/>
        <a:ext cx="1120635" cy="731909"/>
      </dsp:txXfrm>
    </dsp:sp>
    <dsp:sp modelId="{B8DD0F13-6A8C-4C5C-BD99-58887AD6D852}">
      <dsp:nvSpPr>
        <dsp:cNvPr id="0" name=""/>
        <dsp:cNvSpPr/>
      </dsp:nvSpPr>
      <dsp:spPr>
        <a:xfrm>
          <a:off x="2092396" y="777451"/>
          <a:ext cx="2281835" cy="312706"/>
        </a:xfrm>
        <a:custGeom>
          <a:avLst/>
          <a:gdLst/>
          <a:ahLst/>
          <a:cxnLst/>
          <a:rect l="0" t="0" r="0" b="0"/>
          <a:pathLst>
            <a:path>
              <a:moveTo>
                <a:pt x="2281835" y="0"/>
              </a:moveTo>
              <a:lnTo>
                <a:pt x="2281835" y="156353"/>
              </a:lnTo>
              <a:lnTo>
                <a:pt x="0" y="156353"/>
              </a:lnTo>
              <a:lnTo>
                <a:pt x="0" y="312706"/>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E033A71-ACAD-4856-B438-34E46F1A73B6}">
      <dsp:nvSpPr>
        <dsp:cNvPr id="0" name=""/>
        <dsp:cNvSpPr/>
      </dsp:nvSpPr>
      <dsp:spPr>
        <a:xfrm>
          <a:off x="1509308" y="1090157"/>
          <a:ext cx="1166177" cy="777451"/>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rtl="1">
            <a:lnSpc>
              <a:spcPct val="90000"/>
            </a:lnSpc>
            <a:spcBef>
              <a:spcPct val="0"/>
            </a:spcBef>
            <a:spcAft>
              <a:spcPct val="35000"/>
            </a:spcAft>
          </a:pPr>
          <a:r>
            <a:rPr lang="ar-SA" sz="2400" kern="1200" dirty="0" smtClean="0"/>
            <a:t>القسم الثالث</a:t>
          </a:r>
          <a:endParaRPr lang="ar-SA" sz="2400" kern="1200" dirty="0"/>
        </a:p>
      </dsp:txBody>
      <dsp:txXfrm>
        <a:off x="1532079" y="1112928"/>
        <a:ext cx="1120635" cy="731909"/>
      </dsp:txXfrm>
    </dsp:sp>
    <dsp:sp modelId="{8B58B4A5-B6D7-4AD0-8D3B-1E3F79C5F62F}">
      <dsp:nvSpPr>
        <dsp:cNvPr id="0" name=""/>
        <dsp:cNvSpPr/>
      </dsp:nvSpPr>
      <dsp:spPr>
        <a:xfrm>
          <a:off x="584156" y="1867609"/>
          <a:ext cx="1508240" cy="309254"/>
        </a:xfrm>
        <a:custGeom>
          <a:avLst/>
          <a:gdLst/>
          <a:ahLst/>
          <a:cxnLst/>
          <a:rect l="0" t="0" r="0" b="0"/>
          <a:pathLst>
            <a:path>
              <a:moveTo>
                <a:pt x="1508240" y="0"/>
              </a:moveTo>
              <a:lnTo>
                <a:pt x="1508240" y="154627"/>
              </a:lnTo>
              <a:lnTo>
                <a:pt x="0" y="154627"/>
              </a:lnTo>
              <a:lnTo>
                <a:pt x="0" y="309254"/>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ED80344-7C8B-427D-843B-B41AE9CCB7AC}">
      <dsp:nvSpPr>
        <dsp:cNvPr id="0" name=""/>
        <dsp:cNvSpPr/>
      </dsp:nvSpPr>
      <dsp:spPr>
        <a:xfrm>
          <a:off x="1067" y="2176863"/>
          <a:ext cx="1166177" cy="777451"/>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rtl="1">
            <a:lnSpc>
              <a:spcPct val="90000"/>
            </a:lnSpc>
            <a:spcBef>
              <a:spcPct val="0"/>
            </a:spcBef>
            <a:spcAft>
              <a:spcPct val="35000"/>
            </a:spcAft>
          </a:pPr>
          <a:r>
            <a:rPr lang="ar-SA" sz="2400" kern="1200" dirty="0" smtClean="0"/>
            <a:t>التسويق</a:t>
          </a:r>
          <a:endParaRPr lang="ar-SA" sz="2400" kern="1200" dirty="0"/>
        </a:p>
      </dsp:txBody>
      <dsp:txXfrm>
        <a:off x="23838" y="2199634"/>
        <a:ext cx="1120635" cy="731909"/>
      </dsp:txXfrm>
    </dsp:sp>
    <dsp:sp modelId="{4EF1B9BF-6E44-43F6-AC7F-E17391676E3D}">
      <dsp:nvSpPr>
        <dsp:cNvPr id="0" name=""/>
        <dsp:cNvSpPr/>
      </dsp:nvSpPr>
      <dsp:spPr>
        <a:xfrm>
          <a:off x="2046676" y="1867609"/>
          <a:ext cx="91440" cy="309254"/>
        </a:xfrm>
        <a:custGeom>
          <a:avLst/>
          <a:gdLst/>
          <a:ahLst/>
          <a:cxnLst/>
          <a:rect l="0" t="0" r="0" b="0"/>
          <a:pathLst>
            <a:path>
              <a:moveTo>
                <a:pt x="45720" y="0"/>
              </a:moveTo>
              <a:lnTo>
                <a:pt x="45720" y="154627"/>
              </a:lnTo>
              <a:lnTo>
                <a:pt x="53510" y="154627"/>
              </a:lnTo>
              <a:lnTo>
                <a:pt x="53510" y="309254"/>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972D3A6-789D-45E6-9653-937C594B5240}">
      <dsp:nvSpPr>
        <dsp:cNvPr id="0" name=""/>
        <dsp:cNvSpPr/>
      </dsp:nvSpPr>
      <dsp:spPr>
        <a:xfrm>
          <a:off x="1517098" y="2176863"/>
          <a:ext cx="1166177" cy="777451"/>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rtl="1">
            <a:lnSpc>
              <a:spcPct val="90000"/>
            </a:lnSpc>
            <a:spcBef>
              <a:spcPct val="0"/>
            </a:spcBef>
            <a:spcAft>
              <a:spcPct val="35000"/>
            </a:spcAft>
          </a:pPr>
          <a:r>
            <a:rPr lang="ar-SA" sz="2400" kern="1200" dirty="0" smtClean="0"/>
            <a:t>المالية</a:t>
          </a:r>
          <a:endParaRPr lang="ar-SA" sz="2400" kern="1200" dirty="0"/>
        </a:p>
      </dsp:txBody>
      <dsp:txXfrm>
        <a:off x="1539869" y="2199634"/>
        <a:ext cx="1120635" cy="731909"/>
      </dsp:txXfrm>
    </dsp:sp>
    <dsp:sp modelId="{20231FA6-45F5-4416-92B7-495FA61A9713}">
      <dsp:nvSpPr>
        <dsp:cNvPr id="0" name=""/>
        <dsp:cNvSpPr/>
      </dsp:nvSpPr>
      <dsp:spPr>
        <a:xfrm>
          <a:off x="2092396" y="1867609"/>
          <a:ext cx="1523820" cy="309254"/>
        </a:xfrm>
        <a:custGeom>
          <a:avLst/>
          <a:gdLst/>
          <a:ahLst/>
          <a:cxnLst/>
          <a:rect l="0" t="0" r="0" b="0"/>
          <a:pathLst>
            <a:path>
              <a:moveTo>
                <a:pt x="0" y="0"/>
              </a:moveTo>
              <a:lnTo>
                <a:pt x="0" y="154627"/>
              </a:lnTo>
              <a:lnTo>
                <a:pt x="1523820" y="154627"/>
              </a:lnTo>
              <a:lnTo>
                <a:pt x="1523820" y="309254"/>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D8450E5-D90F-43FB-B3ED-88E0626EB741}">
      <dsp:nvSpPr>
        <dsp:cNvPr id="0" name=""/>
        <dsp:cNvSpPr/>
      </dsp:nvSpPr>
      <dsp:spPr>
        <a:xfrm>
          <a:off x="3033128" y="2176863"/>
          <a:ext cx="1166177" cy="777451"/>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rtl="1">
            <a:lnSpc>
              <a:spcPct val="90000"/>
            </a:lnSpc>
            <a:spcBef>
              <a:spcPct val="0"/>
            </a:spcBef>
            <a:spcAft>
              <a:spcPct val="35000"/>
            </a:spcAft>
          </a:pPr>
          <a:r>
            <a:rPr lang="ar-SA" sz="2400" kern="1200" dirty="0" smtClean="0"/>
            <a:t>الانتاج</a:t>
          </a:r>
          <a:endParaRPr lang="ar-SA" sz="2400" kern="1200" dirty="0"/>
        </a:p>
      </dsp:txBody>
      <dsp:txXfrm>
        <a:off x="3055899" y="2199634"/>
        <a:ext cx="1120635" cy="731909"/>
      </dsp:txXfrm>
    </dsp:sp>
    <dsp:sp modelId="{F13268CD-D5A6-4EA8-95D0-7725A29A6646}">
      <dsp:nvSpPr>
        <dsp:cNvPr id="0" name=""/>
        <dsp:cNvSpPr/>
      </dsp:nvSpPr>
      <dsp:spPr>
        <a:xfrm>
          <a:off x="3616216" y="777451"/>
          <a:ext cx="758015" cy="310980"/>
        </a:xfrm>
        <a:custGeom>
          <a:avLst/>
          <a:gdLst/>
          <a:ahLst/>
          <a:cxnLst/>
          <a:rect l="0" t="0" r="0" b="0"/>
          <a:pathLst>
            <a:path>
              <a:moveTo>
                <a:pt x="758015" y="0"/>
              </a:moveTo>
              <a:lnTo>
                <a:pt x="758015" y="155490"/>
              </a:lnTo>
              <a:lnTo>
                <a:pt x="0" y="155490"/>
              </a:lnTo>
              <a:lnTo>
                <a:pt x="0" y="310980"/>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CCF7993-A999-40B8-8E77-17F77B03AF1B}">
      <dsp:nvSpPr>
        <dsp:cNvPr id="0" name=""/>
        <dsp:cNvSpPr/>
      </dsp:nvSpPr>
      <dsp:spPr>
        <a:xfrm>
          <a:off x="3033128" y="1088431"/>
          <a:ext cx="1166177" cy="777451"/>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rtl="1">
            <a:lnSpc>
              <a:spcPct val="90000"/>
            </a:lnSpc>
            <a:spcBef>
              <a:spcPct val="0"/>
            </a:spcBef>
            <a:spcAft>
              <a:spcPct val="35000"/>
            </a:spcAft>
          </a:pPr>
          <a:r>
            <a:rPr lang="ar-SA" sz="2400" kern="1200" dirty="0" smtClean="0"/>
            <a:t>القسم الثاني</a:t>
          </a:r>
          <a:endParaRPr lang="ar-SA" sz="2400" kern="1200" dirty="0"/>
        </a:p>
      </dsp:txBody>
      <dsp:txXfrm>
        <a:off x="3055899" y="1111202"/>
        <a:ext cx="1120635" cy="731909"/>
      </dsp:txXfrm>
    </dsp:sp>
    <dsp:sp modelId="{4071CA2D-5B64-4BD0-A5B4-994633FFB99E}">
      <dsp:nvSpPr>
        <dsp:cNvPr id="0" name=""/>
        <dsp:cNvSpPr/>
      </dsp:nvSpPr>
      <dsp:spPr>
        <a:xfrm>
          <a:off x="4374232" y="777451"/>
          <a:ext cx="2274045" cy="310980"/>
        </a:xfrm>
        <a:custGeom>
          <a:avLst/>
          <a:gdLst/>
          <a:ahLst/>
          <a:cxnLst/>
          <a:rect l="0" t="0" r="0" b="0"/>
          <a:pathLst>
            <a:path>
              <a:moveTo>
                <a:pt x="0" y="0"/>
              </a:moveTo>
              <a:lnTo>
                <a:pt x="0" y="155490"/>
              </a:lnTo>
              <a:lnTo>
                <a:pt x="2274045" y="155490"/>
              </a:lnTo>
              <a:lnTo>
                <a:pt x="2274045" y="310980"/>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BB2B966-FF15-4081-BBEC-11082E57EB12}">
      <dsp:nvSpPr>
        <dsp:cNvPr id="0" name=""/>
        <dsp:cNvSpPr/>
      </dsp:nvSpPr>
      <dsp:spPr>
        <a:xfrm>
          <a:off x="6065188" y="1088431"/>
          <a:ext cx="1166177" cy="777451"/>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rtl="1">
            <a:lnSpc>
              <a:spcPct val="90000"/>
            </a:lnSpc>
            <a:spcBef>
              <a:spcPct val="0"/>
            </a:spcBef>
            <a:spcAft>
              <a:spcPct val="35000"/>
            </a:spcAft>
          </a:pPr>
          <a:r>
            <a:rPr lang="ar-SA" sz="2400" kern="1200" dirty="0" smtClean="0"/>
            <a:t>القسم الاول</a:t>
          </a:r>
          <a:endParaRPr lang="ar-SA" sz="2400" kern="1200" dirty="0"/>
        </a:p>
      </dsp:txBody>
      <dsp:txXfrm>
        <a:off x="6087959" y="1111202"/>
        <a:ext cx="1120635" cy="731909"/>
      </dsp:txXfrm>
    </dsp:sp>
    <dsp:sp modelId="{F8D39774-B4B0-410E-B33F-E0652701534F}">
      <dsp:nvSpPr>
        <dsp:cNvPr id="0" name=""/>
        <dsp:cNvSpPr/>
      </dsp:nvSpPr>
      <dsp:spPr>
        <a:xfrm>
          <a:off x="5132247" y="1865883"/>
          <a:ext cx="1516030" cy="310980"/>
        </a:xfrm>
        <a:custGeom>
          <a:avLst/>
          <a:gdLst/>
          <a:ahLst/>
          <a:cxnLst/>
          <a:rect l="0" t="0" r="0" b="0"/>
          <a:pathLst>
            <a:path>
              <a:moveTo>
                <a:pt x="1516030" y="0"/>
              </a:moveTo>
              <a:lnTo>
                <a:pt x="1516030" y="155490"/>
              </a:lnTo>
              <a:lnTo>
                <a:pt x="0" y="155490"/>
              </a:lnTo>
              <a:lnTo>
                <a:pt x="0" y="310980"/>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49904C4-DF74-496A-9757-2FA6748E0DAF}">
      <dsp:nvSpPr>
        <dsp:cNvPr id="0" name=""/>
        <dsp:cNvSpPr/>
      </dsp:nvSpPr>
      <dsp:spPr>
        <a:xfrm>
          <a:off x="4549158" y="2176863"/>
          <a:ext cx="1166177" cy="777451"/>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rtl="1">
            <a:lnSpc>
              <a:spcPct val="90000"/>
            </a:lnSpc>
            <a:spcBef>
              <a:spcPct val="0"/>
            </a:spcBef>
            <a:spcAft>
              <a:spcPct val="35000"/>
            </a:spcAft>
          </a:pPr>
          <a:r>
            <a:rPr lang="ar-SA" sz="2400" kern="1200" dirty="0" smtClean="0"/>
            <a:t>المالية</a:t>
          </a:r>
          <a:endParaRPr lang="ar-SA" sz="2400" kern="1200" dirty="0"/>
        </a:p>
      </dsp:txBody>
      <dsp:txXfrm>
        <a:off x="4571929" y="2199634"/>
        <a:ext cx="1120635" cy="731909"/>
      </dsp:txXfrm>
    </dsp:sp>
    <dsp:sp modelId="{E1ED587A-5120-4A8E-B8C7-4A82FD7E4983}">
      <dsp:nvSpPr>
        <dsp:cNvPr id="0" name=""/>
        <dsp:cNvSpPr/>
      </dsp:nvSpPr>
      <dsp:spPr>
        <a:xfrm>
          <a:off x="6648277" y="1865883"/>
          <a:ext cx="97317" cy="307241"/>
        </a:xfrm>
        <a:custGeom>
          <a:avLst/>
          <a:gdLst/>
          <a:ahLst/>
          <a:cxnLst/>
          <a:rect l="0" t="0" r="0" b="0"/>
          <a:pathLst>
            <a:path>
              <a:moveTo>
                <a:pt x="0" y="0"/>
              </a:moveTo>
              <a:lnTo>
                <a:pt x="0" y="153620"/>
              </a:lnTo>
              <a:lnTo>
                <a:pt x="97317" y="153620"/>
              </a:lnTo>
              <a:lnTo>
                <a:pt x="97317" y="307241"/>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984C1F2-CD27-4E26-AABF-3FCBB0157630}">
      <dsp:nvSpPr>
        <dsp:cNvPr id="0" name=""/>
        <dsp:cNvSpPr/>
      </dsp:nvSpPr>
      <dsp:spPr>
        <a:xfrm>
          <a:off x="6162506" y="2173124"/>
          <a:ext cx="1166177" cy="777451"/>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rtl="1">
            <a:lnSpc>
              <a:spcPct val="90000"/>
            </a:lnSpc>
            <a:spcBef>
              <a:spcPct val="0"/>
            </a:spcBef>
            <a:spcAft>
              <a:spcPct val="35000"/>
            </a:spcAft>
          </a:pPr>
          <a:r>
            <a:rPr lang="ar-SA" sz="2400" kern="1200" dirty="0" smtClean="0"/>
            <a:t>التسويق</a:t>
          </a:r>
          <a:endParaRPr lang="ar-SA" sz="2400" kern="1200" dirty="0"/>
        </a:p>
      </dsp:txBody>
      <dsp:txXfrm>
        <a:off x="6185277" y="2195895"/>
        <a:ext cx="1120635" cy="731909"/>
      </dsp:txXfrm>
    </dsp:sp>
    <dsp:sp modelId="{5318D9C5-14A9-45D1-AD87-5ADA018D0BC4}">
      <dsp:nvSpPr>
        <dsp:cNvPr id="0" name=""/>
        <dsp:cNvSpPr/>
      </dsp:nvSpPr>
      <dsp:spPr>
        <a:xfrm>
          <a:off x="6648277" y="1865883"/>
          <a:ext cx="1517098" cy="307241"/>
        </a:xfrm>
        <a:custGeom>
          <a:avLst/>
          <a:gdLst/>
          <a:ahLst/>
          <a:cxnLst/>
          <a:rect l="0" t="0" r="0" b="0"/>
          <a:pathLst>
            <a:path>
              <a:moveTo>
                <a:pt x="0" y="0"/>
              </a:moveTo>
              <a:lnTo>
                <a:pt x="0" y="153620"/>
              </a:lnTo>
              <a:lnTo>
                <a:pt x="1517098" y="153620"/>
              </a:lnTo>
              <a:lnTo>
                <a:pt x="1517098" y="307241"/>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CBF0739-34F6-4285-A2F0-AFB04467FA64}">
      <dsp:nvSpPr>
        <dsp:cNvPr id="0" name=""/>
        <dsp:cNvSpPr/>
      </dsp:nvSpPr>
      <dsp:spPr>
        <a:xfrm>
          <a:off x="7582286" y="2173124"/>
          <a:ext cx="1166177" cy="777451"/>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rtl="1">
            <a:lnSpc>
              <a:spcPct val="90000"/>
            </a:lnSpc>
            <a:spcBef>
              <a:spcPct val="0"/>
            </a:spcBef>
            <a:spcAft>
              <a:spcPct val="35000"/>
            </a:spcAft>
          </a:pPr>
          <a:r>
            <a:rPr lang="ar-SA" sz="2400" kern="1200" dirty="0" smtClean="0"/>
            <a:t>الانتاج</a:t>
          </a:r>
          <a:endParaRPr lang="ar-SA" sz="2400" kern="1200" dirty="0"/>
        </a:p>
      </dsp:txBody>
      <dsp:txXfrm>
        <a:off x="7605057" y="2195895"/>
        <a:ext cx="1120635" cy="731909"/>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hierarchy6">
  <dgm:title val=""/>
  <dgm:desc val=""/>
  <dgm:catLst>
    <dgm:cat type="hierarchy" pri="3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 modelId="4">
          <dgm:prSet phldr="1"/>
        </dgm:pt>
        <dgm:pt modelId="5">
          <dgm:prSet phldr="1"/>
        </dgm:pt>
        <dgm:pt modelId="6">
          <dgm:prSet phldr="1"/>
        </dgm:pt>
      </dgm:ptLst>
      <dgm:cxnLst>
        <dgm:cxn modelId="7" srcId="0" destId="1" srcOrd="0" destOrd="0"/>
        <dgm:cxn modelId="8" srcId="1" destId="2" srcOrd="0" destOrd="0"/>
        <dgm:cxn modelId="9" srcId="1" destId="3" srcOrd="1" destOrd="0"/>
        <dgm:cxn modelId="23" srcId="2" destId="21" srcOrd="0" destOrd="0"/>
        <dgm:cxn modelId="24" srcId="2" destId="22" srcOrd="1" destOrd="0"/>
        <dgm:cxn modelId="33" srcId="3" destId="31" srcOrd="0" destOrd="0"/>
        <dgm:cxn modelId="10" srcId="0" destId="4" srcOrd="1" destOrd="0"/>
        <dgm:cxn modelId="11" srcId="0" destId="5" srcOrd="2" destOrd="0"/>
        <dgm:cxn modelId="12" srcId="0" destId="6" srcOrd="3" destOrd="0"/>
      </dgm:cxnLst>
      <dgm:bg/>
      <dgm:whole/>
    </dgm:dataModel>
  </dgm:sampData>
  <dgm:styleData>
    <dgm:dataModel>
      <dgm:ptLst>
        <dgm:pt modelId="0" type="doc"/>
        <dgm:pt modelId="1"/>
        <dgm:pt modelId="11"/>
        <dgm:pt modelId="12"/>
        <dgm:pt modelId="2"/>
        <dgm:pt modelId="3"/>
      </dgm:ptLst>
      <dgm:cxnLst>
        <dgm:cxn modelId="4" srcId="0" destId="1" srcOrd="0" destOrd="0"/>
        <dgm:cxn modelId="13" srcId="1" destId="11" srcOrd="0" destOrd="0"/>
        <dgm:cxn modelId="14" srcId="1" destId="12" srcOrd="1" destOrd="0"/>
        <dgm:cxn modelId="5" srcId="0" destId="2" srcOrd="1" destOrd="0"/>
        <dgm:cxn modelId="6" srcId="0" destId="3" srcOrd="2" destOrd="0"/>
      </dgm:cxnLst>
      <dgm:bg/>
      <dgm:whole/>
    </dgm:dataModel>
  </dgm:styleData>
  <dgm:clrData>
    <dgm:dataModel>
      <dgm:ptLst>
        <dgm:pt modelId="0" type="doc"/>
        <dgm:pt modelId="1"/>
        <dgm:pt modelId="2"/>
        <dgm:pt modelId="21"/>
        <dgm:pt modelId="211"/>
        <dgm:pt modelId="3"/>
        <dgm:pt modelId="31"/>
        <dgm:pt modelId="311"/>
        <dgm:pt modelId="4"/>
        <dgm:pt modelId="5"/>
        <dgm:pt modelId="6"/>
        <dgm:pt modelId="7"/>
      </dgm:ptLst>
      <dgm:cxnLst>
        <dgm:cxn modelId="8" srcId="0" destId="1" srcOrd="0" destOrd="0"/>
        <dgm:cxn modelId="9" srcId="1" destId="2" srcOrd="0" destOrd="0"/>
        <dgm:cxn modelId="10" srcId="1" destId="3" srcOrd="1" destOrd="0"/>
        <dgm:cxn modelId="23" srcId="2" destId="21" srcOrd="0" destOrd="0"/>
        <dgm:cxn modelId="24" srcId="21" destId="211" srcOrd="0" destOrd="0"/>
        <dgm:cxn modelId="33" srcId="3" destId="31" srcOrd="0" destOrd="0"/>
        <dgm:cxn modelId="34" srcId="31" destId="311" srcOrd="0" destOrd="0"/>
        <dgm:cxn modelId="11" srcId="0" destId="4" srcOrd="1" destOrd="0"/>
        <dgm:cxn modelId="12" srcId="0" destId="5" srcOrd="2" destOrd="0"/>
        <dgm:cxn modelId="13" srcId="0" destId="6" srcOrd="3" destOrd="0"/>
        <dgm:cxn modelId="14" srcId="0" destId="7" srcOrd="4" destOrd="0"/>
      </dgm:cxnLst>
      <dgm:bg/>
      <dgm:whole/>
    </dgm:dataModel>
  </dgm:clrData>
  <dgm:layoutNode name="mainComposite">
    <dgm:varLst>
      <dgm:chPref val="1"/>
      <dgm:dir/>
      <dgm:animOne val="branch"/>
      <dgm:animLvl val="lvl"/>
      <dgm:resizeHandles val="exact"/>
    </dgm:varLst>
    <dgm:alg type="composite">
      <dgm:param type="vertAlign" val="mid"/>
      <dgm:param type="horzAlign" val="ctr"/>
    </dgm:alg>
    <dgm:shape xmlns:r="http://schemas.openxmlformats.org/officeDocument/2006/relationships" r:blip="">
      <dgm:adjLst/>
    </dgm:shape>
    <dgm:presOf/>
    <dgm:choose name="Name0">
      <dgm:if name="Name1" axis="ch" ptType="node" func="cnt" op="gte" val="2">
        <dgm:choose name="Name2">
          <dgm:if name="Name3" func="var" arg="dir" op="equ" val="norm">
            <dgm:constrLst>
              <dgm:constr type="l" for="ch" forName="hierFlow" refType="w" fact="0.3"/>
              <dgm:constr type="t" for="ch" forName="hierFlow"/>
              <dgm:constr type="r" for="ch" forName="hierFlow" refType="w" fact="0.98"/>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if>
          <dgm:else name="Name4">
            <dgm:constrLst>
              <dgm:constr type="l" for="ch" forName="hierFlow" refType="w" fact="0.02"/>
              <dgm:constr type="t" for="ch" forName="hierFlow"/>
              <dgm:constr type="r" for="ch" forName="hierFlow" refType="w" fact="0.7"/>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if>
      <dgm:else name="Name5">
        <dgm:constrLst>
          <dgm:constr type="l" for="ch" forName="hierFlow"/>
          <dgm:constr type="t" for="ch" forName="hierFlow"/>
          <dgm:constr type="r" for="ch" forName="hierFlow" refType="w"/>
          <dgm:constr type="b" for="ch" forName="hierFlow" refType="h"/>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ruleLst/>
    <dgm:layoutNode name="hierFlow">
      <dgm:alg type="lin">
        <dgm:param type="linDir" val="fromT"/>
        <dgm:param type="nodeVertAlign" val="t"/>
        <dgm:param type="vertAlign" val="t"/>
        <dgm:param type="nodeHorzAlign" val="ctr"/>
        <dgm:param type="fallback" val="2D"/>
      </dgm:alg>
      <dgm:shape xmlns:r="http://schemas.openxmlformats.org/officeDocument/2006/relationships" r:blip="">
        <dgm:adjLst/>
      </dgm:shape>
      <dgm:presOf/>
      <dgm:constrLst/>
      <dgm:ruleLst/>
      <dgm:choose name="Name6">
        <dgm:if name="Name7" axis="ch" ptType="node" func="cnt" op="gte" val="2">
          <dgm:layoutNode name="firstBuf">
            <dgm:alg type="sp"/>
            <dgm:shape xmlns:r="http://schemas.openxmlformats.org/officeDocument/2006/relationships" r:blip="">
              <dgm:adjLst/>
            </dgm:shape>
            <dgm:presOf/>
            <dgm:constrLst/>
            <dgm:ruleLst/>
          </dgm:layoutNode>
        </dgm:if>
        <dgm:else name="Name8"/>
      </dgm:choose>
      <dgm:layoutNode name="hierChild1">
        <dgm:varLst>
          <dgm:chPref val="1"/>
          <dgm:animOne val="branch"/>
          <dgm:animLvl val="lvl"/>
        </dgm:varLst>
        <dgm:choose name="Name9">
          <dgm:if name="Name10" func="var" arg="dir" op="equ" val="norm">
            <dgm:alg type="hierChild">
              <dgm:param type="linDir" val="fromL"/>
              <dgm:param type="vertAlign" val="t"/>
            </dgm:alg>
          </dgm:if>
          <dgm:else name="Name11">
            <dgm:alg type="hierChild">
              <dgm:param type="linDir" val="fromR"/>
              <dgm:param type="vertAlign" val="t"/>
            </dgm:alg>
          </dgm:else>
        </dgm:choose>
        <dgm:shape xmlns:r="http://schemas.openxmlformats.org/officeDocument/2006/relationships" r:blip="">
          <dgm:adjLst/>
        </dgm:shape>
        <dgm:presOf/>
        <dgm:constrLst>
          <dgm:constr type="primFontSz" for="des" ptType="node" op="equ"/>
        </dgm:constrLst>
        <dgm:ruleLst/>
        <dgm:forEach name="Name12" axis="ch" cnt="3">
          <dgm:forEach name="Name13" axis="self" ptType="node">
            <dgm:layoutNode name="Name14">
              <dgm:alg type="hierRoot"/>
              <dgm:shape xmlns:r="http://schemas.openxmlformats.org/officeDocument/2006/relationships" r:blip="">
                <dgm:adjLst/>
              </dgm:shape>
              <dgm:presOf/>
              <dgm:constrLst/>
              <dgm:ruleLst/>
              <dgm:layoutNode name="level1Shape" styleLbl="node0">
                <dgm:varLst>
                  <dgm:chPref val="3"/>
                </dgm:varLst>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2">
                <dgm:choose name="Name15">
                  <dgm:if name="Name16" func="var" arg="dir" op="equ" val="norm">
                    <dgm:alg type="hierChild">
                      <dgm:param type="linDir" val="fromL"/>
                    </dgm:alg>
                  </dgm:if>
                  <dgm:else name="Name17">
                    <dgm:alg type="hierChild">
                      <dgm:param type="linDir" val="fromR"/>
                    </dgm:alg>
                  </dgm:else>
                </dgm:choose>
                <dgm:shape xmlns:r="http://schemas.openxmlformats.org/officeDocument/2006/relationships" r:blip="">
                  <dgm:adjLst/>
                </dgm:shape>
                <dgm:presOf/>
                <dgm:constrLst/>
                <dgm:ruleLst/>
                <dgm:forEach name="repeat" axis="ch">
                  <dgm:forEach name="Name18" axis="self" ptType="parTrans" cnt="1">
                    <dgm:layoutNode name="Name19">
                      <dgm:alg type="conn">
                        <dgm:param type="dim" val="1D"/>
                        <dgm:param type="endSty" val="noArr"/>
                        <dgm:param type="connRout" val="bend"/>
                        <dgm:param type="begPts" val="bCtr"/>
                        <dgm:param type="endPts" val="tCtr"/>
                      </dgm:alg>
                      <dgm:shape xmlns:r="http://schemas.openxmlformats.org/officeDocument/2006/relationships" type="conn" r:blip="">
                        <dgm:adjLst/>
                      </dgm:shape>
                      <dgm:presOf axis="self"/>
                      <dgm:constrLst>
                        <dgm:constr type="w" val="1"/>
                        <dgm:constr type="h" val="1"/>
                        <dgm:constr type="begPad"/>
                        <dgm:constr type="endPad"/>
                      </dgm:constrLst>
                      <dgm:ruleLst/>
                    </dgm:layoutNode>
                  </dgm:forEach>
                  <dgm:forEach name="Name20" axis="self" ptType="node">
                    <dgm:layoutNode name="Name21">
                      <dgm:alg type="hierRoot"/>
                      <dgm:shape xmlns:r="http://schemas.openxmlformats.org/officeDocument/2006/relationships" r:blip="">
                        <dgm:adjLst/>
                      </dgm:shape>
                      <dgm:presOf/>
                      <dgm:constrLst/>
                      <dgm:ruleLst/>
                      <dgm:layoutNode name="level2Shape">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3">
                        <dgm:choose name="Name22">
                          <dgm:if name="Name23" func="var" arg="dir" op="equ" val="norm">
                            <dgm:alg type="hierChild">
                              <dgm:param type="linDir" val="fromL"/>
                            </dgm:alg>
                          </dgm:if>
                          <dgm:else name="Name24">
                            <dgm:alg type="hierChild">
                              <dgm:param type="linDir" val="fromR"/>
                            </dgm:alg>
                          </dgm:else>
                        </dgm:choose>
                        <dgm:shape xmlns:r="http://schemas.openxmlformats.org/officeDocument/2006/relationships" r:blip="">
                          <dgm:adjLst/>
                        </dgm:shape>
                        <dgm:presOf/>
                        <dgm:constrLst/>
                        <dgm:ruleLst/>
                        <dgm:forEach name="Name25" ref="repeat"/>
                      </dgm:layoutNode>
                    </dgm:layoutNode>
                  </dgm:forEach>
                </dgm:forEach>
              </dgm:layoutNode>
            </dgm:layoutNode>
          </dgm:forEach>
        </dgm:forEach>
      </dgm:layoutNode>
    </dgm:layoutNode>
    <dgm:layoutNode name="bgShapesFlow">
      <dgm:alg type="lin">
        <dgm:param type="linDir" val="fromT"/>
        <dgm:param type="nodeVertAlign" val="t"/>
        <dgm:param type="vertAlign" val="t"/>
        <dgm:param type="nodeHorzAlign" val="ctr"/>
      </dgm:alg>
      <dgm:shape xmlns:r="http://schemas.openxmlformats.org/officeDocument/2006/relationships" r:blip="">
        <dgm:adjLst/>
      </dgm:shape>
      <dgm:presOf/>
      <dgm:constrLst>
        <dgm:constr type="userB"/>
        <dgm:constr type="w" for="ch" forName="rectComp" refType="w"/>
        <dgm:constr type="h" for="ch" forName="rectComp" refType="h"/>
        <dgm:constr type="w" for="des" forName="bgRect" refType="w"/>
        <dgm:constr type="primFontSz" for="des" forName="bgRectTx" op="equ"/>
      </dgm:constrLst>
      <dgm:ruleLst/>
      <dgm:forEach name="Name26" axis="ch" ptType="node" st="2">
        <dgm:layoutNode name="rectComp">
          <dgm:alg type="composite">
            <dgm:param type="vertAlign" val="t"/>
            <dgm:param type="horzAlign" val="ctr"/>
          </dgm:alg>
          <dgm:shape xmlns:r="http://schemas.openxmlformats.org/officeDocument/2006/relationships" r:blip="">
            <dgm:adjLst/>
          </dgm:shape>
          <dgm:presOf/>
          <dgm:choose name="Name27">
            <dgm:if name="Name28" func="var" arg="dir" op="equ" val="norm">
              <dgm:constrLst>
                <dgm:constr type="userA"/>
                <dgm:constr type="l" for="ch" forName="bgRect"/>
                <dgm:constr type="t" for="ch" forName="bgRect"/>
                <dgm:constr type="h" for="ch" forName="bgRect" refType="userA" fact="1.2"/>
                <dgm:constr type="l" for="ch" forName="bgRectTx"/>
                <dgm:constr type="t" for="ch" forName="bgRectTx"/>
                <dgm:constr type="w" for="ch" forName="bgRectTx" refType="w" refFor="ch" refForName="bgRect" fact="0.3"/>
                <dgm:constr type="h" for="ch" forName="bgRectTx" refType="h" refFor="ch" refForName="bgRect" op="equ"/>
              </dgm:constrLst>
            </dgm:if>
            <dgm:else name="Name29">
              <dgm:constrLst>
                <dgm:constr type="userA"/>
                <dgm:constr type="l" for="ch" forName="bgRect"/>
                <dgm:constr type="t" for="ch" forName="bgRect"/>
                <dgm:constr type="h" for="ch" forName="bgRect" refType="userA" fact="1.2"/>
                <dgm:constr type="r" for="ch" forName="bgRectTx" refType="w"/>
                <dgm:constr type="t" for="ch" forName="bgRectTx"/>
                <dgm:constr type="w" for="ch" forName="bgRectTx" refType="w" refFor="ch" refForName="bgRect" fact="0.3"/>
                <dgm:constr type="h" for="ch" forName="bgRectTx" refType="h" refFor="ch" refForName="bgRect" op="equ"/>
              </dgm:constrLst>
            </dgm:else>
          </dgm:choose>
          <dgm:ruleLst/>
          <dgm:layoutNode name="bgRect" styleLbl="bgShp">
            <dgm:alg type="sp"/>
            <dgm:shape xmlns:r="http://schemas.openxmlformats.org/officeDocument/2006/relationships" type="roundRect" r:blip="" zOrderOff="-999">
              <dgm:adjLst>
                <dgm:adj idx="1" val="0.1"/>
              </dgm:adjLst>
            </dgm:shape>
            <dgm:presOf axis="desOrSelf" ptType="node"/>
            <dgm:constrLst/>
            <dgm:ruleLst/>
          </dgm:layoutNode>
          <dgm:layoutNode name="bgRectTx" styleLbl="bgShp">
            <dgm:varLst>
              <dgm:bulletEnabled val="1"/>
            </dgm:varLst>
            <dgm:alg type="tx"/>
            <dgm:presOf axis="desOrSelf" ptType="node"/>
            <dgm:shape xmlns:r="http://schemas.openxmlformats.org/officeDocument/2006/relationships" type="rect" r:blip="" zOrderOff="-999" hideGeom="1">
              <dgm:adjLst/>
            </dgm:shape>
            <dgm:constrLst>
              <dgm:constr type="primFontSz" val="65"/>
            </dgm:constrLst>
            <dgm:ruleLst>
              <dgm:rule type="primFontSz" val="5" fact="NaN" max="NaN"/>
            </dgm:ruleLst>
          </dgm:layoutNode>
        </dgm:layoutNode>
        <dgm:choose name="Name30">
          <dgm:if name="Name31" axis="self" ptType="node" func="revPos" op="gte" val="2">
            <dgm:layoutNode name="spComp">
              <dgm:alg type="composite">
                <dgm:param type="vertAlign" val="t"/>
                <dgm:param type="horzAlign" val="ctr"/>
              </dgm:alg>
              <dgm:shape xmlns:r="http://schemas.openxmlformats.org/officeDocument/2006/relationships" r:blip="">
                <dgm:adjLst/>
              </dgm:shape>
              <dgm:presOf/>
              <dgm:constrLst>
                <dgm:constr type="userA"/>
                <dgm:constr type="userB"/>
                <dgm:constr type="l" for="ch" forName="vSp"/>
                <dgm:constr type="t" for="ch" forName="vSp"/>
                <dgm:constr type="h" for="ch" forName="vSp" refType="userB"/>
                <dgm:constr type="hOff" for="ch" forName="vSp" refType="userA" fact="-0.2"/>
              </dgm:constrLst>
              <dgm:ruleLst/>
              <dgm:layoutNode name="vSp">
                <dgm:alg type="sp"/>
                <dgm:shape xmlns:r="http://schemas.openxmlformats.org/officeDocument/2006/relationships" r:blip="">
                  <dgm:adjLst/>
                </dgm:shape>
                <dgm:presOf/>
                <dgm:constrLst/>
                <dgm:ruleLst/>
              </dgm:layoutNode>
            </dgm:layoutNode>
          </dgm:if>
          <dgm:else name="Name32"/>
        </dgm:choose>
      </dgm:forEach>
    </dgm:layoutNode>
  </dgm:layoutNode>
</dgm:layoutDef>
</file>

<file path=ppt/diagrams/layout8.xml><?xml version="1.0" encoding="utf-8"?>
<dgm:layoutDef xmlns:dgm="http://schemas.openxmlformats.org/drawingml/2006/diagram" xmlns:a="http://schemas.openxmlformats.org/drawingml/2006/main" uniqueId="urn:microsoft.com/office/officeart/2005/8/layout/hierarchy6">
  <dgm:title val=""/>
  <dgm:desc val=""/>
  <dgm:catLst>
    <dgm:cat type="hierarchy" pri="3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 modelId="4">
          <dgm:prSet phldr="1"/>
        </dgm:pt>
        <dgm:pt modelId="5">
          <dgm:prSet phldr="1"/>
        </dgm:pt>
        <dgm:pt modelId="6">
          <dgm:prSet phldr="1"/>
        </dgm:pt>
      </dgm:ptLst>
      <dgm:cxnLst>
        <dgm:cxn modelId="7" srcId="0" destId="1" srcOrd="0" destOrd="0"/>
        <dgm:cxn modelId="8" srcId="1" destId="2" srcOrd="0" destOrd="0"/>
        <dgm:cxn modelId="9" srcId="1" destId="3" srcOrd="1" destOrd="0"/>
        <dgm:cxn modelId="23" srcId="2" destId="21" srcOrd="0" destOrd="0"/>
        <dgm:cxn modelId="24" srcId="2" destId="22" srcOrd="1" destOrd="0"/>
        <dgm:cxn modelId="33" srcId="3" destId="31" srcOrd="0" destOrd="0"/>
        <dgm:cxn modelId="10" srcId="0" destId="4" srcOrd="1" destOrd="0"/>
        <dgm:cxn modelId="11" srcId="0" destId="5" srcOrd="2" destOrd="0"/>
        <dgm:cxn modelId="12" srcId="0" destId="6" srcOrd="3" destOrd="0"/>
      </dgm:cxnLst>
      <dgm:bg/>
      <dgm:whole/>
    </dgm:dataModel>
  </dgm:sampData>
  <dgm:styleData>
    <dgm:dataModel>
      <dgm:ptLst>
        <dgm:pt modelId="0" type="doc"/>
        <dgm:pt modelId="1"/>
        <dgm:pt modelId="11"/>
        <dgm:pt modelId="12"/>
        <dgm:pt modelId="2"/>
        <dgm:pt modelId="3"/>
      </dgm:ptLst>
      <dgm:cxnLst>
        <dgm:cxn modelId="4" srcId="0" destId="1" srcOrd="0" destOrd="0"/>
        <dgm:cxn modelId="13" srcId="1" destId="11" srcOrd="0" destOrd="0"/>
        <dgm:cxn modelId="14" srcId="1" destId="12" srcOrd="1" destOrd="0"/>
        <dgm:cxn modelId="5" srcId="0" destId="2" srcOrd="1" destOrd="0"/>
        <dgm:cxn modelId="6" srcId="0" destId="3" srcOrd="2" destOrd="0"/>
      </dgm:cxnLst>
      <dgm:bg/>
      <dgm:whole/>
    </dgm:dataModel>
  </dgm:styleData>
  <dgm:clrData>
    <dgm:dataModel>
      <dgm:ptLst>
        <dgm:pt modelId="0" type="doc"/>
        <dgm:pt modelId="1"/>
        <dgm:pt modelId="2"/>
        <dgm:pt modelId="21"/>
        <dgm:pt modelId="211"/>
        <dgm:pt modelId="3"/>
        <dgm:pt modelId="31"/>
        <dgm:pt modelId="311"/>
        <dgm:pt modelId="4"/>
        <dgm:pt modelId="5"/>
        <dgm:pt modelId="6"/>
        <dgm:pt modelId="7"/>
      </dgm:ptLst>
      <dgm:cxnLst>
        <dgm:cxn modelId="8" srcId="0" destId="1" srcOrd="0" destOrd="0"/>
        <dgm:cxn modelId="9" srcId="1" destId="2" srcOrd="0" destOrd="0"/>
        <dgm:cxn modelId="10" srcId="1" destId="3" srcOrd="1" destOrd="0"/>
        <dgm:cxn modelId="23" srcId="2" destId="21" srcOrd="0" destOrd="0"/>
        <dgm:cxn modelId="24" srcId="21" destId="211" srcOrd="0" destOrd="0"/>
        <dgm:cxn modelId="33" srcId="3" destId="31" srcOrd="0" destOrd="0"/>
        <dgm:cxn modelId="34" srcId="31" destId="311" srcOrd="0" destOrd="0"/>
        <dgm:cxn modelId="11" srcId="0" destId="4" srcOrd="1" destOrd="0"/>
        <dgm:cxn modelId="12" srcId="0" destId="5" srcOrd="2" destOrd="0"/>
        <dgm:cxn modelId="13" srcId="0" destId="6" srcOrd="3" destOrd="0"/>
        <dgm:cxn modelId="14" srcId="0" destId="7" srcOrd="4" destOrd="0"/>
      </dgm:cxnLst>
      <dgm:bg/>
      <dgm:whole/>
    </dgm:dataModel>
  </dgm:clrData>
  <dgm:layoutNode name="mainComposite">
    <dgm:varLst>
      <dgm:chPref val="1"/>
      <dgm:dir/>
      <dgm:animOne val="branch"/>
      <dgm:animLvl val="lvl"/>
      <dgm:resizeHandles val="exact"/>
    </dgm:varLst>
    <dgm:alg type="composite">
      <dgm:param type="vertAlign" val="mid"/>
      <dgm:param type="horzAlign" val="ctr"/>
    </dgm:alg>
    <dgm:shape xmlns:r="http://schemas.openxmlformats.org/officeDocument/2006/relationships" r:blip="">
      <dgm:adjLst/>
    </dgm:shape>
    <dgm:presOf/>
    <dgm:choose name="Name0">
      <dgm:if name="Name1" axis="ch" ptType="node" func="cnt" op="gte" val="2">
        <dgm:choose name="Name2">
          <dgm:if name="Name3" func="var" arg="dir" op="equ" val="norm">
            <dgm:constrLst>
              <dgm:constr type="l" for="ch" forName="hierFlow" refType="w" fact="0.3"/>
              <dgm:constr type="t" for="ch" forName="hierFlow"/>
              <dgm:constr type="r" for="ch" forName="hierFlow" refType="w" fact="0.98"/>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if>
          <dgm:else name="Name4">
            <dgm:constrLst>
              <dgm:constr type="l" for="ch" forName="hierFlow" refType="w" fact="0.02"/>
              <dgm:constr type="t" for="ch" forName="hierFlow"/>
              <dgm:constr type="r" for="ch" forName="hierFlow" refType="w" fact="0.7"/>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if>
      <dgm:else name="Name5">
        <dgm:constrLst>
          <dgm:constr type="l" for="ch" forName="hierFlow"/>
          <dgm:constr type="t" for="ch" forName="hierFlow"/>
          <dgm:constr type="r" for="ch" forName="hierFlow" refType="w"/>
          <dgm:constr type="b" for="ch" forName="hierFlow" refType="h"/>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ruleLst/>
    <dgm:layoutNode name="hierFlow">
      <dgm:alg type="lin">
        <dgm:param type="linDir" val="fromT"/>
        <dgm:param type="nodeVertAlign" val="t"/>
        <dgm:param type="vertAlign" val="t"/>
        <dgm:param type="nodeHorzAlign" val="ctr"/>
        <dgm:param type="fallback" val="2D"/>
      </dgm:alg>
      <dgm:shape xmlns:r="http://schemas.openxmlformats.org/officeDocument/2006/relationships" r:blip="">
        <dgm:adjLst/>
      </dgm:shape>
      <dgm:presOf/>
      <dgm:constrLst/>
      <dgm:ruleLst/>
      <dgm:choose name="Name6">
        <dgm:if name="Name7" axis="ch" ptType="node" func="cnt" op="gte" val="2">
          <dgm:layoutNode name="firstBuf">
            <dgm:alg type="sp"/>
            <dgm:shape xmlns:r="http://schemas.openxmlformats.org/officeDocument/2006/relationships" r:blip="">
              <dgm:adjLst/>
            </dgm:shape>
            <dgm:presOf/>
            <dgm:constrLst/>
            <dgm:ruleLst/>
          </dgm:layoutNode>
        </dgm:if>
        <dgm:else name="Name8"/>
      </dgm:choose>
      <dgm:layoutNode name="hierChild1">
        <dgm:varLst>
          <dgm:chPref val="1"/>
          <dgm:animOne val="branch"/>
          <dgm:animLvl val="lvl"/>
        </dgm:varLst>
        <dgm:choose name="Name9">
          <dgm:if name="Name10" func="var" arg="dir" op="equ" val="norm">
            <dgm:alg type="hierChild">
              <dgm:param type="linDir" val="fromL"/>
              <dgm:param type="vertAlign" val="t"/>
            </dgm:alg>
          </dgm:if>
          <dgm:else name="Name11">
            <dgm:alg type="hierChild">
              <dgm:param type="linDir" val="fromR"/>
              <dgm:param type="vertAlign" val="t"/>
            </dgm:alg>
          </dgm:else>
        </dgm:choose>
        <dgm:shape xmlns:r="http://schemas.openxmlformats.org/officeDocument/2006/relationships" r:blip="">
          <dgm:adjLst/>
        </dgm:shape>
        <dgm:presOf/>
        <dgm:constrLst>
          <dgm:constr type="primFontSz" for="des" ptType="node" op="equ"/>
        </dgm:constrLst>
        <dgm:ruleLst/>
        <dgm:forEach name="Name12" axis="ch" cnt="3">
          <dgm:forEach name="Name13" axis="self" ptType="node">
            <dgm:layoutNode name="Name14">
              <dgm:alg type="hierRoot"/>
              <dgm:shape xmlns:r="http://schemas.openxmlformats.org/officeDocument/2006/relationships" r:blip="">
                <dgm:adjLst/>
              </dgm:shape>
              <dgm:presOf/>
              <dgm:constrLst/>
              <dgm:ruleLst/>
              <dgm:layoutNode name="level1Shape" styleLbl="node0">
                <dgm:varLst>
                  <dgm:chPref val="3"/>
                </dgm:varLst>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2">
                <dgm:choose name="Name15">
                  <dgm:if name="Name16" func="var" arg="dir" op="equ" val="norm">
                    <dgm:alg type="hierChild">
                      <dgm:param type="linDir" val="fromL"/>
                    </dgm:alg>
                  </dgm:if>
                  <dgm:else name="Name17">
                    <dgm:alg type="hierChild">
                      <dgm:param type="linDir" val="fromR"/>
                    </dgm:alg>
                  </dgm:else>
                </dgm:choose>
                <dgm:shape xmlns:r="http://schemas.openxmlformats.org/officeDocument/2006/relationships" r:blip="">
                  <dgm:adjLst/>
                </dgm:shape>
                <dgm:presOf/>
                <dgm:constrLst/>
                <dgm:ruleLst/>
                <dgm:forEach name="repeat" axis="ch">
                  <dgm:forEach name="Name18" axis="self" ptType="parTrans" cnt="1">
                    <dgm:layoutNode name="Name19">
                      <dgm:alg type="conn">
                        <dgm:param type="dim" val="1D"/>
                        <dgm:param type="endSty" val="noArr"/>
                        <dgm:param type="connRout" val="bend"/>
                        <dgm:param type="begPts" val="bCtr"/>
                        <dgm:param type="endPts" val="tCtr"/>
                      </dgm:alg>
                      <dgm:shape xmlns:r="http://schemas.openxmlformats.org/officeDocument/2006/relationships" type="conn" r:blip="">
                        <dgm:adjLst/>
                      </dgm:shape>
                      <dgm:presOf axis="self"/>
                      <dgm:constrLst>
                        <dgm:constr type="w" val="1"/>
                        <dgm:constr type="h" val="1"/>
                        <dgm:constr type="begPad"/>
                        <dgm:constr type="endPad"/>
                      </dgm:constrLst>
                      <dgm:ruleLst/>
                    </dgm:layoutNode>
                  </dgm:forEach>
                  <dgm:forEach name="Name20" axis="self" ptType="node">
                    <dgm:layoutNode name="Name21">
                      <dgm:alg type="hierRoot"/>
                      <dgm:shape xmlns:r="http://schemas.openxmlformats.org/officeDocument/2006/relationships" r:blip="">
                        <dgm:adjLst/>
                      </dgm:shape>
                      <dgm:presOf/>
                      <dgm:constrLst/>
                      <dgm:ruleLst/>
                      <dgm:layoutNode name="level2Shape">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3">
                        <dgm:choose name="Name22">
                          <dgm:if name="Name23" func="var" arg="dir" op="equ" val="norm">
                            <dgm:alg type="hierChild">
                              <dgm:param type="linDir" val="fromL"/>
                            </dgm:alg>
                          </dgm:if>
                          <dgm:else name="Name24">
                            <dgm:alg type="hierChild">
                              <dgm:param type="linDir" val="fromR"/>
                            </dgm:alg>
                          </dgm:else>
                        </dgm:choose>
                        <dgm:shape xmlns:r="http://schemas.openxmlformats.org/officeDocument/2006/relationships" r:blip="">
                          <dgm:adjLst/>
                        </dgm:shape>
                        <dgm:presOf/>
                        <dgm:constrLst/>
                        <dgm:ruleLst/>
                        <dgm:forEach name="Name25" ref="repeat"/>
                      </dgm:layoutNode>
                    </dgm:layoutNode>
                  </dgm:forEach>
                </dgm:forEach>
              </dgm:layoutNode>
            </dgm:layoutNode>
          </dgm:forEach>
        </dgm:forEach>
      </dgm:layoutNode>
    </dgm:layoutNode>
    <dgm:layoutNode name="bgShapesFlow">
      <dgm:alg type="lin">
        <dgm:param type="linDir" val="fromT"/>
        <dgm:param type="nodeVertAlign" val="t"/>
        <dgm:param type="vertAlign" val="t"/>
        <dgm:param type="nodeHorzAlign" val="ctr"/>
      </dgm:alg>
      <dgm:shape xmlns:r="http://schemas.openxmlformats.org/officeDocument/2006/relationships" r:blip="">
        <dgm:adjLst/>
      </dgm:shape>
      <dgm:presOf/>
      <dgm:constrLst>
        <dgm:constr type="userB"/>
        <dgm:constr type="w" for="ch" forName="rectComp" refType="w"/>
        <dgm:constr type="h" for="ch" forName="rectComp" refType="h"/>
        <dgm:constr type="w" for="des" forName="bgRect" refType="w"/>
        <dgm:constr type="primFontSz" for="des" forName="bgRectTx" op="equ"/>
      </dgm:constrLst>
      <dgm:ruleLst/>
      <dgm:forEach name="Name26" axis="ch" ptType="node" st="2">
        <dgm:layoutNode name="rectComp">
          <dgm:alg type="composite">
            <dgm:param type="vertAlign" val="t"/>
            <dgm:param type="horzAlign" val="ctr"/>
          </dgm:alg>
          <dgm:shape xmlns:r="http://schemas.openxmlformats.org/officeDocument/2006/relationships" r:blip="">
            <dgm:adjLst/>
          </dgm:shape>
          <dgm:presOf/>
          <dgm:choose name="Name27">
            <dgm:if name="Name28" func="var" arg="dir" op="equ" val="norm">
              <dgm:constrLst>
                <dgm:constr type="userA"/>
                <dgm:constr type="l" for="ch" forName="bgRect"/>
                <dgm:constr type="t" for="ch" forName="bgRect"/>
                <dgm:constr type="h" for="ch" forName="bgRect" refType="userA" fact="1.2"/>
                <dgm:constr type="l" for="ch" forName="bgRectTx"/>
                <dgm:constr type="t" for="ch" forName="bgRectTx"/>
                <dgm:constr type="w" for="ch" forName="bgRectTx" refType="w" refFor="ch" refForName="bgRect" fact="0.3"/>
                <dgm:constr type="h" for="ch" forName="bgRectTx" refType="h" refFor="ch" refForName="bgRect" op="equ"/>
              </dgm:constrLst>
            </dgm:if>
            <dgm:else name="Name29">
              <dgm:constrLst>
                <dgm:constr type="userA"/>
                <dgm:constr type="l" for="ch" forName="bgRect"/>
                <dgm:constr type="t" for="ch" forName="bgRect"/>
                <dgm:constr type="h" for="ch" forName="bgRect" refType="userA" fact="1.2"/>
                <dgm:constr type="r" for="ch" forName="bgRectTx" refType="w"/>
                <dgm:constr type="t" for="ch" forName="bgRectTx"/>
                <dgm:constr type="w" for="ch" forName="bgRectTx" refType="w" refFor="ch" refForName="bgRect" fact="0.3"/>
                <dgm:constr type="h" for="ch" forName="bgRectTx" refType="h" refFor="ch" refForName="bgRect" op="equ"/>
              </dgm:constrLst>
            </dgm:else>
          </dgm:choose>
          <dgm:ruleLst/>
          <dgm:layoutNode name="bgRect" styleLbl="bgShp">
            <dgm:alg type="sp"/>
            <dgm:shape xmlns:r="http://schemas.openxmlformats.org/officeDocument/2006/relationships" type="roundRect" r:blip="" zOrderOff="-999">
              <dgm:adjLst>
                <dgm:adj idx="1" val="0.1"/>
              </dgm:adjLst>
            </dgm:shape>
            <dgm:presOf axis="desOrSelf" ptType="node"/>
            <dgm:constrLst/>
            <dgm:ruleLst/>
          </dgm:layoutNode>
          <dgm:layoutNode name="bgRectTx" styleLbl="bgShp">
            <dgm:varLst>
              <dgm:bulletEnabled val="1"/>
            </dgm:varLst>
            <dgm:alg type="tx"/>
            <dgm:presOf axis="desOrSelf" ptType="node"/>
            <dgm:shape xmlns:r="http://schemas.openxmlformats.org/officeDocument/2006/relationships" type="rect" r:blip="" zOrderOff="-999" hideGeom="1">
              <dgm:adjLst/>
            </dgm:shape>
            <dgm:constrLst>
              <dgm:constr type="primFontSz" val="65"/>
            </dgm:constrLst>
            <dgm:ruleLst>
              <dgm:rule type="primFontSz" val="5" fact="NaN" max="NaN"/>
            </dgm:ruleLst>
          </dgm:layoutNode>
        </dgm:layoutNode>
        <dgm:choose name="Name30">
          <dgm:if name="Name31" axis="self" ptType="node" func="revPos" op="gte" val="2">
            <dgm:layoutNode name="spComp">
              <dgm:alg type="composite">
                <dgm:param type="vertAlign" val="t"/>
                <dgm:param type="horzAlign" val="ctr"/>
              </dgm:alg>
              <dgm:shape xmlns:r="http://schemas.openxmlformats.org/officeDocument/2006/relationships" r:blip="">
                <dgm:adjLst/>
              </dgm:shape>
              <dgm:presOf/>
              <dgm:constrLst>
                <dgm:constr type="userA"/>
                <dgm:constr type="userB"/>
                <dgm:constr type="l" for="ch" forName="vSp"/>
                <dgm:constr type="t" for="ch" forName="vSp"/>
                <dgm:constr type="h" for="ch" forName="vSp" refType="userB"/>
                <dgm:constr type="hOff" for="ch" forName="vSp" refType="userA" fact="-0.2"/>
              </dgm:constrLst>
              <dgm:ruleLst/>
              <dgm:layoutNode name="vSp">
                <dgm:alg type="sp"/>
                <dgm:shape xmlns:r="http://schemas.openxmlformats.org/officeDocument/2006/relationships" r:blip="">
                  <dgm:adjLst/>
                </dgm:shape>
                <dgm:presOf/>
                <dgm:constrLst/>
                <dgm:ruleLst/>
              </dgm:layoutNode>
            </dgm:layoutNode>
          </dgm:if>
          <dgm:else name="Name32"/>
        </dgm:choos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10/8/2015</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75016B6-381F-4F9E-87E4-7F5BEDD33D2A}" type="slidenum">
              <a:rPr lang="ar-SA" smtClean="0"/>
              <a:pPr/>
              <a:t>7</a:t>
            </a:fld>
            <a:endParaRPr lang="ar-SA"/>
          </a:p>
        </p:txBody>
      </p:sp>
      <p:sp>
        <p:nvSpPr>
          <p:cNvPr id="5" name="Footer Placeholder 4"/>
          <p:cNvSpPr>
            <a:spLocks noGrp="1"/>
          </p:cNvSpPr>
          <p:nvPr>
            <p:ph type="ftr" sz="quarter" idx="11"/>
          </p:nvPr>
        </p:nvSpPr>
        <p:spPr/>
        <p:txBody>
          <a:bodyPr/>
          <a:lstStyle/>
          <a:p>
            <a:r>
              <a:rPr lang="ar-SA" smtClean="0"/>
              <a:t>مبادئ إدارة الأعمال                                                                                                      إعداد: أعضاء هيئة تدريس المقرر</a:t>
            </a:r>
            <a:endParaRPr lang="ar-SA"/>
          </a:p>
        </p:txBody>
      </p:sp>
    </p:spTree>
    <p:extLst>
      <p:ext uri="{BB962C8B-B14F-4D97-AF65-F5344CB8AC3E}">
        <p14:creationId xmlns:p14="http://schemas.microsoft.com/office/powerpoint/2010/main" val="21240502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dirty="0"/>
          </a:p>
        </p:txBody>
      </p:sp>
      <p:sp>
        <p:nvSpPr>
          <p:cNvPr id="4" name="Slide Number Placeholder 3"/>
          <p:cNvSpPr>
            <a:spLocks noGrp="1"/>
          </p:cNvSpPr>
          <p:nvPr>
            <p:ph type="sldNum" sz="quarter" idx="10"/>
          </p:nvPr>
        </p:nvSpPr>
        <p:spPr/>
        <p:txBody>
          <a:bodyPr/>
          <a:lstStyle/>
          <a:p>
            <a:fld id="{B75016B6-381F-4F9E-87E4-7F5BEDD33D2A}" type="slidenum">
              <a:rPr lang="ar-SA" smtClean="0"/>
              <a:pPr/>
              <a:t>8</a:t>
            </a:fld>
            <a:endParaRPr lang="ar-SA"/>
          </a:p>
        </p:txBody>
      </p:sp>
      <p:sp>
        <p:nvSpPr>
          <p:cNvPr id="5" name="Footer Placeholder 4"/>
          <p:cNvSpPr>
            <a:spLocks noGrp="1"/>
          </p:cNvSpPr>
          <p:nvPr>
            <p:ph type="ftr" sz="quarter" idx="11"/>
          </p:nvPr>
        </p:nvSpPr>
        <p:spPr/>
        <p:txBody>
          <a:bodyPr/>
          <a:lstStyle/>
          <a:p>
            <a:r>
              <a:rPr lang="ar-SA" smtClean="0"/>
              <a:t>مبادئ إدارة الأعمال                                                                                                      إعداد: أعضاء هيئة تدريس المقرر</a:t>
            </a:r>
            <a:endParaRPr lang="ar-SA"/>
          </a:p>
        </p:txBody>
      </p:sp>
    </p:spTree>
    <p:extLst>
      <p:ext uri="{BB962C8B-B14F-4D97-AF65-F5344CB8AC3E}">
        <p14:creationId xmlns:p14="http://schemas.microsoft.com/office/powerpoint/2010/main" val="29214977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dirty="0"/>
          </a:p>
        </p:txBody>
      </p:sp>
      <p:sp>
        <p:nvSpPr>
          <p:cNvPr id="4" name="Slide Number Placeholder 3"/>
          <p:cNvSpPr>
            <a:spLocks noGrp="1"/>
          </p:cNvSpPr>
          <p:nvPr>
            <p:ph type="sldNum" sz="quarter" idx="10"/>
          </p:nvPr>
        </p:nvSpPr>
        <p:spPr/>
        <p:txBody>
          <a:bodyPr/>
          <a:lstStyle/>
          <a:p>
            <a:fld id="{B75016B6-381F-4F9E-87E4-7F5BEDD33D2A}" type="slidenum">
              <a:rPr lang="ar-SA" smtClean="0"/>
              <a:pPr/>
              <a:t>11</a:t>
            </a:fld>
            <a:endParaRPr lang="ar-SA"/>
          </a:p>
        </p:txBody>
      </p:sp>
      <p:sp>
        <p:nvSpPr>
          <p:cNvPr id="5" name="Footer Placeholder 4"/>
          <p:cNvSpPr>
            <a:spLocks noGrp="1"/>
          </p:cNvSpPr>
          <p:nvPr>
            <p:ph type="ftr" sz="quarter" idx="11"/>
          </p:nvPr>
        </p:nvSpPr>
        <p:spPr/>
        <p:txBody>
          <a:bodyPr/>
          <a:lstStyle/>
          <a:p>
            <a:r>
              <a:rPr lang="ar-SA" smtClean="0"/>
              <a:t>مبادئ إدارة الأعمال                                                                                                      إعداد: أعضاء هيئة تدريس المقرر</a:t>
            </a:r>
            <a:endParaRPr lang="ar-SA"/>
          </a:p>
        </p:txBody>
      </p:sp>
    </p:spTree>
    <p:extLst>
      <p:ext uri="{BB962C8B-B14F-4D97-AF65-F5344CB8AC3E}">
        <p14:creationId xmlns:p14="http://schemas.microsoft.com/office/powerpoint/2010/main" val="32949915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dirty="0"/>
          </a:p>
        </p:txBody>
      </p:sp>
      <p:sp>
        <p:nvSpPr>
          <p:cNvPr id="4" name="Slide Number Placeholder 3"/>
          <p:cNvSpPr>
            <a:spLocks noGrp="1"/>
          </p:cNvSpPr>
          <p:nvPr>
            <p:ph type="sldNum" sz="quarter" idx="10"/>
          </p:nvPr>
        </p:nvSpPr>
        <p:spPr/>
        <p:txBody>
          <a:bodyPr/>
          <a:lstStyle/>
          <a:p>
            <a:fld id="{B75016B6-381F-4F9E-87E4-7F5BEDD33D2A}" type="slidenum">
              <a:rPr lang="ar-SA" smtClean="0"/>
              <a:pPr/>
              <a:t>12</a:t>
            </a:fld>
            <a:endParaRPr lang="ar-SA"/>
          </a:p>
        </p:txBody>
      </p:sp>
      <p:sp>
        <p:nvSpPr>
          <p:cNvPr id="5" name="Footer Placeholder 4"/>
          <p:cNvSpPr>
            <a:spLocks noGrp="1"/>
          </p:cNvSpPr>
          <p:nvPr>
            <p:ph type="ftr" sz="quarter" idx="11"/>
          </p:nvPr>
        </p:nvSpPr>
        <p:spPr/>
        <p:txBody>
          <a:bodyPr/>
          <a:lstStyle/>
          <a:p>
            <a:r>
              <a:rPr lang="ar-SA" smtClean="0"/>
              <a:t>مبادئ إدارة الأعمال                                                                                                      إعداد: أعضاء هيئة تدريس المقرر</a:t>
            </a:r>
            <a:endParaRPr lang="ar-SA"/>
          </a:p>
        </p:txBody>
      </p:sp>
    </p:spTree>
    <p:extLst>
      <p:ext uri="{BB962C8B-B14F-4D97-AF65-F5344CB8AC3E}">
        <p14:creationId xmlns:p14="http://schemas.microsoft.com/office/powerpoint/2010/main" val="34202884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dirty="0"/>
          </a:p>
        </p:txBody>
      </p:sp>
      <p:sp>
        <p:nvSpPr>
          <p:cNvPr id="4" name="Slide Number Placeholder 3"/>
          <p:cNvSpPr>
            <a:spLocks noGrp="1"/>
          </p:cNvSpPr>
          <p:nvPr>
            <p:ph type="sldNum" sz="quarter" idx="10"/>
          </p:nvPr>
        </p:nvSpPr>
        <p:spPr/>
        <p:txBody>
          <a:bodyPr/>
          <a:lstStyle/>
          <a:p>
            <a:fld id="{B75016B6-381F-4F9E-87E4-7F5BEDD33D2A}" type="slidenum">
              <a:rPr lang="ar-SA" smtClean="0"/>
              <a:pPr/>
              <a:t>13</a:t>
            </a:fld>
            <a:endParaRPr lang="ar-SA"/>
          </a:p>
        </p:txBody>
      </p:sp>
      <p:sp>
        <p:nvSpPr>
          <p:cNvPr id="5" name="Footer Placeholder 4"/>
          <p:cNvSpPr>
            <a:spLocks noGrp="1"/>
          </p:cNvSpPr>
          <p:nvPr>
            <p:ph type="ftr" sz="quarter" idx="11"/>
          </p:nvPr>
        </p:nvSpPr>
        <p:spPr/>
        <p:txBody>
          <a:bodyPr/>
          <a:lstStyle/>
          <a:p>
            <a:r>
              <a:rPr lang="ar-SA" smtClean="0"/>
              <a:t>مبادئ إدارة الأعمال                                                                                                      إعداد: أعضاء هيئة تدريس المقرر</a:t>
            </a:r>
            <a:endParaRPr lang="ar-SA"/>
          </a:p>
        </p:txBody>
      </p:sp>
    </p:spTree>
    <p:extLst>
      <p:ext uri="{BB962C8B-B14F-4D97-AF65-F5344CB8AC3E}">
        <p14:creationId xmlns:p14="http://schemas.microsoft.com/office/powerpoint/2010/main" val="3772275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dirty="0"/>
          </a:p>
        </p:txBody>
      </p:sp>
      <p:sp>
        <p:nvSpPr>
          <p:cNvPr id="4" name="Slide Number Placeholder 3"/>
          <p:cNvSpPr>
            <a:spLocks noGrp="1"/>
          </p:cNvSpPr>
          <p:nvPr>
            <p:ph type="sldNum" sz="quarter" idx="10"/>
          </p:nvPr>
        </p:nvSpPr>
        <p:spPr/>
        <p:txBody>
          <a:bodyPr/>
          <a:lstStyle/>
          <a:p>
            <a:fld id="{B75016B6-381F-4F9E-87E4-7F5BEDD33D2A}" type="slidenum">
              <a:rPr lang="ar-SA" smtClean="0"/>
              <a:pPr/>
              <a:t>14</a:t>
            </a:fld>
            <a:endParaRPr lang="ar-SA"/>
          </a:p>
        </p:txBody>
      </p:sp>
      <p:sp>
        <p:nvSpPr>
          <p:cNvPr id="5" name="Footer Placeholder 4"/>
          <p:cNvSpPr>
            <a:spLocks noGrp="1"/>
          </p:cNvSpPr>
          <p:nvPr>
            <p:ph type="ftr" sz="quarter" idx="11"/>
          </p:nvPr>
        </p:nvSpPr>
        <p:spPr/>
        <p:txBody>
          <a:bodyPr/>
          <a:lstStyle/>
          <a:p>
            <a:r>
              <a:rPr lang="ar-SA" smtClean="0"/>
              <a:t>مبادئ إدارة الأعمال                                                                                                      إعداد: أعضاء هيئة تدريس المقرر</a:t>
            </a:r>
            <a:endParaRPr lang="ar-SA"/>
          </a:p>
        </p:txBody>
      </p:sp>
    </p:spTree>
    <p:extLst>
      <p:ext uri="{BB962C8B-B14F-4D97-AF65-F5344CB8AC3E}">
        <p14:creationId xmlns:p14="http://schemas.microsoft.com/office/powerpoint/2010/main" val="8201968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dirty="0"/>
          </a:p>
        </p:txBody>
      </p:sp>
      <p:sp>
        <p:nvSpPr>
          <p:cNvPr id="4" name="Slide Number Placeholder 3"/>
          <p:cNvSpPr>
            <a:spLocks noGrp="1"/>
          </p:cNvSpPr>
          <p:nvPr>
            <p:ph type="sldNum" sz="quarter" idx="10"/>
          </p:nvPr>
        </p:nvSpPr>
        <p:spPr/>
        <p:txBody>
          <a:bodyPr/>
          <a:lstStyle/>
          <a:p>
            <a:fld id="{B75016B6-381F-4F9E-87E4-7F5BEDD33D2A}" type="slidenum">
              <a:rPr lang="ar-SA" smtClean="0"/>
              <a:pPr/>
              <a:t>15</a:t>
            </a:fld>
            <a:endParaRPr lang="ar-SA"/>
          </a:p>
        </p:txBody>
      </p:sp>
      <p:sp>
        <p:nvSpPr>
          <p:cNvPr id="5" name="Footer Placeholder 4"/>
          <p:cNvSpPr>
            <a:spLocks noGrp="1"/>
          </p:cNvSpPr>
          <p:nvPr>
            <p:ph type="ftr" sz="quarter" idx="11"/>
          </p:nvPr>
        </p:nvSpPr>
        <p:spPr/>
        <p:txBody>
          <a:bodyPr/>
          <a:lstStyle/>
          <a:p>
            <a:r>
              <a:rPr lang="ar-SA" smtClean="0"/>
              <a:t>مبادئ إدارة الأعمال                                                                                                      إعداد: أعضاء هيئة تدريس المقرر</a:t>
            </a:r>
            <a:endParaRPr lang="ar-SA"/>
          </a:p>
        </p:txBody>
      </p:sp>
    </p:spTree>
    <p:extLst>
      <p:ext uri="{BB962C8B-B14F-4D97-AF65-F5344CB8AC3E}">
        <p14:creationId xmlns:p14="http://schemas.microsoft.com/office/powerpoint/2010/main" val="35913518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dirty="0"/>
          </a:p>
        </p:txBody>
      </p:sp>
      <p:sp>
        <p:nvSpPr>
          <p:cNvPr id="4" name="Slide Number Placeholder 3"/>
          <p:cNvSpPr>
            <a:spLocks noGrp="1"/>
          </p:cNvSpPr>
          <p:nvPr>
            <p:ph type="sldNum" sz="quarter" idx="10"/>
          </p:nvPr>
        </p:nvSpPr>
        <p:spPr/>
        <p:txBody>
          <a:bodyPr/>
          <a:lstStyle/>
          <a:p>
            <a:fld id="{B75016B6-381F-4F9E-87E4-7F5BEDD33D2A}" type="slidenum">
              <a:rPr lang="ar-SA" smtClean="0"/>
              <a:pPr/>
              <a:t>16</a:t>
            </a:fld>
            <a:endParaRPr lang="ar-SA"/>
          </a:p>
        </p:txBody>
      </p:sp>
      <p:sp>
        <p:nvSpPr>
          <p:cNvPr id="5" name="Footer Placeholder 4"/>
          <p:cNvSpPr>
            <a:spLocks noGrp="1"/>
          </p:cNvSpPr>
          <p:nvPr>
            <p:ph type="ftr" sz="quarter" idx="11"/>
          </p:nvPr>
        </p:nvSpPr>
        <p:spPr/>
        <p:txBody>
          <a:bodyPr/>
          <a:lstStyle/>
          <a:p>
            <a:r>
              <a:rPr lang="ar-SA" smtClean="0"/>
              <a:t>مبادئ إدارة الأعمال                                                                                                      إعداد: أعضاء هيئة تدريس المقرر</a:t>
            </a:r>
            <a:endParaRPr lang="ar-SA"/>
          </a:p>
        </p:txBody>
      </p:sp>
    </p:spTree>
    <p:extLst>
      <p:ext uri="{BB962C8B-B14F-4D97-AF65-F5344CB8AC3E}">
        <p14:creationId xmlns:p14="http://schemas.microsoft.com/office/powerpoint/2010/main" val="137086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dirty="0"/>
          </a:p>
        </p:txBody>
      </p:sp>
      <p:sp>
        <p:nvSpPr>
          <p:cNvPr id="4" name="Slide Number Placeholder 3"/>
          <p:cNvSpPr>
            <a:spLocks noGrp="1"/>
          </p:cNvSpPr>
          <p:nvPr>
            <p:ph type="sldNum" sz="quarter" idx="10"/>
          </p:nvPr>
        </p:nvSpPr>
        <p:spPr/>
        <p:txBody>
          <a:bodyPr/>
          <a:lstStyle/>
          <a:p>
            <a:fld id="{B75016B6-381F-4F9E-87E4-7F5BEDD33D2A}" type="slidenum">
              <a:rPr lang="ar-SA" smtClean="0"/>
              <a:pPr/>
              <a:t>17</a:t>
            </a:fld>
            <a:endParaRPr lang="ar-SA"/>
          </a:p>
        </p:txBody>
      </p:sp>
      <p:sp>
        <p:nvSpPr>
          <p:cNvPr id="5" name="Footer Placeholder 4"/>
          <p:cNvSpPr>
            <a:spLocks noGrp="1"/>
          </p:cNvSpPr>
          <p:nvPr>
            <p:ph type="ftr" sz="quarter" idx="11"/>
          </p:nvPr>
        </p:nvSpPr>
        <p:spPr/>
        <p:txBody>
          <a:bodyPr/>
          <a:lstStyle/>
          <a:p>
            <a:r>
              <a:rPr lang="ar-SA" smtClean="0"/>
              <a:t>مبادئ إدارة الأعمال                                                                                                      إعداد: أعضاء هيئة تدريس المقرر</a:t>
            </a:r>
            <a:endParaRPr lang="ar-SA"/>
          </a:p>
        </p:txBody>
      </p:sp>
    </p:spTree>
    <p:extLst>
      <p:ext uri="{BB962C8B-B14F-4D97-AF65-F5344CB8AC3E}">
        <p14:creationId xmlns:p14="http://schemas.microsoft.com/office/powerpoint/2010/main" val="4322985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B75016B6-381F-4F9E-87E4-7F5BEDD33D2A}" type="slidenum">
              <a:rPr lang="ar-SA" smtClean="0"/>
              <a:pPr/>
              <a:t>25</a:t>
            </a:fld>
            <a:endParaRPr lang="ar-SA"/>
          </a:p>
        </p:txBody>
      </p:sp>
      <p:sp>
        <p:nvSpPr>
          <p:cNvPr id="5" name="Footer Placeholder 4"/>
          <p:cNvSpPr>
            <a:spLocks noGrp="1"/>
          </p:cNvSpPr>
          <p:nvPr>
            <p:ph type="ftr" sz="quarter" idx="11"/>
          </p:nvPr>
        </p:nvSpPr>
        <p:spPr/>
        <p:txBody>
          <a:bodyPr/>
          <a:lstStyle/>
          <a:p>
            <a:r>
              <a:rPr lang="ar-SA" smtClean="0"/>
              <a:t>مبادئ إدارة الأعمال                                                                                                      إعداد: أعضاء هيئة تدريس المقرر</a:t>
            </a:r>
            <a:endParaRPr lang="ar-SA"/>
          </a:p>
        </p:txBody>
      </p:sp>
    </p:spTree>
    <p:extLst>
      <p:ext uri="{BB962C8B-B14F-4D97-AF65-F5344CB8AC3E}">
        <p14:creationId xmlns:p14="http://schemas.microsoft.com/office/powerpoint/2010/main" val="20589566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B75016B6-381F-4F9E-87E4-7F5BEDD33D2A}" type="slidenum">
              <a:rPr lang="ar-SA" smtClean="0"/>
              <a:pPr/>
              <a:t>26</a:t>
            </a:fld>
            <a:endParaRPr lang="ar-SA"/>
          </a:p>
        </p:txBody>
      </p:sp>
      <p:sp>
        <p:nvSpPr>
          <p:cNvPr id="5" name="Footer Placeholder 4"/>
          <p:cNvSpPr>
            <a:spLocks noGrp="1"/>
          </p:cNvSpPr>
          <p:nvPr>
            <p:ph type="ftr" sz="quarter" idx="11"/>
          </p:nvPr>
        </p:nvSpPr>
        <p:spPr/>
        <p:txBody>
          <a:bodyPr/>
          <a:lstStyle/>
          <a:p>
            <a:r>
              <a:rPr lang="ar-SA" smtClean="0"/>
              <a:t>مبادئ إدارة الأعمال                                                                                                      إعداد: أعضاء هيئة تدريس المقرر</a:t>
            </a:r>
            <a:endParaRPr lang="ar-SA"/>
          </a:p>
        </p:txBody>
      </p:sp>
    </p:spTree>
    <p:extLst>
      <p:ext uri="{BB962C8B-B14F-4D97-AF65-F5344CB8AC3E}">
        <p14:creationId xmlns:p14="http://schemas.microsoft.com/office/powerpoint/2010/main" val="34198310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rgbClr val="AD9968"/>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rgbClr val="AD9968"/>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rgbClr val="AD9968"/>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10" name="Rectangle 9"/>
          <p:cNvSpPr/>
          <p:nvPr userDrawn="1"/>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1"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6" name="Rectangle 9"/>
          <p:cNvSpPr/>
          <p:nvPr userDrawn="1"/>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7"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userDrawn="1"/>
        </p:nvSpPr>
        <p:spPr>
          <a:xfrm>
            <a:off x="0" y="6324600"/>
            <a:ext cx="9906000" cy="5334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11" name="Rectangle 9"/>
          <p:cNvSpPr/>
          <p:nvPr userDrawn="1"/>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2"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1" eaLnBrk="1" fontAlgn="base" hangingPunct="1">
        <a:spcBef>
          <a:spcPct val="0"/>
        </a:spcBef>
        <a:spcAft>
          <a:spcPct val="0"/>
        </a:spcAft>
        <a:defRPr sz="4400" kern="120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rgbClr val="013E36"/>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rgbClr val="013E36"/>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rgbClr val="013E36"/>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audio" Target="../media/audio2.wav"/><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audio" Target="../media/audio3.wav"/><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audio" Target="../media/audio2.wav"/><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audio" Target="../media/audio2.wav"/><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audio" Target="../media/audio2.wav"/><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audio" Target="../media/audio2.wav"/><Relationship Id="rId7" Type="http://schemas.openxmlformats.org/officeDocument/2006/relationships/diagramColors" Target="../diagrams/colors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2.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audio" Target="../media/audio2.wav"/><Relationship Id="rId7" Type="http://schemas.openxmlformats.org/officeDocument/2006/relationships/diagramColors" Target="../diagrams/colors2.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13.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audio" Target="../media/audio2.wav"/><Relationship Id="rId7" Type="http://schemas.openxmlformats.org/officeDocument/2006/relationships/diagramColors" Target="../diagrams/colors3.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14.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audio" Target="../media/audio2.wav"/><Relationship Id="rId7" Type="http://schemas.openxmlformats.org/officeDocument/2006/relationships/diagramColors" Target="../diagrams/colors4.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15.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audio" Target="../media/audio2.wav"/><Relationship Id="rId7" Type="http://schemas.openxmlformats.org/officeDocument/2006/relationships/diagramColors" Target="../diagrams/colors5.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16.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audio" Target="../media/audio2.wav"/><Relationship Id="rId7" Type="http://schemas.openxmlformats.org/officeDocument/2006/relationships/diagramColors" Target="../diagrams/colors6.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QuickStyle" Target="../diagrams/quickStyle6.xml"/><Relationship Id="rId5" Type="http://schemas.openxmlformats.org/officeDocument/2006/relationships/diagramLayout" Target="../diagrams/layout6.xml"/><Relationship Id="rId4" Type="http://schemas.openxmlformats.org/officeDocument/2006/relationships/diagramData" Target="../diagrams/data6.xml"/></Relationships>
</file>

<file path=ppt/slides/_rels/slide17.xml.rels><?xml version="1.0" encoding="UTF-8" standalone="yes"?>
<Relationships xmlns="http://schemas.openxmlformats.org/package/2006/relationships"><Relationship Id="rId8" Type="http://schemas.microsoft.com/office/2007/relationships/diagramDrawing" Target="../diagrams/drawing7.xml"/><Relationship Id="rId3" Type="http://schemas.openxmlformats.org/officeDocument/2006/relationships/audio" Target="../media/audio2.wav"/><Relationship Id="rId7" Type="http://schemas.openxmlformats.org/officeDocument/2006/relationships/diagramColors" Target="../diagrams/colors7.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QuickStyle" Target="../diagrams/quickStyle7.xml"/><Relationship Id="rId5" Type="http://schemas.openxmlformats.org/officeDocument/2006/relationships/diagramLayout" Target="../diagrams/layout7.xml"/><Relationship Id="rId4" Type="http://schemas.openxmlformats.org/officeDocument/2006/relationships/diagramData" Target="../diagrams/data7.xml"/></Relationships>
</file>

<file path=ppt/slides/_rels/slide18.xml.rels><?xml version="1.0" encoding="UTF-8" standalone="yes"?>
<Relationships xmlns="http://schemas.openxmlformats.org/package/2006/relationships"><Relationship Id="rId2" Type="http://schemas.openxmlformats.org/officeDocument/2006/relationships/audio" Target="../media/audio3.wav"/><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audio" Target="../media/audio2.wav"/><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audio" Target="../media/audio2.wav"/><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21.xml.rels><?xml version="1.0" encoding="UTF-8" standalone="yes"?>
<Relationships xmlns="http://schemas.openxmlformats.org/package/2006/relationships"><Relationship Id="rId2" Type="http://schemas.openxmlformats.org/officeDocument/2006/relationships/audio" Target="../media/audio2.wav"/><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audio" Target="../media/audio2.wav"/><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audio" Target="../media/audio2.wav"/><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audio" Target="../media/audio2.wav"/><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audio" Target="../media/audio3.wav"/><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audio" Target="../media/audio2.wav"/><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audio" Target="../media/audio2.wav"/><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audio" Target="../media/audio2.wav"/><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audio" Target="../media/audio2.wav"/><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audio" Target="../media/audio2.wav"/><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013E36"/>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013E36"/>
                </a:solidFill>
                <a:latin typeface="Calibri" pitchFamily="34" charset="0"/>
              </a:rPr>
              <a:t>عمادة التعلم الإلكتروني والتعليم عن بعد</a:t>
            </a:r>
            <a:endParaRPr lang="en-US" sz="2400" b="1" dirty="0">
              <a:solidFill>
                <a:srgbClr val="013E36"/>
              </a:solidFill>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487730" y="2967436"/>
            <a:ext cx="5099050" cy="2590800"/>
          </a:xfrm>
          <a:prstGeom prst="rect">
            <a:avLst/>
          </a:prstGeom>
          <a:noFill/>
          <a:ln w="9525">
            <a:noFill/>
            <a:miter lim="800000"/>
            <a:headEnd/>
            <a:tailEnd/>
          </a:ln>
        </p:spPr>
        <p:txBody>
          <a:bodyPr anchor="ctr"/>
          <a:lstStyle/>
          <a:p>
            <a:pPr algn="ctr"/>
            <a:r>
              <a:rPr lang="ar-EG" sz="3700" b="1" dirty="0">
                <a:solidFill>
                  <a:srgbClr val="AD9968"/>
                </a:solidFill>
                <a:latin typeface="AYM Wadiy S_U normal."/>
                <a:cs typeface="Times New Roman" pitchFamily="18" charset="0"/>
              </a:rPr>
              <a:t>اسم </a:t>
            </a:r>
            <a:r>
              <a:rPr lang="ar-EG" sz="3700" b="1" dirty="0" smtClean="0">
                <a:solidFill>
                  <a:srgbClr val="AD9968"/>
                </a:solidFill>
                <a:latin typeface="AYM Wadiy S_U normal."/>
                <a:cs typeface="Times New Roman" pitchFamily="18" charset="0"/>
              </a:rPr>
              <a:t>المقرر</a:t>
            </a:r>
            <a:endParaRPr lang="ar-SA" sz="3700" b="1" dirty="0" smtClean="0">
              <a:solidFill>
                <a:srgbClr val="AD9968"/>
              </a:solidFill>
              <a:latin typeface="AYM Wadiy S_U normal."/>
              <a:cs typeface="Times New Roman" pitchFamily="18" charset="0"/>
            </a:endParaRPr>
          </a:p>
          <a:p>
            <a:pPr algn="ctr"/>
            <a:r>
              <a:rPr lang="ar-SA" sz="2800" b="1" dirty="0" smtClean="0">
                <a:solidFill>
                  <a:srgbClr val="7F7F7F"/>
                </a:solidFill>
                <a:latin typeface="Calibri" pitchFamily="34" charset="0"/>
                <a:cs typeface="Times New Roman" pitchFamily="18" charset="0"/>
              </a:rPr>
              <a:t>مبادئ الإدارة</a:t>
            </a:r>
          </a:p>
          <a:p>
            <a:pPr algn="ctr"/>
            <a:r>
              <a:rPr lang="ar-SA" sz="3700" b="1" dirty="0" smtClean="0">
                <a:solidFill>
                  <a:srgbClr val="AD9968"/>
                </a:solidFill>
                <a:latin typeface="AYM Wadiy S_U normal."/>
                <a:cs typeface="Times New Roman" pitchFamily="18" charset="0"/>
              </a:rPr>
              <a:t>استاذ </a:t>
            </a:r>
            <a:r>
              <a:rPr lang="ar-SA" sz="3700" b="1" dirty="0">
                <a:solidFill>
                  <a:srgbClr val="AD9968"/>
                </a:solidFill>
                <a:latin typeface="AYM Wadiy S_U normal."/>
                <a:cs typeface="Times New Roman" pitchFamily="18" charset="0"/>
              </a:rPr>
              <a:t>المقرر</a:t>
            </a:r>
          </a:p>
          <a:p>
            <a:pPr algn="ctr"/>
            <a:r>
              <a:rPr lang="ar-SA" sz="2800" b="1" dirty="0" smtClean="0">
                <a:solidFill>
                  <a:srgbClr val="7F7F7F"/>
                </a:solidFill>
                <a:latin typeface="Calibri" pitchFamily="34" charset="0"/>
                <a:cs typeface="Times New Roman" pitchFamily="18" charset="0"/>
              </a:rPr>
              <a:t>أ. عبدالله الجعفري</a:t>
            </a:r>
            <a:endParaRPr lang="en-US" sz="28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EG" b="1" dirty="0" smtClean="0">
                <a:solidFill>
                  <a:srgbClr val="AD9968"/>
                </a:solidFill>
                <a:effectLst>
                  <a:outerShdw blurRad="38100" dist="38100" dir="2700000" algn="tl">
                    <a:srgbClr val="000000">
                      <a:alpha val="43137"/>
                    </a:srgbClr>
                  </a:outerShdw>
                </a:effectLst>
                <a:cs typeface="Arial" pitchFamily="34" charset="0"/>
              </a:rPr>
              <a:t>المحاضرة</a:t>
            </a:r>
            <a:r>
              <a:rPr lang="ar-SA" b="1" dirty="0" smtClean="0">
                <a:solidFill>
                  <a:srgbClr val="AD9968"/>
                </a:solidFill>
                <a:effectLst>
                  <a:outerShdw blurRad="38100" dist="38100" dir="2700000" algn="tl">
                    <a:srgbClr val="000000">
                      <a:alpha val="43137"/>
                    </a:srgbClr>
                  </a:outerShdw>
                </a:effectLst>
                <a:cs typeface="Arial" pitchFamily="34" charset="0"/>
              </a:rPr>
              <a:t> السادسة</a:t>
            </a:r>
            <a:endParaRPr lang="en-US" spc="-150" dirty="0" smtClean="0">
              <a:solidFill>
                <a:srgbClr val="AD9968"/>
              </a:solidFill>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533400" y="3633092"/>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ar-SA" sz="4000" b="1" dirty="0" smtClean="0">
                <a:solidFill>
                  <a:schemeClr val="tx1"/>
                </a:solidFill>
                <a:effectLst>
                  <a:outerShdw blurRad="38100" dist="38100" dir="2700000" algn="tl">
                    <a:srgbClr val="000000">
                      <a:alpha val="43137"/>
                    </a:srgbClr>
                  </a:outerShdw>
                </a:effectLst>
              </a:rPr>
              <a:t>الفصل السادس: التنظيم</a:t>
            </a:r>
            <a:endParaRPr lang="en-US" sz="4000" b="1" spc="50" dirty="0" smtClean="0">
              <a:ln w="11430"/>
              <a:solidFill>
                <a:schemeClr val="tx1"/>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
        <p:nvSpPr>
          <p:cNvPr id="2" name="مستطيل 1"/>
          <p:cNvSpPr/>
          <p:nvPr/>
        </p:nvSpPr>
        <p:spPr>
          <a:xfrm>
            <a:off x="2495550" y="5415159"/>
            <a:ext cx="4953000" cy="461665"/>
          </a:xfrm>
          <a:prstGeom prst="rect">
            <a:avLst/>
          </a:prstGeom>
        </p:spPr>
        <p:txBody>
          <a:bodyPr>
            <a:spAutoFit/>
          </a:bodyPr>
          <a:lstStyle/>
          <a:p>
            <a:pPr algn="ctr"/>
            <a:r>
              <a:rPr lang="ar-SA" sz="1200" dirty="0">
                <a:solidFill>
                  <a:schemeClr val="bg1">
                    <a:lumMod val="65000"/>
                  </a:schemeClr>
                </a:solidFill>
                <a:cs typeface="PT Bold Heading" pitchFamily="2" charset="-78"/>
              </a:rPr>
              <a:t>إعداد: </a:t>
            </a:r>
            <a:br>
              <a:rPr lang="ar-SA" sz="1200" dirty="0">
                <a:solidFill>
                  <a:schemeClr val="bg1">
                    <a:lumMod val="65000"/>
                  </a:schemeClr>
                </a:solidFill>
                <a:cs typeface="PT Bold Heading" pitchFamily="2" charset="-78"/>
              </a:rPr>
            </a:br>
            <a:r>
              <a:rPr lang="ar-SA" sz="1200" dirty="0">
                <a:solidFill>
                  <a:schemeClr val="bg1">
                    <a:lumMod val="65000"/>
                  </a:schemeClr>
                </a:solidFill>
                <a:cs typeface="PT Bold Heading" pitchFamily="2" charset="-78"/>
              </a:rPr>
              <a:t>أعضاء هيئة تدريس مقرر مبادئ إدارة الأعمال</a:t>
            </a:r>
            <a:endParaRPr lang="ar-SA" sz="1200" dirty="0">
              <a:solidFill>
                <a:schemeClr val="bg1">
                  <a:lumMod val="65000"/>
                </a:schemeClr>
              </a:solidFill>
            </a:endParaRPr>
          </a:p>
        </p:txBody>
      </p:sp>
    </p:spTree>
    <p:extLst>
      <p:ext uri="{BB962C8B-B14F-4D97-AF65-F5344CB8AC3E}">
        <p14:creationId xmlns:p14="http://schemas.microsoft.com/office/powerpoint/2010/main" val="3272375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82598" y="1643050"/>
            <a:ext cx="8646866" cy="3658158"/>
          </a:xfrm>
        </p:spPr>
        <p:style>
          <a:lnRef idx="1">
            <a:schemeClr val="accent2"/>
          </a:lnRef>
          <a:fillRef idx="2">
            <a:schemeClr val="accent2"/>
          </a:fillRef>
          <a:effectRef idx="1">
            <a:schemeClr val="accent2"/>
          </a:effectRef>
          <a:fontRef idx="minor">
            <a:schemeClr val="dk1"/>
          </a:fontRef>
        </p:style>
        <p:txBody>
          <a:bodyPr>
            <a:normAutofit lnSpcReduction="10000"/>
          </a:bodyPr>
          <a:lstStyle/>
          <a:p>
            <a:pPr algn="just">
              <a:buNone/>
            </a:pPr>
            <a:r>
              <a:rPr lang="ar-SA" sz="2800" b="1" dirty="0"/>
              <a:t>مكونات الفصل:</a:t>
            </a:r>
          </a:p>
          <a:p>
            <a:pPr algn="just">
              <a:buNone/>
            </a:pPr>
            <a:r>
              <a:rPr lang="ar-SA" sz="2800" b="1" u="sng" dirty="0"/>
              <a:t>أولاً:</a:t>
            </a:r>
            <a:r>
              <a:rPr lang="ar-SA" sz="2800" b="1" dirty="0"/>
              <a:t> </a:t>
            </a:r>
            <a:r>
              <a:rPr lang="ar-SA" sz="2800" dirty="0"/>
              <a:t>التنظيم كوظيفة إدارية (مفهوم التنظيم، مراحله، مفهوم ومكونات الهيكل التنظيمي، التخصص الوظيفي وتصميم الوظائف، وأسس تجميع الوحدات التنظيمية).</a:t>
            </a:r>
          </a:p>
          <a:p>
            <a:pPr algn="just">
              <a:buNone/>
            </a:pPr>
            <a:r>
              <a:rPr lang="ar-SA" sz="2800" b="1" u="sng" dirty="0"/>
              <a:t>ثانياً:</a:t>
            </a:r>
            <a:r>
              <a:rPr lang="ar-SA" sz="2800" b="1" dirty="0"/>
              <a:t> </a:t>
            </a:r>
            <a:r>
              <a:rPr lang="ar-SA" sz="2800" dirty="0"/>
              <a:t>أنواع الهياكل التنظيمية (الهياكل التقليدية، والهياكل الحديثة).</a:t>
            </a:r>
          </a:p>
          <a:p>
            <a:pPr algn="just">
              <a:buNone/>
            </a:pPr>
            <a:r>
              <a:rPr lang="ar-SA" sz="2800" b="1" u="sng" dirty="0"/>
              <a:t>ثالثاً:</a:t>
            </a:r>
            <a:r>
              <a:rPr lang="ar-SA" sz="2800" b="1" dirty="0"/>
              <a:t> </a:t>
            </a:r>
            <a:r>
              <a:rPr lang="ar-SA" sz="2800" dirty="0"/>
              <a:t>قضايا أخرى مهمة في التنظيم (سلسلة الأمر، السلطة وأنواعها، المسؤولية، المساءلة، التفويض، نطاق الإشراف، والمركزية واللامركزية).</a:t>
            </a:r>
          </a:p>
          <a:p>
            <a:pPr algn="just">
              <a:buNone/>
            </a:pPr>
            <a:endParaRPr lang="ar-SA" sz="2800" dirty="0"/>
          </a:p>
          <a:p>
            <a:pPr algn="just">
              <a:buNone/>
            </a:pPr>
            <a:endParaRPr lang="ar-SA" sz="2800" dirty="0"/>
          </a:p>
          <a:p>
            <a:pPr algn="just">
              <a:buNone/>
            </a:pPr>
            <a:endParaRPr lang="ar-SA" sz="2800" b="1" dirty="0"/>
          </a:p>
        </p:txBody>
      </p:sp>
      <p:sp>
        <p:nvSpPr>
          <p:cNvPr id="4" name="Slide Number Placeholder 3"/>
          <p:cNvSpPr>
            <a:spLocks noGrp="1"/>
          </p:cNvSpPr>
          <p:nvPr>
            <p:ph type="sldNum" sz="quarter" idx="4294967295"/>
          </p:nvPr>
        </p:nvSpPr>
        <p:spPr>
          <a:xfrm>
            <a:off x="8510016" y="5734050"/>
            <a:ext cx="609600" cy="521208"/>
          </a:xfrm>
          <a:prstGeom prst="rect">
            <a:avLst/>
          </a:prstGeom>
        </p:spPr>
        <p:txBody>
          <a:bodyPr/>
          <a:lstStyle/>
          <a:p>
            <a:fld id="{034478D0-3C0B-478B-90DB-2D5541693E42}" type="slidenum">
              <a:rPr lang="ar-SA" sz="1600"/>
              <a:pPr/>
              <a:t>3</a:t>
            </a:fld>
            <a:endParaRPr lang="ar-SA" sz="1600" dirty="0"/>
          </a:p>
        </p:txBody>
      </p:sp>
      <p:sp>
        <p:nvSpPr>
          <p:cNvPr id="5" name="عنوان 4"/>
          <p:cNvSpPr>
            <a:spLocks noGrp="1"/>
          </p:cNvSpPr>
          <p:nvPr>
            <p:ph type="title"/>
          </p:nvPr>
        </p:nvSpPr>
        <p:spPr/>
        <p:txBody>
          <a:bodyPr/>
          <a:lstStyle/>
          <a:p>
            <a:endParaRPr lang="ar-SA"/>
          </a:p>
        </p:txBody>
      </p:sp>
    </p:spTree>
    <p:extLst>
      <p:ext uri="{BB962C8B-B14F-4D97-AF65-F5344CB8AC3E}">
        <p14:creationId xmlns:p14="http://schemas.microsoft.com/office/powerpoint/2010/main" val="1878492760"/>
      </p:ext>
    </p:extLst>
  </p:cSld>
  <p:clrMapOvr>
    <a:masterClrMapping/>
  </p:clrMapOvr>
  <p:transition spd="slow">
    <p:dissolve/>
    <p:sndAc>
      <p:stSnd>
        <p:snd r:embed="rId2" name="chimes.wav"/>
      </p:stSnd>
    </p:sndAc>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45288" y="405264"/>
            <a:ext cx="1522512" cy="719480"/>
          </a:xfrm>
        </p:spPr>
        <p:style>
          <a:lnRef idx="1">
            <a:schemeClr val="accent1"/>
          </a:lnRef>
          <a:fillRef idx="2">
            <a:schemeClr val="accent1"/>
          </a:fillRef>
          <a:effectRef idx="1">
            <a:schemeClr val="accent1"/>
          </a:effectRef>
          <a:fontRef idx="minor">
            <a:schemeClr val="dk1"/>
          </a:fontRef>
        </p:style>
        <p:txBody>
          <a:bodyPr/>
          <a:lstStyle/>
          <a:p>
            <a:pPr algn="r"/>
            <a:r>
              <a:rPr lang="ar-SA" b="1" dirty="0" smtClean="0"/>
              <a:t>مقدمة:</a:t>
            </a:r>
            <a:endParaRPr lang="en-US" b="1" dirty="0"/>
          </a:p>
        </p:txBody>
      </p:sp>
      <p:sp>
        <p:nvSpPr>
          <p:cNvPr id="3" name="Content Placeholder 2"/>
          <p:cNvSpPr>
            <a:spLocks noGrp="1"/>
          </p:cNvSpPr>
          <p:nvPr>
            <p:ph sz="quarter" idx="1"/>
          </p:nvPr>
        </p:nvSpPr>
        <p:spPr>
          <a:xfrm>
            <a:off x="838200" y="1600200"/>
            <a:ext cx="7859216" cy="4061048"/>
          </a:xfrm>
        </p:spPr>
        <p:style>
          <a:lnRef idx="1">
            <a:schemeClr val="accent1"/>
          </a:lnRef>
          <a:fillRef idx="2">
            <a:schemeClr val="accent1"/>
          </a:fillRef>
          <a:effectRef idx="1">
            <a:schemeClr val="accent1"/>
          </a:effectRef>
          <a:fontRef idx="minor">
            <a:schemeClr val="dk1"/>
          </a:fontRef>
        </p:style>
        <p:txBody>
          <a:bodyPr>
            <a:normAutofit lnSpcReduction="10000"/>
          </a:bodyPr>
          <a:lstStyle/>
          <a:p>
            <a:pPr marL="0" indent="0" algn="just"/>
            <a:r>
              <a:rPr lang="ar-SA" sz="4000" dirty="0">
                <a:solidFill>
                  <a:sysClr val="windowText" lastClr="000000"/>
                </a:solidFill>
              </a:rPr>
              <a:t>تعتبر العملية التنظيمية الوظيفة الثانية للمديرين، وترتبط </a:t>
            </a:r>
            <a:r>
              <a:rPr lang="ar-SA" sz="4000" b="1" dirty="0">
                <a:solidFill>
                  <a:sysClr val="windowText" lastClr="000000"/>
                </a:solidFill>
              </a:rPr>
              <a:t>بثلاث عناصر </a:t>
            </a:r>
            <a:r>
              <a:rPr lang="ar-SA" sz="4000" dirty="0" err="1">
                <a:solidFill>
                  <a:sysClr val="windowText" lastClr="000000"/>
                </a:solidFill>
              </a:rPr>
              <a:t>مهمة:</a:t>
            </a:r>
            <a:endParaRPr lang="ar-SA" sz="4000" dirty="0">
              <a:solidFill>
                <a:sysClr val="windowText" lastClr="000000"/>
              </a:solidFill>
            </a:endParaRPr>
          </a:p>
          <a:p>
            <a:pPr algn="just">
              <a:buClrTx/>
              <a:buFont typeface="Wingdings" pitchFamily="2" charset="2"/>
              <a:buChar char="v"/>
            </a:pPr>
            <a:r>
              <a:rPr lang="ar-SA" sz="4000" b="1" dirty="0">
                <a:solidFill>
                  <a:sysClr val="windowText" lastClr="000000"/>
                </a:solidFill>
              </a:rPr>
              <a:t>أولها:</a:t>
            </a:r>
            <a:r>
              <a:rPr lang="ar-SA" sz="4000" dirty="0">
                <a:solidFill>
                  <a:sysClr val="windowText" lastClr="000000"/>
                </a:solidFill>
              </a:rPr>
              <a:t> يهتم بإيجاد هيكل تنظيمي فاعل.</a:t>
            </a:r>
            <a:endParaRPr lang="ar-SA" sz="4000" b="1" dirty="0">
              <a:solidFill>
                <a:sysClr val="windowText" lastClr="000000"/>
              </a:solidFill>
            </a:endParaRPr>
          </a:p>
          <a:p>
            <a:pPr algn="just">
              <a:buClrTx/>
              <a:buFont typeface="Wingdings" pitchFamily="2" charset="2"/>
              <a:buChar char="v"/>
            </a:pPr>
            <a:r>
              <a:rPr lang="ar-SA" sz="4000" b="1" dirty="0">
                <a:solidFill>
                  <a:sysClr val="windowText" lastClr="000000"/>
                </a:solidFill>
              </a:rPr>
              <a:t>ثانيها:</a:t>
            </a:r>
            <a:r>
              <a:rPr lang="ar-SA" sz="4000" dirty="0">
                <a:solidFill>
                  <a:sysClr val="windowText" lastClr="000000"/>
                </a:solidFill>
              </a:rPr>
              <a:t> يتعلق بتصميم وإعادة تصميم المنظمة بهدف التأقلم مع بيئتها. </a:t>
            </a:r>
          </a:p>
          <a:p>
            <a:pPr algn="just">
              <a:buClrTx/>
              <a:buFont typeface="Wingdings" pitchFamily="2" charset="2"/>
              <a:buChar char="v"/>
            </a:pPr>
            <a:r>
              <a:rPr lang="ar-SA" sz="4000" b="1" dirty="0">
                <a:solidFill>
                  <a:sysClr val="windowText" lastClr="000000"/>
                </a:solidFill>
              </a:rPr>
              <a:t>ثالثها</a:t>
            </a:r>
            <a:r>
              <a:rPr lang="ar-SA" sz="4000" dirty="0">
                <a:solidFill>
                  <a:sysClr val="windowText" lastClr="000000"/>
                </a:solidFill>
              </a:rPr>
              <a:t>: يتعلق بثقافة المنظمة.</a:t>
            </a:r>
          </a:p>
          <a:p>
            <a:pPr algn="just">
              <a:buClrTx/>
              <a:buFont typeface="Wingdings" pitchFamily="2" charset="2"/>
              <a:buChar char="v"/>
            </a:pPr>
            <a:endParaRPr lang="en-US" sz="4000" dirty="0">
              <a:solidFill>
                <a:sysClr val="windowText" lastClr="000000"/>
              </a:solidFill>
            </a:endParaRPr>
          </a:p>
        </p:txBody>
      </p:sp>
      <p:sp>
        <p:nvSpPr>
          <p:cNvPr id="4" name="Slide Number Placeholder 3"/>
          <p:cNvSpPr>
            <a:spLocks noGrp="1"/>
          </p:cNvSpPr>
          <p:nvPr>
            <p:ph type="sldNum" sz="quarter" idx="4294967295"/>
          </p:nvPr>
        </p:nvSpPr>
        <p:spPr>
          <a:xfrm>
            <a:off x="8510016" y="5734050"/>
            <a:ext cx="609600" cy="521208"/>
          </a:xfrm>
          <a:prstGeom prst="rect">
            <a:avLst/>
          </a:prstGeom>
        </p:spPr>
        <p:txBody>
          <a:bodyPr/>
          <a:lstStyle/>
          <a:p>
            <a:fld id="{034478D0-3C0B-478B-90DB-2D5541693E42}" type="slidenum">
              <a:rPr lang="ar-SA" sz="1600"/>
              <a:pPr/>
              <a:t>4</a:t>
            </a:fld>
            <a:endParaRPr lang="ar-SA" sz="1600" dirty="0"/>
          </a:p>
        </p:txBody>
      </p:sp>
    </p:spTree>
    <p:extLst>
      <p:ext uri="{BB962C8B-B14F-4D97-AF65-F5344CB8AC3E}">
        <p14:creationId xmlns:p14="http://schemas.microsoft.com/office/powerpoint/2010/main" val="604983166"/>
      </p:ext>
    </p:extLst>
  </p:cSld>
  <p:clrMapOvr>
    <a:masterClrMapping/>
  </p:clrMapOvr>
  <p:transition spd="slow">
    <p:pull dir="rd"/>
    <p:sndAc>
      <p:stSnd>
        <p:snd r:embed="rId2" name="arrow.wav"/>
      </p:stSnd>
    </p:sndAc>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28464" y="1556792"/>
            <a:ext cx="9505056" cy="4726989"/>
          </a:xfrm>
        </p:spPr>
        <p:style>
          <a:lnRef idx="1">
            <a:schemeClr val="accent4"/>
          </a:lnRef>
          <a:fillRef idx="2">
            <a:schemeClr val="accent4"/>
          </a:fillRef>
          <a:effectRef idx="1">
            <a:schemeClr val="accent4"/>
          </a:effectRef>
          <a:fontRef idx="minor">
            <a:schemeClr val="dk1"/>
          </a:fontRef>
        </p:style>
        <p:txBody>
          <a:bodyPr>
            <a:normAutofit fontScale="92500" lnSpcReduction="10000"/>
          </a:bodyPr>
          <a:lstStyle/>
          <a:p>
            <a:pPr marL="449263" indent="-449263" algn="just"/>
            <a:r>
              <a:rPr lang="ar-SA" sz="2800" dirty="0">
                <a:cs typeface="PT Bold Heading" pitchFamily="2" charset="-78"/>
              </a:rPr>
              <a:t>مفهوم التنظيم:  </a:t>
            </a:r>
          </a:p>
          <a:p>
            <a:pPr marL="449263" indent="-449263" algn="ctr"/>
            <a:r>
              <a:rPr lang="ar-SA" sz="2800" dirty="0">
                <a:cs typeface="PT Bold Heading" pitchFamily="2" charset="-78"/>
              </a:rPr>
              <a:t>      </a:t>
            </a:r>
            <a:r>
              <a:rPr lang="ar-SA" sz="2800" dirty="0"/>
              <a:t>تقسيم وتوزيع للمهام من خلال إنشاء الإدارات والأقسام والوحدات لاستغلال الموارد استغلالاً أمثل من أجل تحقيق الأهداف المرجوة والمحددة في عملية التخطيط (تفعيل الخطط وتنفيذها).</a:t>
            </a:r>
            <a:r>
              <a:rPr lang="ar-SA" sz="2800" b="1" dirty="0">
                <a:solidFill>
                  <a:srgbClr val="00B050"/>
                </a:solidFill>
              </a:rPr>
              <a:t> </a:t>
            </a:r>
          </a:p>
          <a:p>
            <a:pPr algn="just">
              <a:buNone/>
            </a:pPr>
            <a:r>
              <a:rPr lang="ar-SA" sz="2800" dirty="0">
                <a:cs typeface="PT Bold Heading" pitchFamily="2" charset="-78"/>
              </a:rPr>
              <a:t>مراحل العملية التنظيمية:</a:t>
            </a:r>
          </a:p>
          <a:p>
            <a:pPr marL="896938" indent="-273050" algn="just"/>
            <a:r>
              <a:rPr lang="ar-SA" sz="2800" dirty="0"/>
              <a:t>1- تحديد الأهداف الرئيسة ورسالة المنظمة.</a:t>
            </a:r>
          </a:p>
          <a:p>
            <a:pPr marL="896938" indent="-273050" algn="just"/>
            <a:r>
              <a:rPr lang="ar-SA" sz="2800" dirty="0"/>
              <a:t>2- مراعاة طبيعة الخطط والأهداف.</a:t>
            </a:r>
          </a:p>
          <a:p>
            <a:pPr marL="896938" indent="-273050" algn="just"/>
            <a:r>
              <a:rPr lang="ar-SA" sz="2800" dirty="0"/>
              <a:t>3- تحديد المهام الرئيسة الأساسية المطلوبة والضرورية للعمل.</a:t>
            </a:r>
          </a:p>
          <a:p>
            <a:pPr marL="896938" indent="-273050" algn="just"/>
            <a:r>
              <a:rPr lang="ar-SA" sz="2800" dirty="0"/>
              <a:t>4- تقسيم المهام الرئيسة إلى مهام فرعية أصغر.</a:t>
            </a:r>
          </a:p>
          <a:p>
            <a:pPr marL="896938" indent="-273050" algn="just"/>
            <a:r>
              <a:rPr lang="ar-SA" sz="2800" dirty="0"/>
              <a:t>5- تخصيص الموارد.</a:t>
            </a:r>
          </a:p>
          <a:p>
            <a:pPr marL="896938" indent="-273050" algn="just"/>
            <a:r>
              <a:rPr lang="ar-SA" sz="2800" dirty="0"/>
              <a:t>6- تقييم نتائج تنفيذ العملية التنظيمية.</a:t>
            </a:r>
          </a:p>
          <a:p>
            <a:pPr algn="just">
              <a:buNone/>
            </a:pPr>
            <a:endParaRPr lang="ar-SA" sz="2800" dirty="0"/>
          </a:p>
          <a:p>
            <a:pPr algn="just">
              <a:buNone/>
            </a:pPr>
            <a:endParaRPr lang="ar-SA" sz="2800" dirty="0"/>
          </a:p>
          <a:p>
            <a:pPr algn="just">
              <a:buNone/>
            </a:pPr>
            <a:endParaRPr lang="ar-SA" sz="2800" dirty="0"/>
          </a:p>
          <a:p>
            <a:pPr algn="just">
              <a:buNone/>
            </a:pPr>
            <a:endParaRPr lang="ar-SA" sz="2800" dirty="0"/>
          </a:p>
        </p:txBody>
      </p:sp>
      <p:sp>
        <p:nvSpPr>
          <p:cNvPr id="5" name="Slide Number Placeholder 4"/>
          <p:cNvSpPr>
            <a:spLocks noGrp="1"/>
          </p:cNvSpPr>
          <p:nvPr>
            <p:ph type="sldNum" sz="quarter" idx="4294967295"/>
          </p:nvPr>
        </p:nvSpPr>
        <p:spPr>
          <a:xfrm>
            <a:off x="838200" y="6283781"/>
            <a:ext cx="2133600" cy="365125"/>
          </a:xfrm>
          <a:prstGeom prst="rect">
            <a:avLst/>
          </a:prstGeom>
        </p:spPr>
        <p:txBody>
          <a:bodyPr/>
          <a:lstStyle/>
          <a:p>
            <a:endParaRPr lang="ar-SA" dirty="0" smtClean="0"/>
          </a:p>
          <a:p>
            <a:fld id="{034478D0-3C0B-478B-90DB-2D5541693E42}" type="slidenum">
              <a:rPr lang="ar-SA" sz="1600"/>
              <a:pPr/>
              <a:t>5</a:t>
            </a:fld>
            <a:endParaRPr lang="ar-SA" sz="1600" dirty="0"/>
          </a:p>
        </p:txBody>
      </p:sp>
      <p:sp>
        <p:nvSpPr>
          <p:cNvPr id="8" name="Title 1"/>
          <p:cNvSpPr txBox="1">
            <a:spLocks/>
          </p:cNvSpPr>
          <p:nvPr/>
        </p:nvSpPr>
        <p:spPr>
          <a:xfrm>
            <a:off x="776536" y="0"/>
            <a:ext cx="8229600" cy="1214446"/>
          </a:xfrm>
          <a:prstGeom prst="rect">
            <a:avLst/>
          </a:prstGeom>
        </p:spPr>
        <p:style>
          <a:lnRef idx="1">
            <a:schemeClr val="accent3"/>
          </a:lnRef>
          <a:fillRef idx="2">
            <a:schemeClr val="accent3"/>
          </a:fillRef>
          <a:effectRef idx="1">
            <a:schemeClr val="accent3"/>
          </a:effectRef>
          <a:fontRef idx="minor">
            <a:schemeClr val="dk1"/>
          </a:fontRef>
        </p:style>
        <p:txBody>
          <a:bodyPr vert="horz" anchor="b">
            <a:noAutofit/>
          </a:bodyPr>
          <a:lstStyle/>
          <a:p>
            <a:pPr lvl="0" algn="ctr">
              <a:spcBef>
                <a:spcPct val="0"/>
              </a:spcBef>
            </a:pPr>
            <a:r>
              <a:rPr lang="ar-SA" sz="4400" b="1" dirty="0">
                <a:solidFill>
                  <a:srgbClr val="C00000"/>
                </a:solidFill>
              </a:rPr>
              <a:t>أولاً: التنظيم كوظيفة إدارية</a:t>
            </a:r>
            <a:endParaRPr lang="ar-SA" sz="4400" b="1" cap="small" dirty="0">
              <a:solidFill>
                <a:srgbClr val="FF0000"/>
              </a:solidFill>
            </a:endParaRPr>
          </a:p>
        </p:txBody>
      </p:sp>
    </p:spTree>
    <p:extLst>
      <p:ext uri="{BB962C8B-B14F-4D97-AF65-F5344CB8AC3E}">
        <p14:creationId xmlns:p14="http://schemas.microsoft.com/office/powerpoint/2010/main" val="2065123334"/>
      </p:ext>
    </p:extLst>
  </p:cSld>
  <p:clrMapOvr>
    <a:masterClrMapping/>
  </p:clrMapOvr>
  <p:transition spd="slow">
    <p:wheel spokes="8"/>
    <p:sndAc>
      <p:stSnd>
        <p:snd r:embed="rId2" name="camera.wav"/>
      </p:stSnd>
    </p:sndAc>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632520" y="332656"/>
            <a:ext cx="8424936" cy="5976664"/>
          </a:xfrm>
        </p:spPr>
        <p:style>
          <a:lnRef idx="1">
            <a:schemeClr val="accent5"/>
          </a:lnRef>
          <a:fillRef idx="2">
            <a:schemeClr val="accent5"/>
          </a:fillRef>
          <a:effectRef idx="1">
            <a:schemeClr val="accent5"/>
          </a:effectRef>
          <a:fontRef idx="minor">
            <a:schemeClr val="dk1"/>
          </a:fontRef>
        </p:style>
        <p:txBody>
          <a:bodyPr>
            <a:normAutofit/>
          </a:bodyPr>
          <a:lstStyle/>
          <a:p>
            <a:pPr algn="just">
              <a:buNone/>
            </a:pPr>
            <a:r>
              <a:rPr lang="ar-SA" sz="2800" dirty="0">
                <a:cs typeface="PT Bold Heading" pitchFamily="2" charset="-78"/>
              </a:rPr>
              <a:t>مفهوم الهيكل التنظيمي:</a:t>
            </a:r>
          </a:p>
          <a:p>
            <a:pPr marL="273050" indent="-11113" algn="ctr"/>
            <a:r>
              <a:rPr lang="ar-SA" sz="2800" dirty="0"/>
              <a:t> ”بناء أو إطار أو نظام يوضّح أقسام وإدارات ووحدات المنظمة وعلاقاتها وروابط الاتصال بينها“. </a:t>
            </a:r>
          </a:p>
          <a:p>
            <a:pPr marL="273050" indent="-11113" algn="just"/>
            <a:r>
              <a:rPr lang="ar-SA" sz="2800" dirty="0"/>
              <a:t>وتكمن الصعوبة في جعل هذا الهيكل (مرناً) لكي يتجاوب مع معطيات بيئة العمل السريعة والمستمرة في التغير. </a:t>
            </a:r>
          </a:p>
          <a:p>
            <a:pPr marL="273050" indent="-11113" algn="just"/>
            <a:endParaRPr lang="ar-SA" sz="1000" dirty="0">
              <a:cs typeface="PT Bold Heading" pitchFamily="2" charset="-78"/>
            </a:endParaRPr>
          </a:p>
          <a:p>
            <a:pPr marL="273050" indent="-11113" algn="just"/>
            <a:r>
              <a:rPr lang="ar-SA" sz="2800" dirty="0">
                <a:cs typeface="PT Bold Heading" pitchFamily="2" charset="-78"/>
              </a:rPr>
              <a:t>مكونات الهيكل التنظيمي:</a:t>
            </a:r>
          </a:p>
          <a:p>
            <a:pPr marL="514350" indent="-514350" algn="just"/>
            <a:r>
              <a:rPr lang="ar-SA" sz="2800" b="1" dirty="0"/>
              <a:t>   أ- الهيكل الرسمي: </a:t>
            </a:r>
            <a:r>
              <a:rPr lang="ar-SA" sz="2800" dirty="0"/>
              <a:t>الهيكل المعتمد من قبل الإدارة بقرارات رسمية، ويحوي في إطاره العلاقات والمسميات الرسمية للوحدات التنظيمية. وهو هيكل موثّق، ومكتوب، ومحدد بتعليمات وضوابط وقواعد قانونية صادرة عن الجهات التي تمتلك الصلاحيات اللازمة لذلك.</a:t>
            </a:r>
          </a:p>
          <a:p>
            <a:pPr marL="514350" indent="-514350" algn="just"/>
            <a:r>
              <a:rPr lang="ar-SA" sz="2800" dirty="0"/>
              <a:t>* وعادةً ما تصور أو تمثّل الخارطة التنظيمية أبعاد وأجزاء الهيكل التنظيمي الرسمي.</a:t>
            </a:r>
            <a:r>
              <a:rPr lang="ar-SA" sz="2800" b="1" dirty="0">
                <a:solidFill>
                  <a:srgbClr val="FF0000"/>
                </a:solidFill>
              </a:rPr>
              <a:t>  </a:t>
            </a:r>
            <a:endParaRPr lang="ar-SA" sz="2800" dirty="0"/>
          </a:p>
          <a:p>
            <a:pPr algn="just">
              <a:buNone/>
            </a:pPr>
            <a:endParaRPr lang="ar-SA" sz="2800" b="1" dirty="0">
              <a:solidFill>
                <a:srgbClr val="FF0000"/>
              </a:solidFill>
            </a:endParaRPr>
          </a:p>
        </p:txBody>
      </p:sp>
      <p:sp>
        <p:nvSpPr>
          <p:cNvPr id="5" name="Slide Number Placeholder 4"/>
          <p:cNvSpPr>
            <a:spLocks noGrp="1"/>
          </p:cNvSpPr>
          <p:nvPr>
            <p:ph type="sldNum" sz="quarter" idx="4294967295"/>
          </p:nvPr>
        </p:nvSpPr>
        <p:spPr>
          <a:xfrm>
            <a:off x="838200" y="6443435"/>
            <a:ext cx="2133600" cy="365125"/>
          </a:xfrm>
          <a:prstGeom prst="rect">
            <a:avLst/>
          </a:prstGeom>
        </p:spPr>
        <p:txBody>
          <a:bodyPr/>
          <a:lstStyle/>
          <a:p>
            <a:endParaRPr lang="ar-SA" dirty="0" smtClean="0"/>
          </a:p>
          <a:p>
            <a:fld id="{034478D0-3C0B-478B-90DB-2D5541693E42}" type="slidenum">
              <a:rPr lang="ar-SA" sz="1600"/>
              <a:pPr/>
              <a:t>6</a:t>
            </a:fld>
            <a:endParaRPr lang="ar-SA" sz="1600" dirty="0"/>
          </a:p>
        </p:txBody>
      </p:sp>
    </p:spTree>
    <p:extLst>
      <p:ext uri="{BB962C8B-B14F-4D97-AF65-F5344CB8AC3E}">
        <p14:creationId xmlns:p14="http://schemas.microsoft.com/office/powerpoint/2010/main" val="3718414099"/>
      </p:ext>
    </p:extLst>
  </p:cSld>
  <p:clrMapOvr>
    <a:masterClrMapping/>
  </p:clrMapOvr>
  <p:transition spd="slow">
    <p:strips dir="ru"/>
    <p:sndAc>
      <p:stSnd>
        <p:snd r:embed="rId2" name="arrow.wav"/>
      </p:stSnd>
    </p:sndAc>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381000" y="620688"/>
            <a:ext cx="8748464" cy="5400600"/>
          </a:xfrm>
        </p:spPr>
        <p:style>
          <a:lnRef idx="1">
            <a:schemeClr val="accent2"/>
          </a:lnRef>
          <a:fillRef idx="2">
            <a:schemeClr val="accent2"/>
          </a:fillRef>
          <a:effectRef idx="1">
            <a:schemeClr val="accent2"/>
          </a:effectRef>
          <a:fontRef idx="minor">
            <a:schemeClr val="dk1"/>
          </a:fontRef>
        </p:style>
        <p:txBody>
          <a:bodyPr>
            <a:normAutofit lnSpcReduction="10000"/>
          </a:bodyPr>
          <a:lstStyle/>
          <a:p>
            <a:pPr algn="just">
              <a:buNone/>
            </a:pPr>
            <a:r>
              <a:rPr lang="ar-SA" sz="2800" b="1" dirty="0"/>
              <a:t>     ب- الهيكل غير الرسمي: </a:t>
            </a:r>
            <a:r>
              <a:rPr lang="ar-SA" sz="2800" dirty="0"/>
              <a:t>يكمن خلف الهيكل الرسمي ويمثّل ظلاً له. وهو مجموعة من العلاقات غير الرسمية بين أعضاء المنظمة، ولا يمكن رسمه أو ملاحظته بسهولة، ويحتاج إلى تحليل وقراءة متأنية، وتلاحظ بعض مؤشراته من خلال اللقاءات غير الرسمية بين العاملين في المنظمة. كما وله دور مهم للمساعدة في نجاح المنظمة، ويمكن أن يكون العكس.</a:t>
            </a:r>
          </a:p>
          <a:p>
            <a:pPr algn="just">
              <a:buNone/>
            </a:pPr>
            <a:endParaRPr lang="ar-SA" sz="2800" dirty="0">
              <a:cs typeface="PT Bold Heading" pitchFamily="2" charset="-78"/>
            </a:endParaRPr>
          </a:p>
          <a:p>
            <a:pPr algn="just">
              <a:buNone/>
            </a:pPr>
            <a:r>
              <a:rPr lang="ar-SA" sz="2800" dirty="0">
                <a:cs typeface="PT Bold Heading" pitchFamily="2" charset="-78"/>
              </a:rPr>
              <a:t>التخصص الوظيفي وتصميم الوظائف:</a:t>
            </a:r>
          </a:p>
          <a:p>
            <a:pPr marL="273050" indent="-11113" algn="just"/>
            <a:r>
              <a:rPr lang="ar-SA" sz="2800" dirty="0"/>
              <a:t>إن أول مهمة في بناء الهيكل التنظيمي هي </a:t>
            </a:r>
            <a:r>
              <a:rPr lang="ar-SA" sz="2800" b="1" dirty="0">
                <a:solidFill>
                  <a:srgbClr val="0070C0"/>
                </a:solidFill>
              </a:rPr>
              <a:t>تصميم الوظائف</a:t>
            </a:r>
            <a:r>
              <a:rPr lang="ar-SA" sz="2800" dirty="0"/>
              <a:t>      تحديد المسؤوليات الفردية المرتبطة بكل وظيفة. </a:t>
            </a:r>
          </a:p>
          <a:p>
            <a:pPr marL="273050" indent="-11113" algn="just"/>
            <a:r>
              <a:rPr lang="ar-SA" sz="2800" dirty="0"/>
              <a:t>ثم تحديد </a:t>
            </a:r>
            <a:r>
              <a:rPr lang="ar-SA" sz="2800" b="1" dirty="0">
                <a:solidFill>
                  <a:srgbClr val="0070C0"/>
                </a:solidFill>
              </a:rPr>
              <a:t>التخصص الوظيفي      </a:t>
            </a:r>
            <a:r>
              <a:rPr lang="ar-SA" sz="2800" dirty="0"/>
              <a:t> تقسيم وظائف المنظمة إلى مهام أصغر تسند إلى أفراد متنوعين. </a:t>
            </a:r>
          </a:p>
          <a:p>
            <a:pPr marL="273050" indent="-11113" algn="just"/>
            <a:r>
              <a:rPr lang="ar-SA" sz="2800" dirty="0"/>
              <a:t>  ويقوم هذا التخصص على مبدأ تقسيم العمل.</a:t>
            </a:r>
            <a:endParaRPr lang="ar-SA" sz="2800" b="1" dirty="0"/>
          </a:p>
        </p:txBody>
      </p:sp>
      <p:sp>
        <p:nvSpPr>
          <p:cNvPr id="8" name="Slide Number Placeholder 7"/>
          <p:cNvSpPr>
            <a:spLocks noGrp="1"/>
          </p:cNvSpPr>
          <p:nvPr>
            <p:ph type="sldNum" sz="quarter" idx="4294967295"/>
          </p:nvPr>
        </p:nvSpPr>
        <p:spPr>
          <a:xfrm>
            <a:off x="838200" y="6443435"/>
            <a:ext cx="2133600" cy="365125"/>
          </a:xfrm>
          <a:prstGeom prst="rect">
            <a:avLst/>
          </a:prstGeom>
        </p:spPr>
        <p:txBody>
          <a:bodyPr/>
          <a:lstStyle/>
          <a:p>
            <a:fld id="{034478D0-3C0B-478B-90DB-2D5541693E42}" type="slidenum">
              <a:rPr lang="ar-SA" sz="1600"/>
              <a:pPr/>
              <a:t>7</a:t>
            </a:fld>
            <a:endParaRPr lang="ar-SA" sz="1600" dirty="0"/>
          </a:p>
        </p:txBody>
      </p:sp>
      <p:cxnSp>
        <p:nvCxnSpPr>
          <p:cNvPr id="6" name="Straight Arrow Connector 5"/>
          <p:cNvCxnSpPr/>
          <p:nvPr/>
        </p:nvCxnSpPr>
        <p:spPr>
          <a:xfrm rot="10800000">
            <a:off x="4918310" y="4624108"/>
            <a:ext cx="571504" cy="1588"/>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1" name="Straight Arrow Connector 5"/>
          <p:cNvCxnSpPr/>
          <p:nvPr/>
        </p:nvCxnSpPr>
        <p:spPr>
          <a:xfrm rot="10800000">
            <a:off x="1136576" y="3789602"/>
            <a:ext cx="571504" cy="1588"/>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108390571"/>
      </p:ext>
    </p:extLst>
  </p:cSld>
  <p:clrMapOvr>
    <a:masterClrMapping/>
  </p:clrMapOvr>
  <p:transition spd="slow">
    <p:cover dir="rd"/>
    <p:sndAc>
      <p:stSnd>
        <p:snd r:embed="rId3" name="arrow.wav"/>
      </p:stSnd>
    </p:sndAc>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632520" y="260648"/>
            <a:ext cx="8461604" cy="5760640"/>
          </a:xfrm>
        </p:spPr>
        <p:style>
          <a:lnRef idx="1">
            <a:schemeClr val="accent1"/>
          </a:lnRef>
          <a:fillRef idx="2">
            <a:schemeClr val="accent1"/>
          </a:fillRef>
          <a:effectRef idx="1">
            <a:schemeClr val="accent1"/>
          </a:effectRef>
          <a:fontRef idx="minor">
            <a:schemeClr val="dk1"/>
          </a:fontRef>
        </p:style>
        <p:txBody>
          <a:bodyPr>
            <a:normAutofit/>
          </a:bodyPr>
          <a:lstStyle/>
          <a:p>
            <a:pPr algn="just">
              <a:buNone/>
            </a:pPr>
            <a:r>
              <a:rPr lang="ar-SA" sz="2800" b="1" dirty="0">
                <a:solidFill>
                  <a:srgbClr val="002060"/>
                </a:solidFill>
              </a:rPr>
              <a:t>فوائد التخصص الوظيفي:</a:t>
            </a:r>
          </a:p>
          <a:p>
            <a:pPr marL="620713" indent="-273050" algn="just"/>
            <a:r>
              <a:rPr lang="ar-SA" sz="2800" u="sng" dirty="0"/>
              <a:t>الاحتراف</a:t>
            </a:r>
            <a:r>
              <a:rPr lang="ar-SA" sz="2800" dirty="0"/>
              <a:t> في أداء المهمة لكونها صغيرة ومحددة.</a:t>
            </a:r>
          </a:p>
          <a:p>
            <a:pPr marL="620713" indent="-273050" algn="just"/>
            <a:r>
              <a:rPr lang="ar-SA" sz="2800" u="sng" dirty="0"/>
              <a:t>تقليل الوقت الضائع </a:t>
            </a:r>
            <a:r>
              <a:rPr lang="ar-SA" sz="2800" dirty="0"/>
              <a:t>بسبب عدم الحاجة للإنتقال لمهمة أخرى.</a:t>
            </a:r>
          </a:p>
          <a:p>
            <a:pPr marL="620713" indent="-273050" algn="just"/>
            <a:r>
              <a:rPr lang="ar-SA" sz="2800" dirty="0"/>
              <a:t>المساعدة في </a:t>
            </a:r>
            <a:r>
              <a:rPr lang="ar-SA" sz="2800" u="sng" dirty="0"/>
              <a:t>تطوير تقنيات أداء الوظيفة</a:t>
            </a:r>
            <a:r>
              <a:rPr lang="ar-SA" sz="2800" dirty="0"/>
              <a:t>.</a:t>
            </a:r>
          </a:p>
          <a:p>
            <a:pPr marL="620713" indent="-273050" algn="just"/>
            <a:r>
              <a:rPr lang="ar-SA" sz="2800" dirty="0"/>
              <a:t>إمكانية </a:t>
            </a:r>
            <a:r>
              <a:rPr lang="ar-SA" sz="2800" u="sng" dirty="0"/>
              <a:t>تدريب موظفين بديلين </a:t>
            </a:r>
            <a:r>
              <a:rPr lang="ar-SA" sz="2800" dirty="0"/>
              <a:t>وبتكاليف أقل.</a:t>
            </a:r>
          </a:p>
          <a:p>
            <a:pPr marL="620713" indent="-273050" algn="just"/>
            <a:endParaRPr lang="ar-SA" sz="1000" dirty="0"/>
          </a:p>
          <a:p>
            <a:pPr algn="just">
              <a:buNone/>
            </a:pPr>
            <a:r>
              <a:rPr lang="ar-SA" sz="2800" b="1" dirty="0">
                <a:solidFill>
                  <a:srgbClr val="002060"/>
                </a:solidFill>
              </a:rPr>
              <a:t>سلبيات التخصص الوظيفي:</a:t>
            </a:r>
          </a:p>
          <a:p>
            <a:pPr marL="708025" indent="-273050" algn="just"/>
            <a:r>
              <a:rPr lang="ar-SA" sz="2800" dirty="0"/>
              <a:t>قد تتحول الوظيفة المتخصصة جداً إلى وظيفة روتينية مملة تخلو من التحدي والتحفيز والإبداع بغاية التطوير.</a:t>
            </a:r>
          </a:p>
          <a:p>
            <a:pPr marL="708025" indent="-273050" algn="just"/>
            <a:r>
              <a:rPr lang="ar-SA" sz="2800" dirty="0"/>
              <a:t>يمكن أن تكون جودة العمل المنجزة منخفضة.</a:t>
            </a:r>
          </a:p>
          <a:p>
            <a:pPr marL="708025" indent="-273050" algn="just"/>
            <a:r>
              <a:rPr lang="ar-SA" sz="2800" b="1" dirty="0"/>
              <a:t>*</a:t>
            </a:r>
            <a:r>
              <a:rPr lang="ar-SA" sz="2800" dirty="0"/>
              <a:t> لا بد من وجود حدود للتخصص (بمعنى أن لا نصل به إلى درجة الميوعة). </a:t>
            </a:r>
          </a:p>
        </p:txBody>
      </p:sp>
      <p:sp>
        <p:nvSpPr>
          <p:cNvPr id="5" name="Slide Number Placeholder 4"/>
          <p:cNvSpPr>
            <a:spLocks noGrp="1"/>
          </p:cNvSpPr>
          <p:nvPr>
            <p:ph type="sldNum" sz="quarter" idx="4294967295"/>
          </p:nvPr>
        </p:nvSpPr>
        <p:spPr>
          <a:xfrm>
            <a:off x="838200" y="6385379"/>
            <a:ext cx="2133600" cy="365125"/>
          </a:xfrm>
          <a:prstGeom prst="rect">
            <a:avLst/>
          </a:prstGeom>
        </p:spPr>
        <p:txBody>
          <a:bodyPr/>
          <a:lstStyle/>
          <a:p>
            <a:fld id="{034478D0-3C0B-478B-90DB-2D5541693E42}" type="slidenum">
              <a:rPr lang="ar-SA" sz="1600"/>
              <a:pPr/>
              <a:t>8</a:t>
            </a:fld>
            <a:endParaRPr lang="ar-SA" sz="1600" dirty="0"/>
          </a:p>
        </p:txBody>
      </p:sp>
    </p:spTree>
    <p:extLst>
      <p:ext uri="{BB962C8B-B14F-4D97-AF65-F5344CB8AC3E}">
        <p14:creationId xmlns:p14="http://schemas.microsoft.com/office/powerpoint/2010/main" val="2654594321"/>
      </p:ext>
    </p:extLst>
  </p:cSld>
  <p:clrMapOvr>
    <a:masterClrMapping/>
  </p:clrMapOvr>
  <p:transition spd="slow">
    <p:circle/>
    <p:sndAc>
      <p:stSnd>
        <p:snd r:embed="rId3" name="arrow.wav"/>
      </p:stSnd>
    </p:sndAc>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28464" y="260648"/>
            <a:ext cx="9361040" cy="5904656"/>
          </a:xfrm>
        </p:spPr>
        <p:style>
          <a:lnRef idx="1">
            <a:schemeClr val="accent2"/>
          </a:lnRef>
          <a:fillRef idx="2">
            <a:schemeClr val="accent2"/>
          </a:fillRef>
          <a:effectRef idx="1">
            <a:schemeClr val="accent2"/>
          </a:effectRef>
          <a:fontRef idx="minor">
            <a:schemeClr val="dk1"/>
          </a:fontRef>
        </p:style>
        <p:txBody>
          <a:bodyPr>
            <a:noAutofit/>
          </a:bodyPr>
          <a:lstStyle/>
          <a:p>
            <a:pPr algn="just">
              <a:buNone/>
            </a:pPr>
            <a:r>
              <a:rPr lang="ar-SA" sz="2800" b="1" dirty="0">
                <a:solidFill>
                  <a:srgbClr val="002060"/>
                </a:solidFill>
              </a:rPr>
              <a:t>بدائل التخصص الوظيفي:</a:t>
            </a:r>
          </a:p>
          <a:p>
            <a:pPr algn="just">
              <a:buNone/>
            </a:pPr>
            <a:endParaRPr lang="ar-SA" sz="1000" b="1" dirty="0">
              <a:solidFill>
                <a:srgbClr val="002060"/>
              </a:solidFill>
            </a:endParaRPr>
          </a:p>
          <a:p>
            <a:pPr marL="711200" indent="-449263" algn="just">
              <a:buFont typeface="Wingdings" pitchFamily="2" charset="2"/>
              <a:buChar char="v"/>
            </a:pPr>
            <a:r>
              <a:rPr lang="ar-SA" sz="2800" b="1" dirty="0"/>
              <a:t>التدوير الوظيفي: </a:t>
            </a:r>
            <a:r>
              <a:rPr lang="ar-SA" sz="2800" dirty="0"/>
              <a:t>تحريك الموظف من وظيفة إلى أخرى بشكل منهجي ومنظم، بحيث يمارس مهاماً مختلفة في إطار نفس التخصص.</a:t>
            </a:r>
          </a:p>
          <a:p>
            <a:pPr marL="711200" indent="-449263" algn="just">
              <a:buFont typeface="Wingdings" pitchFamily="2" charset="2"/>
              <a:buChar char="v"/>
            </a:pPr>
            <a:r>
              <a:rPr lang="ar-SA" sz="2800" b="1" dirty="0"/>
              <a:t>توسيع الوظيفة: </a:t>
            </a:r>
            <a:r>
              <a:rPr lang="ar-SA" sz="2800" dirty="0"/>
              <a:t>زيادة عدد المهام أو المسؤوليات لوظيفة معينة مع بقاؤها في نفس المستوى الإداري. </a:t>
            </a:r>
          </a:p>
          <a:p>
            <a:pPr marL="711200" indent="-449263" algn="just">
              <a:buFont typeface="Wingdings" pitchFamily="2" charset="2"/>
              <a:buChar char="v"/>
            </a:pPr>
            <a:r>
              <a:rPr lang="ar-SA" sz="2800" b="1" dirty="0" err="1"/>
              <a:t>إغناء</a:t>
            </a:r>
            <a:r>
              <a:rPr lang="ar-SA" sz="2800" b="1" dirty="0"/>
              <a:t> (إثراء الوظيفة): </a:t>
            </a:r>
            <a:r>
              <a:rPr lang="ar-SA" sz="2800" dirty="0"/>
              <a:t>زيادة عدد المهام أو المسؤوليات لوظيفة معينة، والحصول على مزيد من الرقابة والصلاحيات على مستوى أعلى.</a:t>
            </a:r>
          </a:p>
          <a:p>
            <a:pPr marL="711200" indent="-449263" algn="just">
              <a:buFont typeface="Wingdings" pitchFamily="2" charset="2"/>
              <a:buChar char="v"/>
            </a:pPr>
            <a:r>
              <a:rPr lang="ar-SA" sz="2800" b="1" dirty="0"/>
              <a:t>مدخل خصائص الوظيفة: </a:t>
            </a:r>
            <a:r>
              <a:rPr lang="ar-SA" sz="2800" dirty="0"/>
              <a:t>الربط بين متطلبات الوظيفة ورغبات الموظف.</a:t>
            </a:r>
          </a:p>
          <a:p>
            <a:pPr marL="711200" indent="-449263" algn="just">
              <a:buFont typeface="Wingdings" pitchFamily="2" charset="2"/>
              <a:buChar char="v"/>
            </a:pPr>
            <a:r>
              <a:rPr lang="ar-SA" sz="2800" b="1" dirty="0"/>
              <a:t>فرق العمل: </a:t>
            </a:r>
            <a:r>
              <a:rPr lang="ar-SA" sz="2800" dirty="0"/>
              <a:t>مدخل يعطي مسؤولية كبيرة للمجموعة لتصميم نظام العمل بهدف زيادة الأداء.</a:t>
            </a:r>
          </a:p>
          <a:p>
            <a:pPr marL="711200" indent="-449263" algn="just">
              <a:buFont typeface="Wingdings" pitchFamily="2" charset="2"/>
              <a:buChar char="v"/>
            </a:pPr>
            <a:endParaRPr lang="ar-SA" sz="2800" dirty="0"/>
          </a:p>
        </p:txBody>
      </p:sp>
      <p:sp>
        <p:nvSpPr>
          <p:cNvPr id="5" name="Slide Number Placeholder 4"/>
          <p:cNvSpPr>
            <a:spLocks noGrp="1"/>
          </p:cNvSpPr>
          <p:nvPr>
            <p:ph type="sldNum" sz="quarter" idx="4294967295"/>
          </p:nvPr>
        </p:nvSpPr>
        <p:spPr>
          <a:xfrm>
            <a:off x="8510016" y="5734050"/>
            <a:ext cx="609600" cy="521208"/>
          </a:xfrm>
          <a:prstGeom prst="rect">
            <a:avLst/>
          </a:prstGeom>
        </p:spPr>
        <p:txBody>
          <a:bodyPr/>
          <a:lstStyle/>
          <a:p>
            <a:fld id="{034478D0-3C0B-478B-90DB-2D5541693E42}" type="slidenum">
              <a:rPr lang="ar-SA" sz="1600"/>
              <a:pPr/>
              <a:t>9</a:t>
            </a:fld>
            <a:endParaRPr lang="ar-SA" sz="1600" dirty="0"/>
          </a:p>
        </p:txBody>
      </p:sp>
    </p:spTree>
    <p:extLst>
      <p:ext uri="{BB962C8B-B14F-4D97-AF65-F5344CB8AC3E}">
        <p14:creationId xmlns:p14="http://schemas.microsoft.com/office/powerpoint/2010/main" val="451485853"/>
      </p:ext>
    </p:extLst>
  </p:cSld>
  <p:clrMapOvr>
    <a:masterClrMapping/>
  </p:clrMapOvr>
  <p:transition spd="slow">
    <p:zoom dir="in"/>
    <p:sndAc>
      <p:stSnd>
        <p:snd r:embed="rId2" name="arrow.wav"/>
      </p:stSnd>
    </p:sndAc>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560512" y="1000108"/>
            <a:ext cx="8424936" cy="4805156"/>
          </a:xfrm>
        </p:spPr>
        <p:style>
          <a:lnRef idx="1">
            <a:schemeClr val="accent4"/>
          </a:lnRef>
          <a:fillRef idx="2">
            <a:schemeClr val="accent4"/>
          </a:fillRef>
          <a:effectRef idx="1">
            <a:schemeClr val="accent4"/>
          </a:effectRef>
          <a:fontRef idx="minor">
            <a:schemeClr val="dk1"/>
          </a:fontRef>
        </p:style>
        <p:txBody>
          <a:bodyPr>
            <a:normAutofit/>
          </a:bodyPr>
          <a:lstStyle/>
          <a:p>
            <a:pPr algn="just">
              <a:buNone/>
            </a:pPr>
            <a:endParaRPr lang="ar-SA" sz="2800" b="1" dirty="0"/>
          </a:p>
          <a:p>
            <a:pPr algn="just">
              <a:buNone/>
            </a:pPr>
            <a:r>
              <a:rPr lang="ar-SA" sz="2800" dirty="0">
                <a:solidFill>
                  <a:schemeClr val="dk1"/>
                </a:solidFill>
                <a:cs typeface="PT Bold Heading" pitchFamily="2" charset="-78"/>
              </a:rPr>
              <a:t> أسس تجميع الوحدات التنظيمية:</a:t>
            </a:r>
          </a:p>
          <a:p>
            <a:pPr algn="just">
              <a:buNone/>
            </a:pPr>
            <a:endParaRPr lang="ar-SA" sz="1000" dirty="0">
              <a:solidFill>
                <a:schemeClr val="dk1"/>
              </a:solidFill>
              <a:cs typeface="PT Bold Heading" pitchFamily="2" charset="-78"/>
            </a:endParaRPr>
          </a:p>
          <a:p>
            <a:pPr algn="just">
              <a:buNone/>
            </a:pPr>
            <a:r>
              <a:rPr lang="ar-SA" sz="2800" dirty="0"/>
              <a:t>يطلق عليها التقسيم </a:t>
            </a:r>
            <a:r>
              <a:rPr lang="ar-SA" sz="2800" b="1" dirty="0">
                <a:solidFill>
                  <a:srgbClr val="0070C0"/>
                </a:solidFill>
              </a:rPr>
              <a:t>وإقامة الدوائر والأقسام      </a:t>
            </a:r>
            <a:r>
              <a:rPr lang="ar-SA" sz="2800" dirty="0"/>
              <a:t>عمليات تجميع الوظائف والأفراد لتشكيل الوحدات والدوائر في إطار ترتيبات منطقية معينة. </a:t>
            </a:r>
          </a:p>
          <a:p>
            <a:pPr algn="just">
              <a:buNone/>
            </a:pPr>
            <a:r>
              <a:rPr lang="ar-SA" sz="2800" b="1" dirty="0"/>
              <a:t>  (</a:t>
            </a:r>
            <a:r>
              <a:rPr lang="ar-SA" sz="2800" b="1" dirty="0">
                <a:solidFill>
                  <a:srgbClr val="0070C0"/>
                </a:solidFill>
              </a:rPr>
              <a:t>التخصص</a:t>
            </a:r>
            <a:r>
              <a:rPr lang="ar-SA" sz="2800" b="1" dirty="0"/>
              <a:t>       </a:t>
            </a:r>
            <a:r>
              <a:rPr lang="ar-SA" sz="2800" b="1" dirty="0">
                <a:solidFill>
                  <a:srgbClr val="0070C0"/>
                </a:solidFill>
              </a:rPr>
              <a:t>عملية إقامة الدوائر       تشكيل الهيكل التنظيمي</a:t>
            </a:r>
            <a:r>
              <a:rPr lang="ar-SA" sz="2800" b="1" dirty="0"/>
              <a:t>)</a:t>
            </a:r>
          </a:p>
          <a:p>
            <a:pPr algn="just">
              <a:buNone/>
            </a:pPr>
            <a:r>
              <a:rPr lang="ar-SA" sz="2800" dirty="0"/>
              <a:t>وتختلف مدى الحاجة إلى هذا التجميع من منظمة صغيرة إلى كبيرة.</a:t>
            </a:r>
          </a:p>
          <a:p>
            <a:pPr algn="just">
              <a:buNone/>
            </a:pPr>
            <a:r>
              <a:rPr lang="ar-SA" sz="2800" dirty="0"/>
              <a:t>وتتمثل أسس التجميع بما يلي:</a:t>
            </a:r>
          </a:p>
        </p:txBody>
      </p:sp>
      <p:sp>
        <p:nvSpPr>
          <p:cNvPr id="7" name="Slide Number Placeholder 6"/>
          <p:cNvSpPr>
            <a:spLocks noGrp="1"/>
          </p:cNvSpPr>
          <p:nvPr>
            <p:ph type="sldNum" sz="quarter" idx="4294967295"/>
          </p:nvPr>
        </p:nvSpPr>
        <p:spPr>
          <a:xfrm>
            <a:off x="838200" y="6457949"/>
            <a:ext cx="2133600" cy="365125"/>
          </a:xfrm>
          <a:prstGeom prst="rect">
            <a:avLst/>
          </a:prstGeom>
        </p:spPr>
        <p:txBody>
          <a:bodyPr/>
          <a:lstStyle/>
          <a:p>
            <a:fld id="{034478D0-3C0B-478B-90DB-2D5541693E42}" type="slidenum">
              <a:rPr lang="ar-SA" sz="1600"/>
              <a:pPr/>
              <a:t>10</a:t>
            </a:fld>
            <a:endParaRPr lang="ar-SA" sz="1600" dirty="0"/>
          </a:p>
        </p:txBody>
      </p:sp>
      <p:cxnSp>
        <p:nvCxnSpPr>
          <p:cNvPr id="12" name="Straight Arrow Connector 5"/>
          <p:cNvCxnSpPr/>
          <p:nvPr/>
        </p:nvCxnSpPr>
        <p:spPr>
          <a:xfrm rot="10800000">
            <a:off x="4160912" y="3427411"/>
            <a:ext cx="571504" cy="1588"/>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3" name="Straight Arrow Connector 5"/>
          <p:cNvCxnSpPr/>
          <p:nvPr/>
        </p:nvCxnSpPr>
        <p:spPr>
          <a:xfrm rot="10800000">
            <a:off x="6897216" y="3427412"/>
            <a:ext cx="571504" cy="1588"/>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4" name="Straight Arrow Connector 5"/>
          <p:cNvCxnSpPr/>
          <p:nvPr/>
        </p:nvCxnSpPr>
        <p:spPr>
          <a:xfrm rot="10800000">
            <a:off x="3368824" y="2491307"/>
            <a:ext cx="571504" cy="1588"/>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2" name="TextBox 1"/>
          <p:cNvSpPr txBox="1"/>
          <p:nvPr/>
        </p:nvSpPr>
        <p:spPr>
          <a:xfrm>
            <a:off x="4732416" y="5949280"/>
            <a:ext cx="724640" cy="369332"/>
          </a:xfrm>
          <a:prstGeom prst="rect">
            <a:avLst/>
          </a:prstGeom>
          <a:noFill/>
        </p:spPr>
        <p:txBody>
          <a:bodyPr wrap="square" rtlCol="0">
            <a:spAutoFit/>
          </a:bodyPr>
          <a:lstStyle/>
          <a:p>
            <a:r>
              <a:rPr lang="en-US" dirty="0" smtClean="0"/>
              <a:t>10</a:t>
            </a:r>
            <a:endParaRPr lang="en-US" dirty="0"/>
          </a:p>
        </p:txBody>
      </p:sp>
    </p:spTree>
    <p:extLst>
      <p:ext uri="{BB962C8B-B14F-4D97-AF65-F5344CB8AC3E}">
        <p14:creationId xmlns:p14="http://schemas.microsoft.com/office/powerpoint/2010/main" val="1983648551"/>
      </p:ext>
    </p:extLst>
  </p:cSld>
  <p:clrMapOvr>
    <a:masterClrMapping/>
  </p:clrMapOvr>
  <p:transition spd="slow">
    <p:wipe dir="u"/>
    <p:sndAc>
      <p:stSnd>
        <p:snd r:embed="rId2" name="arrow.wav"/>
      </p:stSnd>
    </p:sndAc>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560512" y="1000108"/>
            <a:ext cx="8496944" cy="1132748"/>
          </a:xfrm>
        </p:spPr>
        <p:style>
          <a:lnRef idx="1">
            <a:schemeClr val="accent5"/>
          </a:lnRef>
          <a:fillRef idx="2">
            <a:schemeClr val="accent5"/>
          </a:fillRef>
          <a:effectRef idx="1">
            <a:schemeClr val="accent5"/>
          </a:effectRef>
          <a:fontRef idx="minor">
            <a:schemeClr val="dk1"/>
          </a:fontRef>
        </p:style>
        <p:txBody>
          <a:bodyPr>
            <a:normAutofit/>
          </a:bodyPr>
          <a:lstStyle/>
          <a:p>
            <a:pPr algn="just">
              <a:buNone/>
            </a:pPr>
            <a:r>
              <a:rPr lang="ar-SA" sz="2800" b="1" dirty="0"/>
              <a:t>1- الأساس الوظيفي: </a:t>
            </a:r>
            <a:r>
              <a:rPr lang="ar-SA" sz="2800" dirty="0"/>
              <a:t>تجميع الأفراد المتشابهين في مهاراتهم ووظائفهم والموارد المستخدمة في وحدات تنظيمية.</a:t>
            </a:r>
          </a:p>
        </p:txBody>
      </p:sp>
      <p:sp>
        <p:nvSpPr>
          <p:cNvPr id="5" name="Slide Number Placeholder 4"/>
          <p:cNvSpPr>
            <a:spLocks noGrp="1"/>
          </p:cNvSpPr>
          <p:nvPr>
            <p:ph type="sldNum" sz="quarter" idx="4294967295"/>
          </p:nvPr>
        </p:nvSpPr>
        <p:spPr>
          <a:xfrm>
            <a:off x="838200" y="6472463"/>
            <a:ext cx="2133600" cy="365125"/>
          </a:xfrm>
          <a:prstGeom prst="rect">
            <a:avLst/>
          </a:prstGeom>
        </p:spPr>
        <p:txBody>
          <a:bodyPr/>
          <a:lstStyle/>
          <a:p>
            <a:fld id="{034478D0-3C0B-478B-90DB-2D5541693E42}" type="slidenum">
              <a:rPr lang="ar-SA" sz="1600"/>
              <a:pPr/>
              <a:t>11</a:t>
            </a:fld>
            <a:endParaRPr lang="ar-SA" sz="1600" dirty="0"/>
          </a:p>
        </p:txBody>
      </p:sp>
      <p:graphicFrame>
        <p:nvGraphicFramePr>
          <p:cNvPr id="9" name="رسم تخطيطي 8"/>
          <p:cNvGraphicFramePr/>
          <p:nvPr/>
        </p:nvGraphicFramePr>
        <p:xfrm>
          <a:off x="704528" y="2564904"/>
          <a:ext cx="8280920" cy="289609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640621928"/>
      </p:ext>
    </p:extLst>
  </p:cSld>
  <p:clrMapOvr>
    <a:masterClrMapping/>
  </p:clrMapOvr>
  <p:transition spd="slow">
    <p:pull dir="rd"/>
    <p:sndAc>
      <p:stSnd>
        <p:snd r:embed="rId3" name="arrow.wav"/>
      </p:stSnd>
    </p:sndAc>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560512" y="1000108"/>
            <a:ext cx="8496944" cy="1132748"/>
          </a:xfrm>
        </p:spPr>
        <p:style>
          <a:lnRef idx="1">
            <a:schemeClr val="accent5"/>
          </a:lnRef>
          <a:fillRef idx="2">
            <a:schemeClr val="accent5"/>
          </a:fillRef>
          <a:effectRef idx="1">
            <a:schemeClr val="accent5"/>
          </a:effectRef>
          <a:fontRef idx="minor">
            <a:schemeClr val="dk1"/>
          </a:fontRef>
        </p:style>
        <p:txBody>
          <a:bodyPr>
            <a:normAutofit/>
          </a:bodyPr>
          <a:lstStyle/>
          <a:p>
            <a:pPr algn="just">
              <a:buNone/>
            </a:pPr>
            <a:r>
              <a:rPr lang="ar-SA" sz="2800" b="1" dirty="0"/>
              <a:t>2- على أساس المنتج: </a:t>
            </a:r>
            <a:r>
              <a:rPr lang="ar-SA" sz="2800" dirty="0"/>
              <a:t>تجميع الوظائف والأفراد على أساس أنواع المنتجات سواء أكانت سلع أو خدمات.</a:t>
            </a:r>
          </a:p>
          <a:p>
            <a:pPr algn="just">
              <a:buNone/>
            </a:pPr>
            <a:endParaRPr lang="ar-SA" sz="2800" dirty="0"/>
          </a:p>
          <a:p>
            <a:pPr algn="just">
              <a:buNone/>
            </a:pPr>
            <a:endParaRPr lang="ar-SA" sz="2800" b="1" dirty="0">
              <a:solidFill>
                <a:srgbClr val="FF0000"/>
              </a:solidFill>
            </a:endParaRPr>
          </a:p>
          <a:p>
            <a:pPr algn="just">
              <a:buNone/>
            </a:pPr>
            <a:endParaRPr lang="ar-SA" sz="2800" b="1" dirty="0">
              <a:solidFill>
                <a:srgbClr val="FF0000"/>
              </a:solidFill>
            </a:endParaRPr>
          </a:p>
        </p:txBody>
      </p:sp>
      <p:sp>
        <p:nvSpPr>
          <p:cNvPr id="5" name="Slide Number Placeholder 4"/>
          <p:cNvSpPr>
            <a:spLocks noGrp="1"/>
          </p:cNvSpPr>
          <p:nvPr>
            <p:ph type="sldNum" sz="quarter" idx="4294967295"/>
          </p:nvPr>
        </p:nvSpPr>
        <p:spPr>
          <a:xfrm>
            <a:off x="838200" y="6472463"/>
            <a:ext cx="2133600" cy="365125"/>
          </a:xfrm>
          <a:prstGeom prst="rect">
            <a:avLst/>
          </a:prstGeom>
        </p:spPr>
        <p:txBody>
          <a:bodyPr/>
          <a:lstStyle/>
          <a:p>
            <a:fld id="{034478D0-3C0B-478B-90DB-2D5541693E42}" type="slidenum">
              <a:rPr lang="ar-SA" sz="1600"/>
              <a:pPr/>
              <a:t>12</a:t>
            </a:fld>
            <a:endParaRPr lang="ar-SA" sz="1600" dirty="0"/>
          </a:p>
        </p:txBody>
      </p:sp>
      <p:graphicFrame>
        <p:nvGraphicFramePr>
          <p:cNvPr id="9" name="رسم تخطيطي 8"/>
          <p:cNvGraphicFramePr/>
          <p:nvPr/>
        </p:nvGraphicFramePr>
        <p:xfrm>
          <a:off x="704528" y="2564904"/>
          <a:ext cx="8280920" cy="289609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513210729"/>
      </p:ext>
    </p:extLst>
  </p:cSld>
  <p:clrMapOvr>
    <a:masterClrMapping/>
  </p:clrMapOvr>
  <p:transition spd="slow">
    <p:pull dir="rd"/>
    <p:sndAc>
      <p:stSnd>
        <p:snd r:embed="rId3" name="arrow.wav"/>
      </p:stSnd>
    </p:sndAc>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560512" y="1000108"/>
            <a:ext cx="8496944" cy="1132748"/>
          </a:xfrm>
        </p:spPr>
        <p:style>
          <a:lnRef idx="1">
            <a:schemeClr val="accent5"/>
          </a:lnRef>
          <a:fillRef idx="2">
            <a:schemeClr val="accent5"/>
          </a:fillRef>
          <a:effectRef idx="1">
            <a:schemeClr val="accent5"/>
          </a:effectRef>
          <a:fontRef idx="minor">
            <a:schemeClr val="dk1"/>
          </a:fontRef>
        </p:style>
        <p:txBody>
          <a:bodyPr>
            <a:normAutofit/>
          </a:bodyPr>
          <a:lstStyle/>
          <a:p>
            <a:pPr algn="just">
              <a:buNone/>
            </a:pPr>
            <a:r>
              <a:rPr lang="ar-SA" sz="2800" b="1" dirty="0"/>
              <a:t>3- على أساس الزبائن: </a:t>
            </a:r>
            <a:r>
              <a:rPr lang="ar-SA" sz="2800" dirty="0"/>
              <a:t>أي التجميع على أساس الزبائن بهدف تلبية حاجاتهم ورغباتهم بشكلٍ أفضل.</a:t>
            </a:r>
          </a:p>
          <a:p>
            <a:pPr algn="just">
              <a:buNone/>
            </a:pPr>
            <a:endParaRPr lang="ar-SA" sz="2800" dirty="0"/>
          </a:p>
          <a:p>
            <a:pPr algn="just">
              <a:buNone/>
            </a:pPr>
            <a:endParaRPr lang="ar-SA" sz="2800" dirty="0"/>
          </a:p>
          <a:p>
            <a:pPr algn="just">
              <a:buNone/>
            </a:pPr>
            <a:endParaRPr lang="ar-SA" sz="2800" b="1" dirty="0">
              <a:solidFill>
                <a:srgbClr val="FF0000"/>
              </a:solidFill>
            </a:endParaRPr>
          </a:p>
          <a:p>
            <a:pPr algn="just">
              <a:buNone/>
            </a:pPr>
            <a:endParaRPr lang="ar-SA" sz="2800" b="1" dirty="0">
              <a:solidFill>
                <a:srgbClr val="FF0000"/>
              </a:solidFill>
            </a:endParaRPr>
          </a:p>
        </p:txBody>
      </p:sp>
      <p:sp>
        <p:nvSpPr>
          <p:cNvPr id="5" name="Slide Number Placeholder 4"/>
          <p:cNvSpPr>
            <a:spLocks noGrp="1"/>
          </p:cNvSpPr>
          <p:nvPr>
            <p:ph type="sldNum" sz="quarter" idx="4294967295"/>
          </p:nvPr>
        </p:nvSpPr>
        <p:spPr>
          <a:xfrm>
            <a:off x="838200" y="6472463"/>
            <a:ext cx="2133600" cy="365125"/>
          </a:xfrm>
          <a:prstGeom prst="rect">
            <a:avLst/>
          </a:prstGeom>
        </p:spPr>
        <p:txBody>
          <a:bodyPr/>
          <a:lstStyle/>
          <a:p>
            <a:fld id="{034478D0-3C0B-478B-90DB-2D5541693E42}" type="slidenum">
              <a:rPr lang="ar-SA" sz="1600"/>
              <a:pPr/>
              <a:t>13</a:t>
            </a:fld>
            <a:endParaRPr lang="ar-SA" sz="1600" dirty="0"/>
          </a:p>
        </p:txBody>
      </p:sp>
      <p:graphicFrame>
        <p:nvGraphicFramePr>
          <p:cNvPr id="9" name="رسم تخطيطي 8"/>
          <p:cNvGraphicFramePr/>
          <p:nvPr>
            <p:extLst/>
          </p:nvPr>
        </p:nvGraphicFramePr>
        <p:xfrm>
          <a:off x="704528" y="2564904"/>
          <a:ext cx="8280920" cy="289609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726954367"/>
      </p:ext>
    </p:extLst>
  </p:cSld>
  <p:clrMapOvr>
    <a:masterClrMapping/>
  </p:clrMapOvr>
  <p:transition spd="slow">
    <p:pull dir="rd"/>
    <p:sndAc>
      <p:stSnd>
        <p:snd r:embed="rId3" name="arrow.wav"/>
      </p:stSnd>
    </p:sndAc>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560512" y="1000108"/>
            <a:ext cx="8496944" cy="1132748"/>
          </a:xfrm>
        </p:spPr>
        <p:style>
          <a:lnRef idx="1">
            <a:schemeClr val="accent5"/>
          </a:lnRef>
          <a:fillRef idx="2">
            <a:schemeClr val="accent5"/>
          </a:fillRef>
          <a:effectRef idx="1">
            <a:schemeClr val="accent5"/>
          </a:effectRef>
          <a:fontRef idx="minor">
            <a:schemeClr val="dk1"/>
          </a:fontRef>
        </p:style>
        <p:txBody>
          <a:bodyPr>
            <a:normAutofit/>
          </a:bodyPr>
          <a:lstStyle/>
          <a:p>
            <a:pPr algn="just">
              <a:buNone/>
            </a:pPr>
            <a:r>
              <a:rPr lang="ar-SA" sz="2800" b="1" dirty="0"/>
              <a:t>4- الأساس الجغرافي: </a:t>
            </a:r>
            <a:r>
              <a:rPr lang="ar-SA" sz="2800" dirty="0"/>
              <a:t>أي التجميع على أساس المناطق الجغرافية والأماكن المختلفة.</a:t>
            </a:r>
          </a:p>
          <a:p>
            <a:pPr algn="just">
              <a:buNone/>
            </a:pPr>
            <a:endParaRPr lang="ar-SA" sz="2800" dirty="0"/>
          </a:p>
          <a:p>
            <a:pPr algn="just">
              <a:buNone/>
            </a:pPr>
            <a:endParaRPr lang="ar-SA" sz="2800" b="1" dirty="0">
              <a:solidFill>
                <a:srgbClr val="FF0000"/>
              </a:solidFill>
            </a:endParaRPr>
          </a:p>
          <a:p>
            <a:pPr algn="just">
              <a:buNone/>
            </a:pPr>
            <a:endParaRPr lang="ar-SA" sz="2800" b="1" dirty="0">
              <a:solidFill>
                <a:srgbClr val="FF0000"/>
              </a:solidFill>
            </a:endParaRPr>
          </a:p>
        </p:txBody>
      </p:sp>
      <p:sp>
        <p:nvSpPr>
          <p:cNvPr id="5" name="Slide Number Placeholder 4"/>
          <p:cNvSpPr>
            <a:spLocks noGrp="1"/>
          </p:cNvSpPr>
          <p:nvPr>
            <p:ph type="sldNum" sz="quarter" idx="4294967295"/>
          </p:nvPr>
        </p:nvSpPr>
        <p:spPr>
          <a:xfrm>
            <a:off x="838200" y="6472463"/>
            <a:ext cx="2133600" cy="365125"/>
          </a:xfrm>
          <a:prstGeom prst="rect">
            <a:avLst/>
          </a:prstGeom>
        </p:spPr>
        <p:txBody>
          <a:bodyPr/>
          <a:lstStyle/>
          <a:p>
            <a:fld id="{034478D0-3C0B-478B-90DB-2D5541693E42}" type="slidenum">
              <a:rPr lang="ar-SA" sz="1600"/>
              <a:pPr/>
              <a:t>14</a:t>
            </a:fld>
            <a:endParaRPr lang="ar-SA" sz="1600" dirty="0"/>
          </a:p>
        </p:txBody>
      </p:sp>
      <p:graphicFrame>
        <p:nvGraphicFramePr>
          <p:cNvPr id="9" name="رسم تخطيطي 8"/>
          <p:cNvGraphicFramePr/>
          <p:nvPr>
            <p:extLst/>
          </p:nvPr>
        </p:nvGraphicFramePr>
        <p:xfrm>
          <a:off x="704528" y="2564904"/>
          <a:ext cx="8280920" cy="289609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489728394"/>
      </p:ext>
    </p:extLst>
  </p:cSld>
  <p:clrMapOvr>
    <a:masterClrMapping/>
  </p:clrMapOvr>
  <p:transition spd="slow">
    <p:pull dir="rd"/>
    <p:sndAc>
      <p:stSnd>
        <p:snd r:embed="rId3" name="arrow.wav"/>
      </p:stSnd>
    </p:sndAc>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560512" y="1000108"/>
            <a:ext cx="8496944" cy="1132748"/>
          </a:xfrm>
        </p:spPr>
        <p:style>
          <a:lnRef idx="1">
            <a:schemeClr val="accent5"/>
          </a:lnRef>
          <a:fillRef idx="2">
            <a:schemeClr val="accent5"/>
          </a:fillRef>
          <a:effectRef idx="1">
            <a:schemeClr val="accent5"/>
          </a:effectRef>
          <a:fontRef idx="minor">
            <a:schemeClr val="dk1"/>
          </a:fontRef>
        </p:style>
        <p:txBody>
          <a:bodyPr>
            <a:normAutofit/>
          </a:bodyPr>
          <a:lstStyle/>
          <a:p>
            <a:pPr algn="just">
              <a:buNone/>
            </a:pPr>
            <a:r>
              <a:rPr lang="ar-SA" sz="2800" b="1" dirty="0"/>
              <a:t>5- على أساس العملية الإنتاجية: </a:t>
            </a:r>
            <a:r>
              <a:rPr lang="ar-SA" sz="2800" dirty="0"/>
              <a:t>أي تجميع الأنشطة التي تتبع لمرحلة إنتاجية واحدة مع </a:t>
            </a:r>
            <a:r>
              <a:rPr lang="ar-SA" sz="2800" dirty="0" err="1"/>
              <a:t>بعضها.</a:t>
            </a:r>
            <a:r>
              <a:rPr lang="ar-SA" sz="2800" dirty="0"/>
              <a:t> </a:t>
            </a:r>
          </a:p>
          <a:p>
            <a:pPr algn="just">
              <a:buNone/>
            </a:pPr>
            <a:endParaRPr lang="ar-SA" sz="2800" dirty="0"/>
          </a:p>
          <a:p>
            <a:pPr algn="just">
              <a:buNone/>
            </a:pPr>
            <a:endParaRPr lang="ar-SA" sz="2800" b="1" dirty="0">
              <a:solidFill>
                <a:srgbClr val="FF0000"/>
              </a:solidFill>
            </a:endParaRPr>
          </a:p>
          <a:p>
            <a:pPr algn="just">
              <a:buNone/>
            </a:pPr>
            <a:endParaRPr lang="ar-SA" sz="2800" b="1" dirty="0">
              <a:solidFill>
                <a:srgbClr val="FF0000"/>
              </a:solidFill>
            </a:endParaRPr>
          </a:p>
        </p:txBody>
      </p:sp>
      <p:sp>
        <p:nvSpPr>
          <p:cNvPr id="5" name="Slide Number Placeholder 4"/>
          <p:cNvSpPr>
            <a:spLocks noGrp="1"/>
          </p:cNvSpPr>
          <p:nvPr>
            <p:ph type="sldNum" sz="quarter" idx="4294967295"/>
          </p:nvPr>
        </p:nvSpPr>
        <p:spPr>
          <a:xfrm>
            <a:off x="838200" y="6472463"/>
            <a:ext cx="2133600" cy="365125"/>
          </a:xfrm>
          <a:prstGeom prst="rect">
            <a:avLst/>
          </a:prstGeom>
        </p:spPr>
        <p:txBody>
          <a:bodyPr/>
          <a:lstStyle/>
          <a:p>
            <a:fld id="{034478D0-3C0B-478B-90DB-2D5541693E42}" type="slidenum">
              <a:rPr lang="ar-SA" sz="1600"/>
              <a:pPr/>
              <a:t>15</a:t>
            </a:fld>
            <a:endParaRPr lang="ar-SA" sz="1600" dirty="0"/>
          </a:p>
        </p:txBody>
      </p:sp>
      <p:graphicFrame>
        <p:nvGraphicFramePr>
          <p:cNvPr id="9" name="رسم تخطيطي 8"/>
          <p:cNvGraphicFramePr/>
          <p:nvPr>
            <p:extLst/>
          </p:nvPr>
        </p:nvGraphicFramePr>
        <p:xfrm>
          <a:off x="704528" y="2564904"/>
          <a:ext cx="8280920" cy="289609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409283490"/>
      </p:ext>
    </p:extLst>
  </p:cSld>
  <p:clrMapOvr>
    <a:masterClrMapping/>
  </p:clrMapOvr>
  <p:transition spd="slow">
    <p:pull dir="rd"/>
    <p:sndAc>
      <p:stSnd>
        <p:snd r:embed="rId3" name="arrow.wav"/>
      </p:stSnd>
    </p:sndAc>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560512" y="1000108"/>
            <a:ext cx="8496944" cy="1132748"/>
          </a:xfrm>
        </p:spPr>
        <p:style>
          <a:lnRef idx="1">
            <a:schemeClr val="accent5"/>
          </a:lnRef>
          <a:fillRef idx="2">
            <a:schemeClr val="accent5"/>
          </a:fillRef>
          <a:effectRef idx="1">
            <a:schemeClr val="accent5"/>
          </a:effectRef>
          <a:fontRef idx="minor">
            <a:schemeClr val="dk1"/>
          </a:fontRef>
        </p:style>
        <p:txBody>
          <a:bodyPr>
            <a:normAutofit/>
          </a:bodyPr>
          <a:lstStyle/>
          <a:p>
            <a:pPr algn="just">
              <a:buNone/>
            </a:pPr>
            <a:r>
              <a:rPr lang="ar-SA" sz="2800" b="1" dirty="0"/>
              <a:t>6-</a:t>
            </a:r>
            <a:r>
              <a:rPr lang="ar-SA" sz="2800" dirty="0"/>
              <a:t> </a:t>
            </a:r>
            <a:r>
              <a:rPr lang="ar-SA" sz="2800" b="1" dirty="0"/>
              <a:t>على أساس وجبة العمل:</a:t>
            </a:r>
            <a:r>
              <a:rPr lang="ar-SA" sz="2800" dirty="0"/>
              <a:t> أي على أساس وقت أداء المهام أو الوظائف.</a:t>
            </a:r>
          </a:p>
          <a:p>
            <a:pPr algn="just">
              <a:buNone/>
            </a:pPr>
            <a:endParaRPr lang="ar-SA" sz="2800" dirty="0"/>
          </a:p>
          <a:p>
            <a:pPr algn="just">
              <a:buNone/>
            </a:pPr>
            <a:endParaRPr lang="ar-SA" sz="2800" b="1" dirty="0">
              <a:solidFill>
                <a:srgbClr val="FF0000"/>
              </a:solidFill>
            </a:endParaRPr>
          </a:p>
          <a:p>
            <a:pPr algn="just">
              <a:buNone/>
            </a:pPr>
            <a:endParaRPr lang="ar-SA" sz="2800" b="1" dirty="0">
              <a:solidFill>
                <a:srgbClr val="FF0000"/>
              </a:solidFill>
            </a:endParaRPr>
          </a:p>
        </p:txBody>
      </p:sp>
      <p:sp>
        <p:nvSpPr>
          <p:cNvPr id="5" name="Slide Number Placeholder 4"/>
          <p:cNvSpPr>
            <a:spLocks noGrp="1"/>
          </p:cNvSpPr>
          <p:nvPr>
            <p:ph type="sldNum" sz="quarter" idx="4294967295"/>
          </p:nvPr>
        </p:nvSpPr>
        <p:spPr>
          <a:xfrm>
            <a:off x="838200" y="6472463"/>
            <a:ext cx="2133600" cy="365125"/>
          </a:xfrm>
          <a:prstGeom prst="rect">
            <a:avLst/>
          </a:prstGeom>
        </p:spPr>
        <p:txBody>
          <a:bodyPr/>
          <a:lstStyle/>
          <a:p>
            <a:fld id="{034478D0-3C0B-478B-90DB-2D5541693E42}" type="slidenum">
              <a:rPr lang="ar-SA" sz="1600"/>
              <a:pPr/>
              <a:t>16</a:t>
            </a:fld>
            <a:endParaRPr lang="ar-SA" sz="1600" dirty="0"/>
          </a:p>
        </p:txBody>
      </p:sp>
      <p:graphicFrame>
        <p:nvGraphicFramePr>
          <p:cNvPr id="9" name="رسم تخطيطي 8"/>
          <p:cNvGraphicFramePr/>
          <p:nvPr>
            <p:extLst/>
          </p:nvPr>
        </p:nvGraphicFramePr>
        <p:xfrm>
          <a:off x="704528" y="2564904"/>
          <a:ext cx="8280920" cy="289609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669927203"/>
      </p:ext>
    </p:extLst>
  </p:cSld>
  <p:clrMapOvr>
    <a:masterClrMapping/>
  </p:clrMapOvr>
  <p:transition spd="slow">
    <p:pull dir="rd"/>
    <p:sndAc>
      <p:stSnd>
        <p:snd r:embed="rId3" name="arrow.wav"/>
      </p:stSnd>
    </p:sndAc>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560512" y="1000108"/>
            <a:ext cx="8496944" cy="1132748"/>
          </a:xfrm>
        </p:spPr>
        <p:style>
          <a:lnRef idx="1">
            <a:schemeClr val="accent5"/>
          </a:lnRef>
          <a:fillRef idx="2">
            <a:schemeClr val="accent5"/>
          </a:fillRef>
          <a:effectRef idx="1">
            <a:schemeClr val="accent5"/>
          </a:effectRef>
          <a:fontRef idx="minor">
            <a:schemeClr val="dk1"/>
          </a:fontRef>
        </p:style>
        <p:txBody>
          <a:bodyPr>
            <a:normAutofit/>
          </a:bodyPr>
          <a:lstStyle/>
          <a:p>
            <a:pPr algn="just">
              <a:buNone/>
            </a:pPr>
            <a:r>
              <a:rPr lang="ar-SA" sz="2800" b="1" dirty="0"/>
              <a:t>7- </a:t>
            </a:r>
            <a:r>
              <a:rPr lang="ar-SA" sz="2800" b="1" dirty="0" err="1"/>
              <a:t>المختلط </a:t>
            </a:r>
            <a:r>
              <a:rPr lang="ar-SA" sz="2800" b="1" dirty="0"/>
              <a:t>(المركب): </a:t>
            </a:r>
            <a:r>
              <a:rPr lang="ar-SA" sz="2800" dirty="0"/>
              <a:t>أي الجمع بين اثنين أو أكثر من أسس التجميع السابقة.</a:t>
            </a:r>
          </a:p>
          <a:p>
            <a:pPr algn="just">
              <a:buNone/>
            </a:pPr>
            <a:endParaRPr lang="ar-SA" sz="2800" dirty="0"/>
          </a:p>
          <a:p>
            <a:pPr algn="just">
              <a:buNone/>
            </a:pPr>
            <a:endParaRPr lang="ar-SA" sz="2800" b="1" dirty="0">
              <a:solidFill>
                <a:srgbClr val="FF0000"/>
              </a:solidFill>
            </a:endParaRPr>
          </a:p>
          <a:p>
            <a:pPr algn="just">
              <a:buNone/>
            </a:pPr>
            <a:endParaRPr lang="ar-SA" sz="2800" b="1" dirty="0">
              <a:solidFill>
                <a:srgbClr val="FF0000"/>
              </a:solidFill>
            </a:endParaRPr>
          </a:p>
        </p:txBody>
      </p:sp>
      <p:sp>
        <p:nvSpPr>
          <p:cNvPr id="5" name="Slide Number Placeholder 4"/>
          <p:cNvSpPr>
            <a:spLocks noGrp="1"/>
          </p:cNvSpPr>
          <p:nvPr>
            <p:ph type="sldNum" sz="quarter" idx="4294967295"/>
          </p:nvPr>
        </p:nvSpPr>
        <p:spPr>
          <a:xfrm>
            <a:off x="838200" y="6472463"/>
            <a:ext cx="2133600" cy="365125"/>
          </a:xfrm>
          <a:prstGeom prst="rect">
            <a:avLst/>
          </a:prstGeom>
        </p:spPr>
        <p:txBody>
          <a:bodyPr/>
          <a:lstStyle/>
          <a:p>
            <a:fld id="{034478D0-3C0B-478B-90DB-2D5541693E42}" type="slidenum">
              <a:rPr lang="ar-SA" sz="1600"/>
              <a:pPr/>
              <a:t>17</a:t>
            </a:fld>
            <a:endParaRPr lang="ar-SA" sz="1600" dirty="0"/>
          </a:p>
        </p:txBody>
      </p:sp>
      <p:graphicFrame>
        <p:nvGraphicFramePr>
          <p:cNvPr id="8" name="رسم تخطيطي 7"/>
          <p:cNvGraphicFramePr/>
          <p:nvPr/>
        </p:nvGraphicFramePr>
        <p:xfrm>
          <a:off x="381000" y="1628800"/>
          <a:ext cx="8748464" cy="478408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591216951"/>
      </p:ext>
    </p:extLst>
  </p:cSld>
  <p:clrMapOvr>
    <a:masterClrMapping/>
  </p:clrMapOvr>
  <p:transition spd="slow">
    <p:pull dir="rd"/>
    <p:sndAc>
      <p:stSnd>
        <p:snd r:embed="rId3" name="arrow.wav"/>
      </p:stSnd>
    </p:sndAc>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4528" y="112692"/>
            <a:ext cx="8363272" cy="857256"/>
          </a:xfrm>
        </p:spPr>
        <p:style>
          <a:lnRef idx="1">
            <a:schemeClr val="accent3"/>
          </a:lnRef>
          <a:fillRef idx="2">
            <a:schemeClr val="accent3"/>
          </a:fillRef>
          <a:effectRef idx="1">
            <a:schemeClr val="accent3"/>
          </a:effectRef>
          <a:fontRef idx="minor">
            <a:schemeClr val="dk1"/>
          </a:fontRef>
        </p:style>
        <p:txBody>
          <a:bodyPr>
            <a:normAutofit/>
          </a:bodyPr>
          <a:lstStyle/>
          <a:p>
            <a:pPr algn="ctr"/>
            <a:r>
              <a:rPr lang="ar-SA" b="1" dirty="0">
                <a:solidFill>
                  <a:srgbClr val="C00000"/>
                </a:solidFill>
              </a:rPr>
              <a:t>ثانياً: أنواع الهياكل التنظيمية</a:t>
            </a:r>
          </a:p>
        </p:txBody>
      </p:sp>
      <p:sp>
        <p:nvSpPr>
          <p:cNvPr id="3" name="Content Placeholder 2"/>
          <p:cNvSpPr>
            <a:spLocks noGrp="1"/>
          </p:cNvSpPr>
          <p:nvPr>
            <p:ph sz="quarter" idx="1"/>
          </p:nvPr>
        </p:nvSpPr>
        <p:spPr>
          <a:xfrm>
            <a:off x="642864" y="1015871"/>
            <a:ext cx="8424936" cy="5092618"/>
          </a:xfrm>
        </p:spPr>
        <p:style>
          <a:lnRef idx="1">
            <a:schemeClr val="accent1"/>
          </a:lnRef>
          <a:fillRef idx="2">
            <a:schemeClr val="accent1"/>
          </a:fillRef>
          <a:effectRef idx="1">
            <a:schemeClr val="accent1"/>
          </a:effectRef>
          <a:fontRef idx="minor">
            <a:schemeClr val="dk1"/>
          </a:fontRef>
        </p:style>
        <p:txBody>
          <a:bodyPr>
            <a:normAutofit fontScale="92500" lnSpcReduction="10000"/>
          </a:bodyPr>
          <a:lstStyle/>
          <a:p>
            <a:pPr algn="just">
              <a:buNone/>
            </a:pPr>
            <a:r>
              <a:rPr lang="ar-SA" sz="2800" dirty="0"/>
              <a:t>* الهكيل التنظيمي لا يمثل غاية بحد ذاته بقدر ما هو </a:t>
            </a:r>
            <a:r>
              <a:rPr lang="ar-SA" sz="2800" b="1" u="sng" dirty="0">
                <a:solidFill>
                  <a:srgbClr val="0070C0"/>
                </a:solidFill>
              </a:rPr>
              <a:t>وسيلة</a:t>
            </a:r>
            <a:r>
              <a:rPr lang="ar-SA" sz="2800" dirty="0"/>
              <a:t> لتحقيق وإنجاز الأهداف. </a:t>
            </a:r>
          </a:p>
          <a:p>
            <a:pPr marL="514350" indent="-514350" algn="just"/>
            <a:r>
              <a:rPr lang="ar-SA" sz="2800" b="1" u="sng" dirty="0"/>
              <a:t>أ) الهياكل التقليدية:</a:t>
            </a:r>
            <a:r>
              <a:rPr lang="ar-SA" sz="2800" b="1" dirty="0"/>
              <a:t> </a:t>
            </a:r>
            <a:r>
              <a:rPr lang="ar-SA" sz="2800" dirty="0"/>
              <a:t>معروفة منذ زمن بعيد ومستخدمة حتى الوقت الحاضر. ويقسم هذا النوع </a:t>
            </a:r>
            <a:r>
              <a:rPr lang="ar-SA" sz="2800" dirty="0" err="1"/>
              <a:t>إلى:</a:t>
            </a:r>
            <a:r>
              <a:rPr lang="ar-SA" sz="2800" dirty="0"/>
              <a:t> </a:t>
            </a:r>
          </a:p>
          <a:p>
            <a:pPr marL="514350" indent="-514350" algn="just"/>
            <a:r>
              <a:rPr lang="ar-SA" sz="2800" b="1" dirty="0"/>
              <a:t>1- الهيكل الوظيفي: </a:t>
            </a:r>
            <a:r>
              <a:rPr lang="ar-SA" sz="2800" dirty="0"/>
              <a:t>نفس الأساس الوظيفي السابق/ أقدم الهياكل/ مفيد ويصلح لجميع أنواع المنظمات الصغيرة ومتوسطة الحجم.</a:t>
            </a:r>
          </a:p>
          <a:p>
            <a:r>
              <a:rPr lang="ar-SA" sz="2800" dirty="0"/>
              <a:t> </a:t>
            </a:r>
            <a:r>
              <a:rPr lang="ar-DZ" sz="2800" b="1" u="sng" dirty="0"/>
              <a:t>المزايا</a:t>
            </a:r>
            <a:endParaRPr lang="en-US" sz="2800" dirty="0"/>
          </a:p>
          <a:p>
            <a:pPr lvl="0"/>
            <a:r>
              <a:rPr lang="ar-DZ" sz="2800" dirty="0"/>
              <a:t>الاستفادة من اقتصاديات الحجم  وكفاءة استخدام الموارد</a:t>
            </a:r>
            <a:r>
              <a:rPr lang="ar-SA" sz="2800" dirty="0" err="1"/>
              <a:t>.</a:t>
            </a:r>
            <a:endParaRPr lang="en-US" sz="2800" dirty="0"/>
          </a:p>
          <a:p>
            <a:pPr lvl="0"/>
            <a:r>
              <a:rPr lang="ar-DZ" sz="2800" dirty="0"/>
              <a:t>تخصيص المهام يتطابق مع الخبرات والتدريب</a:t>
            </a:r>
            <a:r>
              <a:rPr lang="ar-SA" sz="2800" dirty="0" err="1"/>
              <a:t>.</a:t>
            </a:r>
            <a:endParaRPr lang="en-US" sz="2800" dirty="0"/>
          </a:p>
          <a:p>
            <a:pPr lvl="0"/>
            <a:r>
              <a:rPr lang="ar-DZ" sz="2800" dirty="0"/>
              <a:t>جودة عالية في تقديم الحول للمشاكل الفنية</a:t>
            </a:r>
            <a:r>
              <a:rPr lang="ar-SA" sz="2800" dirty="0" err="1"/>
              <a:t>.</a:t>
            </a:r>
            <a:endParaRPr lang="en-US" sz="2800" dirty="0"/>
          </a:p>
          <a:p>
            <a:pPr lvl="0"/>
            <a:r>
              <a:rPr lang="ar-DZ" sz="2800" dirty="0"/>
              <a:t>تدريب وتطوير مستمر للمهارات</a:t>
            </a:r>
            <a:r>
              <a:rPr lang="ar-SA" sz="2800" dirty="0" err="1"/>
              <a:t>.</a:t>
            </a:r>
            <a:endParaRPr lang="en-US" sz="2800" dirty="0"/>
          </a:p>
          <a:p>
            <a:pPr lvl="0"/>
            <a:r>
              <a:rPr lang="ar-DZ" sz="2800" dirty="0"/>
              <a:t>وضوح المسار الوظيفي </a:t>
            </a:r>
            <a:r>
              <a:rPr lang="ar-DZ" sz="2800" dirty="0" err="1"/>
              <a:t>للع</a:t>
            </a:r>
            <a:r>
              <a:rPr lang="ar-SA" sz="2800" dirty="0"/>
              <a:t>ا</a:t>
            </a:r>
            <a:r>
              <a:rPr lang="ar-DZ" sz="2800" dirty="0"/>
              <a:t>ملين.</a:t>
            </a:r>
            <a:endParaRPr lang="en-US" sz="2800" dirty="0"/>
          </a:p>
          <a:p>
            <a:pPr marL="514350" indent="-514350" algn="just"/>
            <a:endParaRPr lang="ar-SA" sz="2800" dirty="0"/>
          </a:p>
          <a:p>
            <a:pPr marL="514350" indent="-514350" algn="just"/>
            <a:endParaRPr lang="ar-SA" sz="2800" b="1" dirty="0">
              <a:solidFill>
                <a:srgbClr val="FF0000"/>
              </a:solidFill>
            </a:endParaRPr>
          </a:p>
        </p:txBody>
      </p:sp>
      <p:sp>
        <p:nvSpPr>
          <p:cNvPr id="4" name="Slide Number Placeholder 3"/>
          <p:cNvSpPr>
            <a:spLocks noGrp="1"/>
          </p:cNvSpPr>
          <p:nvPr>
            <p:ph type="sldNum" sz="quarter" idx="4294967295"/>
          </p:nvPr>
        </p:nvSpPr>
        <p:spPr>
          <a:xfrm>
            <a:off x="8913440" y="6021288"/>
            <a:ext cx="609600" cy="521208"/>
          </a:xfrm>
          <a:prstGeom prst="rect">
            <a:avLst/>
          </a:prstGeom>
        </p:spPr>
        <p:txBody>
          <a:bodyPr/>
          <a:lstStyle/>
          <a:p>
            <a:fld id="{034478D0-3C0B-478B-90DB-2D5541693E42}" type="slidenum">
              <a:rPr lang="ar-SA" sz="1600"/>
              <a:pPr/>
              <a:t>18</a:t>
            </a:fld>
            <a:endParaRPr lang="ar-SA" sz="1600" dirty="0"/>
          </a:p>
        </p:txBody>
      </p:sp>
    </p:spTree>
    <p:extLst>
      <p:ext uri="{BB962C8B-B14F-4D97-AF65-F5344CB8AC3E}">
        <p14:creationId xmlns:p14="http://schemas.microsoft.com/office/powerpoint/2010/main" val="37060628"/>
      </p:ext>
    </p:extLst>
  </p:cSld>
  <p:clrMapOvr>
    <a:masterClrMapping/>
  </p:clrMapOvr>
  <p:transition spd="slow">
    <p:wheel spokes="8"/>
    <p:sndAc>
      <p:stSnd>
        <p:snd r:embed="rId2" name="camera.wav"/>
      </p:stSnd>
    </p:sndAc>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632520" y="928670"/>
            <a:ext cx="8424936" cy="1564226"/>
          </a:xfrm>
        </p:spPr>
        <p:style>
          <a:lnRef idx="1">
            <a:schemeClr val="accent1"/>
          </a:lnRef>
          <a:fillRef idx="2">
            <a:schemeClr val="accent1"/>
          </a:fillRef>
          <a:effectRef idx="1">
            <a:schemeClr val="accent1"/>
          </a:effectRef>
          <a:fontRef idx="minor">
            <a:schemeClr val="dk1"/>
          </a:fontRef>
        </p:style>
        <p:txBody>
          <a:bodyPr>
            <a:normAutofit/>
          </a:bodyPr>
          <a:lstStyle/>
          <a:p>
            <a:pPr algn="just">
              <a:buNone/>
            </a:pPr>
            <a:r>
              <a:rPr lang="ar-SA" sz="2800" b="1" dirty="0"/>
              <a:t>2- الهيكل على أساس الأقسام: </a:t>
            </a:r>
            <a:r>
              <a:rPr lang="ar-SA" sz="2800" dirty="0"/>
              <a:t>أي تجميع الوظائف والأفراد في أقسام كبيرة بناءً على مخرجات هذه الأقسام. فهنالك ضخامة في حجم المنظمة، وكأن كل قسم من هذه الأقسام منظمة قائمة بذاتها وهيكلها.</a:t>
            </a:r>
          </a:p>
          <a:p>
            <a:pPr marL="514350" indent="-514350" algn="just"/>
            <a:endParaRPr lang="ar-SA" sz="2800" b="1" dirty="0">
              <a:solidFill>
                <a:srgbClr val="FF0000"/>
              </a:solidFill>
            </a:endParaRPr>
          </a:p>
        </p:txBody>
      </p:sp>
      <p:sp>
        <p:nvSpPr>
          <p:cNvPr id="4" name="Slide Number Placeholder 3"/>
          <p:cNvSpPr>
            <a:spLocks noGrp="1"/>
          </p:cNvSpPr>
          <p:nvPr>
            <p:ph type="sldNum" sz="quarter" idx="4294967295"/>
          </p:nvPr>
        </p:nvSpPr>
        <p:spPr>
          <a:xfrm>
            <a:off x="8510016" y="5734050"/>
            <a:ext cx="609600" cy="521208"/>
          </a:xfrm>
          <a:prstGeom prst="rect">
            <a:avLst/>
          </a:prstGeom>
        </p:spPr>
        <p:txBody>
          <a:bodyPr/>
          <a:lstStyle/>
          <a:p>
            <a:fld id="{034478D0-3C0B-478B-90DB-2D5541693E42}" type="slidenum">
              <a:rPr lang="ar-SA" sz="1600"/>
              <a:pPr/>
              <a:t>19</a:t>
            </a:fld>
            <a:endParaRPr lang="ar-SA" sz="1600" dirty="0"/>
          </a:p>
        </p:txBody>
      </p:sp>
      <p:graphicFrame>
        <p:nvGraphicFramePr>
          <p:cNvPr id="7" name="جدول 6"/>
          <p:cNvGraphicFramePr>
            <a:graphicFrameLocks noGrp="1"/>
          </p:cNvGraphicFramePr>
          <p:nvPr>
            <p:extLst/>
          </p:nvPr>
        </p:nvGraphicFramePr>
        <p:xfrm>
          <a:off x="632520" y="2780929"/>
          <a:ext cx="8712968" cy="3364992"/>
        </p:xfrm>
        <a:graphic>
          <a:graphicData uri="http://schemas.openxmlformats.org/drawingml/2006/table">
            <a:tbl>
              <a:tblPr rtl="1"/>
              <a:tblGrid>
                <a:gridCol w="5402951"/>
                <a:gridCol w="3310017"/>
              </a:tblGrid>
              <a:tr h="288631">
                <a:tc>
                  <a:txBody>
                    <a:bodyPr/>
                    <a:lstStyle/>
                    <a:p>
                      <a:pPr algn="just" rtl="1">
                        <a:lnSpc>
                          <a:spcPct val="115000"/>
                        </a:lnSpc>
                        <a:spcAft>
                          <a:spcPts val="0"/>
                        </a:spcAft>
                      </a:pPr>
                      <a:r>
                        <a:rPr lang="ar-DZ" sz="2400" b="1" u="sng" dirty="0">
                          <a:latin typeface="Calibri"/>
                          <a:ea typeface="Calibri"/>
                          <a:cs typeface="Arial"/>
                        </a:rPr>
                        <a:t>المزايا</a:t>
                      </a:r>
                      <a:endParaRPr lang="en-US" sz="2400" dirty="0">
                        <a:latin typeface="Calibri"/>
                        <a:ea typeface="Calibri"/>
                        <a:cs typeface="Arial"/>
                      </a:endParaRPr>
                    </a:p>
                  </a:txBody>
                  <a:tcPr marL="61784" marR="617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F7F7F"/>
                    </a:solidFill>
                  </a:tcPr>
                </a:tc>
                <a:tc>
                  <a:txBody>
                    <a:bodyPr/>
                    <a:lstStyle/>
                    <a:p>
                      <a:pPr algn="just" rtl="1">
                        <a:lnSpc>
                          <a:spcPct val="115000"/>
                        </a:lnSpc>
                        <a:spcAft>
                          <a:spcPts val="0"/>
                        </a:spcAft>
                      </a:pPr>
                      <a:r>
                        <a:rPr lang="ar-DZ" sz="2400" b="1" u="sng">
                          <a:latin typeface="Calibri"/>
                          <a:ea typeface="Calibri"/>
                          <a:cs typeface="Arial"/>
                        </a:rPr>
                        <a:t>العيوب</a:t>
                      </a:r>
                      <a:endParaRPr lang="en-US" sz="2400">
                        <a:latin typeface="Calibri"/>
                        <a:ea typeface="Calibri"/>
                        <a:cs typeface="Arial"/>
                      </a:endParaRPr>
                    </a:p>
                  </a:txBody>
                  <a:tcPr marL="61784" marR="617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F7F7F"/>
                    </a:solidFill>
                  </a:tcPr>
                </a:tc>
              </a:tr>
              <a:tr h="2597679">
                <a:tc>
                  <a:txBody>
                    <a:bodyPr/>
                    <a:lstStyle/>
                    <a:p>
                      <a:pPr marL="342900" lvl="0" indent="-342900" algn="just" rtl="1">
                        <a:lnSpc>
                          <a:spcPct val="115000"/>
                        </a:lnSpc>
                        <a:spcAft>
                          <a:spcPts val="0"/>
                        </a:spcAft>
                        <a:buFont typeface="Symbol"/>
                        <a:buChar char=""/>
                      </a:pPr>
                      <a:r>
                        <a:rPr lang="ar-DZ" sz="2400" dirty="0">
                          <a:latin typeface="Calibri"/>
                          <a:ea typeface="Calibri"/>
                          <a:cs typeface="Arial"/>
                        </a:rPr>
                        <a:t>السرعة والمرونة في الاستجابة لمتغيرات </a:t>
                      </a:r>
                      <a:r>
                        <a:rPr lang="ar-DZ" sz="2400" dirty="0" smtClean="0">
                          <a:latin typeface="Calibri"/>
                          <a:ea typeface="Calibri"/>
                          <a:cs typeface="Arial"/>
                        </a:rPr>
                        <a:t>البيئة</a:t>
                      </a:r>
                      <a:r>
                        <a:rPr lang="ar-SA" sz="2400" dirty="0" smtClean="0">
                          <a:latin typeface="Calibri"/>
                          <a:ea typeface="Calibri"/>
                          <a:cs typeface="Arial"/>
                        </a:rPr>
                        <a:t>.</a:t>
                      </a:r>
                      <a:endParaRPr lang="en-US" sz="2400" dirty="0">
                        <a:latin typeface="Calibri"/>
                        <a:ea typeface="Calibri"/>
                        <a:cs typeface="Arial"/>
                      </a:endParaRPr>
                    </a:p>
                    <a:p>
                      <a:pPr marL="342900" lvl="0" indent="-342900" algn="just" rtl="1">
                        <a:lnSpc>
                          <a:spcPct val="115000"/>
                        </a:lnSpc>
                        <a:spcAft>
                          <a:spcPts val="0"/>
                        </a:spcAft>
                        <a:buFont typeface="Symbol"/>
                        <a:buChar char=""/>
                      </a:pPr>
                      <a:r>
                        <a:rPr lang="ar-DZ" sz="2400" dirty="0" smtClean="0">
                          <a:latin typeface="Calibri"/>
                          <a:ea typeface="Calibri"/>
                          <a:cs typeface="Arial"/>
                        </a:rPr>
                        <a:t>اهتما</a:t>
                      </a:r>
                      <a:r>
                        <a:rPr lang="ar-SA" sz="2400" dirty="0" smtClean="0">
                          <a:latin typeface="Calibri"/>
                          <a:ea typeface="Calibri"/>
                          <a:cs typeface="Arial"/>
                        </a:rPr>
                        <a:t>م</a:t>
                      </a:r>
                      <a:r>
                        <a:rPr lang="ar-DZ" sz="2400" dirty="0" smtClean="0">
                          <a:latin typeface="Calibri"/>
                          <a:ea typeface="Calibri"/>
                          <a:cs typeface="Arial"/>
                        </a:rPr>
                        <a:t> </a:t>
                      </a:r>
                      <a:r>
                        <a:rPr lang="ar-SA" sz="2400" dirty="0" smtClean="0">
                          <a:latin typeface="Calibri"/>
                          <a:ea typeface="Calibri"/>
                          <a:cs typeface="Arial"/>
                        </a:rPr>
                        <a:t>أك</a:t>
                      </a:r>
                      <a:r>
                        <a:rPr lang="ar-DZ" sz="2400" dirty="0" smtClean="0">
                          <a:latin typeface="Calibri"/>
                          <a:ea typeface="Calibri"/>
                          <a:cs typeface="Arial"/>
                        </a:rPr>
                        <a:t>بر بح</a:t>
                      </a:r>
                      <a:r>
                        <a:rPr lang="ar-SA" sz="2400" dirty="0" smtClean="0">
                          <a:latin typeface="Calibri"/>
                          <a:ea typeface="Calibri"/>
                          <a:cs typeface="Arial"/>
                        </a:rPr>
                        <a:t>ا</a:t>
                      </a:r>
                      <a:r>
                        <a:rPr lang="ar-DZ" sz="2400" dirty="0" smtClean="0">
                          <a:latin typeface="Calibri"/>
                          <a:ea typeface="Calibri"/>
                          <a:cs typeface="Arial"/>
                        </a:rPr>
                        <a:t>جات الزبائن</a:t>
                      </a:r>
                      <a:r>
                        <a:rPr lang="ar-SA" sz="2400" dirty="0" smtClean="0">
                          <a:latin typeface="Calibri"/>
                          <a:ea typeface="Calibri"/>
                          <a:cs typeface="Arial"/>
                        </a:rPr>
                        <a:t>.</a:t>
                      </a:r>
                      <a:endParaRPr lang="en-US" sz="2400" dirty="0">
                        <a:latin typeface="Calibri"/>
                        <a:ea typeface="Calibri"/>
                        <a:cs typeface="Arial"/>
                      </a:endParaRPr>
                    </a:p>
                    <a:p>
                      <a:pPr marL="342900" lvl="0" indent="-342900" algn="just" rtl="1">
                        <a:lnSpc>
                          <a:spcPct val="115000"/>
                        </a:lnSpc>
                        <a:spcAft>
                          <a:spcPts val="0"/>
                        </a:spcAft>
                        <a:buFont typeface="Symbol"/>
                        <a:buChar char=""/>
                      </a:pPr>
                      <a:r>
                        <a:rPr lang="ar-DZ" sz="2400" dirty="0">
                          <a:latin typeface="Calibri"/>
                          <a:ea typeface="Calibri"/>
                          <a:cs typeface="Arial"/>
                        </a:rPr>
                        <a:t>تنسيق كبير بين الأقسام </a:t>
                      </a:r>
                      <a:r>
                        <a:rPr lang="ar-DZ" sz="2400" dirty="0" smtClean="0">
                          <a:latin typeface="Calibri"/>
                          <a:ea typeface="Calibri"/>
                          <a:cs typeface="Arial"/>
                        </a:rPr>
                        <a:t>الوظيفية</a:t>
                      </a:r>
                      <a:r>
                        <a:rPr lang="ar-SA" sz="2400" dirty="0" smtClean="0">
                          <a:latin typeface="Calibri"/>
                          <a:ea typeface="Calibri"/>
                          <a:cs typeface="Arial"/>
                        </a:rPr>
                        <a:t>.</a:t>
                      </a:r>
                      <a:endParaRPr lang="en-US" sz="2400" dirty="0">
                        <a:latin typeface="Calibri"/>
                        <a:ea typeface="Calibri"/>
                        <a:cs typeface="Arial"/>
                      </a:endParaRPr>
                    </a:p>
                    <a:p>
                      <a:pPr marL="342900" lvl="0" indent="-342900" algn="just" rtl="1">
                        <a:lnSpc>
                          <a:spcPct val="115000"/>
                        </a:lnSpc>
                        <a:spcAft>
                          <a:spcPts val="0"/>
                        </a:spcAft>
                        <a:buFont typeface="Symbol"/>
                        <a:buChar char=""/>
                      </a:pPr>
                      <a:r>
                        <a:rPr lang="ar-DZ" sz="2400" dirty="0">
                          <a:latin typeface="Calibri"/>
                          <a:ea typeface="Calibri"/>
                          <a:cs typeface="Arial"/>
                        </a:rPr>
                        <a:t>سهولة تحديد المسؤولية عن المشكلات </a:t>
                      </a:r>
                      <a:r>
                        <a:rPr lang="ar-DZ" sz="2400" dirty="0" smtClean="0">
                          <a:latin typeface="Calibri"/>
                          <a:ea typeface="Calibri"/>
                          <a:cs typeface="Arial"/>
                        </a:rPr>
                        <a:t>الموجودة</a:t>
                      </a:r>
                      <a:r>
                        <a:rPr lang="ar-SA" sz="2400" dirty="0" smtClean="0">
                          <a:latin typeface="Calibri"/>
                          <a:ea typeface="Calibri"/>
                          <a:cs typeface="Arial"/>
                        </a:rPr>
                        <a:t>.</a:t>
                      </a:r>
                      <a:endParaRPr lang="en-US" sz="2400" dirty="0">
                        <a:latin typeface="Calibri"/>
                        <a:ea typeface="Calibri"/>
                        <a:cs typeface="Arial"/>
                      </a:endParaRPr>
                    </a:p>
                    <a:p>
                      <a:pPr marL="342900" lvl="0" indent="-342900" algn="just" rtl="1">
                        <a:lnSpc>
                          <a:spcPct val="115000"/>
                        </a:lnSpc>
                        <a:spcAft>
                          <a:spcPts val="0"/>
                        </a:spcAft>
                        <a:buFont typeface="Symbol"/>
                        <a:buChar char=""/>
                      </a:pPr>
                      <a:r>
                        <a:rPr lang="ar-DZ" sz="2400" dirty="0">
                          <a:latin typeface="Calibri"/>
                          <a:ea typeface="Calibri"/>
                          <a:cs typeface="Arial"/>
                        </a:rPr>
                        <a:t>تطوير دائم للمهارات الإدارية </a:t>
                      </a:r>
                      <a:r>
                        <a:rPr lang="ar-DZ" sz="2400" dirty="0" smtClean="0">
                          <a:latin typeface="Calibri"/>
                          <a:ea typeface="Calibri"/>
                          <a:cs typeface="Arial"/>
                        </a:rPr>
                        <a:t>للمديرين</a:t>
                      </a:r>
                      <a:r>
                        <a:rPr lang="ar-SA" sz="2400" dirty="0" smtClean="0">
                          <a:latin typeface="Calibri"/>
                          <a:ea typeface="Calibri"/>
                          <a:cs typeface="Arial"/>
                        </a:rPr>
                        <a:t>.</a:t>
                      </a:r>
                      <a:endParaRPr lang="en-US" sz="2400" dirty="0">
                        <a:latin typeface="Calibri"/>
                        <a:ea typeface="Calibri"/>
                        <a:cs typeface="Arial"/>
                      </a:endParaRPr>
                    </a:p>
                    <a:p>
                      <a:pPr marL="342900" lvl="0" indent="-342900" algn="just" rtl="1">
                        <a:lnSpc>
                          <a:spcPct val="115000"/>
                        </a:lnSpc>
                        <a:spcAft>
                          <a:spcPts val="0"/>
                        </a:spcAft>
                        <a:buFont typeface="Symbol"/>
                        <a:buChar char=""/>
                      </a:pPr>
                      <a:r>
                        <a:rPr lang="ar-DZ" sz="2400" dirty="0">
                          <a:latin typeface="Calibri"/>
                          <a:ea typeface="Calibri"/>
                          <a:cs typeface="Arial"/>
                        </a:rPr>
                        <a:t>إمكانية إزالة بعض </a:t>
                      </a:r>
                      <a:r>
                        <a:rPr lang="ar-DZ" sz="2400" dirty="0" smtClean="0">
                          <a:latin typeface="Calibri"/>
                          <a:ea typeface="Calibri"/>
                          <a:cs typeface="Arial"/>
                        </a:rPr>
                        <a:t>الأقسام</a:t>
                      </a:r>
                      <a:r>
                        <a:rPr lang="ar-SA" sz="2400" dirty="0" smtClean="0">
                          <a:latin typeface="Calibri"/>
                          <a:ea typeface="Calibri"/>
                          <a:cs typeface="Arial"/>
                        </a:rPr>
                        <a:t>.</a:t>
                      </a:r>
                      <a:endParaRPr lang="en-US" sz="2400" dirty="0">
                        <a:latin typeface="Calibri"/>
                        <a:ea typeface="Calibri"/>
                        <a:cs typeface="Arial"/>
                      </a:endParaRPr>
                    </a:p>
                    <a:p>
                      <a:pPr marL="342900" lvl="0" indent="-342900" algn="just" rtl="1">
                        <a:lnSpc>
                          <a:spcPct val="115000"/>
                        </a:lnSpc>
                        <a:spcAft>
                          <a:spcPts val="0"/>
                        </a:spcAft>
                        <a:buFont typeface="Symbol"/>
                        <a:buChar char=""/>
                      </a:pPr>
                      <a:r>
                        <a:rPr lang="ar-DZ" sz="2400" dirty="0">
                          <a:latin typeface="Calibri"/>
                          <a:ea typeface="Calibri"/>
                          <a:cs typeface="Arial"/>
                        </a:rPr>
                        <a:t>إمكانية إضافة أقسام </a:t>
                      </a:r>
                      <a:r>
                        <a:rPr lang="ar-DZ" sz="2400" dirty="0" smtClean="0">
                          <a:latin typeface="Calibri"/>
                          <a:ea typeface="Calibri"/>
                          <a:cs typeface="Arial"/>
                        </a:rPr>
                        <a:t>جديدة</a:t>
                      </a:r>
                      <a:r>
                        <a:rPr lang="ar-SA" sz="2400" dirty="0" smtClean="0">
                          <a:latin typeface="Calibri"/>
                          <a:ea typeface="Calibri"/>
                          <a:cs typeface="Arial"/>
                        </a:rPr>
                        <a:t>.</a:t>
                      </a:r>
                      <a:endParaRPr lang="en-US" sz="2400" dirty="0">
                        <a:latin typeface="Calibri"/>
                        <a:ea typeface="Calibri"/>
                        <a:cs typeface="Arial"/>
                      </a:endParaRPr>
                    </a:p>
                  </a:txBody>
                  <a:tcPr marL="61784" marR="617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D9C3"/>
                    </a:solidFill>
                  </a:tcPr>
                </a:tc>
                <a:tc>
                  <a:txBody>
                    <a:bodyPr/>
                    <a:lstStyle/>
                    <a:p>
                      <a:pPr marL="342900" lvl="0" indent="-342900" algn="just" rtl="1">
                        <a:lnSpc>
                          <a:spcPct val="115000"/>
                        </a:lnSpc>
                        <a:spcAft>
                          <a:spcPts val="0"/>
                        </a:spcAft>
                        <a:buFont typeface="Symbol"/>
                        <a:buChar char=""/>
                      </a:pPr>
                      <a:r>
                        <a:rPr lang="ar-DZ" sz="2400" dirty="0">
                          <a:latin typeface="Calibri"/>
                          <a:ea typeface="Calibri"/>
                          <a:cs typeface="Arial"/>
                        </a:rPr>
                        <a:t>يحتاج الى موارد في كل </a:t>
                      </a:r>
                      <a:r>
                        <a:rPr lang="ar-DZ" sz="2400" dirty="0" smtClean="0">
                          <a:latin typeface="Calibri"/>
                          <a:ea typeface="Calibri"/>
                          <a:cs typeface="Arial"/>
                        </a:rPr>
                        <a:t>الأقسام</a:t>
                      </a:r>
                      <a:r>
                        <a:rPr lang="ar-SA" sz="2400" dirty="0" smtClean="0">
                          <a:latin typeface="Calibri"/>
                          <a:ea typeface="Calibri"/>
                          <a:cs typeface="Arial"/>
                        </a:rPr>
                        <a:t>.</a:t>
                      </a:r>
                      <a:endParaRPr lang="en-US" sz="2400" dirty="0">
                        <a:latin typeface="Calibri"/>
                        <a:ea typeface="Calibri"/>
                        <a:cs typeface="Arial"/>
                      </a:endParaRPr>
                    </a:p>
                    <a:p>
                      <a:pPr marL="342900" lvl="0" indent="-342900" algn="just" rtl="1">
                        <a:lnSpc>
                          <a:spcPct val="115000"/>
                        </a:lnSpc>
                        <a:spcAft>
                          <a:spcPts val="0"/>
                        </a:spcAft>
                        <a:buFont typeface="Symbol"/>
                        <a:buChar char=""/>
                      </a:pPr>
                      <a:r>
                        <a:rPr lang="ar-DZ" sz="2400" dirty="0">
                          <a:latin typeface="Calibri"/>
                          <a:ea typeface="Calibri"/>
                          <a:cs typeface="Arial"/>
                        </a:rPr>
                        <a:t>تخصص فني </a:t>
                      </a:r>
                      <a:r>
                        <a:rPr lang="ar-SA" sz="2400" dirty="0" smtClean="0">
                          <a:latin typeface="Calibri"/>
                          <a:ea typeface="Calibri"/>
                          <a:cs typeface="Arial"/>
                        </a:rPr>
                        <a:t>أق</a:t>
                      </a:r>
                      <a:r>
                        <a:rPr lang="ar-DZ" sz="2400" dirty="0" smtClean="0">
                          <a:latin typeface="Calibri"/>
                          <a:ea typeface="Calibri"/>
                          <a:cs typeface="Arial"/>
                        </a:rPr>
                        <a:t>ل </a:t>
                      </a:r>
                      <a:r>
                        <a:rPr lang="ar-DZ" sz="2400" dirty="0">
                          <a:latin typeface="Calibri"/>
                          <a:ea typeface="Calibri"/>
                          <a:cs typeface="Arial"/>
                        </a:rPr>
                        <a:t>في </a:t>
                      </a:r>
                      <a:r>
                        <a:rPr lang="ar-DZ" sz="2400" dirty="0" smtClean="0">
                          <a:latin typeface="Calibri"/>
                          <a:ea typeface="Calibri"/>
                          <a:cs typeface="Arial"/>
                        </a:rPr>
                        <a:t>الأقسام</a:t>
                      </a:r>
                      <a:r>
                        <a:rPr lang="ar-SA" sz="2400" dirty="0" smtClean="0">
                          <a:latin typeface="Calibri"/>
                          <a:ea typeface="Calibri"/>
                          <a:cs typeface="Arial"/>
                        </a:rPr>
                        <a:t>.</a:t>
                      </a:r>
                      <a:endParaRPr lang="en-US" sz="2400" dirty="0">
                        <a:latin typeface="Calibri"/>
                        <a:ea typeface="Calibri"/>
                        <a:cs typeface="Arial"/>
                      </a:endParaRPr>
                    </a:p>
                    <a:p>
                      <a:pPr marL="342900" lvl="0" indent="-342900" algn="just" rtl="1">
                        <a:lnSpc>
                          <a:spcPct val="115000"/>
                        </a:lnSpc>
                        <a:spcAft>
                          <a:spcPts val="0"/>
                        </a:spcAft>
                        <a:buFont typeface="Symbol"/>
                        <a:buChar char=""/>
                      </a:pPr>
                      <a:r>
                        <a:rPr lang="ar-DZ" sz="2400" dirty="0">
                          <a:latin typeface="Calibri"/>
                          <a:ea typeface="Calibri"/>
                          <a:cs typeface="Arial"/>
                        </a:rPr>
                        <a:t>سيطرة </a:t>
                      </a:r>
                      <a:r>
                        <a:rPr lang="ar-DZ" sz="2400" dirty="0" smtClean="0">
                          <a:latin typeface="Calibri"/>
                          <a:ea typeface="Calibri"/>
                          <a:cs typeface="Arial"/>
                        </a:rPr>
                        <a:t>ورقابة </a:t>
                      </a:r>
                      <a:r>
                        <a:rPr lang="ar-DZ" sz="2400" dirty="0">
                          <a:latin typeface="Calibri"/>
                          <a:ea typeface="Calibri"/>
                          <a:cs typeface="Arial"/>
                        </a:rPr>
                        <a:t>إدارية قليلة من قبل الادارة </a:t>
                      </a:r>
                      <a:r>
                        <a:rPr lang="ar-DZ" sz="2400" dirty="0" smtClean="0">
                          <a:latin typeface="Calibri"/>
                          <a:ea typeface="Calibri"/>
                          <a:cs typeface="Arial"/>
                        </a:rPr>
                        <a:t>العليا</a:t>
                      </a:r>
                      <a:r>
                        <a:rPr lang="ar-SA" sz="2400" dirty="0" smtClean="0">
                          <a:latin typeface="Calibri"/>
                          <a:ea typeface="Calibri"/>
                          <a:cs typeface="Arial"/>
                        </a:rPr>
                        <a:t>.</a:t>
                      </a:r>
                      <a:endParaRPr lang="en-US" sz="2400" dirty="0">
                        <a:latin typeface="Calibri"/>
                        <a:ea typeface="Calibri"/>
                        <a:cs typeface="Arial"/>
                      </a:endParaRPr>
                    </a:p>
                    <a:p>
                      <a:pPr marL="342900" lvl="0" indent="-342900" algn="just" rtl="1">
                        <a:lnSpc>
                          <a:spcPct val="115000"/>
                        </a:lnSpc>
                        <a:spcAft>
                          <a:spcPts val="0"/>
                        </a:spcAft>
                        <a:buFont typeface="Symbol"/>
                        <a:buChar char=""/>
                      </a:pPr>
                      <a:r>
                        <a:rPr lang="ar-DZ" sz="2400" dirty="0">
                          <a:latin typeface="Calibri"/>
                          <a:ea typeface="Calibri"/>
                          <a:cs typeface="Arial"/>
                        </a:rPr>
                        <a:t>منافسة </a:t>
                      </a:r>
                      <a:r>
                        <a:rPr lang="ar-SA" sz="2400" dirty="0" smtClean="0">
                          <a:latin typeface="Calibri"/>
                          <a:ea typeface="Calibri"/>
                          <a:cs typeface="Arial"/>
                        </a:rPr>
                        <a:t>على </a:t>
                      </a:r>
                      <a:r>
                        <a:rPr lang="ar-DZ" sz="2400" dirty="0" smtClean="0">
                          <a:latin typeface="Calibri"/>
                          <a:ea typeface="Calibri"/>
                          <a:cs typeface="Arial"/>
                        </a:rPr>
                        <a:t>الموارد</a:t>
                      </a:r>
                      <a:r>
                        <a:rPr lang="ar-SA" sz="2400" dirty="0" smtClean="0">
                          <a:latin typeface="Calibri"/>
                          <a:ea typeface="Calibri"/>
                          <a:cs typeface="Arial"/>
                        </a:rPr>
                        <a:t>.</a:t>
                      </a:r>
                      <a:endParaRPr lang="en-US" sz="2400" dirty="0">
                        <a:latin typeface="Calibri"/>
                        <a:ea typeface="Calibri"/>
                        <a:cs typeface="Arial"/>
                      </a:endParaRPr>
                    </a:p>
                  </a:txBody>
                  <a:tcPr marL="61784" marR="617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D9C3"/>
                    </a:solidFill>
                  </a:tcPr>
                </a:tc>
              </a:tr>
            </a:tbl>
          </a:graphicData>
        </a:graphic>
      </p:graphicFrame>
    </p:spTree>
    <p:extLst>
      <p:ext uri="{BB962C8B-B14F-4D97-AF65-F5344CB8AC3E}">
        <p14:creationId xmlns:p14="http://schemas.microsoft.com/office/powerpoint/2010/main" val="4155517134"/>
      </p:ext>
    </p:extLst>
  </p:cSld>
  <p:clrMapOvr>
    <a:masterClrMapping/>
  </p:clrMapOvr>
  <p:transition spd="slow">
    <p:wheel spokes="8"/>
    <p:sndAc>
      <p:stSnd>
        <p:snd r:embed="rId2" name="arrow.wav"/>
      </p:stSnd>
    </p:sndAc>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8510016" y="5734050"/>
            <a:ext cx="609600" cy="521208"/>
          </a:xfrm>
          <a:prstGeom prst="rect">
            <a:avLst/>
          </a:prstGeom>
        </p:spPr>
        <p:txBody>
          <a:bodyPr/>
          <a:lstStyle/>
          <a:p>
            <a:fld id="{034478D0-3C0B-478B-90DB-2D5541693E42}" type="slidenum">
              <a:rPr lang="ar-SA" sz="1600"/>
              <a:pPr/>
              <a:t>20</a:t>
            </a:fld>
            <a:endParaRPr lang="ar-SA" sz="1600" dirty="0"/>
          </a:p>
        </p:txBody>
      </p:sp>
      <p:graphicFrame>
        <p:nvGraphicFramePr>
          <p:cNvPr id="10" name="رسم تخطيطي 9"/>
          <p:cNvGraphicFramePr/>
          <p:nvPr>
            <p:extLst/>
          </p:nvPr>
        </p:nvGraphicFramePr>
        <p:xfrm>
          <a:off x="632520" y="980728"/>
          <a:ext cx="8748464" cy="47840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extBox 1"/>
          <p:cNvSpPr txBox="1"/>
          <p:nvPr/>
        </p:nvSpPr>
        <p:spPr>
          <a:xfrm>
            <a:off x="4880992" y="5764808"/>
            <a:ext cx="504056" cy="369332"/>
          </a:xfrm>
          <a:prstGeom prst="rect">
            <a:avLst/>
          </a:prstGeom>
          <a:noFill/>
        </p:spPr>
        <p:txBody>
          <a:bodyPr wrap="square" rtlCol="0">
            <a:spAutoFit/>
          </a:bodyPr>
          <a:lstStyle/>
          <a:p>
            <a:r>
              <a:rPr lang="en-US" dirty="0" smtClean="0"/>
              <a:t>20</a:t>
            </a:r>
            <a:endParaRPr lang="en-US" dirty="0"/>
          </a:p>
        </p:txBody>
      </p:sp>
    </p:spTree>
    <p:extLst>
      <p:ext uri="{BB962C8B-B14F-4D97-AF65-F5344CB8AC3E}">
        <p14:creationId xmlns:p14="http://schemas.microsoft.com/office/powerpoint/2010/main" val="2808854895"/>
      </p:ext>
    </p:extLst>
  </p:cSld>
  <p:clrMapOvr>
    <a:masterClrMapping/>
  </p:clrMapOvr>
  <p:transition spd="slow">
    <p:wheel spokes="8"/>
    <p:sndAc>
      <p:stSnd>
        <p:snd r:embed="rId2" name="arrow.wav"/>
      </p:stSnd>
    </p:sndAc>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632520" y="0"/>
            <a:ext cx="8462166" cy="1998554"/>
          </a:xfrm>
        </p:spPr>
        <p:style>
          <a:lnRef idx="1">
            <a:schemeClr val="accent4"/>
          </a:lnRef>
          <a:fillRef idx="2">
            <a:schemeClr val="accent4"/>
          </a:fillRef>
          <a:effectRef idx="1">
            <a:schemeClr val="accent4"/>
          </a:effectRef>
          <a:fontRef idx="minor">
            <a:schemeClr val="dk1"/>
          </a:fontRef>
        </p:style>
        <p:txBody>
          <a:bodyPr>
            <a:normAutofit/>
          </a:bodyPr>
          <a:lstStyle/>
          <a:p>
            <a:pPr algn="just">
              <a:buNone/>
            </a:pPr>
            <a:r>
              <a:rPr lang="ar-SA" sz="2800" b="1" dirty="0"/>
              <a:t>3- الهيكل المصفوفي: </a:t>
            </a:r>
            <a:r>
              <a:rPr lang="ar-SA" sz="2800" dirty="0"/>
              <a:t>يجمع بين النمطين السابقين (الوظيفي، وعلى أساس الأقسام) للاستفادة من مزايا الاثنين وتفادي عيوبهما. </a:t>
            </a:r>
          </a:p>
          <a:p>
            <a:pPr algn="just">
              <a:buNone/>
            </a:pPr>
            <a:r>
              <a:rPr lang="ar-SA" sz="2800" dirty="0"/>
              <a:t>   حيث أن نجاح هذا النمط يعتمد على سلطة وقدرة المدير في المراقبة والتعامل. </a:t>
            </a:r>
          </a:p>
          <a:p>
            <a:pPr algn="just">
              <a:buNone/>
            </a:pPr>
            <a:endParaRPr lang="ar-SA" sz="2800" b="1" dirty="0"/>
          </a:p>
        </p:txBody>
      </p:sp>
      <p:sp>
        <p:nvSpPr>
          <p:cNvPr id="5" name="Slide Number Placeholder 4"/>
          <p:cNvSpPr>
            <a:spLocks noGrp="1"/>
          </p:cNvSpPr>
          <p:nvPr>
            <p:ph type="sldNum" sz="quarter" idx="4294967295"/>
          </p:nvPr>
        </p:nvSpPr>
        <p:spPr>
          <a:xfrm>
            <a:off x="8510016" y="5734050"/>
            <a:ext cx="609600" cy="521208"/>
          </a:xfrm>
          <a:prstGeom prst="rect">
            <a:avLst/>
          </a:prstGeom>
        </p:spPr>
        <p:txBody>
          <a:bodyPr/>
          <a:lstStyle/>
          <a:p>
            <a:fld id="{034478D0-3C0B-478B-90DB-2D5541693E42}" type="slidenum">
              <a:rPr lang="ar-SA" sz="1600"/>
              <a:pPr/>
              <a:t>21</a:t>
            </a:fld>
            <a:endParaRPr lang="ar-SA" sz="1600" dirty="0"/>
          </a:p>
        </p:txBody>
      </p:sp>
      <p:graphicFrame>
        <p:nvGraphicFramePr>
          <p:cNvPr id="11" name="جدول 10"/>
          <p:cNvGraphicFramePr>
            <a:graphicFrameLocks noGrp="1"/>
          </p:cNvGraphicFramePr>
          <p:nvPr>
            <p:extLst/>
          </p:nvPr>
        </p:nvGraphicFramePr>
        <p:xfrm>
          <a:off x="776538" y="2348881"/>
          <a:ext cx="7920879" cy="3384375"/>
        </p:xfrm>
        <a:graphic>
          <a:graphicData uri="http://schemas.openxmlformats.org/drawingml/2006/table">
            <a:tbl>
              <a:tblPr rtl="1"/>
              <a:tblGrid>
                <a:gridCol w="705002"/>
                <a:gridCol w="705002"/>
                <a:gridCol w="706763"/>
                <a:gridCol w="706763"/>
                <a:gridCol w="813262"/>
                <a:gridCol w="260526"/>
                <a:gridCol w="1259500"/>
                <a:gridCol w="1037701"/>
                <a:gridCol w="139568"/>
                <a:gridCol w="139568"/>
                <a:gridCol w="241413"/>
                <a:gridCol w="1205811"/>
              </a:tblGrid>
              <a:tr h="358609">
                <a:tc>
                  <a:txBody>
                    <a:bodyPr/>
                    <a:lstStyle/>
                    <a:p>
                      <a:pPr algn="just" rtl="1">
                        <a:lnSpc>
                          <a:spcPct val="115000"/>
                        </a:lnSpc>
                        <a:spcAft>
                          <a:spcPts val="0"/>
                        </a:spcAft>
                      </a:pPr>
                      <a:endParaRPr lang="en-US" sz="1100" dirty="0">
                        <a:solidFill>
                          <a:srgbClr val="0070C0"/>
                        </a:solidFill>
                        <a:latin typeface="Calibri"/>
                        <a:ea typeface="Calibri"/>
                        <a:cs typeface="Arial"/>
                      </a:endParaRPr>
                    </a:p>
                  </a:txBody>
                  <a:tcPr marL="68580" marR="68580" marT="0" marB="0">
                    <a:lnL>
                      <a:noFill/>
                    </a:lnL>
                    <a:lnR>
                      <a:noFill/>
                    </a:lnR>
                    <a:lnT>
                      <a:noFill/>
                    </a:lnT>
                    <a:lnB>
                      <a:noFill/>
                    </a:lnB>
                  </a:tcPr>
                </a:tc>
                <a:tc>
                  <a:txBody>
                    <a:bodyPr/>
                    <a:lstStyle/>
                    <a:p>
                      <a:pPr algn="just" rtl="1">
                        <a:lnSpc>
                          <a:spcPct val="115000"/>
                        </a:lnSpc>
                        <a:spcAft>
                          <a:spcPts val="0"/>
                        </a:spcAft>
                      </a:pPr>
                      <a:endParaRPr lang="en-US" sz="1100">
                        <a:solidFill>
                          <a:srgbClr val="0070C0"/>
                        </a:solidFill>
                        <a:latin typeface="Calibri"/>
                        <a:ea typeface="Calibri"/>
                        <a:cs typeface="Arial"/>
                      </a:endParaRPr>
                    </a:p>
                  </a:txBody>
                  <a:tcPr marL="68580" marR="68580" marT="0" marB="0">
                    <a:lnL>
                      <a:noFill/>
                    </a:lnL>
                    <a:lnR>
                      <a:noFill/>
                    </a:lnR>
                    <a:lnT>
                      <a:noFill/>
                    </a:lnT>
                    <a:lnB>
                      <a:noFill/>
                    </a:lnB>
                  </a:tcPr>
                </a:tc>
                <a:tc>
                  <a:txBody>
                    <a:bodyPr/>
                    <a:lstStyle/>
                    <a:p>
                      <a:pPr algn="just" rtl="1">
                        <a:lnSpc>
                          <a:spcPct val="115000"/>
                        </a:lnSpc>
                        <a:spcAft>
                          <a:spcPts val="0"/>
                        </a:spcAft>
                      </a:pPr>
                      <a:endParaRPr lang="en-US" sz="1100">
                        <a:solidFill>
                          <a:srgbClr val="0070C0"/>
                        </a:solidFill>
                        <a:latin typeface="Calibri"/>
                        <a:ea typeface="Calibri"/>
                        <a:cs typeface="Arial"/>
                      </a:endParaRPr>
                    </a:p>
                  </a:txBody>
                  <a:tcPr marL="68580" marR="68580" marT="0" marB="0">
                    <a:lnL>
                      <a:noFill/>
                    </a:lnL>
                    <a:lnR>
                      <a:noFill/>
                    </a:lnR>
                    <a:lnT>
                      <a:noFill/>
                    </a:lnT>
                    <a:lnB>
                      <a:noFill/>
                    </a:lnB>
                  </a:tcPr>
                </a:tc>
                <a:tc>
                  <a:txBody>
                    <a:bodyPr/>
                    <a:lstStyle/>
                    <a:p>
                      <a:pPr algn="just" rtl="1">
                        <a:lnSpc>
                          <a:spcPct val="115000"/>
                        </a:lnSpc>
                        <a:spcAft>
                          <a:spcPts val="0"/>
                        </a:spcAft>
                      </a:pPr>
                      <a:endParaRPr lang="en-US" sz="1100">
                        <a:solidFill>
                          <a:srgbClr val="0070C0"/>
                        </a:solidFill>
                        <a:latin typeface="Calibri"/>
                        <a:ea typeface="Calibri"/>
                        <a:cs typeface="Arial"/>
                      </a:endParaRPr>
                    </a:p>
                  </a:txBody>
                  <a:tcPr marL="68580" marR="68580" marT="0" marB="0">
                    <a:lnL>
                      <a:noFill/>
                    </a:lnL>
                    <a:lnR w="12700" cap="flat" cmpd="sng" algn="ctr">
                      <a:solidFill>
                        <a:srgbClr val="000000"/>
                      </a:solidFill>
                      <a:prstDash val="solid"/>
                      <a:round/>
                      <a:headEnd type="none" w="med" len="med"/>
                      <a:tailEnd type="none" w="med" len="med"/>
                    </a:lnR>
                    <a:lnT>
                      <a:noFill/>
                    </a:lnT>
                    <a:lnB>
                      <a:noFill/>
                    </a:lnB>
                  </a:tcPr>
                </a:tc>
                <a:tc gridSpan="2">
                  <a:txBody>
                    <a:bodyPr/>
                    <a:lstStyle/>
                    <a:p>
                      <a:pPr algn="ctr" rtl="1">
                        <a:lnSpc>
                          <a:spcPct val="115000"/>
                        </a:lnSpc>
                        <a:spcAft>
                          <a:spcPts val="0"/>
                        </a:spcAft>
                      </a:pPr>
                      <a:r>
                        <a:rPr lang="ar-DZ" sz="1600" b="1" u="sng" dirty="0">
                          <a:solidFill>
                            <a:srgbClr val="0070C0"/>
                          </a:solidFill>
                          <a:latin typeface="Calibri"/>
                          <a:ea typeface="Calibri"/>
                          <a:cs typeface="Arial"/>
                        </a:rPr>
                        <a:t>المدير</a:t>
                      </a:r>
                      <a:endParaRPr lang="en-US" sz="1100" dirty="0">
                        <a:solidFill>
                          <a:srgbClr val="0070C0"/>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rtl="1"/>
                      <a:endParaRPr lang="ar-SA"/>
                    </a:p>
                  </a:txBody>
                  <a:tcPr/>
                </a:tc>
                <a:tc>
                  <a:txBody>
                    <a:bodyPr/>
                    <a:lstStyle/>
                    <a:p>
                      <a:pPr algn="just" rtl="1">
                        <a:lnSpc>
                          <a:spcPct val="115000"/>
                        </a:lnSpc>
                        <a:spcAft>
                          <a:spcPts val="0"/>
                        </a:spcAft>
                      </a:pPr>
                      <a:endParaRPr lang="en-US" sz="1100">
                        <a:solidFill>
                          <a:srgbClr val="0070C0"/>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a:noFill/>
                    </a:lnR>
                    <a:lnT>
                      <a:noFill/>
                    </a:lnT>
                    <a:lnB>
                      <a:noFill/>
                    </a:lnB>
                  </a:tcPr>
                </a:tc>
                <a:tc>
                  <a:txBody>
                    <a:bodyPr/>
                    <a:lstStyle/>
                    <a:p>
                      <a:pPr algn="just" rtl="1">
                        <a:lnSpc>
                          <a:spcPct val="115000"/>
                        </a:lnSpc>
                        <a:spcAft>
                          <a:spcPts val="0"/>
                        </a:spcAft>
                      </a:pPr>
                      <a:endParaRPr lang="en-US" sz="1100">
                        <a:solidFill>
                          <a:srgbClr val="0070C0"/>
                        </a:solidFill>
                        <a:latin typeface="Calibri"/>
                        <a:ea typeface="Calibri"/>
                        <a:cs typeface="Arial"/>
                      </a:endParaRPr>
                    </a:p>
                  </a:txBody>
                  <a:tcPr marL="68580" marR="68580" marT="0" marB="0">
                    <a:lnL>
                      <a:noFill/>
                    </a:lnL>
                    <a:lnR>
                      <a:noFill/>
                    </a:lnR>
                    <a:lnT>
                      <a:noFill/>
                    </a:lnT>
                    <a:lnB>
                      <a:noFill/>
                    </a:lnB>
                  </a:tcPr>
                </a:tc>
                <a:tc gridSpan="2">
                  <a:txBody>
                    <a:bodyPr/>
                    <a:lstStyle/>
                    <a:p>
                      <a:pPr algn="just" rtl="1">
                        <a:lnSpc>
                          <a:spcPct val="115000"/>
                        </a:lnSpc>
                        <a:spcAft>
                          <a:spcPts val="0"/>
                        </a:spcAft>
                      </a:pPr>
                      <a:endParaRPr lang="en-US" sz="1100">
                        <a:solidFill>
                          <a:srgbClr val="0070C0"/>
                        </a:solidFill>
                        <a:latin typeface="Calibri"/>
                        <a:ea typeface="Calibri"/>
                        <a:cs typeface="Arial"/>
                      </a:endParaRPr>
                    </a:p>
                  </a:txBody>
                  <a:tcPr marL="68580" marR="68580" marT="0" marB="0">
                    <a:lnL>
                      <a:noFill/>
                    </a:lnL>
                    <a:lnR>
                      <a:noFill/>
                    </a:lnR>
                    <a:lnT>
                      <a:noFill/>
                    </a:lnT>
                    <a:lnB>
                      <a:noFill/>
                    </a:lnB>
                  </a:tcPr>
                </a:tc>
                <a:tc hMerge="1">
                  <a:txBody>
                    <a:bodyPr/>
                    <a:lstStyle/>
                    <a:p>
                      <a:pPr rtl="1"/>
                      <a:endParaRPr lang="ar-SA"/>
                    </a:p>
                  </a:txBody>
                  <a:tcPr/>
                </a:tc>
                <a:tc>
                  <a:txBody>
                    <a:bodyPr/>
                    <a:lstStyle/>
                    <a:p>
                      <a:pPr algn="just" rtl="1">
                        <a:lnSpc>
                          <a:spcPct val="115000"/>
                        </a:lnSpc>
                        <a:spcAft>
                          <a:spcPts val="0"/>
                        </a:spcAft>
                      </a:pPr>
                      <a:endParaRPr lang="en-US" sz="1100">
                        <a:solidFill>
                          <a:srgbClr val="0070C0"/>
                        </a:solidFill>
                        <a:latin typeface="Calibri"/>
                        <a:ea typeface="Calibri"/>
                        <a:cs typeface="Arial"/>
                      </a:endParaRPr>
                    </a:p>
                  </a:txBody>
                  <a:tcPr marL="68580" marR="68580" marT="0" marB="0">
                    <a:lnL>
                      <a:noFill/>
                    </a:lnL>
                    <a:lnR>
                      <a:noFill/>
                    </a:lnR>
                    <a:lnT>
                      <a:noFill/>
                    </a:lnT>
                    <a:lnB>
                      <a:noFill/>
                    </a:lnB>
                  </a:tcPr>
                </a:tc>
                <a:tc>
                  <a:txBody>
                    <a:bodyPr/>
                    <a:lstStyle/>
                    <a:p>
                      <a:pPr algn="just" rtl="1">
                        <a:lnSpc>
                          <a:spcPct val="115000"/>
                        </a:lnSpc>
                        <a:spcAft>
                          <a:spcPts val="0"/>
                        </a:spcAft>
                      </a:pPr>
                      <a:endParaRPr lang="en-US" sz="1100">
                        <a:solidFill>
                          <a:srgbClr val="0070C0"/>
                        </a:solidFill>
                        <a:latin typeface="Calibri"/>
                        <a:ea typeface="Calibri"/>
                        <a:cs typeface="Arial"/>
                      </a:endParaRPr>
                    </a:p>
                  </a:txBody>
                  <a:tcPr marL="68580" marR="68580" marT="0" marB="0">
                    <a:lnL>
                      <a:noFill/>
                    </a:lnL>
                    <a:lnR>
                      <a:noFill/>
                    </a:lnR>
                    <a:lnT>
                      <a:noFill/>
                    </a:lnT>
                    <a:lnB>
                      <a:noFill/>
                    </a:lnB>
                  </a:tcPr>
                </a:tc>
              </a:tr>
              <a:tr h="246544">
                <a:tc>
                  <a:txBody>
                    <a:bodyPr/>
                    <a:lstStyle/>
                    <a:p>
                      <a:pPr algn="just" rtl="1">
                        <a:lnSpc>
                          <a:spcPct val="115000"/>
                        </a:lnSpc>
                        <a:spcAft>
                          <a:spcPts val="0"/>
                        </a:spcAft>
                      </a:pPr>
                      <a:endParaRPr lang="en-US" sz="1100">
                        <a:solidFill>
                          <a:srgbClr val="0070C0"/>
                        </a:solidFill>
                        <a:latin typeface="Calibri"/>
                        <a:ea typeface="Calibri"/>
                        <a:cs typeface="Arial"/>
                      </a:endParaRPr>
                    </a:p>
                  </a:txBody>
                  <a:tcPr marL="68580" marR="68580" marT="0" marB="0">
                    <a:lnL>
                      <a:noFill/>
                    </a:lnL>
                    <a:lnR>
                      <a:noFill/>
                    </a:lnR>
                    <a:lnT>
                      <a:noFill/>
                    </a:lnT>
                    <a:lnB>
                      <a:noFill/>
                    </a:lnB>
                  </a:tcPr>
                </a:tc>
                <a:tc>
                  <a:txBody>
                    <a:bodyPr/>
                    <a:lstStyle/>
                    <a:p>
                      <a:pPr algn="just" rtl="1">
                        <a:lnSpc>
                          <a:spcPct val="115000"/>
                        </a:lnSpc>
                        <a:spcAft>
                          <a:spcPts val="0"/>
                        </a:spcAft>
                      </a:pPr>
                      <a:endParaRPr lang="en-US" sz="1100">
                        <a:solidFill>
                          <a:srgbClr val="0070C0"/>
                        </a:solidFill>
                        <a:latin typeface="Calibri"/>
                        <a:ea typeface="Calibri"/>
                        <a:cs typeface="Arial"/>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just" rtl="1">
                        <a:lnSpc>
                          <a:spcPct val="115000"/>
                        </a:lnSpc>
                        <a:spcAft>
                          <a:spcPts val="0"/>
                        </a:spcAft>
                      </a:pPr>
                      <a:endParaRPr lang="en-US" sz="1100">
                        <a:solidFill>
                          <a:srgbClr val="0070C0"/>
                        </a:solidFill>
                        <a:latin typeface="Calibri"/>
                        <a:ea typeface="Calibri"/>
                        <a:cs typeface="Arial"/>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just" rtl="1">
                        <a:lnSpc>
                          <a:spcPct val="115000"/>
                        </a:lnSpc>
                        <a:spcAft>
                          <a:spcPts val="0"/>
                        </a:spcAft>
                      </a:pPr>
                      <a:endParaRPr lang="en-US" sz="1100">
                        <a:solidFill>
                          <a:srgbClr val="0070C0"/>
                        </a:solidFill>
                        <a:latin typeface="Calibri"/>
                        <a:ea typeface="Calibri"/>
                        <a:cs typeface="Arial"/>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just" rtl="1">
                        <a:lnSpc>
                          <a:spcPct val="115000"/>
                        </a:lnSpc>
                        <a:spcAft>
                          <a:spcPts val="0"/>
                        </a:spcAft>
                      </a:pPr>
                      <a:endParaRPr lang="en-US" sz="1100">
                        <a:solidFill>
                          <a:srgbClr val="0070C0"/>
                        </a:solidFill>
                        <a:latin typeface="Calibri"/>
                        <a:ea typeface="Calibri"/>
                        <a:cs typeface="Arial"/>
                      </a:endParaRPr>
                    </a:p>
                  </a:txBody>
                  <a:tcPr marL="68580" marR="68580"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lnSpc>
                          <a:spcPct val="115000"/>
                        </a:lnSpc>
                        <a:spcAft>
                          <a:spcPts val="0"/>
                        </a:spcAft>
                      </a:pPr>
                      <a:endParaRPr lang="en-US" sz="1100">
                        <a:solidFill>
                          <a:srgbClr val="0070C0"/>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lnSpc>
                          <a:spcPct val="115000"/>
                        </a:lnSpc>
                        <a:spcAft>
                          <a:spcPts val="0"/>
                        </a:spcAft>
                      </a:pPr>
                      <a:endParaRPr lang="en-US" sz="1100">
                        <a:solidFill>
                          <a:srgbClr val="0070C0"/>
                        </a:solidFill>
                        <a:latin typeface="Calibri"/>
                        <a:ea typeface="Calibri"/>
                        <a:cs typeface="Arial"/>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just" rtl="1">
                        <a:lnSpc>
                          <a:spcPct val="115000"/>
                        </a:lnSpc>
                        <a:spcAft>
                          <a:spcPts val="0"/>
                        </a:spcAft>
                      </a:pPr>
                      <a:endParaRPr lang="en-US" sz="1100">
                        <a:solidFill>
                          <a:srgbClr val="0070C0"/>
                        </a:solidFill>
                        <a:latin typeface="Calibri"/>
                        <a:ea typeface="Calibri"/>
                        <a:cs typeface="Arial"/>
                      </a:endParaRPr>
                    </a:p>
                  </a:txBody>
                  <a:tcPr marL="68580" marR="68580" marT="0" marB="0">
                    <a:lnL>
                      <a:noFill/>
                    </a:lnL>
                    <a:lnR>
                      <a:noFill/>
                    </a:lnR>
                    <a:lnT>
                      <a:noFill/>
                    </a:lnT>
                    <a:lnB>
                      <a:noFill/>
                    </a:lnB>
                  </a:tcPr>
                </a:tc>
                <a:tc gridSpan="2">
                  <a:txBody>
                    <a:bodyPr/>
                    <a:lstStyle/>
                    <a:p>
                      <a:pPr algn="just" rtl="1">
                        <a:lnSpc>
                          <a:spcPct val="115000"/>
                        </a:lnSpc>
                        <a:spcAft>
                          <a:spcPts val="0"/>
                        </a:spcAft>
                      </a:pPr>
                      <a:endParaRPr lang="en-US" sz="1100">
                        <a:solidFill>
                          <a:srgbClr val="0070C0"/>
                        </a:solidFill>
                        <a:latin typeface="Calibri"/>
                        <a:ea typeface="Calibri"/>
                        <a:cs typeface="Arial"/>
                      </a:endParaRPr>
                    </a:p>
                  </a:txBody>
                  <a:tcPr marL="68580" marR="68580" marT="0" marB="0">
                    <a:lnL>
                      <a:noFill/>
                    </a:lnL>
                    <a:lnR>
                      <a:noFill/>
                    </a:lnR>
                    <a:lnT>
                      <a:noFill/>
                    </a:lnT>
                    <a:lnB>
                      <a:noFill/>
                    </a:lnB>
                  </a:tcPr>
                </a:tc>
                <a:tc hMerge="1">
                  <a:txBody>
                    <a:bodyPr/>
                    <a:lstStyle/>
                    <a:p>
                      <a:pPr rtl="1"/>
                      <a:endParaRPr lang="ar-SA"/>
                    </a:p>
                  </a:txBody>
                  <a:tcPr/>
                </a:tc>
                <a:tc>
                  <a:txBody>
                    <a:bodyPr/>
                    <a:lstStyle/>
                    <a:p>
                      <a:pPr algn="just" rtl="1">
                        <a:lnSpc>
                          <a:spcPct val="115000"/>
                        </a:lnSpc>
                        <a:spcAft>
                          <a:spcPts val="0"/>
                        </a:spcAft>
                      </a:pPr>
                      <a:endParaRPr lang="en-US" sz="1100">
                        <a:solidFill>
                          <a:srgbClr val="0070C0"/>
                        </a:solidFill>
                        <a:latin typeface="Calibri"/>
                        <a:ea typeface="Calibri"/>
                        <a:cs typeface="Arial"/>
                      </a:endParaRPr>
                    </a:p>
                  </a:txBody>
                  <a:tcPr marL="68580" marR="68580" marT="0" marB="0">
                    <a:lnL>
                      <a:noFill/>
                    </a:lnL>
                    <a:lnR>
                      <a:noFill/>
                    </a:lnR>
                    <a:lnT>
                      <a:noFill/>
                    </a:lnT>
                    <a:lnB>
                      <a:noFill/>
                    </a:lnB>
                  </a:tcPr>
                </a:tc>
                <a:tc>
                  <a:txBody>
                    <a:bodyPr/>
                    <a:lstStyle/>
                    <a:p>
                      <a:pPr algn="just" rtl="1">
                        <a:lnSpc>
                          <a:spcPct val="115000"/>
                        </a:lnSpc>
                        <a:spcAft>
                          <a:spcPts val="0"/>
                        </a:spcAft>
                      </a:pPr>
                      <a:endParaRPr lang="en-US" sz="1100">
                        <a:solidFill>
                          <a:srgbClr val="0070C0"/>
                        </a:solidFill>
                        <a:latin typeface="Calibri"/>
                        <a:ea typeface="Calibri"/>
                        <a:cs typeface="Arial"/>
                      </a:endParaRPr>
                    </a:p>
                  </a:txBody>
                  <a:tcPr marL="68580" marR="68580" marT="0" marB="0">
                    <a:lnL>
                      <a:noFill/>
                    </a:lnL>
                    <a:lnR>
                      <a:noFill/>
                    </a:lnR>
                    <a:lnT>
                      <a:noFill/>
                    </a:lnT>
                    <a:lnB>
                      <a:noFill/>
                    </a:lnB>
                  </a:tcPr>
                </a:tc>
              </a:tr>
              <a:tr h="246544">
                <a:tc>
                  <a:txBody>
                    <a:bodyPr/>
                    <a:lstStyle/>
                    <a:p>
                      <a:pPr algn="just" rtl="1">
                        <a:lnSpc>
                          <a:spcPct val="115000"/>
                        </a:lnSpc>
                        <a:spcAft>
                          <a:spcPts val="0"/>
                        </a:spcAft>
                      </a:pPr>
                      <a:endParaRPr lang="en-US" sz="1100">
                        <a:solidFill>
                          <a:srgbClr val="0070C0"/>
                        </a:solidFill>
                        <a:latin typeface="Calibri"/>
                        <a:ea typeface="Calibri"/>
                        <a:cs typeface="Arial"/>
                      </a:endParaRPr>
                    </a:p>
                  </a:txBody>
                  <a:tcPr marL="68580" marR="68580" marT="0" marB="0">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3">
                  <a:txBody>
                    <a:bodyPr/>
                    <a:lstStyle/>
                    <a:p>
                      <a:pPr algn="just" rtl="1">
                        <a:lnSpc>
                          <a:spcPct val="115000"/>
                        </a:lnSpc>
                        <a:spcAft>
                          <a:spcPts val="0"/>
                        </a:spcAft>
                      </a:pPr>
                      <a:endParaRPr lang="en-US" sz="1100">
                        <a:solidFill>
                          <a:srgbClr val="0070C0"/>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hMerge="1">
                  <a:txBody>
                    <a:bodyPr/>
                    <a:lstStyle/>
                    <a:p>
                      <a:pPr rtl="1"/>
                      <a:endParaRPr lang="ar-SA"/>
                    </a:p>
                  </a:txBody>
                  <a:tcPr/>
                </a:tc>
                <a:tc hMerge="1">
                  <a:txBody>
                    <a:bodyPr/>
                    <a:lstStyle/>
                    <a:p>
                      <a:pPr rtl="1"/>
                      <a:endParaRPr lang="ar-SA"/>
                    </a:p>
                  </a:txBody>
                  <a:tcPr/>
                </a:tc>
                <a:tc gridSpan="3">
                  <a:txBody>
                    <a:bodyPr/>
                    <a:lstStyle/>
                    <a:p>
                      <a:pPr algn="just" rtl="1">
                        <a:lnSpc>
                          <a:spcPct val="115000"/>
                        </a:lnSpc>
                        <a:spcAft>
                          <a:spcPts val="0"/>
                        </a:spcAft>
                      </a:pPr>
                      <a:endParaRPr lang="en-US" sz="1100">
                        <a:solidFill>
                          <a:srgbClr val="0070C0"/>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hMerge="1">
                  <a:txBody>
                    <a:bodyPr/>
                    <a:lstStyle/>
                    <a:p>
                      <a:pPr rtl="1"/>
                      <a:endParaRPr lang="ar-SA"/>
                    </a:p>
                  </a:txBody>
                  <a:tcPr/>
                </a:tc>
                <a:tc hMerge="1">
                  <a:txBody>
                    <a:bodyPr/>
                    <a:lstStyle/>
                    <a:p>
                      <a:pPr rtl="1"/>
                      <a:endParaRPr lang="ar-SA"/>
                    </a:p>
                  </a:txBody>
                  <a:tcPr/>
                </a:tc>
                <a:tc gridSpan="2">
                  <a:txBody>
                    <a:bodyPr/>
                    <a:lstStyle/>
                    <a:p>
                      <a:pPr algn="just" rtl="1">
                        <a:lnSpc>
                          <a:spcPct val="115000"/>
                        </a:lnSpc>
                        <a:spcAft>
                          <a:spcPts val="0"/>
                        </a:spcAft>
                      </a:pPr>
                      <a:endParaRPr lang="en-US" sz="1100">
                        <a:solidFill>
                          <a:srgbClr val="0070C0"/>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hMerge="1">
                  <a:txBody>
                    <a:bodyPr/>
                    <a:lstStyle/>
                    <a:p>
                      <a:pPr rtl="1"/>
                      <a:endParaRPr lang="ar-SA"/>
                    </a:p>
                  </a:txBody>
                  <a:tcPr/>
                </a:tc>
                <a:tc gridSpan="3">
                  <a:txBody>
                    <a:bodyPr/>
                    <a:lstStyle/>
                    <a:p>
                      <a:pPr algn="just" rtl="1">
                        <a:lnSpc>
                          <a:spcPct val="115000"/>
                        </a:lnSpc>
                        <a:spcAft>
                          <a:spcPts val="0"/>
                        </a:spcAft>
                      </a:pPr>
                      <a:endParaRPr lang="en-US" sz="1100" dirty="0">
                        <a:solidFill>
                          <a:srgbClr val="0070C0"/>
                        </a:solidFill>
                        <a:latin typeface="Calibri"/>
                        <a:ea typeface="Calibri"/>
                        <a:cs typeface="Arial"/>
                      </a:endParaRPr>
                    </a:p>
                  </a:txBody>
                  <a:tcPr marL="68580" marR="68580" marT="0" marB="0">
                    <a:lnL>
                      <a:noFill/>
                    </a:lnL>
                    <a:lnT>
                      <a:noFill/>
                    </a:lnT>
                    <a:lnB>
                      <a:noFill/>
                    </a:lnB>
                  </a:tcPr>
                </a:tc>
                <a:tc hMerge="1">
                  <a:txBody>
                    <a:bodyPr/>
                    <a:lstStyle/>
                    <a:p>
                      <a:pPr rtl="1"/>
                      <a:endParaRPr lang="ar-SA"/>
                    </a:p>
                  </a:txBody>
                  <a:tcPr/>
                </a:tc>
                <a:tc hMerge="1">
                  <a:txBody>
                    <a:bodyPr/>
                    <a:lstStyle/>
                    <a:p>
                      <a:pPr rtl="1"/>
                      <a:endParaRPr lang="ar-SA"/>
                    </a:p>
                  </a:txBody>
                  <a:tcPr/>
                </a:tc>
              </a:tr>
              <a:tr h="358609">
                <a:tc gridSpan="2">
                  <a:txBody>
                    <a:bodyPr/>
                    <a:lstStyle/>
                    <a:p>
                      <a:pPr algn="ctr" rtl="1">
                        <a:lnSpc>
                          <a:spcPct val="115000"/>
                        </a:lnSpc>
                        <a:spcAft>
                          <a:spcPts val="0"/>
                        </a:spcAft>
                      </a:pPr>
                      <a:r>
                        <a:rPr lang="ar-DZ" sz="1600">
                          <a:solidFill>
                            <a:srgbClr val="0070C0"/>
                          </a:solidFill>
                          <a:latin typeface="Calibri"/>
                          <a:ea typeface="Calibri"/>
                          <a:cs typeface="Arial"/>
                        </a:rPr>
                        <a:t>مدير التسويق</a:t>
                      </a:r>
                      <a:endParaRPr lang="en-US" sz="1100">
                        <a:solidFill>
                          <a:srgbClr val="0070C0"/>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rtl="1"/>
                      <a:endParaRPr lang="ar-SA"/>
                    </a:p>
                  </a:txBody>
                  <a:tcPr/>
                </a:tc>
                <a:tc rowSpan="2">
                  <a:txBody>
                    <a:bodyPr/>
                    <a:lstStyle/>
                    <a:p>
                      <a:pPr algn="ctr" rtl="1">
                        <a:lnSpc>
                          <a:spcPct val="115000"/>
                        </a:lnSpc>
                        <a:spcAft>
                          <a:spcPts val="0"/>
                        </a:spcAft>
                      </a:pPr>
                      <a:endParaRPr lang="ar-DZ" sz="1600">
                        <a:solidFill>
                          <a:srgbClr val="0070C0"/>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rtl="1">
                        <a:lnSpc>
                          <a:spcPct val="115000"/>
                        </a:lnSpc>
                        <a:spcAft>
                          <a:spcPts val="0"/>
                        </a:spcAft>
                      </a:pPr>
                      <a:r>
                        <a:rPr lang="ar-DZ" sz="1600">
                          <a:solidFill>
                            <a:srgbClr val="0070C0"/>
                          </a:solidFill>
                          <a:latin typeface="Calibri"/>
                          <a:ea typeface="Calibri"/>
                          <a:cs typeface="Arial"/>
                        </a:rPr>
                        <a:t>مدير المالية</a:t>
                      </a:r>
                      <a:endParaRPr lang="en-US" sz="1100">
                        <a:solidFill>
                          <a:srgbClr val="0070C0"/>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hMerge="1">
                  <a:txBody>
                    <a:bodyPr/>
                    <a:lstStyle/>
                    <a:p>
                      <a:pPr rtl="1"/>
                      <a:endParaRPr lang="ar-SA"/>
                    </a:p>
                  </a:txBody>
                  <a:tcPr/>
                </a:tc>
                <a:tc rowSpan="2">
                  <a:txBody>
                    <a:bodyPr/>
                    <a:lstStyle/>
                    <a:p>
                      <a:pPr algn="ctr" rtl="1">
                        <a:lnSpc>
                          <a:spcPct val="115000"/>
                        </a:lnSpc>
                        <a:spcAft>
                          <a:spcPts val="0"/>
                        </a:spcAft>
                      </a:pPr>
                      <a:endParaRPr lang="ar-DZ" sz="1600">
                        <a:solidFill>
                          <a:srgbClr val="0070C0"/>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rtl="1">
                        <a:lnSpc>
                          <a:spcPct val="115000"/>
                        </a:lnSpc>
                        <a:spcAft>
                          <a:spcPts val="0"/>
                        </a:spcAft>
                      </a:pPr>
                      <a:r>
                        <a:rPr lang="ar-DZ" sz="1600">
                          <a:solidFill>
                            <a:srgbClr val="0070C0"/>
                          </a:solidFill>
                          <a:latin typeface="Calibri"/>
                          <a:ea typeface="Calibri"/>
                          <a:cs typeface="Arial"/>
                        </a:rPr>
                        <a:t>مدير الموارد البشرية</a:t>
                      </a:r>
                      <a:endParaRPr lang="en-US" sz="1100">
                        <a:solidFill>
                          <a:srgbClr val="0070C0"/>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rtl="1"/>
                      <a:endParaRPr lang="ar-SA"/>
                    </a:p>
                  </a:txBody>
                  <a:tcPr/>
                </a:tc>
                <a:tc rowSpan="2" gridSpan="2">
                  <a:txBody>
                    <a:bodyPr/>
                    <a:lstStyle/>
                    <a:p>
                      <a:pPr algn="ctr" rtl="1">
                        <a:lnSpc>
                          <a:spcPct val="115000"/>
                        </a:lnSpc>
                        <a:spcAft>
                          <a:spcPts val="0"/>
                        </a:spcAft>
                      </a:pPr>
                      <a:endParaRPr lang="ar-DZ" sz="1600">
                        <a:solidFill>
                          <a:srgbClr val="0070C0"/>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a:noFill/>
                    </a:lnR>
                    <a:lnT>
                      <a:noFill/>
                    </a:lnT>
                    <a:lnB>
                      <a:noFill/>
                    </a:lnB>
                  </a:tcPr>
                </a:tc>
                <a:tc rowSpan="2" hMerge="1">
                  <a:txBody>
                    <a:bodyPr/>
                    <a:lstStyle/>
                    <a:p>
                      <a:pPr rtl="1"/>
                      <a:endParaRPr lang="ar-SA"/>
                    </a:p>
                  </a:txBody>
                  <a:tcPr/>
                </a:tc>
                <a:tc gridSpan="2">
                  <a:txBody>
                    <a:bodyPr/>
                    <a:lstStyle/>
                    <a:p>
                      <a:pPr algn="ctr" rtl="1">
                        <a:lnSpc>
                          <a:spcPct val="115000"/>
                        </a:lnSpc>
                        <a:spcAft>
                          <a:spcPts val="0"/>
                        </a:spcAft>
                      </a:pPr>
                      <a:endParaRPr lang="ar-DZ" sz="1600" dirty="0">
                        <a:solidFill>
                          <a:srgbClr val="0070C0"/>
                        </a:solidFill>
                        <a:latin typeface="Calibri"/>
                        <a:ea typeface="Calibri"/>
                        <a:cs typeface="Arial"/>
                      </a:endParaRPr>
                    </a:p>
                  </a:txBody>
                  <a:tcPr marL="68580" marR="68580" marT="0" marB="0">
                    <a:lnL>
                      <a:noFill/>
                    </a:lnL>
                    <a:lnT>
                      <a:noFill/>
                    </a:lnT>
                    <a:lnB>
                      <a:noFill/>
                    </a:lnB>
                  </a:tcPr>
                </a:tc>
                <a:tc hMerge="1">
                  <a:txBody>
                    <a:bodyPr/>
                    <a:lstStyle/>
                    <a:p>
                      <a:pPr rtl="1"/>
                      <a:endParaRPr lang="ar-SA"/>
                    </a:p>
                  </a:txBody>
                  <a:tcPr/>
                </a:tc>
              </a:tr>
              <a:tr h="246544">
                <a:tc rowSpan="9">
                  <a:txBody>
                    <a:bodyPr/>
                    <a:lstStyle/>
                    <a:p>
                      <a:pPr algn="just" rtl="1">
                        <a:lnSpc>
                          <a:spcPct val="115000"/>
                        </a:lnSpc>
                        <a:spcAft>
                          <a:spcPts val="0"/>
                        </a:spcAft>
                      </a:pPr>
                      <a:endParaRPr lang="en-US" sz="1100">
                        <a:solidFill>
                          <a:srgbClr val="0070C0"/>
                        </a:solidFill>
                        <a:latin typeface="Calibri"/>
                        <a:ea typeface="Calibri"/>
                        <a:cs typeface="Arial"/>
                      </a:endParaRPr>
                    </a:p>
                  </a:txBody>
                  <a:tcPr marL="68580" marR="68580"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just" rtl="1">
                        <a:lnSpc>
                          <a:spcPct val="115000"/>
                        </a:lnSpc>
                        <a:spcAft>
                          <a:spcPts val="0"/>
                        </a:spcAft>
                      </a:pPr>
                      <a:endParaRPr lang="en-US" sz="1100">
                        <a:solidFill>
                          <a:srgbClr val="0070C0"/>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lnB>
                      <a:noFill/>
                    </a:lnB>
                  </a:tcPr>
                </a:tc>
                <a:tc vMerge="1">
                  <a:txBody>
                    <a:bodyPr/>
                    <a:lstStyle/>
                    <a:p>
                      <a:pPr rtl="1"/>
                      <a:endParaRPr lang="ar-SA"/>
                    </a:p>
                  </a:txBody>
                  <a:tcPr/>
                </a:tc>
                <a:tc>
                  <a:txBody>
                    <a:bodyPr/>
                    <a:lstStyle/>
                    <a:p>
                      <a:pPr algn="just" rtl="1">
                        <a:lnSpc>
                          <a:spcPct val="115000"/>
                        </a:lnSpc>
                        <a:spcAft>
                          <a:spcPts val="0"/>
                        </a:spcAft>
                      </a:pPr>
                      <a:endParaRPr lang="en-US" sz="1100">
                        <a:solidFill>
                          <a:srgbClr val="0070C0"/>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just" rtl="1">
                        <a:lnSpc>
                          <a:spcPct val="115000"/>
                        </a:lnSpc>
                        <a:spcAft>
                          <a:spcPts val="0"/>
                        </a:spcAft>
                      </a:pPr>
                      <a:endParaRPr lang="en-US" sz="1100">
                        <a:solidFill>
                          <a:srgbClr val="0070C0"/>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lnB>
                      <a:noFill/>
                    </a:lnB>
                  </a:tcPr>
                </a:tc>
                <a:tc vMerge="1">
                  <a:txBody>
                    <a:bodyPr/>
                    <a:lstStyle/>
                    <a:p>
                      <a:pPr rtl="1"/>
                      <a:endParaRPr lang="ar-SA"/>
                    </a:p>
                  </a:txBody>
                  <a:tcPr/>
                </a:tc>
                <a:tc>
                  <a:txBody>
                    <a:bodyPr/>
                    <a:lstStyle/>
                    <a:p>
                      <a:pPr algn="just" rtl="1">
                        <a:lnSpc>
                          <a:spcPct val="115000"/>
                        </a:lnSpc>
                        <a:spcAft>
                          <a:spcPts val="0"/>
                        </a:spcAft>
                      </a:pPr>
                      <a:endParaRPr lang="en-US" sz="1100" dirty="0">
                        <a:solidFill>
                          <a:srgbClr val="0070C0"/>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just" rtl="1">
                        <a:lnSpc>
                          <a:spcPct val="115000"/>
                        </a:lnSpc>
                        <a:spcAft>
                          <a:spcPts val="0"/>
                        </a:spcAft>
                      </a:pPr>
                      <a:endParaRPr lang="en-US" sz="1100">
                        <a:solidFill>
                          <a:srgbClr val="0070C0"/>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lnB>
                      <a:noFill/>
                    </a:lnB>
                  </a:tcPr>
                </a:tc>
                <a:tc gridSpan="2" vMerge="1">
                  <a:txBody>
                    <a:bodyPr/>
                    <a:lstStyle/>
                    <a:p>
                      <a:pPr rtl="1"/>
                      <a:endParaRPr lang="ar-SA"/>
                    </a:p>
                  </a:txBody>
                  <a:tcPr/>
                </a:tc>
                <a:tc hMerge="1" vMerge="1">
                  <a:txBody>
                    <a:bodyPr/>
                    <a:lstStyle/>
                    <a:p>
                      <a:pPr rtl="1"/>
                      <a:endParaRPr lang="ar-SA"/>
                    </a:p>
                  </a:txBody>
                  <a:tcPr/>
                </a:tc>
                <a:tc>
                  <a:txBody>
                    <a:bodyPr/>
                    <a:lstStyle/>
                    <a:p>
                      <a:pPr algn="just" rtl="1">
                        <a:lnSpc>
                          <a:spcPct val="115000"/>
                        </a:lnSpc>
                        <a:spcAft>
                          <a:spcPts val="0"/>
                        </a:spcAft>
                      </a:pPr>
                      <a:endParaRPr lang="en-US" sz="1100">
                        <a:solidFill>
                          <a:srgbClr val="0070C0"/>
                        </a:solidFill>
                        <a:latin typeface="Calibri"/>
                        <a:ea typeface="Calibri"/>
                        <a:cs typeface="Arial"/>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just" rtl="1">
                        <a:lnSpc>
                          <a:spcPct val="115000"/>
                        </a:lnSpc>
                        <a:spcAft>
                          <a:spcPts val="0"/>
                        </a:spcAft>
                      </a:pPr>
                      <a:endParaRPr lang="en-US" sz="1100" dirty="0">
                        <a:solidFill>
                          <a:srgbClr val="0070C0"/>
                        </a:solidFill>
                        <a:latin typeface="Calibri"/>
                        <a:ea typeface="Calibri"/>
                        <a:cs typeface="Arial"/>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r>
              <a:tr h="246544">
                <a:tc vMerge="1">
                  <a:txBody>
                    <a:bodyPr/>
                    <a:lstStyle/>
                    <a:p>
                      <a:pPr rtl="1"/>
                      <a:endParaRPr lang="ar-SA"/>
                    </a:p>
                  </a:txBody>
                  <a:tcPr/>
                </a:tc>
                <a:tc gridSpan="3">
                  <a:txBody>
                    <a:bodyPr/>
                    <a:lstStyle/>
                    <a:p>
                      <a:pPr algn="just" rtl="1">
                        <a:lnSpc>
                          <a:spcPct val="115000"/>
                        </a:lnSpc>
                        <a:spcAft>
                          <a:spcPts val="0"/>
                        </a:spcAft>
                      </a:pPr>
                      <a:endParaRPr lang="en-US" sz="1100">
                        <a:solidFill>
                          <a:srgbClr val="0070C0"/>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hMerge="1">
                  <a:txBody>
                    <a:bodyPr/>
                    <a:lstStyle/>
                    <a:p>
                      <a:pPr rtl="1"/>
                      <a:endParaRPr lang="ar-SA"/>
                    </a:p>
                  </a:txBody>
                  <a:tcPr/>
                </a:tc>
                <a:tc hMerge="1">
                  <a:txBody>
                    <a:bodyPr/>
                    <a:lstStyle/>
                    <a:p>
                      <a:pPr rtl="1"/>
                      <a:endParaRPr lang="ar-SA"/>
                    </a:p>
                  </a:txBody>
                  <a:tcPr/>
                </a:tc>
                <a:tc gridSpan="3">
                  <a:txBody>
                    <a:bodyPr/>
                    <a:lstStyle/>
                    <a:p>
                      <a:pPr algn="just" rtl="1">
                        <a:lnSpc>
                          <a:spcPct val="115000"/>
                        </a:lnSpc>
                        <a:spcAft>
                          <a:spcPts val="0"/>
                        </a:spcAft>
                      </a:pPr>
                      <a:endParaRPr lang="en-US" sz="1100">
                        <a:solidFill>
                          <a:srgbClr val="0070C0"/>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hMerge="1">
                  <a:txBody>
                    <a:bodyPr/>
                    <a:lstStyle/>
                    <a:p>
                      <a:pPr rtl="1"/>
                      <a:endParaRPr lang="ar-SA"/>
                    </a:p>
                  </a:txBody>
                  <a:tcPr/>
                </a:tc>
                <a:tc hMerge="1">
                  <a:txBody>
                    <a:bodyPr/>
                    <a:lstStyle/>
                    <a:p>
                      <a:pPr rtl="1"/>
                      <a:endParaRPr lang="ar-SA"/>
                    </a:p>
                  </a:txBody>
                  <a:tcPr/>
                </a:tc>
                <a:tc gridSpan="2">
                  <a:txBody>
                    <a:bodyPr/>
                    <a:lstStyle/>
                    <a:p>
                      <a:pPr algn="just" rtl="1">
                        <a:lnSpc>
                          <a:spcPct val="115000"/>
                        </a:lnSpc>
                        <a:spcAft>
                          <a:spcPts val="0"/>
                        </a:spcAft>
                      </a:pPr>
                      <a:endParaRPr lang="en-US" sz="1100">
                        <a:solidFill>
                          <a:srgbClr val="0070C0"/>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hMerge="1">
                  <a:txBody>
                    <a:bodyPr/>
                    <a:lstStyle/>
                    <a:p>
                      <a:pPr rtl="1"/>
                      <a:endParaRPr lang="ar-SA"/>
                    </a:p>
                  </a:txBody>
                  <a:tcPr/>
                </a:tc>
                <a:tc rowSpan="2" gridSpan="3">
                  <a:txBody>
                    <a:bodyPr/>
                    <a:lstStyle/>
                    <a:p>
                      <a:pPr algn="just" rtl="1">
                        <a:lnSpc>
                          <a:spcPct val="115000"/>
                        </a:lnSpc>
                        <a:spcAft>
                          <a:spcPts val="0"/>
                        </a:spcAft>
                      </a:pPr>
                      <a:r>
                        <a:rPr lang="ar-DZ" sz="1600">
                          <a:solidFill>
                            <a:srgbClr val="0070C0"/>
                          </a:solidFill>
                          <a:latin typeface="Calibri"/>
                          <a:ea typeface="Calibri"/>
                          <a:cs typeface="Arial"/>
                        </a:rPr>
                        <a:t>مدير الإنتاج    ا</a:t>
                      </a:r>
                      <a:endParaRPr lang="en-US" sz="1100">
                        <a:solidFill>
                          <a:srgbClr val="0070C0"/>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hMerge="1">
                  <a:txBody>
                    <a:bodyPr/>
                    <a:lstStyle/>
                    <a:p>
                      <a:pPr rtl="1"/>
                      <a:endParaRPr lang="ar-SA"/>
                    </a:p>
                  </a:txBody>
                  <a:tcPr/>
                </a:tc>
                <a:tc rowSpan="2" hMerge="1">
                  <a:txBody>
                    <a:bodyPr/>
                    <a:lstStyle/>
                    <a:p>
                      <a:pPr rtl="1"/>
                      <a:endParaRPr lang="ar-SA"/>
                    </a:p>
                  </a:txBody>
                  <a:tcPr/>
                </a:tc>
              </a:tr>
              <a:tr h="246544">
                <a:tc vMerge="1">
                  <a:txBody>
                    <a:bodyPr/>
                    <a:lstStyle/>
                    <a:p>
                      <a:pPr rtl="1"/>
                      <a:endParaRPr lang="ar-SA"/>
                    </a:p>
                  </a:txBody>
                  <a:tcPr/>
                </a:tc>
                <a:tc rowSpan="3" gridSpan="3">
                  <a:txBody>
                    <a:bodyPr/>
                    <a:lstStyle/>
                    <a:p>
                      <a:pPr algn="just" rtl="1">
                        <a:lnSpc>
                          <a:spcPct val="115000"/>
                        </a:lnSpc>
                        <a:spcAft>
                          <a:spcPts val="0"/>
                        </a:spcAft>
                      </a:pPr>
                      <a:endParaRPr lang="en-US" sz="1100">
                        <a:solidFill>
                          <a:srgbClr val="0070C0"/>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3" hMerge="1">
                  <a:txBody>
                    <a:bodyPr/>
                    <a:lstStyle/>
                    <a:p>
                      <a:pPr rtl="1"/>
                      <a:endParaRPr lang="ar-SA"/>
                    </a:p>
                  </a:txBody>
                  <a:tcPr/>
                </a:tc>
                <a:tc rowSpan="3" hMerge="1">
                  <a:txBody>
                    <a:bodyPr/>
                    <a:lstStyle/>
                    <a:p>
                      <a:pPr rtl="1"/>
                      <a:endParaRPr lang="ar-SA"/>
                    </a:p>
                  </a:txBody>
                  <a:tcPr/>
                </a:tc>
                <a:tc rowSpan="3" gridSpan="3">
                  <a:txBody>
                    <a:bodyPr/>
                    <a:lstStyle/>
                    <a:p>
                      <a:pPr algn="just" rtl="1">
                        <a:lnSpc>
                          <a:spcPct val="115000"/>
                        </a:lnSpc>
                        <a:spcAft>
                          <a:spcPts val="0"/>
                        </a:spcAft>
                      </a:pPr>
                      <a:endParaRPr lang="en-US" sz="1100">
                        <a:solidFill>
                          <a:srgbClr val="0070C0"/>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3" hMerge="1">
                  <a:txBody>
                    <a:bodyPr/>
                    <a:lstStyle/>
                    <a:p>
                      <a:pPr rtl="1"/>
                      <a:endParaRPr lang="ar-SA"/>
                    </a:p>
                  </a:txBody>
                  <a:tcPr/>
                </a:tc>
                <a:tc rowSpan="3" hMerge="1">
                  <a:txBody>
                    <a:bodyPr/>
                    <a:lstStyle/>
                    <a:p>
                      <a:pPr rtl="1"/>
                      <a:endParaRPr lang="ar-SA"/>
                    </a:p>
                  </a:txBody>
                  <a:tcPr/>
                </a:tc>
                <a:tc gridSpan="2">
                  <a:txBody>
                    <a:bodyPr/>
                    <a:lstStyle/>
                    <a:p>
                      <a:pPr algn="just" rtl="1">
                        <a:lnSpc>
                          <a:spcPct val="115000"/>
                        </a:lnSpc>
                        <a:spcAft>
                          <a:spcPts val="0"/>
                        </a:spcAft>
                      </a:pPr>
                      <a:endParaRPr lang="en-US" sz="1100">
                        <a:solidFill>
                          <a:srgbClr val="0070C0"/>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hMerge="1">
                  <a:txBody>
                    <a:bodyPr/>
                    <a:lstStyle/>
                    <a:p>
                      <a:pPr rtl="1"/>
                      <a:endParaRPr lang="ar-SA"/>
                    </a:p>
                  </a:txBody>
                  <a:tcPr/>
                </a:tc>
                <a:tc gridSpan="3" vMerge="1">
                  <a:txBody>
                    <a:bodyPr/>
                    <a:lstStyle/>
                    <a:p>
                      <a:pPr rtl="1"/>
                      <a:endParaRPr lang="ar-SA"/>
                    </a:p>
                  </a:txBody>
                  <a:tcPr/>
                </a:tc>
                <a:tc hMerge="1" vMerge="1">
                  <a:txBody>
                    <a:bodyPr/>
                    <a:lstStyle/>
                    <a:p>
                      <a:pPr rtl="1"/>
                      <a:endParaRPr lang="ar-SA"/>
                    </a:p>
                  </a:txBody>
                  <a:tcPr/>
                </a:tc>
                <a:tc hMerge="1" vMerge="1">
                  <a:txBody>
                    <a:bodyPr/>
                    <a:lstStyle/>
                    <a:p>
                      <a:pPr rtl="1"/>
                      <a:endParaRPr lang="ar-SA"/>
                    </a:p>
                  </a:txBody>
                  <a:tcPr/>
                </a:tc>
              </a:tr>
              <a:tr h="358609">
                <a:tc vMerge="1">
                  <a:txBody>
                    <a:bodyPr/>
                    <a:lstStyle/>
                    <a:p>
                      <a:pPr rtl="1"/>
                      <a:endParaRPr lang="ar-SA"/>
                    </a:p>
                  </a:txBody>
                  <a:tcPr/>
                </a:tc>
                <a:tc gridSpan="3" vMerge="1">
                  <a:txBody>
                    <a:bodyPr/>
                    <a:lstStyle/>
                    <a:p>
                      <a:pPr rtl="1"/>
                      <a:endParaRPr lang="ar-SA"/>
                    </a:p>
                  </a:txBody>
                  <a:tcPr/>
                </a:tc>
                <a:tc hMerge="1" vMerge="1">
                  <a:txBody>
                    <a:bodyPr/>
                    <a:lstStyle/>
                    <a:p>
                      <a:pPr rtl="1"/>
                      <a:endParaRPr lang="ar-SA"/>
                    </a:p>
                  </a:txBody>
                  <a:tcPr/>
                </a:tc>
                <a:tc hMerge="1" vMerge="1">
                  <a:txBody>
                    <a:bodyPr/>
                    <a:lstStyle/>
                    <a:p>
                      <a:pPr rtl="1"/>
                      <a:endParaRPr lang="ar-SA"/>
                    </a:p>
                  </a:txBody>
                  <a:tcPr/>
                </a:tc>
                <a:tc gridSpan="3" vMerge="1">
                  <a:txBody>
                    <a:bodyPr/>
                    <a:lstStyle/>
                    <a:p>
                      <a:pPr rtl="1"/>
                      <a:endParaRPr lang="ar-SA"/>
                    </a:p>
                  </a:txBody>
                  <a:tcPr/>
                </a:tc>
                <a:tc hMerge="1" vMerge="1">
                  <a:txBody>
                    <a:bodyPr/>
                    <a:lstStyle/>
                    <a:p>
                      <a:pPr rtl="1"/>
                      <a:endParaRPr lang="ar-SA"/>
                    </a:p>
                  </a:txBody>
                  <a:tcPr/>
                </a:tc>
                <a:tc hMerge="1" vMerge="1">
                  <a:txBody>
                    <a:bodyPr/>
                    <a:lstStyle/>
                    <a:p>
                      <a:pPr rtl="1"/>
                      <a:endParaRPr lang="ar-SA"/>
                    </a:p>
                  </a:txBody>
                  <a:tcPr/>
                </a:tc>
                <a:tc gridSpan="5">
                  <a:txBody>
                    <a:bodyPr/>
                    <a:lstStyle/>
                    <a:p>
                      <a:pPr algn="just" rtl="1">
                        <a:lnSpc>
                          <a:spcPct val="115000"/>
                        </a:lnSpc>
                        <a:spcAft>
                          <a:spcPts val="0"/>
                        </a:spcAft>
                      </a:pPr>
                      <a:endParaRPr lang="ar-DZ" sz="1600" dirty="0">
                        <a:solidFill>
                          <a:srgbClr val="0070C0"/>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T>
                      <a:noFill/>
                    </a:lnT>
                    <a:lnB>
                      <a:noFill/>
                    </a:lnB>
                  </a:tcPr>
                </a:tc>
                <a:tc hMerge="1">
                  <a:txBody>
                    <a:bodyPr/>
                    <a:lstStyle/>
                    <a:p>
                      <a:pPr rtl="1"/>
                      <a:endParaRPr lang="ar-SA"/>
                    </a:p>
                  </a:txBody>
                  <a:tcPr/>
                </a:tc>
                <a:tc hMerge="1">
                  <a:txBody>
                    <a:bodyPr/>
                    <a:lstStyle/>
                    <a:p>
                      <a:pPr rtl="1"/>
                      <a:endParaRPr lang="ar-SA"/>
                    </a:p>
                  </a:txBody>
                  <a:tcPr/>
                </a:tc>
                <a:tc hMerge="1">
                  <a:txBody>
                    <a:bodyPr/>
                    <a:lstStyle/>
                    <a:p>
                      <a:pPr rtl="1"/>
                      <a:endParaRPr lang="ar-SA"/>
                    </a:p>
                  </a:txBody>
                  <a:tcPr/>
                </a:tc>
                <a:tc hMerge="1">
                  <a:txBody>
                    <a:bodyPr/>
                    <a:lstStyle/>
                    <a:p>
                      <a:pPr rtl="1"/>
                      <a:endParaRPr lang="ar-SA"/>
                    </a:p>
                  </a:txBody>
                  <a:tcPr/>
                </a:tc>
              </a:tr>
              <a:tr h="246544">
                <a:tc vMerge="1">
                  <a:txBody>
                    <a:bodyPr/>
                    <a:lstStyle/>
                    <a:p>
                      <a:pPr rtl="1"/>
                      <a:endParaRPr lang="ar-SA"/>
                    </a:p>
                  </a:txBody>
                  <a:tcPr/>
                </a:tc>
                <a:tc gridSpan="3" vMerge="1">
                  <a:txBody>
                    <a:bodyPr/>
                    <a:lstStyle/>
                    <a:p>
                      <a:pPr rtl="1"/>
                      <a:endParaRPr lang="ar-SA"/>
                    </a:p>
                  </a:txBody>
                  <a:tcPr/>
                </a:tc>
                <a:tc hMerge="1" vMerge="1">
                  <a:txBody>
                    <a:bodyPr/>
                    <a:lstStyle/>
                    <a:p>
                      <a:pPr rtl="1"/>
                      <a:endParaRPr lang="ar-SA"/>
                    </a:p>
                  </a:txBody>
                  <a:tcPr/>
                </a:tc>
                <a:tc hMerge="1" vMerge="1">
                  <a:txBody>
                    <a:bodyPr/>
                    <a:lstStyle/>
                    <a:p>
                      <a:pPr rtl="1"/>
                      <a:endParaRPr lang="ar-SA"/>
                    </a:p>
                  </a:txBody>
                  <a:tcPr/>
                </a:tc>
                <a:tc gridSpan="3" vMerge="1">
                  <a:txBody>
                    <a:bodyPr/>
                    <a:lstStyle/>
                    <a:p>
                      <a:pPr rtl="1"/>
                      <a:endParaRPr lang="ar-SA"/>
                    </a:p>
                  </a:txBody>
                  <a:tcPr/>
                </a:tc>
                <a:tc hMerge="1" vMerge="1">
                  <a:txBody>
                    <a:bodyPr/>
                    <a:lstStyle/>
                    <a:p>
                      <a:pPr rtl="1"/>
                      <a:endParaRPr lang="ar-SA"/>
                    </a:p>
                  </a:txBody>
                  <a:tcPr/>
                </a:tc>
                <a:tc hMerge="1" vMerge="1">
                  <a:txBody>
                    <a:bodyPr/>
                    <a:lstStyle/>
                    <a:p>
                      <a:pPr rtl="1"/>
                      <a:endParaRPr lang="ar-SA"/>
                    </a:p>
                  </a:txBody>
                  <a:tcPr/>
                </a:tc>
                <a:tc gridSpan="2">
                  <a:txBody>
                    <a:bodyPr/>
                    <a:lstStyle/>
                    <a:p>
                      <a:pPr algn="just" rtl="1">
                        <a:lnSpc>
                          <a:spcPct val="115000"/>
                        </a:lnSpc>
                        <a:spcAft>
                          <a:spcPts val="0"/>
                        </a:spcAft>
                      </a:pPr>
                      <a:endParaRPr lang="en-US" sz="1100">
                        <a:solidFill>
                          <a:srgbClr val="0070C0"/>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hMerge="1">
                  <a:txBody>
                    <a:bodyPr/>
                    <a:lstStyle/>
                    <a:p>
                      <a:pPr rtl="1"/>
                      <a:endParaRPr lang="ar-SA"/>
                    </a:p>
                  </a:txBody>
                  <a:tcPr/>
                </a:tc>
                <a:tc rowSpan="2" gridSpan="3">
                  <a:txBody>
                    <a:bodyPr/>
                    <a:lstStyle/>
                    <a:p>
                      <a:pPr algn="just" rtl="1">
                        <a:lnSpc>
                          <a:spcPct val="115000"/>
                        </a:lnSpc>
                        <a:spcAft>
                          <a:spcPts val="0"/>
                        </a:spcAft>
                      </a:pPr>
                      <a:r>
                        <a:rPr lang="ar-DZ" sz="1600">
                          <a:solidFill>
                            <a:srgbClr val="0070C0"/>
                          </a:solidFill>
                          <a:latin typeface="Calibri"/>
                          <a:ea typeface="Calibri"/>
                          <a:cs typeface="Arial"/>
                        </a:rPr>
                        <a:t>مدير الإنتاج   ب</a:t>
                      </a:r>
                      <a:endParaRPr lang="en-US" sz="1100">
                        <a:solidFill>
                          <a:srgbClr val="0070C0"/>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rowSpan="2" hMerge="1">
                  <a:txBody>
                    <a:bodyPr/>
                    <a:lstStyle/>
                    <a:p>
                      <a:pPr rtl="1"/>
                      <a:endParaRPr lang="ar-SA"/>
                    </a:p>
                  </a:txBody>
                  <a:tcPr/>
                </a:tc>
                <a:tc rowSpan="2" hMerge="1">
                  <a:txBody>
                    <a:bodyPr/>
                    <a:lstStyle/>
                    <a:p>
                      <a:pPr rtl="1"/>
                      <a:endParaRPr lang="ar-SA"/>
                    </a:p>
                  </a:txBody>
                  <a:tcPr/>
                </a:tc>
              </a:tr>
              <a:tr h="112065">
                <a:tc vMerge="1">
                  <a:txBody>
                    <a:bodyPr/>
                    <a:lstStyle/>
                    <a:p>
                      <a:pPr rtl="1"/>
                      <a:endParaRPr lang="ar-SA"/>
                    </a:p>
                  </a:txBody>
                  <a:tcPr/>
                </a:tc>
                <a:tc rowSpan="3" gridSpan="3">
                  <a:txBody>
                    <a:bodyPr/>
                    <a:lstStyle/>
                    <a:p>
                      <a:pPr algn="just" rtl="1">
                        <a:lnSpc>
                          <a:spcPct val="115000"/>
                        </a:lnSpc>
                        <a:spcAft>
                          <a:spcPts val="0"/>
                        </a:spcAft>
                      </a:pPr>
                      <a:endParaRPr lang="en-US" sz="1100">
                        <a:solidFill>
                          <a:srgbClr val="0070C0"/>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3" hMerge="1">
                  <a:txBody>
                    <a:bodyPr/>
                    <a:lstStyle/>
                    <a:p>
                      <a:pPr rtl="1"/>
                      <a:endParaRPr lang="ar-SA"/>
                    </a:p>
                  </a:txBody>
                  <a:tcPr/>
                </a:tc>
                <a:tc rowSpan="3" hMerge="1">
                  <a:txBody>
                    <a:bodyPr/>
                    <a:lstStyle/>
                    <a:p>
                      <a:pPr rtl="1"/>
                      <a:endParaRPr lang="ar-SA"/>
                    </a:p>
                  </a:txBody>
                  <a:tcPr/>
                </a:tc>
                <a:tc rowSpan="3" gridSpan="3">
                  <a:txBody>
                    <a:bodyPr/>
                    <a:lstStyle/>
                    <a:p>
                      <a:pPr algn="just" rtl="1">
                        <a:lnSpc>
                          <a:spcPct val="115000"/>
                        </a:lnSpc>
                        <a:spcAft>
                          <a:spcPts val="0"/>
                        </a:spcAft>
                      </a:pPr>
                      <a:endParaRPr lang="en-US" sz="1100">
                        <a:solidFill>
                          <a:srgbClr val="0070C0"/>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3" hMerge="1">
                  <a:txBody>
                    <a:bodyPr/>
                    <a:lstStyle/>
                    <a:p>
                      <a:pPr rtl="1"/>
                      <a:endParaRPr lang="ar-SA"/>
                    </a:p>
                  </a:txBody>
                  <a:tcPr/>
                </a:tc>
                <a:tc rowSpan="3" hMerge="1">
                  <a:txBody>
                    <a:bodyPr/>
                    <a:lstStyle/>
                    <a:p>
                      <a:pPr rtl="1"/>
                      <a:endParaRPr lang="ar-SA"/>
                    </a:p>
                  </a:txBody>
                  <a:tcPr/>
                </a:tc>
                <a:tc rowSpan="3" gridSpan="2">
                  <a:txBody>
                    <a:bodyPr/>
                    <a:lstStyle/>
                    <a:p>
                      <a:pPr algn="just" rtl="1">
                        <a:lnSpc>
                          <a:spcPct val="115000"/>
                        </a:lnSpc>
                        <a:spcAft>
                          <a:spcPts val="0"/>
                        </a:spcAft>
                      </a:pPr>
                      <a:endParaRPr lang="en-US" sz="1100">
                        <a:solidFill>
                          <a:srgbClr val="0070C0"/>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3" hMerge="1">
                  <a:txBody>
                    <a:bodyPr/>
                    <a:lstStyle/>
                    <a:p>
                      <a:pPr rtl="1"/>
                      <a:endParaRPr lang="ar-SA"/>
                    </a:p>
                  </a:txBody>
                  <a:tcPr/>
                </a:tc>
                <a:tc gridSpan="3" vMerge="1">
                  <a:txBody>
                    <a:bodyPr/>
                    <a:lstStyle/>
                    <a:p>
                      <a:pPr rtl="1"/>
                      <a:endParaRPr lang="ar-SA"/>
                    </a:p>
                  </a:txBody>
                  <a:tcPr/>
                </a:tc>
                <a:tc hMerge="1" vMerge="1">
                  <a:txBody>
                    <a:bodyPr/>
                    <a:lstStyle/>
                    <a:p>
                      <a:pPr rtl="1"/>
                      <a:endParaRPr lang="ar-SA"/>
                    </a:p>
                  </a:txBody>
                  <a:tcPr/>
                </a:tc>
                <a:tc hMerge="1" vMerge="1">
                  <a:txBody>
                    <a:bodyPr/>
                    <a:lstStyle/>
                    <a:p>
                      <a:pPr rtl="1"/>
                      <a:endParaRPr lang="ar-SA"/>
                    </a:p>
                  </a:txBody>
                  <a:tcPr/>
                </a:tc>
              </a:tr>
              <a:tr h="358609">
                <a:tc vMerge="1">
                  <a:txBody>
                    <a:bodyPr/>
                    <a:lstStyle/>
                    <a:p>
                      <a:pPr rtl="1"/>
                      <a:endParaRPr lang="ar-SA"/>
                    </a:p>
                  </a:txBody>
                  <a:tcPr/>
                </a:tc>
                <a:tc gridSpan="3" vMerge="1">
                  <a:txBody>
                    <a:bodyPr/>
                    <a:lstStyle/>
                    <a:p>
                      <a:pPr rtl="1"/>
                      <a:endParaRPr lang="ar-SA"/>
                    </a:p>
                  </a:txBody>
                  <a:tcPr/>
                </a:tc>
                <a:tc hMerge="1" vMerge="1">
                  <a:txBody>
                    <a:bodyPr/>
                    <a:lstStyle/>
                    <a:p>
                      <a:pPr rtl="1"/>
                      <a:endParaRPr lang="ar-SA"/>
                    </a:p>
                  </a:txBody>
                  <a:tcPr/>
                </a:tc>
                <a:tc hMerge="1" vMerge="1">
                  <a:txBody>
                    <a:bodyPr/>
                    <a:lstStyle/>
                    <a:p>
                      <a:pPr rtl="1"/>
                      <a:endParaRPr lang="ar-SA"/>
                    </a:p>
                  </a:txBody>
                  <a:tcPr/>
                </a:tc>
                <a:tc gridSpan="3" vMerge="1">
                  <a:txBody>
                    <a:bodyPr/>
                    <a:lstStyle/>
                    <a:p>
                      <a:pPr rtl="1"/>
                      <a:endParaRPr lang="ar-SA"/>
                    </a:p>
                  </a:txBody>
                  <a:tcPr/>
                </a:tc>
                <a:tc hMerge="1" vMerge="1">
                  <a:txBody>
                    <a:bodyPr/>
                    <a:lstStyle/>
                    <a:p>
                      <a:pPr rtl="1"/>
                      <a:endParaRPr lang="ar-SA"/>
                    </a:p>
                  </a:txBody>
                  <a:tcPr/>
                </a:tc>
                <a:tc hMerge="1" vMerge="1">
                  <a:txBody>
                    <a:bodyPr/>
                    <a:lstStyle/>
                    <a:p>
                      <a:pPr rtl="1"/>
                      <a:endParaRPr lang="ar-SA"/>
                    </a:p>
                  </a:txBody>
                  <a:tcPr/>
                </a:tc>
                <a:tc gridSpan="2" vMerge="1">
                  <a:txBody>
                    <a:bodyPr/>
                    <a:lstStyle/>
                    <a:p>
                      <a:pPr rtl="1"/>
                      <a:endParaRPr lang="ar-SA"/>
                    </a:p>
                  </a:txBody>
                  <a:tcPr/>
                </a:tc>
                <a:tc hMerge="1" vMerge="1">
                  <a:txBody>
                    <a:bodyPr/>
                    <a:lstStyle/>
                    <a:p>
                      <a:pPr rtl="1"/>
                      <a:endParaRPr lang="ar-SA"/>
                    </a:p>
                  </a:txBody>
                  <a:tcPr/>
                </a:tc>
                <a:tc gridSpan="3">
                  <a:txBody>
                    <a:bodyPr/>
                    <a:lstStyle/>
                    <a:p>
                      <a:pPr algn="just" rtl="1">
                        <a:lnSpc>
                          <a:spcPct val="115000"/>
                        </a:lnSpc>
                        <a:spcAft>
                          <a:spcPts val="0"/>
                        </a:spcAft>
                      </a:pPr>
                      <a:endParaRPr lang="ar-DZ" sz="1600">
                        <a:solidFill>
                          <a:srgbClr val="0070C0"/>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rtl="1"/>
                      <a:endParaRPr lang="ar-SA"/>
                    </a:p>
                  </a:txBody>
                  <a:tcPr/>
                </a:tc>
                <a:tc hMerge="1">
                  <a:txBody>
                    <a:bodyPr/>
                    <a:lstStyle/>
                    <a:p>
                      <a:pPr rtl="1"/>
                      <a:endParaRPr lang="ar-SA"/>
                    </a:p>
                  </a:txBody>
                  <a:tcPr/>
                </a:tc>
              </a:tr>
              <a:tr h="32483">
                <a:tc vMerge="1">
                  <a:txBody>
                    <a:bodyPr/>
                    <a:lstStyle/>
                    <a:p>
                      <a:pPr rtl="1"/>
                      <a:endParaRPr lang="ar-SA"/>
                    </a:p>
                  </a:txBody>
                  <a:tcPr/>
                </a:tc>
                <a:tc gridSpan="3" vMerge="1">
                  <a:txBody>
                    <a:bodyPr/>
                    <a:lstStyle/>
                    <a:p>
                      <a:pPr rtl="1"/>
                      <a:endParaRPr lang="ar-SA"/>
                    </a:p>
                  </a:txBody>
                  <a:tcPr/>
                </a:tc>
                <a:tc hMerge="1" vMerge="1">
                  <a:txBody>
                    <a:bodyPr/>
                    <a:lstStyle/>
                    <a:p>
                      <a:pPr rtl="1"/>
                      <a:endParaRPr lang="ar-SA"/>
                    </a:p>
                  </a:txBody>
                  <a:tcPr/>
                </a:tc>
                <a:tc hMerge="1" vMerge="1">
                  <a:txBody>
                    <a:bodyPr/>
                    <a:lstStyle/>
                    <a:p>
                      <a:pPr rtl="1"/>
                      <a:endParaRPr lang="ar-SA"/>
                    </a:p>
                  </a:txBody>
                  <a:tcPr/>
                </a:tc>
                <a:tc gridSpan="3" vMerge="1">
                  <a:txBody>
                    <a:bodyPr/>
                    <a:lstStyle/>
                    <a:p>
                      <a:pPr rtl="1"/>
                      <a:endParaRPr lang="ar-SA"/>
                    </a:p>
                  </a:txBody>
                  <a:tcPr/>
                </a:tc>
                <a:tc hMerge="1" vMerge="1">
                  <a:txBody>
                    <a:bodyPr/>
                    <a:lstStyle/>
                    <a:p>
                      <a:pPr rtl="1"/>
                      <a:endParaRPr lang="ar-SA"/>
                    </a:p>
                  </a:txBody>
                  <a:tcPr/>
                </a:tc>
                <a:tc hMerge="1" vMerge="1">
                  <a:txBody>
                    <a:bodyPr/>
                    <a:lstStyle/>
                    <a:p>
                      <a:pPr rtl="1"/>
                      <a:endParaRPr lang="ar-SA"/>
                    </a:p>
                  </a:txBody>
                  <a:tcPr/>
                </a:tc>
                <a:tc gridSpan="2" vMerge="1">
                  <a:txBody>
                    <a:bodyPr/>
                    <a:lstStyle/>
                    <a:p>
                      <a:pPr rtl="1"/>
                      <a:endParaRPr lang="ar-SA"/>
                    </a:p>
                  </a:txBody>
                  <a:tcPr/>
                </a:tc>
                <a:tc hMerge="1" vMerge="1">
                  <a:txBody>
                    <a:bodyPr/>
                    <a:lstStyle/>
                    <a:p>
                      <a:pPr rtl="1"/>
                      <a:endParaRPr lang="ar-SA"/>
                    </a:p>
                  </a:txBody>
                  <a:tcPr/>
                </a:tc>
                <a:tc rowSpan="2" gridSpan="3">
                  <a:txBody>
                    <a:bodyPr/>
                    <a:lstStyle/>
                    <a:p>
                      <a:pPr algn="just" rtl="1">
                        <a:lnSpc>
                          <a:spcPct val="115000"/>
                        </a:lnSpc>
                        <a:spcAft>
                          <a:spcPts val="0"/>
                        </a:spcAft>
                      </a:pPr>
                      <a:r>
                        <a:rPr lang="ar-DZ" sz="1600">
                          <a:solidFill>
                            <a:srgbClr val="0070C0"/>
                          </a:solidFill>
                          <a:latin typeface="Calibri"/>
                          <a:ea typeface="Calibri"/>
                          <a:cs typeface="Arial"/>
                        </a:rPr>
                        <a:t>مدير الإنتاج   ج</a:t>
                      </a:r>
                      <a:endParaRPr lang="en-US" sz="1100">
                        <a:solidFill>
                          <a:srgbClr val="0070C0"/>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hMerge="1">
                  <a:txBody>
                    <a:bodyPr/>
                    <a:lstStyle/>
                    <a:p>
                      <a:pPr rtl="1"/>
                      <a:endParaRPr lang="ar-SA"/>
                    </a:p>
                  </a:txBody>
                  <a:tcPr/>
                </a:tc>
                <a:tc rowSpan="2" hMerge="1">
                  <a:txBody>
                    <a:bodyPr/>
                    <a:lstStyle/>
                    <a:p>
                      <a:pPr rtl="1"/>
                      <a:endParaRPr lang="ar-SA"/>
                    </a:p>
                  </a:txBody>
                  <a:tcPr/>
                </a:tc>
              </a:tr>
              <a:tr h="326127">
                <a:tc vMerge="1">
                  <a:txBody>
                    <a:bodyPr/>
                    <a:lstStyle/>
                    <a:p>
                      <a:pPr rtl="1"/>
                      <a:endParaRPr lang="ar-SA"/>
                    </a:p>
                  </a:txBody>
                  <a:tcPr/>
                </a:tc>
                <a:tc gridSpan="8">
                  <a:txBody>
                    <a:bodyPr/>
                    <a:lstStyle/>
                    <a:p>
                      <a:pPr algn="just" rtl="1">
                        <a:lnSpc>
                          <a:spcPct val="115000"/>
                        </a:lnSpc>
                        <a:spcAft>
                          <a:spcPts val="0"/>
                        </a:spcAft>
                      </a:pPr>
                      <a:endParaRPr lang="en-US" sz="1100" dirty="0">
                        <a:solidFill>
                          <a:srgbClr val="0070C0"/>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hMerge="1">
                  <a:txBody>
                    <a:bodyPr/>
                    <a:lstStyle/>
                    <a:p>
                      <a:pPr rtl="1"/>
                      <a:endParaRPr lang="ar-SA"/>
                    </a:p>
                  </a:txBody>
                  <a:tcPr/>
                </a:tc>
                <a:tc hMerge="1">
                  <a:txBody>
                    <a:bodyPr/>
                    <a:lstStyle/>
                    <a:p>
                      <a:pPr rtl="1"/>
                      <a:endParaRPr lang="ar-SA"/>
                    </a:p>
                  </a:txBody>
                  <a:tcPr/>
                </a:tc>
                <a:tc hMerge="1">
                  <a:txBody>
                    <a:bodyPr/>
                    <a:lstStyle/>
                    <a:p>
                      <a:pPr rtl="1"/>
                      <a:endParaRPr lang="ar-SA"/>
                    </a:p>
                  </a:txBody>
                  <a:tcPr/>
                </a:tc>
                <a:tc hMerge="1">
                  <a:txBody>
                    <a:bodyPr/>
                    <a:lstStyle/>
                    <a:p>
                      <a:pPr rtl="1"/>
                      <a:endParaRPr lang="ar-SA"/>
                    </a:p>
                  </a:txBody>
                  <a:tcPr/>
                </a:tc>
                <a:tc hMerge="1">
                  <a:txBody>
                    <a:bodyPr/>
                    <a:lstStyle/>
                    <a:p>
                      <a:pPr rtl="1"/>
                      <a:endParaRPr lang="ar-SA"/>
                    </a:p>
                  </a:txBody>
                  <a:tcPr/>
                </a:tc>
                <a:tc hMerge="1">
                  <a:txBody>
                    <a:bodyPr/>
                    <a:lstStyle/>
                    <a:p>
                      <a:pPr rtl="1"/>
                      <a:endParaRPr lang="ar-SA"/>
                    </a:p>
                  </a:txBody>
                  <a:tcPr/>
                </a:tc>
                <a:tc hMerge="1">
                  <a:txBody>
                    <a:bodyPr/>
                    <a:lstStyle/>
                    <a:p>
                      <a:pPr rtl="1"/>
                      <a:endParaRPr lang="ar-SA"/>
                    </a:p>
                  </a:txBody>
                  <a:tcPr/>
                </a:tc>
                <a:tc gridSpan="3" vMerge="1">
                  <a:txBody>
                    <a:bodyPr/>
                    <a:lstStyle/>
                    <a:p>
                      <a:pPr rtl="1"/>
                      <a:endParaRPr lang="ar-SA"/>
                    </a:p>
                  </a:txBody>
                  <a:tcPr/>
                </a:tc>
                <a:tc hMerge="1" vMerge="1">
                  <a:txBody>
                    <a:bodyPr/>
                    <a:lstStyle/>
                    <a:p>
                      <a:pPr rtl="1"/>
                      <a:endParaRPr lang="ar-SA"/>
                    </a:p>
                  </a:txBody>
                  <a:tcPr/>
                </a:tc>
                <a:tc hMerge="1" vMerge="1">
                  <a:txBody>
                    <a:bodyPr/>
                    <a:lstStyle/>
                    <a:p>
                      <a:pPr rtl="1"/>
                      <a:endParaRPr lang="ar-SA"/>
                    </a:p>
                  </a:txBody>
                  <a:tcPr/>
                </a:tc>
              </a:tr>
            </a:tbl>
          </a:graphicData>
        </a:graphic>
      </p:graphicFrame>
    </p:spTree>
    <p:extLst>
      <p:ext uri="{BB962C8B-B14F-4D97-AF65-F5344CB8AC3E}">
        <p14:creationId xmlns:p14="http://schemas.microsoft.com/office/powerpoint/2010/main" val="2208525812"/>
      </p:ext>
    </p:extLst>
  </p:cSld>
  <p:clrMapOvr>
    <a:masterClrMapping/>
  </p:clrMapOvr>
  <p:transition spd="slow">
    <p:blinds/>
    <p:sndAc>
      <p:stSnd>
        <p:snd r:embed="rId2" name="arrow.wav"/>
      </p:stSnd>
    </p:sndAc>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560512" y="692696"/>
            <a:ext cx="8462166" cy="3222690"/>
          </a:xfrm>
        </p:spPr>
        <p:style>
          <a:lnRef idx="1">
            <a:schemeClr val="accent4"/>
          </a:lnRef>
          <a:fillRef idx="2">
            <a:schemeClr val="accent4"/>
          </a:fillRef>
          <a:effectRef idx="1">
            <a:schemeClr val="accent4"/>
          </a:effectRef>
          <a:fontRef idx="minor">
            <a:schemeClr val="dk1"/>
          </a:fontRef>
        </p:style>
        <p:txBody>
          <a:bodyPr>
            <a:normAutofit/>
          </a:bodyPr>
          <a:lstStyle/>
          <a:p>
            <a:pPr algn="just">
              <a:buNone/>
            </a:pPr>
            <a:r>
              <a:rPr lang="ar-SA" sz="2800" b="1" u="sng" dirty="0"/>
              <a:t>ب) الهياكل الحديثة:</a:t>
            </a:r>
            <a:r>
              <a:rPr lang="ar-SA" sz="2800" b="1" dirty="0"/>
              <a:t> </a:t>
            </a:r>
            <a:r>
              <a:rPr lang="ar-SA" sz="2800" dirty="0"/>
              <a:t>لقد</a:t>
            </a:r>
            <a:r>
              <a:rPr lang="ar-SA" sz="2800" b="1" dirty="0"/>
              <a:t> </a:t>
            </a:r>
            <a:r>
              <a:rPr lang="ar-SA" sz="2800" dirty="0"/>
              <a:t>كان الهيكل المصفوفي هو الخطوة الأولى نحو التحول إلى هذه الهياكل التي جاءت استجابةً لمتطلبات البيئة الهائجة. فكان </a:t>
            </a:r>
            <a:r>
              <a:rPr lang="ar-SA" sz="2800" b="1" dirty="0">
                <a:solidFill>
                  <a:srgbClr val="0070C0"/>
                </a:solidFill>
              </a:rPr>
              <a:t>الإبداع والتجديد</a:t>
            </a:r>
            <a:r>
              <a:rPr lang="ar-SA" sz="2800" dirty="0"/>
              <a:t> </a:t>
            </a:r>
            <a:r>
              <a:rPr lang="ar-SA" sz="2800" b="1" dirty="0">
                <a:solidFill>
                  <a:srgbClr val="0070C0"/>
                </a:solidFill>
              </a:rPr>
              <a:t>والتأقلم</a:t>
            </a:r>
            <a:r>
              <a:rPr lang="ar-SA" sz="2800" dirty="0"/>
              <a:t> أساساً لهيكلة المنظمات بحثاً عن الإنتاجية العالية وخلق ميزات </a:t>
            </a:r>
            <a:r>
              <a:rPr lang="ar-SA" sz="2800" dirty="0" err="1"/>
              <a:t>تنافسية.</a:t>
            </a:r>
            <a:r>
              <a:rPr lang="ar-SA" sz="2800" dirty="0"/>
              <a:t>                             </a:t>
            </a:r>
          </a:p>
          <a:p>
            <a:pPr algn="just">
              <a:buNone/>
            </a:pPr>
            <a:r>
              <a:rPr lang="ar-SA" sz="2800" dirty="0"/>
              <a:t>ويقسم هذا النوع إلى:</a:t>
            </a:r>
          </a:p>
          <a:p>
            <a:pPr algn="just">
              <a:buNone/>
            </a:pPr>
            <a:endParaRPr lang="ar-SA" sz="2800" b="1" dirty="0"/>
          </a:p>
        </p:txBody>
      </p:sp>
      <p:sp>
        <p:nvSpPr>
          <p:cNvPr id="5" name="Slide Number Placeholder 4"/>
          <p:cNvSpPr>
            <a:spLocks noGrp="1"/>
          </p:cNvSpPr>
          <p:nvPr>
            <p:ph type="sldNum" sz="quarter" idx="4294967295"/>
          </p:nvPr>
        </p:nvSpPr>
        <p:spPr>
          <a:xfrm>
            <a:off x="8510016" y="5734050"/>
            <a:ext cx="609600" cy="521208"/>
          </a:xfrm>
          <a:prstGeom prst="rect">
            <a:avLst/>
          </a:prstGeom>
        </p:spPr>
        <p:txBody>
          <a:bodyPr/>
          <a:lstStyle/>
          <a:p>
            <a:fld id="{034478D0-3C0B-478B-90DB-2D5541693E42}" type="slidenum">
              <a:rPr lang="ar-SA" sz="1600"/>
              <a:pPr/>
              <a:t>22</a:t>
            </a:fld>
            <a:endParaRPr lang="ar-SA" sz="1600" dirty="0"/>
          </a:p>
        </p:txBody>
      </p:sp>
    </p:spTree>
    <p:extLst>
      <p:ext uri="{BB962C8B-B14F-4D97-AF65-F5344CB8AC3E}">
        <p14:creationId xmlns:p14="http://schemas.microsoft.com/office/powerpoint/2010/main" val="1969921881"/>
      </p:ext>
    </p:extLst>
  </p:cSld>
  <p:clrMapOvr>
    <a:masterClrMapping/>
  </p:clrMapOvr>
  <p:transition spd="slow">
    <p:blinds/>
    <p:sndAc>
      <p:stSnd>
        <p:snd r:embed="rId2" name="arrow.wav"/>
      </p:stSnd>
    </p:sndAc>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44332" y="1428736"/>
            <a:ext cx="8613124" cy="3944480"/>
          </a:xfrm>
        </p:spPr>
        <p:style>
          <a:lnRef idx="1">
            <a:schemeClr val="accent5"/>
          </a:lnRef>
          <a:fillRef idx="2">
            <a:schemeClr val="accent5"/>
          </a:fillRef>
          <a:effectRef idx="1">
            <a:schemeClr val="accent5"/>
          </a:effectRef>
          <a:fontRef idx="minor">
            <a:schemeClr val="dk1"/>
          </a:fontRef>
        </p:style>
        <p:txBody>
          <a:bodyPr>
            <a:normAutofit/>
          </a:bodyPr>
          <a:lstStyle/>
          <a:p>
            <a:pPr algn="just">
              <a:buNone/>
            </a:pPr>
            <a:r>
              <a:rPr lang="ar-SA" sz="2800" b="1" dirty="0"/>
              <a:t>1- هيكل الفريق: </a:t>
            </a:r>
            <a:r>
              <a:rPr lang="ar-SA" sz="2800" dirty="0"/>
              <a:t>هيكل يعتمد على </a:t>
            </a:r>
            <a:r>
              <a:rPr lang="ar-SA" sz="2800" dirty="0">
                <a:solidFill>
                  <a:schemeClr val="accent1">
                    <a:lumMod val="75000"/>
                  </a:schemeClr>
                </a:solidFill>
              </a:rPr>
              <a:t>الفرق الدائمة والمؤقتة </a:t>
            </a:r>
            <a:r>
              <a:rPr lang="ar-SA" sz="2800" dirty="0"/>
              <a:t>والمشكّلة من أفراد ينتمون إلى مختلف الوظائف لتحسين العلاقات الجانبية، وحل المشاكل، وتحسين الأداء. </a:t>
            </a:r>
          </a:p>
          <a:p>
            <a:pPr algn="just">
              <a:buNone/>
            </a:pPr>
            <a:r>
              <a:rPr lang="ar-SA" sz="2800" dirty="0"/>
              <a:t>   وهنالك </a:t>
            </a:r>
            <a:r>
              <a:rPr lang="ar-SA" sz="2800" b="1" dirty="0">
                <a:solidFill>
                  <a:srgbClr val="0070C0"/>
                </a:solidFill>
              </a:rPr>
              <a:t>الفريق المنوّع وظيفياً      </a:t>
            </a:r>
            <a:r>
              <a:rPr lang="ar-SA" sz="2800" dirty="0"/>
              <a:t>الذي يحوي على أعضاء ينتمون إلى وظائف أو أقسام مختلفة لتسهيل مهمة الاتصال والتنسيق بينهم. وهنالك أيضاً </a:t>
            </a:r>
            <a:r>
              <a:rPr lang="ar-SA" sz="2800" b="1" dirty="0">
                <a:solidFill>
                  <a:srgbClr val="0070C0"/>
                </a:solidFill>
              </a:rPr>
              <a:t>فرق المشروع      </a:t>
            </a:r>
            <a:r>
              <a:rPr lang="ar-SA" sz="2800" dirty="0"/>
              <a:t>فريق يشكّل لتنفيذ مشروع معين أو إنجاز مهمة محددة، ويتم حله بمجرد إنتهاء المشروع أو إنجاز المهمة. </a:t>
            </a:r>
          </a:p>
        </p:txBody>
      </p:sp>
      <p:sp>
        <p:nvSpPr>
          <p:cNvPr id="9" name="Slide Number Placeholder 8"/>
          <p:cNvSpPr>
            <a:spLocks noGrp="1"/>
          </p:cNvSpPr>
          <p:nvPr>
            <p:ph type="sldNum" sz="quarter" idx="4294967295"/>
          </p:nvPr>
        </p:nvSpPr>
        <p:spPr>
          <a:xfrm>
            <a:off x="8510016" y="5734050"/>
            <a:ext cx="609600" cy="521208"/>
          </a:xfrm>
          <a:prstGeom prst="rect">
            <a:avLst/>
          </a:prstGeom>
        </p:spPr>
        <p:txBody>
          <a:bodyPr/>
          <a:lstStyle/>
          <a:p>
            <a:fld id="{034478D0-3C0B-478B-90DB-2D5541693E42}" type="slidenum">
              <a:rPr lang="ar-SA" sz="1600"/>
              <a:pPr/>
              <a:t>23</a:t>
            </a:fld>
            <a:endParaRPr lang="ar-SA" sz="1600" dirty="0"/>
          </a:p>
        </p:txBody>
      </p:sp>
      <p:cxnSp>
        <p:nvCxnSpPr>
          <p:cNvPr id="6" name="Straight Arrow Connector 5"/>
          <p:cNvCxnSpPr/>
          <p:nvPr/>
        </p:nvCxnSpPr>
        <p:spPr>
          <a:xfrm rot="10800000">
            <a:off x="4736976" y="3068960"/>
            <a:ext cx="500066" cy="1588"/>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7" name="Straight Arrow Connector 6"/>
          <p:cNvCxnSpPr/>
          <p:nvPr/>
        </p:nvCxnSpPr>
        <p:spPr>
          <a:xfrm rot="10800000">
            <a:off x="5817096" y="3933056"/>
            <a:ext cx="500066" cy="1588"/>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92218040"/>
      </p:ext>
    </p:extLst>
  </p:cSld>
  <p:clrMapOvr>
    <a:masterClrMapping/>
  </p:clrMapOvr>
  <p:transition spd="slow">
    <p:cover dir="ru"/>
    <p:sndAc>
      <p:stSnd>
        <p:snd r:embed="rId2" name="arrow.wav"/>
      </p:stSnd>
    </p:sndAc>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1274" y="1142984"/>
            <a:ext cx="8606182" cy="4158224"/>
          </a:xfrm>
        </p:spPr>
        <p:style>
          <a:lnRef idx="1">
            <a:schemeClr val="accent1"/>
          </a:lnRef>
          <a:fillRef idx="2">
            <a:schemeClr val="accent1"/>
          </a:fillRef>
          <a:effectRef idx="1">
            <a:schemeClr val="accent1"/>
          </a:effectRef>
          <a:fontRef idx="minor">
            <a:schemeClr val="dk1"/>
          </a:fontRef>
        </p:style>
        <p:txBody>
          <a:bodyPr>
            <a:normAutofit/>
          </a:bodyPr>
          <a:lstStyle/>
          <a:p>
            <a:pPr algn="just">
              <a:buNone/>
            </a:pPr>
            <a:r>
              <a:rPr lang="ar-SA" sz="2800" b="1" dirty="0"/>
              <a:t>2- الهيكل الشبكي: </a:t>
            </a:r>
            <a:r>
              <a:rPr lang="ar-SA" sz="2800" dirty="0"/>
              <a:t>الهيكل الذي يفصل الوظائف الرئيسية ويحيلها إلى شركات متعددة، بحيث يتم التنسيق معها من خلال مركز قيادة صغير يرتبط بها إلكترونياً. </a:t>
            </a:r>
          </a:p>
          <a:p>
            <a:pPr algn="just">
              <a:buNone/>
            </a:pPr>
            <a:r>
              <a:rPr lang="ar-SA" sz="2800" b="1" dirty="0"/>
              <a:t>3- الهيكل اللامحدود (الافتراضي): </a:t>
            </a:r>
            <a:r>
              <a:rPr lang="ar-SA" sz="2800" dirty="0"/>
              <a:t>الهيكل الذي تزال فيه الحدود داخل المنظمة وخارجها. </a:t>
            </a:r>
          </a:p>
          <a:p>
            <a:pPr algn="just">
              <a:buNone/>
            </a:pPr>
            <a:r>
              <a:rPr lang="ar-SA" sz="2800" b="1" dirty="0"/>
              <a:t>  المنظمة الافتراضية       </a:t>
            </a:r>
            <a:r>
              <a:rPr lang="ar-SA" sz="2800" dirty="0"/>
              <a:t>منظمة موجودة في الفضاء الإلكتروني معتمدة تكنولوجيا المعلومات والإنترنت بكثافة عالية في عملياتها لغرض إزالة الحواجز بينها وبين أصحاب العلاقة. </a:t>
            </a:r>
            <a:endParaRPr lang="ar-SA" sz="2800" b="1" dirty="0"/>
          </a:p>
        </p:txBody>
      </p:sp>
      <p:sp>
        <p:nvSpPr>
          <p:cNvPr id="5" name="Slide Number Placeholder 4"/>
          <p:cNvSpPr>
            <a:spLocks noGrp="1"/>
          </p:cNvSpPr>
          <p:nvPr>
            <p:ph type="sldNum" sz="quarter" idx="4294967295"/>
          </p:nvPr>
        </p:nvSpPr>
        <p:spPr>
          <a:xfrm>
            <a:off x="8510016" y="5734050"/>
            <a:ext cx="609600" cy="521208"/>
          </a:xfrm>
          <a:prstGeom prst="rect">
            <a:avLst/>
          </a:prstGeom>
        </p:spPr>
        <p:txBody>
          <a:bodyPr/>
          <a:lstStyle/>
          <a:p>
            <a:fld id="{034478D0-3C0B-478B-90DB-2D5541693E42}" type="slidenum">
              <a:rPr lang="ar-SA" sz="1600"/>
              <a:pPr/>
              <a:t>24</a:t>
            </a:fld>
            <a:endParaRPr lang="ar-SA" sz="1600" dirty="0"/>
          </a:p>
        </p:txBody>
      </p:sp>
      <p:cxnSp>
        <p:nvCxnSpPr>
          <p:cNvPr id="7" name="Straight Arrow Connector 6"/>
          <p:cNvCxnSpPr/>
          <p:nvPr/>
        </p:nvCxnSpPr>
        <p:spPr>
          <a:xfrm rot="10800000">
            <a:off x="5889104" y="3717032"/>
            <a:ext cx="500066" cy="1588"/>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323102780"/>
      </p:ext>
    </p:extLst>
  </p:cSld>
  <p:clrMapOvr>
    <a:masterClrMapping/>
  </p:clrMapOvr>
  <p:transition spd="slow">
    <p:newsflash/>
    <p:sndAc>
      <p:stSnd>
        <p:snd r:embed="rId2" name="arrow.wav"/>
      </p:stSnd>
    </p:sndAc>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42852"/>
            <a:ext cx="9144000" cy="857256"/>
          </a:xfrm>
        </p:spPr>
        <p:style>
          <a:lnRef idx="1">
            <a:schemeClr val="accent3"/>
          </a:lnRef>
          <a:fillRef idx="2">
            <a:schemeClr val="accent3"/>
          </a:fillRef>
          <a:effectRef idx="1">
            <a:schemeClr val="accent3"/>
          </a:effectRef>
          <a:fontRef idx="minor">
            <a:schemeClr val="dk1"/>
          </a:fontRef>
        </p:style>
        <p:txBody>
          <a:bodyPr>
            <a:normAutofit/>
          </a:bodyPr>
          <a:lstStyle/>
          <a:p>
            <a:pPr algn="ctr"/>
            <a:r>
              <a:rPr lang="ar-SA" b="1" dirty="0">
                <a:solidFill>
                  <a:srgbClr val="C00000"/>
                </a:solidFill>
              </a:rPr>
              <a:t>ثالثاً: قضايا أخرى مهمة في التنظيم</a:t>
            </a:r>
          </a:p>
        </p:txBody>
      </p:sp>
      <p:sp>
        <p:nvSpPr>
          <p:cNvPr id="3" name="Content Placeholder 2"/>
          <p:cNvSpPr>
            <a:spLocks noGrp="1"/>
          </p:cNvSpPr>
          <p:nvPr>
            <p:ph sz="quarter" idx="1"/>
          </p:nvPr>
        </p:nvSpPr>
        <p:spPr>
          <a:xfrm>
            <a:off x="452440" y="1214398"/>
            <a:ext cx="9001156" cy="4590866"/>
          </a:xfrm>
        </p:spPr>
        <p:style>
          <a:lnRef idx="1">
            <a:schemeClr val="accent2"/>
          </a:lnRef>
          <a:fillRef idx="2">
            <a:schemeClr val="accent2"/>
          </a:fillRef>
          <a:effectRef idx="1">
            <a:schemeClr val="accent2"/>
          </a:effectRef>
          <a:fontRef idx="minor">
            <a:schemeClr val="dk1"/>
          </a:fontRef>
        </p:style>
        <p:txBody>
          <a:bodyPr>
            <a:normAutofit/>
          </a:bodyPr>
          <a:lstStyle/>
          <a:p>
            <a:pPr algn="just">
              <a:buNone/>
            </a:pPr>
            <a:r>
              <a:rPr lang="ar-SA" sz="2800" b="1" u="sng" dirty="0"/>
              <a:t>1- سلسلة الأمر</a:t>
            </a:r>
            <a:r>
              <a:rPr lang="ar-SA" sz="2800" b="1" dirty="0"/>
              <a:t>: </a:t>
            </a:r>
            <a:r>
              <a:rPr lang="ar-SA" sz="2800" dirty="0"/>
              <a:t>خط السلطة المتصل الذي يربط جميع الأفراد في المنظمة ويحدد من يرأس من، وإلى من تقدم تقارير إنجاز الأداء.</a:t>
            </a:r>
          </a:p>
          <a:p>
            <a:pPr algn="just">
              <a:buNone/>
            </a:pPr>
            <a:r>
              <a:rPr lang="ar-SA" sz="2800" dirty="0"/>
              <a:t>   وترتبط سلسلة الأمر بمبدأين هما (مبدأ وحدة الأمر، ومبدأ التدرّج).  فعندما يزداد حجم المنظمة      مستويات إدارية عديدة (حلقات أخرى إلى سلسلة الأمر)         زيادة الاتصالات        زيادة التكاليف        تأخير عملية صنع القرار      احتمالية فقدان الصلة مع الزبائن. وغالباً ما يحدث ذلك في المنظمات ذات الهيكل </a:t>
            </a:r>
            <a:r>
              <a:rPr lang="ar-SA" sz="2800" dirty="0" smtClean="0"/>
              <a:t>الطويل بالتالي </a:t>
            </a:r>
            <a:r>
              <a:rPr lang="ar-SA" sz="2800" dirty="0"/>
              <a:t>تؤدي </a:t>
            </a:r>
            <a:r>
              <a:rPr lang="ar-SA" sz="2800" b="1" dirty="0">
                <a:solidFill>
                  <a:srgbClr val="0070C0"/>
                </a:solidFill>
              </a:rPr>
              <a:t>لعدم الكفاءة وقلة الإنتاجية</a:t>
            </a:r>
            <a:r>
              <a:rPr lang="ar-SA" sz="2800" dirty="0"/>
              <a:t>...الخ. </a:t>
            </a:r>
            <a:r>
              <a:rPr lang="ar-SA" sz="2700" dirty="0"/>
              <a:t>وبهذا فإن المنظمات تتجه نحو الهيكل المفلطح أو </a:t>
            </a:r>
            <a:r>
              <a:rPr lang="ar-SA" sz="2700" dirty="0" smtClean="0"/>
              <a:t>المسطّح</a:t>
            </a:r>
            <a:endParaRPr lang="ar-SA" sz="2800" b="1" dirty="0"/>
          </a:p>
        </p:txBody>
      </p:sp>
      <p:sp>
        <p:nvSpPr>
          <p:cNvPr id="11" name="Slide Number Placeholder 10"/>
          <p:cNvSpPr>
            <a:spLocks noGrp="1"/>
          </p:cNvSpPr>
          <p:nvPr>
            <p:ph type="sldNum" sz="quarter" idx="4294967295"/>
          </p:nvPr>
        </p:nvSpPr>
        <p:spPr>
          <a:xfrm>
            <a:off x="838200" y="6370865"/>
            <a:ext cx="2133600" cy="365125"/>
          </a:xfrm>
          <a:prstGeom prst="rect">
            <a:avLst/>
          </a:prstGeom>
        </p:spPr>
        <p:txBody>
          <a:bodyPr/>
          <a:lstStyle/>
          <a:p>
            <a:fld id="{034478D0-3C0B-478B-90DB-2D5541693E42}" type="slidenum">
              <a:rPr lang="ar-SA" sz="1600"/>
              <a:pPr/>
              <a:t>25</a:t>
            </a:fld>
            <a:endParaRPr lang="ar-SA" sz="1600" dirty="0"/>
          </a:p>
        </p:txBody>
      </p:sp>
      <p:cxnSp>
        <p:nvCxnSpPr>
          <p:cNvPr id="12" name="Straight Arrow Connector 5"/>
          <p:cNvCxnSpPr/>
          <p:nvPr/>
        </p:nvCxnSpPr>
        <p:spPr>
          <a:xfrm flipH="1" flipV="1">
            <a:off x="6177136" y="2852936"/>
            <a:ext cx="499496" cy="1588"/>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4" name="Straight Arrow Connector 5"/>
          <p:cNvCxnSpPr/>
          <p:nvPr/>
        </p:nvCxnSpPr>
        <p:spPr>
          <a:xfrm rot="10800000">
            <a:off x="7473280" y="3284984"/>
            <a:ext cx="571504" cy="1588"/>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5" name="Straight Arrow Connector 5"/>
          <p:cNvCxnSpPr/>
          <p:nvPr/>
        </p:nvCxnSpPr>
        <p:spPr>
          <a:xfrm rot="10800000">
            <a:off x="4664968" y="3284984"/>
            <a:ext cx="571504" cy="1588"/>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6" name="Straight Arrow Connector 5"/>
          <p:cNvCxnSpPr/>
          <p:nvPr/>
        </p:nvCxnSpPr>
        <p:spPr>
          <a:xfrm rot="10800000">
            <a:off x="7113240" y="3715444"/>
            <a:ext cx="571504" cy="1588"/>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7" name="Straight Arrow Connector 5"/>
          <p:cNvCxnSpPr/>
          <p:nvPr/>
        </p:nvCxnSpPr>
        <p:spPr>
          <a:xfrm rot="10800000">
            <a:off x="2072681" y="3271282"/>
            <a:ext cx="571504" cy="1588"/>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842196217"/>
      </p:ext>
    </p:extLst>
  </p:cSld>
  <p:clrMapOvr>
    <a:masterClrMapping/>
  </p:clrMapOvr>
  <p:transition spd="slow">
    <p:wheel spokes="8"/>
    <p:sndAc>
      <p:stSnd>
        <p:snd r:embed="rId3" name="camera.wav"/>
      </p:stSnd>
    </p:sndAc>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451077" y="383765"/>
            <a:ext cx="8858312" cy="5643602"/>
          </a:xfrm>
        </p:spPr>
        <p:style>
          <a:lnRef idx="1">
            <a:schemeClr val="accent4"/>
          </a:lnRef>
          <a:fillRef idx="2">
            <a:schemeClr val="accent4"/>
          </a:fillRef>
          <a:effectRef idx="1">
            <a:schemeClr val="accent4"/>
          </a:effectRef>
          <a:fontRef idx="minor">
            <a:schemeClr val="dk1"/>
          </a:fontRef>
        </p:style>
        <p:txBody>
          <a:bodyPr>
            <a:normAutofit/>
          </a:bodyPr>
          <a:lstStyle/>
          <a:p>
            <a:pPr algn="just">
              <a:buNone/>
            </a:pPr>
            <a:r>
              <a:rPr lang="ar-SA" sz="2800" b="1" u="sng" dirty="0"/>
              <a:t>2- السلطة</a:t>
            </a:r>
            <a:r>
              <a:rPr lang="ar-SA" sz="2800" b="1" dirty="0"/>
              <a:t>: </a:t>
            </a:r>
            <a:r>
              <a:rPr lang="en-US" sz="2800" b="1" dirty="0"/>
              <a:t> </a:t>
            </a:r>
            <a:r>
              <a:rPr lang="en-US" sz="2800" b="1" dirty="0">
                <a:solidFill>
                  <a:srgbClr val="FF0000"/>
                </a:solidFill>
              </a:rPr>
              <a:t>Authority</a:t>
            </a:r>
            <a:r>
              <a:rPr lang="ar-SA" sz="2800" dirty="0"/>
              <a:t>الحق الرسمي والقانوني الذي يتمتع فيه المدير لاتخاذ القرارات وإصدار الأوامر، وتخصيص الموارد بهدف الوصول لأهداف المنظمة المحددة.</a:t>
            </a:r>
          </a:p>
          <a:p>
            <a:pPr algn="just">
              <a:buNone/>
            </a:pPr>
            <a:r>
              <a:rPr lang="ar-SA" sz="2800" b="1" u="sng" dirty="0">
                <a:solidFill>
                  <a:srgbClr val="002060"/>
                </a:solidFill>
              </a:rPr>
              <a:t>خصائص السلطة</a:t>
            </a:r>
            <a:r>
              <a:rPr lang="ar-SA" sz="2800" b="1" dirty="0">
                <a:solidFill>
                  <a:srgbClr val="002060"/>
                </a:solidFill>
              </a:rPr>
              <a:t>: </a:t>
            </a:r>
            <a:endParaRPr lang="ar-SA" sz="2800" dirty="0">
              <a:solidFill>
                <a:srgbClr val="002060"/>
              </a:solidFill>
            </a:endParaRPr>
          </a:p>
          <a:p>
            <a:pPr algn="just">
              <a:buNone/>
            </a:pPr>
            <a:r>
              <a:rPr lang="ar-SA" sz="2800" dirty="0"/>
              <a:t>1- ملازمة للموقع الوظيفي وليس للأفراد.</a:t>
            </a:r>
          </a:p>
          <a:p>
            <a:pPr algn="just">
              <a:buNone/>
            </a:pPr>
            <a:r>
              <a:rPr lang="ar-SA" sz="2800" dirty="0"/>
              <a:t>2- يجب أن تكون مقبولة من قبل المرؤوسين.       </a:t>
            </a:r>
          </a:p>
          <a:p>
            <a:pPr algn="just">
              <a:buNone/>
            </a:pPr>
            <a:r>
              <a:rPr lang="ar-SA" sz="2800" dirty="0"/>
              <a:t>3- تتدفق رأسياً (تنازلياً) في الهيكل التنظيمي.</a:t>
            </a:r>
          </a:p>
          <a:p>
            <a:pPr algn="just">
              <a:buNone/>
            </a:pPr>
            <a:endParaRPr lang="ar-SA" sz="2800" dirty="0"/>
          </a:p>
          <a:p>
            <a:pPr algn="just">
              <a:buNone/>
            </a:pPr>
            <a:r>
              <a:rPr lang="ar-SA" sz="2800" dirty="0"/>
              <a:t>* ويفترض أن تتعزز السلطة </a:t>
            </a:r>
            <a:r>
              <a:rPr lang="ar-SA" sz="2800" b="1" dirty="0">
                <a:solidFill>
                  <a:srgbClr val="0070C0"/>
                </a:solidFill>
              </a:rPr>
              <a:t>(بالقوة)</a:t>
            </a:r>
            <a:r>
              <a:rPr lang="ar-SA" sz="2800" dirty="0"/>
              <a:t> التي تشير إلى القدرة على التأثير الإيجابي من خلال خصائص يمتلكها الفرد أين ما كان موقعه في المنظمة.</a:t>
            </a:r>
          </a:p>
        </p:txBody>
      </p:sp>
      <p:sp>
        <p:nvSpPr>
          <p:cNvPr id="6" name="Slide Number Placeholder 5"/>
          <p:cNvSpPr>
            <a:spLocks noGrp="1"/>
          </p:cNvSpPr>
          <p:nvPr>
            <p:ph type="sldNum" sz="quarter" idx="4294967295"/>
          </p:nvPr>
        </p:nvSpPr>
        <p:spPr>
          <a:xfrm>
            <a:off x="838200" y="6428921"/>
            <a:ext cx="2133600" cy="365125"/>
          </a:xfrm>
          <a:prstGeom prst="rect">
            <a:avLst/>
          </a:prstGeom>
        </p:spPr>
        <p:txBody>
          <a:bodyPr/>
          <a:lstStyle/>
          <a:p>
            <a:fld id="{034478D0-3C0B-478B-90DB-2D5541693E42}" type="slidenum">
              <a:rPr lang="ar-SA" sz="1600"/>
              <a:pPr/>
              <a:t>26</a:t>
            </a:fld>
            <a:endParaRPr lang="ar-SA" sz="1600" dirty="0"/>
          </a:p>
        </p:txBody>
      </p:sp>
      <p:sp>
        <p:nvSpPr>
          <p:cNvPr id="5" name="مثلث متساوي الساقين 4"/>
          <p:cNvSpPr/>
          <p:nvPr/>
        </p:nvSpPr>
        <p:spPr>
          <a:xfrm>
            <a:off x="1254926" y="2837377"/>
            <a:ext cx="1657344" cy="1471622"/>
          </a:xfrm>
          <a:prstGeom prst="triangle">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9" name="مثلث متساوي الساقين 8"/>
          <p:cNvSpPr/>
          <p:nvPr/>
        </p:nvSpPr>
        <p:spPr>
          <a:xfrm rot="10800000">
            <a:off x="1224284" y="2669453"/>
            <a:ext cx="1718628" cy="1392799"/>
          </a:xfrm>
          <a:prstGeom prst="triangl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solidFill>
                <a:srgbClr val="00B0F0"/>
              </a:solidFill>
            </a:endParaRPr>
          </a:p>
        </p:txBody>
      </p:sp>
      <p:sp>
        <p:nvSpPr>
          <p:cNvPr id="8" name="Line Callout 2 7"/>
          <p:cNvSpPr/>
          <p:nvPr/>
        </p:nvSpPr>
        <p:spPr>
          <a:xfrm>
            <a:off x="2995664" y="1700808"/>
            <a:ext cx="1071570" cy="928694"/>
          </a:xfrm>
          <a:prstGeom prst="borderCallout2">
            <a:avLst>
              <a:gd name="adj1" fmla="val 18750"/>
              <a:gd name="adj2" fmla="val -8333"/>
              <a:gd name="adj3" fmla="val 18750"/>
              <a:gd name="adj4" fmla="val -16667"/>
              <a:gd name="adj5" fmla="val 142194"/>
              <a:gd name="adj6" fmla="val -6824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b="1" dirty="0" smtClean="0">
                <a:solidFill>
                  <a:schemeClr val="tx1"/>
                </a:solidFill>
              </a:rPr>
              <a:t>السلطة </a:t>
            </a:r>
          </a:p>
          <a:p>
            <a:pPr algn="ctr"/>
            <a:r>
              <a:rPr lang="ar-SA" b="1" dirty="0" smtClean="0">
                <a:solidFill>
                  <a:schemeClr val="tx1"/>
                </a:solidFill>
              </a:rPr>
              <a:t>والمسؤولية</a:t>
            </a:r>
          </a:p>
          <a:p>
            <a:pPr algn="ctr"/>
            <a:r>
              <a:rPr lang="ar-SA" b="1" dirty="0" smtClean="0">
                <a:solidFill>
                  <a:schemeClr val="tx1"/>
                </a:solidFill>
              </a:rPr>
              <a:t>والمساءلة</a:t>
            </a:r>
            <a:endParaRPr lang="en-US" b="1" dirty="0">
              <a:solidFill>
                <a:schemeClr val="tx1"/>
              </a:solidFill>
            </a:endParaRPr>
          </a:p>
        </p:txBody>
      </p:sp>
      <p:sp>
        <p:nvSpPr>
          <p:cNvPr id="10" name="Line Callout 3 9"/>
          <p:cNvSpPr/>
          <p:nvPr/>
        </p:nvSpPr>
        <p:spPr>
          <a:xfrm>
            <a:off x="719141" y="1648821"/>
            <a:ext cx="1071570" cy="928694"/>
          </a:xfrm>
          <a:prstGeom prst="borderCallout3">
            <a:avLst>
              <a:gd name="adj1" fmla="val 18750"/>
              <a:gd name="adj2" fmla="val -8333"/>
              <a:gd name="adj3" fmla="val 18750"/>
              <a:gd name="adj4" fmla="val -16667"/>
              <a:gd name="adj5" fmla="val 100000"/>
              <a:gd name="adj6" fmla="val -16667"/>
              <a:gd name="adj7" fmla="val 235010"/>
              <a:gd name="adj8" fmla="val 9596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b="1" dirty="0" smtClean="0">
                <a:solidFill>
                  <a:schemeClr val="tx1"/>
                </a:solidFill>
              </a:rPr>
              <a:t>عدد</a:t>
            </a:r>
          </a:p>
          <a:p>
            <a:pPr algn="ctr"/>
            <a:r>
              <a:rPr lang="ar-SA" b="1" dirty="0" smtClean="0">
                <a:solidFill>
                  <a:schemeClr val="tx1"/>
                </a:solidFill>
              </a:rPr>
              <a:t>الإداريين </a:t>
            </a:r>
            <a:endParaRPr lang="en-US" b="1" dirty="0">
              <a:solidFill>
                <a:schemeClr val="tx1"/>
              </a:solidFill>
            </a:endParaRPr>
          </a:p>
        </p:txBody>
      </p:sp>
    </p:spTree>
    <p:extLst>
      <p:ext uri="{BB962C8B-B14F-4D97-AF65-F5344CB8AC3E}">
        <p14:creationId xmlns:p14="http://schemas.microsoft.com/office/powerpoint/2010/main" val="1199118989"/>
      </p:ext>
    </p:extLst>
  </p:cSld>
  <p:clrMapOvr>
    <a:masterClrMapping/>
  </p:clrMapOvr>
  <p:transition spd="slow">
    <p:wipe dir="r"/>
    <p:sndAc>
      <p:stSnd>
        <p:snd r:embed="rId3" name="arrow.wav"/>
      </p:stSnd>
    </p:sndAc>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488504" y="332656"/>
            <a:ext cx="8533612" cy="5857892"/>
          </a:xfrm>
        </p:spPr>
        <p:style>
          <a:lnRef idx="1">
            <a:schemeClr val="accent5"/>
          </a:lnRef>
          <a:fillRef idx="2">
            <a:schemeClr val="accent5"/>
          </a:fillRef>
          <a:effectRef idx="1">
            <a:schemeClr val="accent5"/>
          </a:effectRef>
          <a:fontRef idx="minor">
            <a:schemeClr val="dk1"/>
          </a:fontRef>
        </p:style>
        <p:txBody>
          <a:bodyPr>
            <a:normAutofit/>
          </a:bodyPr>
          <a:lstStyle/>
          <a:p>
            <a:pPr algn="just">
              <a:buNone/>
            </a:pPr>
            <a:r>
              <a:rPr lang="ar-SA" sz="2800" b="1" u="sng" dirty="0"/>
              <a:t>3- المسؤولية:</a:t>
            </a:r>
            <a:r>
              <a:rPr lang="ar-SA" sz="2800" b="1" dirty="0"/>
              <a:t> </a:t>
            </a:r>
            <a:r>
              <a:rPr lang="ar-SA" sz="2800" dirty="0" smtClean="0"/>
              <a:t>تعهد </a:t>
            </a:r>
            <a:r>
              <a:rPr lang="ar-SA" sz="2800" dirty="0"/>
              <a:t>والتزام الفرد في المنظمة بأداء مهام وأنشطة خصصت له ضمن السلطة التي منحت له، وهي </a:t>
            </a:r>
            <a:r>
              <a:rPr lang="ar-SA" sz="2800" b="1" dirty="0">
                <a:solidFill>
                  <a:srgbClr val="0070C0"/>
                </a:solidFill>
              </a:rPr>
              <a:t>مكافئة</a:t>
            </a:r>
            <a:r>
              <a:rPr lang="ar-SA" sz="2800" dirty="0"/>
              <a:t> لتلك السلطة. </a:t>
            </a:r>
            <a:endParaRPr lang="ar-SA" sz="2800" dirty="0" smtClean="0"/>
          </a:p>
          <a:p>
            <a:pPr algn="just">
              <a:buNone/>
            </a:pPr>
            <a:endParaRPr lang="ar-SA" sz="2800" dirty="0"/>
          </a:p>
          <a:p>
            <a:pPr algn="just">
              <a:buNone/>
            </a:pPr>
            <a:r>
              <a:rPr lang="ar-SA" sz="2800" b="1" u="sng" dirty="0"/>
              <a:t>4- المساءلة (المحاسبة):</a:t>
            </a:r>
            <a:r>
              <a:rPr lang="ar-SA" sz="2800" b="1" dirty="0"/>
              <a:t> </a:t>
            </a:r>
            <a:r>
              <a:rPr lang="ar-SA" sz="2800" dirty="0" smtClean="0"/>
              <a:t>بمعنى </a:t>
            </a:r>
            <a:r>
              <a:rPr lang="ar-SA" sz="2800" dirty="0"/>
              <a:t>أن أصحاب السلطات والمسؤوليات معرّضين لتقديم تقارير تبرر، وتعلل أسباب النتائج التي توصلوا إليها، أو التصرفات التي قاموا بها. وذلك لمن هو أعلى منهم في سلسلة الأمر</a:t>
            </a:r>
            <a:r>
              <a:rPr lang="ar-SA" sz="2800" dirty="0" smtClean="0"/>
              <a:t>.</a:t>
            </a:r>
          </a:p>
          <a:p>
            <a:pPr algn="just">
              <a:buNone/>
            </a:pPr>
            <a:endParaRPr lang="ar-SA" sz="2800" dirty="0"/>
          </a:p>
          <a:p>
            <a:pPr algn="just">
              <a:buNone/>
            </a:pPr>
            <a:r>
              <a:rPr lang="ar-SA" sz="2800" b="1" u="sng" dirty="0"/>
              <a:t>5- التفويض (التخويل):</a:t>
            </a:r>
            <a:r>
              <a:rPr lang="ar-SA" sz="2800" dirty="0"/>
              <a:t> </a:t>
            </a:r>
            <a:r>
              <a:rPr lang="ar-SA" sz="2800" dirty="0" smtClean="0"/>
              <a:t>نقل </a:t>
            </a:r>
            <a:r>
              <a:rPr lang="ar-SA" sz="2800" dirty="0"/>
              <a:t>أو تخويل صلاحيات أو سلطات جزئية إلى شخص في مستوى إداري أدنى. وهذا التفويض قد يكون عالي أو منخفض. </a:t>
            </a:r>
          </a:p>
          <a:p>
            <a:pPr algn="just">
              <a:buNone/>
            </a:pPr>
            <a:endParaRPr lang="ar-SA" sz="1000" dirty="0"/>
          </a:p>
          <a:p>
            <a:pPr algn="just">
              <a:buNone/>
            </a:pPr>
            <a:r>
              <a:rPr lang="ar-SA" sz="2800" b="1" dirty="0"/>
              <a:t>*</a:t>
            </a:r>
            <a:r>
              <a:rPr lang="ar-SA" sz="2800" dirty="0"/>
              <a:t> السلطة تفوض والمسؤولية لا تفوض.</a:t>
            </a:r>
          </a:p>
        </p:txBody>
      </p:sp>
      <p:sp>
        <p:nvSpPr>
          <p:cNvPr id="5" name="Slide Number Placeholder 4"/>
          <p:cNvSpPr>
            <a:spLocks noGrp="1"/>
          </p:cNvSpPr>
          <p:nvPr>
            <p:ph type="sldNum" sz="quarter" idx="4294967295"/>
          </p:nvPr>
        </p:nvSpPr>
        <p:spPr>
          <a:xfrm>
            <a:off x="838200" y="6501491"/>
            <a:ext cx="2133600" cy="365125"/>
          </a:xfrm>
          <a:prstGeom prst="rect">
            <a:avLst/>
          </a:prstGeom>
        </p:spPr>
        <p:txBody>
          <a:bodyPr/>
          <a:lstStyle/>
          <a:p>
            <a:fld id="{034478D0-3C0B-478B-90DB-2D5541693E42}" type="slidenum">
              <a:rPr lang="ar-SA" sz="1600"/>
              <a:pPr/>
              <a:t>27</a:t>
            </a:fld>
            <a:endParaRPr lang="ar-SA" sz="1600" dirty="0"/>
          </a:p>
        </p:txBody>
      </p:sp>
      <p:sp>
        <p:nvSpPr>
          <p:cNvPr id="2" name="TextBox 1"/>
          <p:cNvSpPr txBox="1"/>
          <p:nvPr/>
        </p:nvSpPr>
        <p:spPr>
          <a:xfrm>
            <a:off x="4664968" y="5821216"/>
            <a:ext cx="576064" cy="369332"/>
          </a:xfrm>
          <a:prstGeom prst="rect">
            <a:avLst/>
          </a:prstGeom>
          <a:noFill/>
        </p:spPr>
        <p:txBody>
          <a:bodyPr wrap="square" rtlCol="0">
            <a:spAutoFit/>
          </a:bodyPr>
          <a:lstStyle/>
          <a:p>
            <a:r>
              <a:rPr lang="en-US" dirty="0" smtClean="0"/>
              <a:t>27</a:t>
            </a:r>
            <a:endParaRPr lang="en-US" dirty="0"/>
          </a:p>
        </p:txBody>
      </p:sp>
    </p:spTree>
    <p:extLst>
      <p:ext uri="{BB962C8B-B14F-4D97-AF65-F5344CB8AC3E}">
        <p14:creationId xmlns:p14="http://schemas.microsoft.com/office/powerpoint/2010/main" val="3178478305"/>
      </p:ext>
    </p:extLst>
  </p:cSld>
  <p:clrMapOvr>
    <a:masterClrMapping/>
  </p:clrMapOvr>
  <p:transition spd="slow">
    <p:wipe dir="d"/>
    <p:sndAc>
      <p:stSnd>
        <p:snd r:embed="rId2" name="arrow.wav"/>
      </p:stSnd>
    </p:sndAc>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128464" y="188640"/>
            <a:ext cx="9289032" cy="6048672"/>
          </a:xfrm>
        </p:spPr>
        <p:style>
          <a:lnRef idx="1">
            <a:schemeClr val="accent1"/>
          </a:lnRef>
          <a:fillRef idx="2">
            <a:schemeClr val="accent1"/>
          </a:fillRef>
          <a:effectRef idx="1">
            <a:schemeClr val="accent1"/>
          </a:effectRef>
          <a:fontRef idx="minor">
            <a:schemeClr val="dk1"/>
          </a:fontRef>
        </p:style>
        <p:txBody>
          <a:bodyPr>
            <a:normAutofit lnSpcReduction="10000"/>
          </a:bodyPr>
          <a:lstStyle/>
          <a:p>
            <a:pPr algn="just">
              <a:buNone/>
            </a:pPr>
            <a:r>
              <a:rPr lang="ar-SA" sz="2800" b="1" u="sng" dirty="0"/>
              <a:t>6- نطاق الإشراف: </a:t>
            </a:r>
            <a:r>
              <a:rPr lang="ar-SA" sz="2800" dirty="0"/>
              <a:t>”عدد العاملين أو الوحدات الذين يشرف عليهم رئيس واحد“. ففي المداخل التقليدية كان يعتقد بأن نطاق الإشراف الجيد هو من 6-10 </a:t>
            </a:r>
            <a:r>
              <a:rPr lang="ar-SA" sz="2700" dirty="0"/>
              <a:t>أفراد للمدير الواحد. في حين أنه اتسع اليوم ليشمل أكثر من 30 فرداً.</a:t>
            </a:r>
          </a:p>
          <a:p>
            <a:pPr algn="just">
              <a:buNone/>
            </a:pPr>
            <a:endParaRPr lang="ar-SA" sz="1000" b="1" u="sng" dirty="0"/>
          </a:p>
          <a:p>
            <a:pPr algn="just">
              <a:buNone/>
            </a:pPr>
            <a:r>
              <a:rPr lang="ar-SA" sz="2800" b="1" u="sng" dirty="0"/>
              <a:t>العوامل التي تحدد طبيعة حجم نطاق الإشراف:</a:t>
            </a:r>
          </a:p>
          <a:p>
            <a:pPr algn="just">
              <a:buNone/>
            </a:pPr>
            <a:r>
              <a:rPr lang="ar-SA" sz="2800" dirty="0"/>
              <a:t>1- عندما يؤدي المرؤوسين أعمالاً تتسم بالثبات أو الروتين.</a:t>
            </a:r>
          </a:p>
          <a:p>
            <a:pPr algn="just">
              <a:buNone/>
            </a:pPr>
            <a:r>
              <a:rPr lang="ar-SA" sz="2800" dirty="0"/>
              <a:t>2- عندما يؤدي المرؤوسين أعمالاً متشابهة أو متكررة.</a:t>
            </a:r>
          </a:p>
          <a:p>
            <a:pPr algn="just">
              <a:buNone/>
            </a:pPr>
            <a:r>
              <a:rPr lang="ar-SA" sz="2800" dirty="0"/>
              <a:t>3- مدى تركز المرؤوسين في مكان واحد غير متباعدين.</a:t>
            </a:r>
          </a:p>
          <a:p>
            <a:pPr algn="just">
              <a:buNone/>
            </a:pPr>
            <a:r>
              <a:rPr lang="ar-SA" sz="2800" dirty="0"/>
              <a:t>4- في حالة كون المرؤوسين مدربين جيداً.</a:t>
            </a:r>
          </a:p>
          <a:p>
            <a:pPr algn="just">
              <a:buNone/>
            </a:pPr>
            <a:r>
              <a:rPr lang="ar-SA" sz="2800" dirty="0"/>
              <a:t>5- إذا كان بالإمكان وضع إجراءات وقواعد عمل واضحة لأداء المهمات.</a:t>
            </a:r>
          </a:p>
          <a:p>
            <a:pPr algn="just">
              <a:buNone/>
            </a:pPr>
            <a:r>
              <a:rPr lang="ar-SA" sz="2800" dirty="0"/>
              <a:t>6- إذا كان هنالك أنظمة تدعم عمل المديرين ومساعدون كفؤ لهم.</a:t>
            </a:r>
          </a:p>
          <a:p>
            <a:pPr algn="just">
              <a:buNone/>
            </a:pPr>
            <a:r>
              <a:rPr lang="ar-SA" sz="2800" dirty="0"/>
              <a:t>7- إذا كانت حاجة المديرين من الوقت قليلة لأداء أنشطة التنسيق.</a:t>
            </a:r>
          </a:p>
          <a:p>
            <a:pPr algn="just">
              <a:buNone/>
            </a:pPr>
            <a:r>
              <a:rPr lang="ar-SA" sz="2800" dirty="0"/>
              <a:t>8- أسلوب المدير وتفضيلاته بخصوص نطاق الإشراف الواسع أو الضيق.</a:t>
            </a:r>
          </a:p>
        </p:txBody>
      </p:sp>
      <p:sp>
        <p:nvSpPr>
          <p:cNvPr id="5" name="Slide Number Placeholder 4"/>
          <p:cNvSpPr>
            <a:spLocks noGrp="1"/>
          </p:cNvSpPr>
          <p:nvPr>
            <p:ph type="sldNum" sz="quarter" idx="4294967295"/>
          </p:nvPr>
        </p:nvSpPr>
        <p:spPr>
          <a:xfrm>
            <a:off x="9129464" y="5949280"/>
            <a:ext cx="609600" cy="521208"/>
          </a:xfrm>
          <a:prstGeom prst="rect">
            <a:avLst/>
          </a:prstGeom>
        </p:spPr>
        <p:txBody>
          <a:bodyPr/>
          <a:lstStyle/>
          <a:p>
            <a:fld id="{034478D0-3C0B-478B-90DB-2D5541693E42}" type="slidenum">
              <a:rPr lang="ar-SA" sz="1600"/>
              <a:pPr/>
              <a:t>28</a:t>
            </a:fld>
            <a:endParaRPr lang="ar-SA" sz="1600" dirty="0"/>
          </a:p>
        </p:txBody>
      </p:sp>
    </p:spTree>
    <p:extLst>
      <p:ext uri="{BB962C8B-B14F-4D97-AF65-F5344CB8AC3E}">
        <p14:creationId xmlns:p14="http://schemas.microsoft.com/office/powerpoint/2010/main" val="52252751"/>
      </p:ext>
    </p:extLst>
  </p:cSld>
  <p:clrMapOvr>
    <a:masterClrMapping/>
  </p:clrMapOvr>
  <p:transition spd="slow">
    <p:pull dir="rd"/>
    <p:sndAc>
      <p:stSnd>
        <p:snd r:embed="rId2" name="arrow.wav"/>
      </p:stSnd>
    </p:sndAc>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272480" y="188640"/>
            <a:ext cx="9361040" cy="6000768"/>
          </a:xfrm>
        </p:spPr>
        <p:style>
          <a:lnRef idx="1">
            <a:schemeClr val="accent2"/>
          </a:lnRef>
          <a:fillRef idx="2">
            <a:schemeClr val="accent2"/>
          </a:fillRef>
          <a:effectRef idx="1">
            <a:schemeClr val="accent2"/>
          </a:effectRef>
          <a:fontRef idx="minor">
            <a:schemeClr val="dk1"/>
          </a:fontRef>
        </p:style>
        <p:txBody>
          <a:bodyPr>
            <a:noAutofit/>
          </a:bodyPr>
          <a:lstStyle/>
          <a:p>
            <a:pPr algn="just">
              <a:buNone/>
            </a:pPr>
            <a:r>
              <a:rPr lang="ar-SA" sz="2800" b="1" dirty="0"/>
              <a:t>*</a:t>
            </a:r>
            <a:r>
              <a:rPr lang="ar-SA" sz="2800" dirty="0"/>
              <a:t> نطاق الإشراف الواسع        هيكل مفلطح أو مسطّح. </a:t>
            </a:r>
          </a:p>
          <a:p>
            <a:pPr algn="just">
              <a:buNone/>
            </a:pPr>
            <a:r>
              <a:rPr lang="ar-SA" sz="2800" b="1" dirty="0"/>
              <a:t>*</a:t>
            </a:r>
            <a:r>
              <a:rPr lang="ar-SA" sz="2800" dirty="0"/>
              <a:t> نطاق الإشراف الضيق       هيكل طويل (هيكل يضم عدداً أكبر من المدراء، وبالتالي فهو أكثر تكلفة، وأقل كفاءة، وأقل مرونة، وأقل استجابة لردود فعل الزبائن).   </a:t>
            </a:r>
            <a:endParaRPr lang="ar-SA" sz="2800" b="1" u="sng" dirty="0"/>
          </a:p>
          <a:p>
            <a:pPr algn="just">
              <a:buNone/>
            </a:pPr>
            <a:r>
              <a:rPr lang="ar-SA" sz="2800" b="1" u="sng" dirty="0"/>
              <a:t>7- المركزية واللامركزية: </a:t>
            </a:r>
          </a:p>
          <a:p>
            <a:pPr algn="just">
              <a:buNone/>
            </a:pPr>
            <a:r>
              <a:rPr lang="ar-SA" sz="2800" b="1" dirty="0" err="1"/>
              <a:t>المركزية</a:t>
            </a:r>
            <a:r>
              <a:rPr lang="ar-SA" sz="2800" dirty="0" err="1"/>
              <a:t> </a:t>
            </a:r>
            <a:r>
              <a:rPr lang="ar-SA" sz="2800" dirty="0"/>
              <a:t>:     تجميع وتركيز سلطات اتخاذ القرار في المستوى الأعلى من الإدارة. وبشكلٍ عام ترتبط المركزية بالأشكال التقليدية للتنظيم.</a:t>
            </a:r>
          </a:p>
          <a:p>
            <a:pPr algn="just">
              <a:buNone/>
            </a:pPr>
            <a:r>
              <a:rPr lang="ar-SA" sz="2800" b="1" dirty="0"/>
              <a:t>اللامركزية</a:t>
            </a:r>
            <a:r>
              <a:rPr lang="ar-SA" sz="2800" dirty="0"/>
              <a:t>:      توزيع سلطات اتخاذ القرار على جميع المستويات الإدارية في المنظمة. وبشكلٍ عام ترتبط اللامركزية بالأشكال الحديثة للتنظيم. </a:t>
            </a:r>
            <a:r>
              <a:rPr lang="ar-SA" sz="2800" u="sng" dirty="0"/>
              <a:t>وتعمل المنظمات اليوم في إطار لامركزية عالية</a:t>
            </a:r>
            <a:r>
              <a:rPr lang="ar-SA" sz="2800" dirty="0"/>
              <a:t> بفعل التطور الكبير في </a:t>
            </a:r>
            <a:r>
              <a:rPr lang="ar-SA" sz="2400" dirty="0" smtClean="0"/>
              <a:t>تكنولوجيا المعلومات</a:t>
            </a:r>
            <a:r>
              <a:rPr lang="ar-SA" sz="2800" dirty="0" smtClean="0"/>
              <a:t>(المتابعة </a:t>
            </a:r>
            <a:r>
              <a:rPr lang="ar-SA" sz="2800" dirty="0"/>
              <a:t>عن بعد)، </a:t>
            </a:r>
            <a:r>
              <a:rPr lang="ar-SA" sz="2700" dirty="0"/>
              <a:t>والتفويض الواسع، والتمكين المستمر، والهياكل المسطّحة والمرنة</a:t>
            </a:r>
            <a:r>
              <a:rPr lang="ar-SA" sz="2700" dirty="0" smtClean="0"/>
              <a:t>...</a:t>
            </a:r>
            <a:endParaRPr lang="ar-SA" sz="1000" dirty="0"/>
          </a:p>
          <a:p>
            <a:pPr algn="just">
              <a:buNone/>
            </a:pPr>
            <a:r>
              <a:rPr lang="ar-SA" sz="2800" dirty="0"/>
              <a:t>* في الحياة العملية لا يوجد مركزية أو لامركزية مطلقة، بل يوجد مزج.</a:t>
            </a:r>
          </a:p>
        </p:txBody>
      </p:sp>
      <p:sp>
        <p:nvSpPr>
          <p:cNvPr id="8" name="Slide Number Placeholder 7"/>
          <p:cNvSpPr>
            <a:spLocks noGrp="1"/>
          </p:cNvSpPr>
          <p:nvPr>
            <p:ph type="sldNum" sz="quarter" idx="4294967295"/>
          </p:nvPr>
        </p:nvSpPr>
        <p:spPr>
          <a:xfrm>
            <a:off x="838200" y="6428921"/>
            <a:ext cx="2133600" cy="365125"/>
          </a:xfrm>
          <a:prstGeom prst="rect">
            <a:avLst/>
          </a:prstGeom>
        </p:spPr>
        <p:txBody>
          <a:bodyPr/>
          <a:lstStyle/>
          <a:p>
            <a:fld id="{034478D0-3C0B-478B-90DB-2D5541693E42}" type="slidenum">
              <a:rPr lang="ar-SA" sz="1600"/>
              <a:pPr/>
              <a:t>29</a:t>
            </a:fld>
            <a:endParaRPr lang="ar-SA" sz="1600" dirty="0"/>
          </a:p>
        </p:txBody>
      </p:sp>
      <p:cxnSp>
        <p:nvCxnSpPr>
          <p:cNvPr id="6" name="رابط كسهم مستقيم 5"/>
          <p:cNvCxnSpPr/>
          <p:nvPr/>
        </p:nvCxnSpPr>
        <p:spPr>
          <a:xfrm rot="10800000">
            <a:off x="6105128" y="476672"/>
            <a:ext cx="571504" cy="1588"/>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7" name="رابط كسهم مستقيم 6"/>
          <p:cNvCxnSpPr/>
          <p:nvPr/>
        </p:nvCxnSpPr>
        <p:spPr>
          <a:xfrm rot="10800000">
            <a:off x="6105128" y="980728"/>
            <a:ext cx="571504" cy="1588"/>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3" name="Straight Arrow Connector 5"/>
          <p:cNvCxnSpPr/>
          <p:nvPr/>
        </p:nvCxnSpPr>
        <p:spPr>
          <a:xfrm rot="10800000">
            <a:off x="7617296" y="2852936"/>
            <a:ext cx="571504" cy="1588"/>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4" name="Straight Arrow Connector 5"/>
          <p:cNvCxnSpPr/>
          <p:nvPr/>
        </p:nvCxnSpPr>
        <p:spPr>
          <a:xfrm rot="10800000">
            <a:off x="7617296" y="3789040"/>
            <a:ext cx="571504" cy="1588"/>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692284711"/>
      </p:ext>
    </p:extLst>
  </p:cSld>
  <p:clrMapOvr>
    <a:masterClrMapping/>
  </p:clrMapOvr>
  <p:transition spd="slow">
    <p:cover dir="ld"/>
    <p:sndAc>
      <p:stSnd>
        <p:snd r:embed="rId2" name="arrow.wav"/>
      </p:stSnd>
    </p:sndAc>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416496" y="279614"/>
            <a:ext cx="8858312" cy="5715040"/>
          </a:xfrm>
        </p:spPr>
        <p:style>
          <a:lnRef idx="1">
            <a:schemeClr val="accent4"/>
          </a:lnRef>
          <a:fillRef idx="2">
            <a:schemeClr val="accent4"/>
          </a:fillRef>
          <a:effectRef idx="1">
            <a:schemeClr val="accent4"/>
          </a:effectRef>
          <a:fontRef idx="minor">
            <a:schemeClr val="dk1"/>
          </a:fontRef>
        </p:style>
        <p:txBody>
          <a:bodyPr>
            <a:normAutofit/>
          </a:bodyPr>
          <a:lstStyle/>
          <a:p>
            <a:pPr algn="just">
              <a:buNone/>
            </a:pPr>
            <a:r>
              <a:rPr lang="ar-SA" sz="2800" b="1" dirty="0"/>
              <a:t> </a:t>
            </a:r>
            <a:r>
              <a:rPr lang="ar-SA" sz="3600" b="1" dirty="0">
                <a:solidFill>
                  <a:schemeClr val="tx1"/>
                </a:solidFill>
              </a:rPr>
              <a:t>أنواع السلطة:</a:t>
            </a:r>
          </a:p>
          <a:p>
            <a:pPr algn="just">
              <a:buNone/>
            </a:pPr>
            <a:endParaRPr lang="ar-SA" sz="1000" b="1" u="sng" dirty="0"/>
          </a:p>
          <a:p>
            <a:pPr algn="just">
              <a:buNone/>
            </a:pPr>
            <a:r>
              <a:rPr lang="ar-SA" sz="2800" b="1" dirty="0"/>
              <a:t>1- السلطة المباشرة (التنفيذية): </a:t>
            </a:r>
            <a:r>
              <a:rPr lang="ar-SA" sz="2800" dirty="0"/>
              <a:t>هي سلطة إتخاذ القرارات المتعلقة مباشرة بإنتاج السلع والخدمات وتسويقها (مجال عمل المنظمة لتعزيز موقفها التنافسي). </a:t>
            </a:r>
          </a:p>
          <a:p>
            <a:pPr algn="just">
              <a:buNone/>
            </a:pPr>
            <a:r>
              <a:rPr lang="ar-SA" sz="2800" b="1" dirty="0"/>
              <a:t>2- السلطة الاستشارية (سلطة الكادر المساند): </a:t>
            </a:r>
            <a:r>
              <a:rPr lang="ar-SA" sz="2800" dirty="0"/>
              <a:t>سلطة</a:t>
            </a:r>
            <a:r>
              <a:rPr lang="ar-SA" sz="2800" b="1" dirty="0"/>
              <a:t> </a:t>
            </a:r>
            <a:r>
              <a:rPr lang="ar-SA" sz="2800" dirty="0"/>
              <a:t>متخصصة بتقديم الدعم والإسناد والنصح والاستشارة للتنفيذيين بهدف زيادة فاعلية قراراتهم. دون أن يكون لها حق اتخاذ القرار. </a:t>
            </a:r>
          </a:p>
          <a:p>
            <a:pPr algn="just">
              <a:buNone/>
            </a:pPr>
            <a:r>
              <a:rPr lang="ar-SA" sz="2800" b="1" dirty="0"/>
              <a:t>*</a:t>
            </a:r>
            <a:r>
              <a:rPr lang="ar-SA" sz="2800" dirty="0"/>
              <a:t> عادةً ما يزداد حجم السلطة الاستشارية بزيادة حجم المنظمات (موظفين استشاريين معينين)، في حين تلجاً المنظمات الصغيرة للاستعانة باستشاريين للعمل بدوام جزئي.</a:t>
            </a:r>
          </a:p>
          <a:p>
            <a:pPr algn="just">
              <a:buNone/>
            </a:pPr>
            <a:endParaRPr lang="ar-SA" sz="2800" dirty="0"/>
          </a:p>
        </p:txBody>
      </p:sp>
      <p:sp>
        <p:nvSpPr>
          <p:cNvPr id="5" name="Slide Number Placeholder 4"/>
          <p:cNvSpPr>
            <a:spLocks noGrp="1"/>
          </p:cNvSpPr>
          <p:nvPr>
            <p:ph type="sldNum" sz="quarter" idx="4294967295"/>
          </p:nvPr>
        </p:nvSpPr>
        <p:spPr>
          <a:xfrm>
            <a:off x="8510016" y="5734050"/>
            <a:ext cx="609600" cy="521208"/>
          </a:xfrm>
          <a:prstGeom prst="rect">
            <a:avLst/>
          </a:prstGeom>
        </p:spPr>
        <p:txBody>
          <a:bodyPr/>
          <a:lstStyle/>
          <a:p>
            <a:fld id="{034478D0-3C0B-478B-90DB-2D5541693E42}" type="slidenum">
              <a:rPr lang="ar-SA" sz="1600"/>
              <a:pPr/>
              <a:t>30</a:t>
            </a:fld>
            <a:endParaRPr lang="ar-SA" sz="1600" dirty="0"/>
          </a:p>
        </p:txBody>
      </p:sp>
    </p:spTree>
    <p:extLst>
      <p:ext uri="{BB962C8B-B14F-4D97-AF65-F5344CB8AC3E}">
        <p14:creationId xmlns:p14="http://schemas.microsoft.com/office/powerpoint/2010/main" val="2357420004"/>
      </p:ext>
    </p:extLst>
  </p:cSld>
  <p:clrMapOvr>
    <a:masterClrMapping/>
  </p:clrMapOvr>
  <p:transition spd="slow">
    <p:cover dir="ru"/>
    <p:sndAc>
      <p:stSnd>
        <p:snd r:embed="rId2" name="arrow.wav"/>
      </p:stSnd>
    </p:sndAc>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416496" y="476672"/>
            <a:ext cx="8858312" cy="4919566"/>
          </a:xfrm>
        </p:spPr>
        <p:style>
          <a:lnRef idx="1">
            <a:schemeClr val="accent5"/>
          </a:lnRef>
          <a:fillRef idx="2">
            <a:schemeClr val="accent5"/>
          </a:fillRef>
          <a:effectRef idx="1">
            <a:schemeClr val="accent5"/>
          </a:effectRef>
          <a:fontRef idx="minor">
            <a:schemeClr val="dk1"/>
          </a:fontRef>
        </p:style>
        <p:txBody>
          <a:bodyPr>
            <a:normAutofit/>
          </a:bodyPr>
          <a:lstStyle/>
          <a:p>
            <a:pPr algn="just">
              <a:buNone/>
            </a:pPr>
            <a:r>
              <a:rPr lang="ar-SA" sz="2800" b="1" u="sng" dirty="0"/>
              <a:t>أدوار السلطة الاستشارية:</a:t>
            </a:r>
          </a:p>
          <a:p>
            <a:pPr algn="just">
              <a:buNone/>
            </a:pPr>
            <a:endParaRPr lang="ar-SA" sz="1000" b="1" u="sng" dirty="0"/>
          </a:p>
          <a:p>
            <a:pPr algn="just">
              <a:buNone/>
            </a:pPr>
            <a:r>
              <a:rPr lang="ar-SA" sz="2800" dirty="0"/>
              <a:t>1- دور الناصح والداعم والمستشار.</a:t>
            </a:r>
          </a:p>
          <a:p>
            <a:pPr algn="just">
              <a:buNone/>
            </a:pPr>
            <a:r>
              <a:rPr lang="ar-SA" sz="2800" dirty="0"/>
              <a:t>2- دور خدمي.</a:t>
            </a:r>
          </a:p>
          <a:p>
            <a:pPr algn="just">
              <a:buNone/>
            </a:pPr>
            <a:r>
              <a:rPr lang="ar-SA" sz="2800" dirty="0"/>
              <a:t>3- دور رقابي. </a:t>
            </a:r>
          </a:p>
          <a:p>
            <a:pPr marL="457200" indent="-457200" algn="just">
              <a:buFont typeface="Arial" panose="020B0604020202020204" pitchFamily="34" charset="0"/>
              <a:buChar char="•"/>
            </a:pPr>
            <a:r>
              <a:rPr lang="ar-SA" sz="2800" dirty="0" smtClean="0"/>
              <a:t>عادةً </a:t>
            </a:r>
            <a:r>
              <a:rPr lang="ar-SA" sz="2800" dirty="0"/>
              <a:t>ما يحدث صراع بين السلطتين في المنظمة. </a:t>
            </a:r>
            <a:endParaRPr lang="ar-SA" sz="2800" dirty="0" smtClean="0"/>
          </a:p>
          <a:p>
            <a:pPr marL="0" indent="0" algn="just"/>
            <a:r>
              <a:rPr lang="ar-SA" sz="2800" b="1" dirty="0" smtClean="0"/>
              <a:t>3- السلطة الوظيفية (سلطة التخصص الدقيق): </a:t>
            </a:r>
            <a:r>
              <a:rPr lang="ar-SA" sz="2800" dirty="0" smtClean="0"/>
              <a:t>حق إعطاء أوامر وإصدار قرارات من قبل مسؤول معين في جزء من المنظمة والذي ليس له حق طبيعي أو دائم في ممارسة مثل هذه السلطة فيه. ويفترض أن يأتي دورها مكملاً للسلطتين المباشرة </a:t>
            </a:r>
            <a:r>
              <a:rPr lang="ar-SA" sz="2800" dirty="0" err="1" smtClean="0"/>
              <a:t>والإستشارية</a:t>
            </a:r>
            <a:r>
              <a:rPr lang="ar-SA" sz="2800" dirty="0" smtClean="0"/>
              <a:t>. </a:t>
            </a:r>
            <a:endParaRPr lang="ar-SA" sz="2800" b="1" dirty="0">
              <a:solidFill>
                <a:srgbClr val="FF0000"/>
              </a:solidFill>
            </a:endParaRPr>
          </a:p>
        </p:txBody>
      </p:sp>
      <p:sp>
        <p:nvSpPr>
          <p:cNvPr id="5" name="Slide Number Placeholder 4"/>
          <p:cNvSpPr>
            <a:spLocks noGrp="1"/>
          </p:cNvSpPr>
          <p:nvPr>
            <p:ph type="sldNum" sz="quarter" idx="4294967295"/>
          </p:nvPr>
        </p:nvSpPr>
        <p:spPr>
          <a:xfrm>
            <a:off x="8510016" y="5734050"/>
            <a:ext cx="609600" cy="521208"/>
          </a:xfrm>
          <a:prstGeom prst="rect">
            <a:avLst/>
          </a:prstGeom>
        </p:spPr>
        <p:txBody>
          <a:bodyPr/>
          <a:lstStyle/>
          <a:p>
            <a:fld id="{034478D0-3C0B-478B-90DB-2D5541693E42}" type="slidenum">
              <a:rPr lang="ar-SA" sz="1600"/>
              <a:pPr/>
              <a:t>31</a:t>
            </a:fld>
            <a:endParaRPr lang="ar-SA" sz="1600" dirty="0"/>
          </a:p>
        </p:txBody>
      </p:sp>
    </p:spTree>
    <p:extLst>
      <p:ext uri="{BB962C8B-B14F-4D97-AF65-F5344CB8AC3E}">
        <p14:creationId xmlns:p14="http://schemas.microsoft.com/office/powerpoint/2010/main" val="2600628824"/>
      </p:ext>
    </p:extLst>
  </p:cSld>
  <p:clrMapOvr>
    <a:masterClrMapping/>
  </p:clrMapOvr>
  <p:transition spd="slow">
    <p:wheel spokes="1"/>
    <p:sndAc>
      <p:stSnd>
        <p:snd r:embed="rId2" name="arrow.wav"/>
      </p:stSnd>
    </p:sndAc>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32</a:t>
            </a:fld>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Managemnt.pptx" id="{F22824D9-EC34-4A42-AB69-470C0C916A5B}" vid="{538AD247-3A6F-4D20-915D-41AE93FC072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كلية ادارة الاعمال</Template>
  <TotalTime>157</TotalTime>
  <Words>2143</Words>
  <Application>Microsoft Office PowerPoint</Application>
  <PresentationFormat>A4 Paper (210x297 mm)</PresentationFormat>
  <Paragraphs>279</Paragraphs>
  <Slides>32</Slides>
  <Notes>11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32</vt:i4>
      </vt:variant>
    </vt:vector>
  </HeadingPairs>
  <TitlesOfParts>
    <vt:vector size="41" baseType="lpstr">
      <vt:lpstr>ae_AlMateen</vt:lpstr>
      <vt:lpstr>Arial</vt:lpstr>
      <vt:lpstr>AYM Wadiy S_U normal.</vt:lpstr>
      <vt:lpstr>Calibri</vt:lpstr>
      <vt:lpstr>PT Bold Heading</vt:lpstr>
      <vt:lpstr>Symbol</vt:lpstr>
      <vt:lpstr>Times New Roman</vt:lpstr>
      <vt:lpstr>Wingdings</vt:lpstr>
      <vt:lpstr>Office Theme</vt:lpstr>
      <vt:lpstr>PowerPoint Presentation</vt:lpstr>
      <vt:lpstr>المحاضرة السادسة</vt:lpstr>
      <vt:lpstr>PowerPoint Presentation</vt:lpstr>
      <vt:lpstr>مقدمة:</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ثانياً: أنواع الهياكل التنظيمية</vt:lpstr>
      <vt:lpstr>PowerPoint Presentation</vt:lpstr>
      <vt:lpstr>PowerPoint Presentation</vt:lpstr>
      <vt:lpstr>PowerPoint Presentation</vt:lpstr>
      <vt:lpstr>PowerPoint Presentation</vt:lpstr>
      <vt:lpstr>PowerPoint Presentation</vt:lpstr>
      <vt:lpstr>PowerPoint Presentation</vt:lpstr>
      <vt:lpstr>ثالثاً: قضايا أخرى مهمة في التنظيم</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Bassim Ali Yoseif Alsabbgh</dc:creator>
  <cp:lastModifiedBy>studio 3</cp:lastModifiedBy>
  <cp:revision>12</cp:revision>
  <dcterms:created xsi:type="dcterms:W3CDTF">2015-09-03T07:07:53Z</dcterms:created>
  <dcterms:modified xsi:type="dcterms:W3CDTF">2015-10-08T12:25:41Z</dcterms:modified>
</cp:coreProperties>
</file>