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10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28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29" autoAdjust="0"/>
    <p:restoredTop sz="94664" autoAdjust="0"/>
  </p:normalViewPr>
  <p:slideViewPr>
    <p:cSldViewPr>
      <p:cViewPr varScale="1">
        <p:scale>
          <a:sx n="59" d="100"/>
          <a:sy n="59" d="100"/>
        </p:scale>
        <p:origin x="78" y="7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400" b="1" dirty="0" smtClean="0"/>
            <a:t>أطراف العملية</a:t>
          </a:r>
          <a:endParaRPr lang="en-GB" sz="24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/>
          <a:endParaRPr lang="en-GB" sz="2000" b="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AE940463-1762-46BA-9F37-80B884A326D3}">
      <dgm:prSet custT="1"/>
      <dgm:spPr>
        <a:solidFill>
          <a:srgbClr val="00B0F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البنك </a:t>
          </a:r>
        </a:p>
        <a:p>
          <a:r>
            <a:rPr lang="ar-SA" sz="2000" b="0" dirty="0" smtClean="0">
              <a:solidFill>
                <a:schemeClr val="tx1"/>
              </a:solidFill>
            </a:rPr>
            <a:t>(الآخذ)</a:t>
          </a:r>
        </a:p>
      </dgm:t>
    </dgm:pt>
    <dgm:pt modelId="{E8E3EBC2-0D4A-4397-AD05-7FF732758D95}" type="parTrans" cxnId="{3ED8C171-042A-4097-9234-0FE9F88F9708}">
      <dgm:prSet/>
      <dgm:spPr/>
      <dgm:t>
        <a:bodyPr/>
        <a:lstStyle/>
        <a:p>
          <a:endParaRPr lang="en-GB"/>
        </a:p>
      </dgm:t>
    </dgm:pt>
    <dgm:pt modelId="{3E52FCDE-D2E5-4EF2-A6AD-BB762DEC1029}" type="sibTrans" cxnId="{3ED8C171-042A-4097-9234-0FE9F88F9708}">
      <dgm:prSet/>
      <dgm:spPr/>
      <dgm:t>
        <a:bodyPr/>
        <a:lstStyle/>
        <a:p>
          <a:endParaRPr lang="en-GB"/>
        </a:p>
      </dgm:t>
    </dgm:pt>
    <dgm:pt modelId="{F8BB68E7-67D5-4EF0-964A-B74D44C26212}">
      <dgm:prSet custT="1"/>
      <dgm:spPr>
        <a:solidFill>
          <a:srgbClr val="FFFF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+ أصل</a:t>
          </a:r>
        </a:p>
      </dgm:t>
    </dgm:pt>
    <dgm:pt modelId="{D54EAACE-3931-4C8F-BC27-C565DEB4D80D}" type="parTrans" cxnId="{B811CBB7-1EB0-46A3-877A-CFD6944CD4E2}">
      <dgm:prSet/>
      <dgm:spPr/>
      <dgm:t>
        <a:bodyPr/>
        <a:lstStyle/>
        <a:p>
          <a:endParaRPr lang="en-GB"/>
        </a:p>
      </dgm:t>
    </dgm:pt>
    <dgm:pt modelId="{AECE1523-7D3D-4BAE-BD4A-20E7B2300784}" type="sibTrans" cxnId="{B811CBB7-1EB0-46A3-877A-CFD6944CD4E2}">
      <dgm:prSet/>
      <dgm:spPr/>
      <dgm:t>
        <a:bodyPr/>
        <a:lstStyle/>
        <a:p>
          <a:endParaRPr lang="en-GB"/>
        </a:p>
      </dgm:t>
    </dgm:pt>
    <dgm:pt modelId="{FABBA8CB-C880-4B80-9C99-15F124159F3C}">
      <dgm:prSet custT="1"/>
      <dgm:spPr>
        <a:solidFill>
          <a:srgbClr val="FF00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مدين</a:t>
          </a:r>
          <a:endParaRPr lang="en-GB" sz="2000" dirty="0"/>
        </a:p>
      </dgm:t>
    </dgm:pt>
    <dgm:pt modelId="{5E51506C-CCD9-4EF5-B16A-3CDC7EECDEC5}" type="parTrans" cxnId="{5D94951C-DB44-4DCB-A8A9-79E20CCD38F2}">
      <dgm:prSet/>
      <dgm:spPr/>
      <dgm:t>
        <a:bodyPr/>
        <a:lstStyle/>
        <a:p>
          <a:endParaRPr lang="en-GB"/>
        </a:p>
      </dgm:t>
    </dgm:pt>
    <dgm:pt modelId="{EE82D059-F4FC-4CAD-B3BA-11BBFFF43377}" type="sibTrans" cxnId="{5D94951C-DB44-4DCB-A8A9-79E20CCD38F2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chemeClr val="bg2">
            <a:lumMod val="90000"/>
          </a:schemeClr>
        </a:solidFill>
      </dgm:spPr>
      <dgm:t>
        <a:bodyPr/>
        <a:lstStyle/>
        <a:p>
          <a:endParaRPr lang="en-GB" sz="2000" dirty="0">
            <a:solidFill>
              <a:schemeClr val="tx1"/>
            </a:solidFill>
          </a:endParaRPr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4" custAng="0" custFlipVert="0" custScaleX="249801" custScaleY="161448" custLinFactX="740" custLinFactNeighborX="100000" custLinFactNeighborY="-114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2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2" custScaleX="255794" custScaleY="556445" custLinFactNeighborX="52463" custLinFactNeighborY="-466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2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1" presStyleCnt="2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1" presStyleCnt="2" custScaleX="281397" custScaleY="519359" custLinFactX="59369" custLinFactNeighborX="100000" custLinFactNeighborY="-466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1" presStyleCnt="2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  <dgm:pt modelId="{1D55C01F-5D6A-4E41-A454-2A4105AB6AD0}" type="pres">
      <dgm:prSet presAssocID="{AE940463-1762-46BA-9F37-80B884A326D3}" presName="hierRoot1" presStyleCnt="0">
        <dgm:presLayoutVars>
          <dgm:hierBranch val="init"/>
        </dgm:presLayoutVars>
      </dgm:prSet>
      <dgm:spPr/>
    </dgm:pt>
    <dgm:pt modelId="{0438654E-5A42-4A8D-A941-5AA65E22C1BF}" type="pres">
      <dgm:prSet presAssocID="{AE940463-1762-46BA-9F37-80B884A326D3}" presName="rootComposite1" presStyleCnt="0"/>
      <dgm:spPr/>
    </dgm:pt>
    <dgm:pt modelId="{B7D34493-6F8F-4824-BE1E-8819F66CD3D2}" type="pres">
      <dgm:prSet presAssocID="{AE940463-1762-46BA-9F37-80B884A326D3}" presName="rootText1" presStyleLbl="node0" presStyleIdx="1" presStyleCnt="4" custScaleX="89222" custScaleY="120429" custLinFactY="100000" custLinFactNeighborX="85063" custLinFactNeighborY="10026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6D30ADD-041A-4CB7-A306-6B814C8B900A}" type="pres">
      <dgm:prSet presAssocID="{AE940463-1762-46BA-9F37-80B884A326D3}" presName="rootConnector1" presStyleLbl="node1" presStyleIdx="0" presStyleCnt="0"/>
      <dgm:spPr/>
      <dgm:t>
        <a:bodyPr/>
        <a:lstStyle/>
        <a:p>
          <a:endParaRPr lang="en-GB"/>
        </a:p>
      </dgm:t>
    </dgm:pt>
    <dgm:pt modelId="{E94FEEA3-7284-47A1-8D93-9ED8D21A230B}" type="pres">
      <dgm:prSet presAssocID="{AE940463-1762-46BA-9F37-80B884A326D3}" presName="hierChild2" presStyleCnt="0"/>
      <dgm:spPr/>
    </dgm:pt>
    <dgm:pt modelId="{F277A117-0B8D-4762-AA4E-AD1BA6CF027A}" type="pres">
      <dgm:prSet presAssocID="{AE940463-1762-46BA-9F37-80B884A326D3}" presName="hierChild3" presStyleCnt="0"/>
      <dgm:spPr/>
    </dgm:pt>
    <dgm:pt modelId="{811FAA97-1CE2-4505-BA2A-829573923AE3}" type="pres">
      <dgm:prSet presAssocID="{F8BB68E7-67D5-4EF0-964A-B74D44C26212}" presName="hierRoot1" presStyleCnt="0">
        <dgm:presLayoutVars>
          <dgm:hierBranch val="init"/>
        </dgm:presLayoutVars>
      </dgm:prSet>
      <dgm:spPr/>
    </dgm:pt>
    <dgm:pt modelId="{EC2077EF-B39E-4B2F-915D-08ADC7A669CC}" type="pres">
      <dgm:prSet presAssocID="{F8BB68E7-67D5-4EF0-964A-B74D44C26212}" presName="rootComposite1" presStyleCnt="0"/>
      <dgm:spPr/>
    </dgm:pt>
    <dgm:pt modelId="{1F82D96D-C0BC-4BC4-BCC9-0424AD16FAA8}" type="pres">
      <dgm:prSet presAssocID="{F8BB68E7-67D5-4EF0-964A-B74D44C26212}" presName="rootText1" presStyleLbl="node0" presStyleIdx="2" presStyleCnt="4" custScaleX="62930" custLinFactY="188254" custLinFactNeighborX="-11732" custLinFactNeighborY="2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9C607AC-EB87-4453-A930-D322B419921C}" type="pres">
      <dgm:prSet presAssocID="{F8BB68E7-67D5-4EF0-964A-B74D44C26212}" presName="rootConnector1" presStyleLbl="node1" presStyleIdx="0" presStyleCnt="0"/>
      <dgm:spPr/>
      <dgm:t>
        <a:bodyPr/>
        <a:lstStyle/>
        <a:p>
          <a:endParaRPr lang="en-GB"/>
        </a:p>
      </dgm:t>
    </dgm:pt>
    <dgm:pt modelId="{D5F8945A-6E61-4762-B38D-511832D20AF2}" type="pres">
      <dgm:prSet presAssocID="{F8BB68E7-67D5-4EF0-964A-B74D44C26212}" presName="hierChild2" presStyleCnt="0"/>
      <dgm:spPr/>
    </dgm:pt>
    <dgm:pt modelId="{29A588A0-C6EA-4381-B41D-9EABB02B44EE}" type="pres">
      <dgm:prSet presAssocID="{F8BB68E7-67D5-4EF0-964A-B74D44C26212}" presName="hierChild3" presStyleCnt="0"/>
      <dgm:spPr/>
    </dgm:pt>
    <dgm:pt modelId="{D6044025-6C22-4CF2-AB60-5BA680EB2EA5}" type="pres">
      <dgm:prSet presAssocID="{FABBA8CB-C880-4B80-9C99-15F124159F3C}" presName="hierRoot1" presStyleCnt="0">
        <dgm:presLayoutVars>
          <dgm:hierBranch val="init"/>
        </dgm:presLayoutVars>
      </dgm:prSet>
      <dgm:spPr/>
    </dgm:pt>
    <dgm:pt modelId="{76918B7A-7D0E-41BB-989D-A8D4695E186D}" type="pres">
      <dgm:prSet presAssocID="{FABBA8CB-C880-4B80-9C99-15F124159F3C}" presName="rootComposite1" presStyleCnt="0"/>
      <dgm:spPr/>
    </dgm:pt>
    <dgm:pt modelId="{E54FF379-4557-4EEE-8526-4B25F930CC4E}" type="pres">
      <dgm:prSet presAssocID="{FABBA8CB-C880-4B80-9C99-15F124159F3C}" presName="rootText1" presStyleLbl="node0" presStyleIdx="3" presStyleCnt="4" custScaleX="65280" custScaleY="87986" custLinFactY="262812" custLinFactNeighborX="-95662" custLinFactNeighborY="3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3DC6345-880D-4DB3-A4A2-01702C50AB37}" type="pres">
      <dgm:prSet presAssocID="{FABBA8CB-C880-4B80-9C99-15F124159F3C}" presName="rootConnector1" presStyleLbl="node1" presStyleIdx="0" presStyleCnt="0"/>
      <dgm:spPr/>
      <dgm:t>
        <a:bodyPr/>
        <a:lstStyle/>
        <a:p>
          <a:endParaRPr lang="en-GB"/>
        </a:p>
      </dgm:t>
    </dgm:pt>
    <dgm:pt modelId="{C6FB7BC1-E129-4E9E-BA5E-1ED59AC1FD44}" type="pres">
      <dgm:prSet presAssocID="{FABBA8CB-C880-4B80-9C99-15F124159F3C}" presName="hierChild2" presStyleCnt="0"/>
      <dgm:spPr/>
    </dgm:pt>
    <dgm:pt modelId="{7B954BBC-04E7-4314-B39C-02780DDF1E69}" type="pres">
      <dgm:prSet presAssocID="{FABBA8CB-C880-4B80-9C99-15F124159F3C}" presName="hierChild3" presStyleCnt="0"/>
      <dgm:spPr/>
    </dgm:pt>
  </dgm:ptLst>
  <dgm:cxnLst>
    <dgm:cxn modelId="{32AE64F0-9C1E-4348-B45C-107AE51FA88C}" type="presOf" srcId="{AE940463-1762-46BA-9F37-80B884A326D3}" destId="{96D30ADD-041A-4CB7-A306-6B814C8B900A}" srcOrd="1" destOrd="0" presId="urn:microsoft.com/office/officeart/2005/8/layout/orgChart1"/>
    <dgm:cxn modelId="{66CD786A-F634-4408-B667-7E49A55A671A}" type="presOf" srcId="{3541CC7D-EC17-4945-B19F-4EE040871B8F}" destId="{549A9472-CEF8-410D-B806-EA471E1E19D3}" srcOrd="0" destOrd="0" presId="urn:microsoft.com/office/officeart/2005/8/layout/orgChart1"/>
    <dgm:cxn modelId="{A66B953B-B65D-449F-8AE9-101E773CEED3}" type="presOf" srcId="{1F76C4BB-51DE-45B8-8394-0A0F020EEC9D}" destId="{341059F2-4045-43E1-B5F4-43DDB1FC98CF}" srcOrd="0" destOrd="0" presId="urn:microsoft.com/office/officeart/2005/8/layout/orgChart1"/>
    <dgm:cxn modelId="{1EA7FF10-5C07-4F64-B6B3-EA988D63BFBA}" type="presOf" srcId="{F8BB68E7-67D5-4EF0-964A-B74D44C26212}" destId="{1F82D96D-C0BC-4BC4-BCC9-0424AD16FAA8}" srcOrd="0" destOrd="0" presId="urn:microsoft.com/office/officeart/2005/8/layout/orgChart1"/>
    <dgm:cxn modelId="{C59C7E64-7AD9-4D25-BA6A-93767EE9D961}" type="presOf" srcId="{AE940463-1762-46BA-9F37-80B884A326D3}" destId="{B7D34493-6F8F-4824-BE1E-8819F66CD3D2}" srcOrd="0" destOrd="0" presId="urn:microsoft.com/office/officeart/2005/8/layout/orgChart1"/>
    <dgm:cxn modelId="{AC5E4EFA-ADF4-499E-8D50-A70E91F9DB31}" type="presOf" srcId="{8AA1D6ED-50C0-4FC4-B942-582428E2E097}" destId="{C2E5BC77-8AAE-442F-A03B-21F9716795C4}" srcOrd="1" destOrd="0" presId="urn:microsoft.com/office/officeart/2005/8/layout/orgChart1"/>
    <dgm:cxn modelId="{3ED8C171-042A-4097-9234-0FE9F88F9708}" srcId="{E5D44F09-13C4-448D-9B12-353D09C94712}" destId="{AE940463-1762-46BA-9F37-80B884A326D3}" srcOrd="1" destOrd="0" parTransId="{E8E3EBC2-0D4A-4397-AD05-7FF732758D95}" sibTransId="{3E52FCDE-D2E5-4EF2-A6AD-BB762DEC1029}"/>
    <dgm:cxn modelId="{DB4B9092-D879-4F37-972D-C8486F1AE5D9}" type="presOf" srcId="{8AA1D6ED-50C0-4FC4-B942-582428E2E097}" destId="{73E42993-6A8C-4DEC-947A-CE689BCB0C69}" srcOrd="0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E94922AD-26BF-4422-9A4A-055DB78EBC28}" type="presOf" srcId="{FABBA8CB-C880-4B80-9C99-15F124159F3C}" destId="{E54FF379-4557-4EEE-8526-4B25F930CC4E}" srcOrd="0" destOrd="0" presId="urn:microsoft.com/office/officeart/2005/8/layout/orgChart1"/>
    <dgm:cxn modelId="{9650A2F6-3829-417C-9D3B-CE30F3AA8420}" type="presOf" srcId="{FABBA8CB-C880-4B80-9C99-15F124159F3C}" destId="{C3DC6345-880D-4DB3-A4A2-01702C50AB37}" srcOrd="1" destOrd="0" presId="urn:microsoft.com/office/officeart/2005/8/layout/orgChart1"/>
    <dgm:cxn modelId="{6B9EF92C-9C01-4E40-8677-BE316ABB71E4}" type="presOf" srcId="{FACA5C1E-AACB-4ED8-9C50-BFE553CAE440}" destId="{CE62D83F-A450-47AF-B53A-6E8AD00EAA48}" srcOrd="0" destOrd="0" presId="urn:microsoft.com/office/officeart/2005/8/layout/orgChart1"/>
    <dgm:cxn modelId="{B811CBB7-1EB0-46A3-877A-CFD6944CD4E2}" srcId="{E5D44F09-13C4-448D-9B12-353D09C94712}" destId="{F8BB68E7-67D5-4EF0-964A-B74D44C26212}" srcOrd="2" destOrd="0" parTransId="{D54EAACE-3931-4C8F-BC27-C565DEB4D80D}" sibTransId="{AECE1523-7D3D-4BAE-BD4A-20E7B2300784}"/>
    <dgm:cxn modelId="{0380F870-650F-4F0A-98FD-3916EBDE77E9}" type="presOf" srcId="{F8BB68E7-67D5-4EF0-964A-B74D44C26212}" destId="{09C607AC-EB87-4453-A930-D322B419921C}" srcOrd="1" destOrd="0" presId="urn:microsoft.com/office/officeart/2005/8/layout/orgChart1"/>
    <dgm:cxn modelId="{B144E56B-F84F-4A04-9632-BEC5681EE07B}" type="presOf" srcId="{FACA5C1E-AACB-4ED8-9C50-BFE553CAE440}" destId="{ACDE0E0B-418B-425D-BA8D-7F47CF2E6399}" srcOrd="1" destOrd="0" presId="urn:microsoft.com/office/officeart/2005/8/layout/orgChart1"/>
    <dgm:cxn modelId="{1E330E72-BA1E-4B59-8182-95F78541C393}" srcId="{8AA1D6ED-50C0-4FC4-B942-582428E2E097}" destId="{3541CC7D-EC17-4945-B19F-4EE040871B8F}" srcOrd="1" destOrd="0" parTransId="{94EB7EF2-F8AD-48CC-9095-F662C730554C}" sibTransId="{A2151CE8-62D9-4A53-A150-A554C3900697}"/>
    <dgm:cxn modelId="{E24D8402-B7FC-4C8E-B867-9E7252BE7E77}" type="presOf" srcId="{94EB7EF2-F8AD-48CC-9095-F662C730554C}" destId="{4C879745-EA2D-4ECD-A062-78A944E62366}" srcOrd="0" destOrd="0" presId="urn:microsoft.com/office/officeart/2005/8/layout/orgChart1"/>
    <dgm:cxn modelId="{5D94951C-DB44-4DCB-A8A9-79E20CCD38F2}" srcId="{E5D44F09-13C4-448D-9B12-353D09C94712}" destId="{FABBA8CB-C880-4B80-9C99-15F124159F3C}" srcOrd="3" destOrd="0" parTransId="{5E51506C-CCD9-4EF5-B16A-3CDC7EECDEC5}" sibTransId="{EE82D059-F4FC-4CAD-B3BA-11BBFFF43377}"/>
    <dgm:cxn modelId="{5A3279D8-5A6B-4C23-8DEE-65B5A0110F80}" type="presOf" srcId="{3541CC7D-EC17-4945-B19F-4EE040871B8F}" destId="{F5D8F0AC-AB89-41B2-A025-8D8ADA98CA02}" srcOrd="1" destOrd="0" presId="urn:microsoft.com/office/officeart/2005/8/layout/orgChart1"/>
    <dgm:cxn modelId="{8BE61852-360E-47CC-809C-C372B4761559}" type="presOf" srcId="{E5D44F09-13C4-448D-9B12-353D09C94712}" destId="{EBE6141B-EECB-406F-8CF9-5D7A7DE4EAC5}" srcOrd="0" destOrd="0" presId="urn:microsoft.com/office/officeart/2005/8/layout/orgChart1"/>
    <dgm:cxn modelId="{D0C60B1C-6CAD-44E0-A764-F59BEAC6EB65}" type="presParOf" srcId="{EBE6141B-EECB-406F-8CF9-5D7A7DE4EAC5}" destId="{D6CD46A3-2965-41F2-A139-6BFB0EDD3827}" srcOrd="0" destOrd="0" presId="urn:microsoft.com/office/officeart/2005/8/layout/orgChart1"/>
    <dgm:cxn modelId="{2E989585-E1AE-46CC-A995-85E30E7045C9}" type="presParOf" srcId="{D6CD46A3-2965-41F2-A139-6BFB0EDD3827}" destId="{B5262786-F85C-4D32-ADE7-B7A222368651}" srcOrd="0" destOrd="0" presId="urn:microsoft.com/office/officeart/2005/8/layout/orgChart1"/>
    <dgm:cxn modelId="{563EFFAD-3C08-4454-9C7F-5CEEAE1835E6}" type="presParOf" srcId="{B5262786-F85C-4D32-ADE7-B7A222368651}" destId="{73E42993-6A8C-4DEC-947A-CE689BCB0C69}" srcOrd="0" destOrd="0" presId="urn:microsoft.com/office/officeart/2005/8/layout/orgChart1"/>
    <dgm:cxn modelId="{E80A3FDE-79D0-4A16-AA86-A8052D9C2C01}" type="presParOf" srcId="{B5262786-F85C-4D32-ADE7-B7A222368651}" destId="{C2E5BC77-8AAE-442F-A03B-21F9716795C4}" srcOrd="1" destOrd="0" presId="urn:microsoft.com/office/officeart/2005/8/layout/orgChart1"/>
    <dgm:cxn modelId="{36EE0F19-FB6C-484B-B600-71D63093F68E}" type="presParOf" srcId="{D6CD46A3-2965-41F2-A139-6BFB0EDD3827}" destId="{A5A7BC98-A96E-49B9-9D29-74EF91E81B27}" srcOrd="1" destOrd="0" presId="urn:microsoft.com/office/officeart/2005/8/layout/orgChart1"/>
    <dgm:cxn modelId="{A8CE9746-CB58-45EE-A9D1-42574DF2F7AE}" type="presParOf" srcId="{A5A7BC98-A96E-49B9-9D29-74EF91E81B27}" destId="{341059F2-4045-43E1-B5F4-43DDB1FC98CF}" srcOrd="0" destOrd="0" presId="urn:microsoft.com/office/officeart/2005/8/layout/orgChart1"/>
    <dgm:cxn modelId="{41314AC3-C20E-4E87-AE5A-74391F1A86EA}" type="presParOf" srcId="{A5A7BC98-A96E-49B9-9D29-74EF91E81B27}" destId="{08F72A3E-4DDB-49C8-A39A-5025CAB4BEC3}" srcOrd="1" destOrd="0" presId="urn:microsoft.com/office/officeart/2005/8/layout/orgChart1"/>
    <dgm:cxn modelId="{59D3A56B-3CC0-474E-92D1-651CC5D79081}" type="presParOf" srcId="{08F72A3E-4DDB-49C8-A39A-5025CAB4BEC3}" destId="{1FB44A53-37DD-44B1-9548-C427AFB0180F}" srcOrd="0" destOrd="0" presId="urn:microsoft.com/office/officeart/2005/8/layout/orgChart1"/>
    <dgm:cxn modelId="{EA2A11DD-C7FE-4654-9186-99BA1CD44566}" type="presParOf" srcId="{1FB44A53-37DD-44B1-9548-C427AFB0180F}" destId="{CE62D83F-A450-47AF-B53A-6E8AD00EAA48}" srcOrd="0" destOrd="0" presId="urn:microsoft.com/office/officeart/2005/8/layout/orgChart1"/>
    <dgm:cxn modelId="{3E7A8E25-C027-4DB0-815B-6B8E58F8DC52}" type="presParOf" srcId="{1FB44A53-37DD-44B1-9548-C427AFB0180F}" destId="{ACDE0E0B-418B-425D-BA8D-7F47CF2E6399}" srcOrd="1" destOrd="0" presId="urn:microsoft.com/office/officeart/2005/8/layout/orgChart1"/>
    <dgm:cxn modelId="{C3287E54-C725-4941-B79D-8480CEB605FE}" type="presParOf" srcId="{08F72A3E-4DDB-49C8-A39A-5025CAB4BEC3}" destId="{AEACD3EA-A6D9-4A9E-A9F0-D9ABFE5E873D}" srcOrd="1" destOrd="0" presId="urn:microsoft.com/office/officeart/2005/8/layout/orgChart1"/>
    <dgm:cxn modelId="{F9E4E97E-0D5B-44B1-97DF-291B42D2411D}" type="presParOf" srcId="{08F72A3E-4DDB-49C8-A39A-5025CAB4BEC3}" destId="{F24B981E-3E6E-45BD-A5AE-7194E1B6F41F}" srcOrd="2" destOrd="0" presId="urn:microsoft.com/office/officeart/2005/8/layout/orgChart1"/>
    <dgm:cxn modelId="{A9998735-745A-4ED0-BB71-967982FBD23B}" type="presParOf" srcId="{A5A7BC98-A96E-49B9-9D29-74EF91E81B27}" destId="{4C879745-EA2D-4ECD-A062-78A944E62366}" srcOrd="2" destOrd="0" presId="urn:microsoft.com/office/officeart/2005/8/layout/orgChart1"/>
    <dgm:cxn modelId="{E0E72F72-4C02-4787-9E4B-BA7427107506}" type="presParOf" srcId="{A5A7BC98-A96E-49B9-9D29-74EF91E81B27}" destId="{DEA912C8-A03E-45C0-B56C-E4A1D3FB7301}" srcOrd="3" destOrd="0" presId="urn:microsoft.com/office/officeart/2005/8/layout/orgChart1"/>
    <dgm:cxn modelId="{162CBBC5-630B-490C-B267-EF74382A8193}" type="presParOf" srcId="{DEA912C8-A03E-45C0-B56C-E4A1D3FB7301}" destId="{43A87811-EC26-45A6-85E6-6C26354E794A}" srcOrd="0" destOrd="0" presId="urn:microsoft.com/office/officeart/2005/8/layout/orgChart1"/>
    <dgm:cxn modelId="{0F515800-2DC3-44E0-A087-99F3BE8A1783}" type="presParOf" srcId="{43A87811-EC26-45A6-85E6-6C26354E794A}" destId="{549A9472-CEF8-410D-B806-EA471E1E19D3}" srcOrd="0" destOrd="0" presId="urn:microsoft.com/office/officeart/2005/8/layout/orgChart1"/>
    <dgm:cxn modelId="{EBA60106-05C2-402D-94E1-2B573EE0CFEE}" type="presParOf" srcId="{43A87811-EC26-45A6-85E6-6C26354E794A}" destId="{F5D8F0AC-AB89-41B2-A025-8D8ADA98CA02}" srcOrd="1" destOrd="0" presId="urn:microsoft.com/office/officeart/2005/8/layout/orgChart1"/>
    <dgm:cxn modelId="{D25ED6E0-857D-4B74-A6CB-3DA286A9A63B}" type="presParOf" srcId="{DEA912C8-A03E-45C0-B56C-E4A1D3FB7301}" destId="{7A9ACF45-A754-4769-8510-5B416CFBDBFE}" srcOrd="1" destOrd="0" presId="urn:microsoft.com/office/officeart/2005/8/layout/orgChart1"/>
    <dgm:cxn modelId="{94DCAB74-73E6-4922-B0E0-0077964F4E96}" type="presParOf" srcId="{DEA912C8-A03E-45C0-B56C-E4A1D3FB7301}" destId="{B440DB50-09C2-45A9-8238-17B1D0DE101C}" srcOrd="2" destOrd="0" presId="urn:microsoft.com/office/officeart/2005/8/layout/orgChart1"/>
    <dgm:cxn modelId="{A1230DA0-D6DC-4CFC-9D64-F8EE7B604BAA}" type="presParOf" srcId="{D6CD46A3-2965-41F2-A139-6BFB0EDD3827}" destId="{B60C4072-3D3D-4D49-A6FD-3D04A1CBE534}" srcOrd="2" destOrd="0" presId="urn:microsoft.com/office/officeart/2005/8/layout/orgChart1"/>
    <dgm:cxn modelId="{569CF57D-3817-4EC3-BBB5-D92AB2557B8D}" type="presParOf" srcId="{EBE6141B-EECB-406F-8CF9-5D7A7DE4EAC5}" destId="{1D55C01F-5D6A-4E41-A454-2A4105AB6AD0}" srcOrd="1" destOrd="0" presId="urn:microsoft.com/office/officeart/2005/8/layout/orgChart1"/>
    <dgm:cxn modelId="{E3B9E454-8751-4A72-A63F-FD03B8004783}" type="presParOf" srcId="{1D55C01F-5D6A-4E41-A454-2A4105AB6AD0}" destId="{0438654E-5A42-4A8D-A941-5AA65E22C1BF}" srcOrd="0" destOrd="0" presId="urn:microsoft.com/office/officeart/2005/8/layout/orgChart1"/>
    <dgm:cxn modelId="{D1588A41-6077-4ED6-8498-D4C0C38D9326}" type="presParOf" srcId="{0438654E-5A42-4A8D-A941-5AA65E22C1BF}" destId="{B7D34493-6F8F-4824-BE1E-8819F66CD3D2}" srcOrd="0" destOrd="0" presId="urn:microsoft.com/office/officeart/2005/8/layout/orgChart1"/>
    <dgm:cxn modelId="{229A7F82-EED1-44EC-B499-6F10578D680A}" type="presParOf" srcId="{0438654E-5A42-4A8D-A941-5AA65E22C1BF}" destId="{96D30ADD-041A-4CB7-A306-6B814C8B900A}" srcOrd="1" destOrd="0" presId="urn:microsoft.com/office/officeart/2005/8/layout/orgChart1"/>
    <dgm:cxn modelId="{8C7A4CFE-479D-4343-A0EF-686F8AF55B6E}" type="presParOf" srcId="{1D55C01F-5D6A-4E41-A454-2A4105AB6AD0}" destId="{E94FEEA3-7284-47A1-8D93-9ED8D21A230B}" srcOrd="1" destOrd="0" presId="urn:microsoft.com/office/officeart/2005/8/layout/orgChart1"/>
    <dgm:cxn modelId="{CBAC2528-E1DA-4261-BE85-7687B337CC69}" type="presParOf" srcId="{1D55C01F-5D6A-4E41-A454-2A4105AB6AD0}" destId="{F277A117-0B8D-4762-AA4E-AD1BA6CF027A}" srcOrd="2" destOrd="0" presId="urn:microsoft.com/office/officeart/2005/8/layout/orgChart1"/>
    <dgm:cxn modelId="{283562B4-39DE-4B54-A8EB-AA742AF1904A}" type="presParOf" srcId="{EBE6141B-EECB-406F-8CF9-5D7A7DE4EAC5}" destId="{811FAA97-1CE2-4505-BA2A-829573923AE3}" srcOrd="2" destOrd="0" presId="urn:microsoft.com/office/officeart/2005/8/layout/orgChart1"/>
    <dgm:cxn modelId="{62592392-3783-4E24-B602-27D2A440395E}" type="presParOf" srcId="{811FAA97-1CE2-4505-BA2A-829573923AE3}" destId="{EC2077EF-B39E-4B2F-915D-08ADC7A669CC}" srcOrd="0" destOrd="0" presId="urn:microsoft.com/office/officeart/2005/8/layout/orgChart1"/>
    <dgm:cxn modelId="{C3EE6737-143C-4584-B7BD-5FCF1D81FB1E}" type="presParOf" srcId="{EC2077EF-B39E-4B2F-915D-08ADC7A669CC}" destId="{1F82D96D-C0BC-4BC4-BCC9-0424AD16FAA8}" srcOrd="0" destOrd="0" presId="urn:microsoft.com/office/officeart/2005/8/layout/orgChart1"/>
    <dgm:cxn modelId="{E94909CC-E3D5-4140-9E16-E74817A5573C}" type="presParOf" srcId="{EC2077EF-B39E-4B2F-915D-08ADC7A669CC}" destId="{09C607AC-EB87-4453-A930-D322B419921C}" srcOrd="1" destOrd="0" presId="urn:microsoft.com/office/officeart/2005/8/layout/orgChart1"/>
    <dgm:cxn modelId="{D4B5855D-450A-4296-BE21-B947CB00A33B}" type="presParOf" srcId="{811FAA97-1CE2-4505-BA2A-829573923AE3}" destId="{D5F8945A-6E61-4762-B38D-511832D20AF2}" srcOrd="1" destOrd="0" presId="urn:microsoft.com/office/officeart/2005/8/layout/orgChart1"/>
    <dgm:cxn modelId="{39F8CA2D-86D3-495E-847E-5AB223321DC8}" type="presParOf" srcId="{811FAA97-1CE2-4505-BA2A-829573923AE3}" destId="{29A588A0-C6EA-4381-B41D-9EABB02B44EE}" srcOrd="2" destOrd="0" presId="urn:microsoft.com/office/officeart/2005/8/layout/orgChart1"/>
    <dgm:cxn modelId="{2F03C5FA-AAA8-4C54-826A-1EC9BB3C23CA}" type="presParOf" srcId="{EBE6141B-EECB-406F-8CF9-5D7A7DE4EAC5}" destId="{D6044025-6C22-4CF2-AB60-5BA680EB2EA5}" srcOrd="3" destOrd="0" presId="urn:microsoft.com/office/officeart/2005/8/layout/orgChart1"/>
    <dgm:cxn modelId="{9A4B61CF-4764-4747-AAAE-7C804796D3C0}" type="presParOf" srcId="{D6044025-6C22-4CF2-AB60-5BA680EB2EA5}" destId="{76918B7A-7D0E-41BB-989D-A8D4695E186D}" srcOrd="0" destOrd="0" presId="urn:microsoft.com/office/officeart/2005/8/layout/orgChart1"/>
    <dgm:cxn modelId="{3ED9F0DD-CDF4-4D41-A5F8-3EE23150CD96}" type="presParOf" srcId="{76918B7A-7D0E-41BB-989D-A8D4695E186D}" destId="{E54FF379-4557-4EEE-8526-4B25F930CC4E}" srcOrd="0" destOrd="0" presId="urn:microsoft.com/office/officeart/2005/8/layout/orgChart1"/>
    <dgm:cxn modelId="{A15392CD-531F-4555-AFDF-FBD1137F1460}" type="presParOf" srcId="{76918B7A-7D0E-41BB-989D-A8D4695E186D}" destId="{C3DC6345-880D-4DB3-A4A2-01702C50AB37}" srcOrd="1" destOrd="0" presId="urn:microsoft.com/office/officeart/2005/8/layout/orgChart1"/>
    <dgm:cxn modelId="{AA1938F4-D009-4CCC-AEDA-B236DAEEE588}" type="presParOf" srcId="{D6044025-6C22-4CF2-AB60-5BA680EB2EA5}" destId="{C6FB7BC1-E129-4E9E-BA5E-1ED59AC1FD44}" srcOrd="1" destOrd="0" presId="urn:microsoft.com/office/officeart/2005/8/layout/orgChart1"/>
    <dgm:cxn modelId="{30B15A58-4DD3-4722-898D-C7DA280AA9FA}" type="presParOf" srcId="{D6044025-6C22-4CF2-AB60-5BA680EB2EA5}" destId="{7B954BBC-04E7-4314-B39C-02780DDF1E69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400" b="1" dirty="0" smtClean="0"/>
            <a:t>أطراف العملية</a:t>
          </a:r>
          <a:endParaRPr lang="en-GB" sz="24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/>
          <a:endParaRPr lang="en-GB" sz="2000" b="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AE940463-1762-46BA-9F37-80B884A326D3}">
      <dgm:prSet custT="1"/>
      <dgm:spPr>
        <a:solidFill>
          <a:srgbClr val="00B0F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البنك </a:t>
          </a:r>
        </a:p>
        <a:p>
          <a:r>
            <a:rPr lang="ar-SA" sz="2000" b="0" dirty="0" smtClean="0">
              <a:solidFill>
                <a:schemeClr val="tx1"/>
              </a:solidFill>
            </a:rPr>
            <a:t>(الآخذ)</a:t>
          </a:r>
        </a:p>
      </dgm:t>
    </dgm:pt>
    <dgm:pt modelId="{E8E3EBC2-0D4A-4397-AD05-7FF732758D95}" type="parTrans" cxnId="{3ED8C171-042A-4097-9234-0FE9F88F9708}">
      <dgm:prSet/>
      <dgm:spPr/>
      <dgm:t>
        <a:bodyPr/>
        <a:lstStyle/>
        <a:p>
          <a:endParaRPr lang="en-GB"/>
        </a:p>
      </dgm:t>
    </dgm:pt>
    <dgm:pt modelId="{3E52FCDE-D2E5-4EF2-A6AD-BB762DEC1029}" type="sibTrans" cxnId="{3ED8C171-042A-4097-9234-0FE9F88F9708}">
      <dgm:prSet/>
      <dgm:spPr/>
      <dgm:t>
        <a:bodyPr/>
        <a:lstStyle/>
        <a:p>
          <a:endParaRPr lang="en-GB"/>
        </a:p>
      </dgm:t>
    </dgm:pt>
    <dgm:pt modelId="{F8BB68E7-67D5-4EF0-964A-B74D44C26212}">
      <dgm:prSet custT="1"/>
      <dgm:spPr>
        <a:solidFill>
          <a:srgbClr val="FFFF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+ أصل</a:t>
          </a:r>
        </a:p>
      </dgm:t>
    </dgm:pt>
    <dgm:pt modelId="{D54EAACE-3931-4C8F-BC27-C565DEB4D80D}" type="parTrans" cxnId="{B811CBB7-1EB0-46A3-877A-CFD6944CD4E2}">
      <dgm:prSet/>
      <dgm:spPr/>
      <dgm:t>
        <a:bodyPr/>
        <a:lstStyle/>
        <a:p>
          <a:endParaRPr lang="en-GB"/>
        </a:p>
      </dgm:t>
    </dgm:pt>
    <dgm:pt modelId="{AECE1523-7D3D-4BAE-BD4A-20E7B2300784}" type="sibTrans" cxnId="{B811CBB7-1EB0-46A3-877A-CFD6944CD4E2}">
      <dgm:prSet/>
      <dgm:spPr/>
      <dgm:t>
        <a:bodyPr/>
        <a:lstStyle/>
        <a:p>
          <a:endParaRPr lang="en-GB"/>
        </a:p>
      </dgm:t>
    </dgm:pt>
    <dgm:pt modelId="{FABBA8CB-C880-4B80-9C99-15F124159F3C}">
      <dgm:prSet custT="1"/>
      <dgm:spPr>
        <a:solidFill>
          <a:srgbClr val="FF00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مدين</a:t>
          </a:r>
          <a:endParaRPr lang="en-GB" sz="2000" dirty="0"/>
        </a:p>
      </dgm:t>
    </dgm:pt>
    <dgm:pt modelId="{5E51506C-CCD9-4EF5-B16A-3CDC7EECDEC5}" type="parTrans" cxnId="{5D94951C-DB44-4DCB-A8A9-79E20CCD38F2}">
      <dgm:prSet/>
      <dgm:spPr/>
      <dgm:t>
        <a:bodyPr/>
        <a:lstStyle/>
        <a:p>
          <a:endParaRPr lang="en-GB"/>
        </a:p>
      </dgm:t>
    </dgm:pt>
    <dgm:pt modelId="{EE82D059-F4FC-4CAD-B3BA-11BBFFF43377}" type="sibTrans" cxnId="{5D94951C-DB44-4DCB-A8A9-79E20CCD38F2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chemeClr val="bg2">
            <a:lumMod val="90000"/>
          </a:schemeClr>
        </a:solidFill>
      </dgm:spPr>
      <dgm:t>
        <a:bodyPr/>
        <a:lstStyle/>
        <a:p>
          <a:endParaRPr lang="en-GB" sz="2000" dirty="0">
            <a:solidFill>
              <a:schemeClr val="tx1"/>
            </a:solidFill>
          </a:endParaRPr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4" custAng="0" custFlipVert="0" custScaleX="249801" custScaleY="161448" custLinFactX="740" custLinFactNeighborX="100000" custLinFactNeighborY="-114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2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2" custScaleX="255794" custScaleY="599914" custLinFactNeighborX="52463" custLinFactNeighborY="-466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2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1" presStyleCnt="2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1" presStyleCnt="2" custScaleX="281397" custScaleY="560460" custLinFactX="59369" custLinFactNeighborX="100000" custLinFactNeighborY="-466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1" presStyleCnt="2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  <dgm:pt modelId="{1D55C01F-5D6A-4E41-A454-2A4105AB6AD0}" type="pres">
      <dgm:prSet presAssocID="{AE940463-1762-46BA-9F37-80B884A326D3}" presName="hierRoot1" presStyleCnt="0">
        <dgm:presLayoutVars>
          <dgm:hierBranch val="init"/>
        </dgm:presLayoutVars>
      </dgm:prSet>
      <dgm:spPr/>
    </dgm:pt>
    <dgm:pt modelId="{0438654E-5A42-4A8D-A941-5AA65E22C1BF}" type="pres">
      <dgm:prSet presAssocID="{AE940463-1762-46BA-9F37-80B884A326D3}" presName="rootComposite1" presStyleCnt="0"/>
      <dgm:spPr/>
    </dgm:pt>
    <dgm:pt modelId="{B7D34493-6F8F-4824-BE1E-8819F66CD3D2}" type="pres">
      <dgm:prSet presAssocID="{AE940463-1762-46BA-9F37-80B884A326D3}" presName="rootText1" presStyleLbl="node0" presStyleIdx="1" presStyleCnt="4" custScaleX="89222" custScaleY="120429" custLinFactY="100000" custLinFactNeighborX="85063" custLinFactNeighborY="10026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6D30ADD-041A-4CB7-A306-6B814C8B900A}" type="pres">
      <dgm:prSet presAssocID="{AE940463-1762-46BA-9F37-80B884A326D3}" presName="rootConnector1" presStyleLbl="node1" presStyleIdx="0" presStyleCnt="0"/>
      <dgm:spPr/>
      <dgm:t>
        <a:bodyPr/>
        <a:lstStyle/>
        <a:p>
          <a:endParaRPr lang="en-GB"/>
        </a:p>
      </dgm:t>
    </dgm:pt>
    <dgm:pt modelId="{E94FEEA3-7284-47A1-8D93-9ED8D21A230B}" type="pres">
      <dgm:prSet presAssocID="{AE940463-1762-46BA-9F37-80B884A326D3}" presName="hierChild2" presStyleCnt="0"/>
      <dgm:spPr/>
    </dgm:pt>
    <dgm:pt modelId="{F277A117-0B8D-4762-AA4E-AD1BA6CF027A}" type="pres">
      <dgm:prSet presAssocID="{AE940463-1762-46BA-9F37-80B884A326D3}" presName="hierChild3" presStyleCnt="0"/>
      <dgm:spPr/>
    </dgm:pt>
    <dgm:pt modelId="{811FAA97-1CE2-4505-BA2A-829573923AE3}" type="pres">
      <dgm:prSet presAssocID="{F8BB68E7-67D5-4EF0-964A-B74D44C26212}" presName="hierRoot1" presStyleCnt="0">
        <dgm:presLayoutVars>
          <dgm:hierBranch val="init"/>
        </dgm:presLayoutVars>
      </dgm:prSet>
      <dgm:spPr/>
    </dgm:pt>
    <dgm:pt modelId="{EC2077EF-B39E-4B2F-915D-08ADC7A669CC}" type="pres">
      <dgm:prSet presAssocID="{F8BB68E7-67D5-4EF0-964A-B74D44C26212}" presName="rootComposite1" presStyleCnt="0"/>
      <dgm:spPr/>
    </dgm:pt>
    <dgm:pt modelId="{1F82D96D-C0BC-4BC4-BCC9-0424AD16FAA8}" type="pres">
      <dgm:prSet presAssocID="{F8BB68E7-67D5-4EF0-964A-B74D44C26212}" presName="rootText1" presStyleLbl="node0" presStyleIdx="2" presStyleCnt="4" custScaleX="62930" custLinFactY="188254" custLinFactNeighborX="-11732" custLinFactNeighborY="2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9C607AC-EB87-4453-A930-D322B419921C}" type="pres">
      <dgm:prSet presAssocID="{F8BB68E7-67D5-4EF0-964A-B74D44C26212}" presName="rootConnector1" presStyleLbl="node1" presStyleIdx="0" presStyleCnt="0"/>
      <dgm:spPr/>
      <dgm:t>
        <a:bodyPr/>
        <a:lstStyle/>
        <a:p>
          <a:endParaRPr lang="en-GB"/>
        </a:p>
      </dgm:t>
    </dgm:pt>
    <dgm:pt modelId="{D5F8945A-6E61-4762-B38D-511832D20AF2}" type="pres">
      <dgm:prSet presAssocID="{F8BB68E7-67D5-4EF0-964A-B74D44C26212}" presName="hierChild2" presStyleCnt="0"/>
      <dgm:spPr/>
    </dgm:pt>
    <dgm:pt modelId="{29A588A0-C6EA-4381-B41D-9EABB02B44EE}" type="pres">
      <dgm:prSet presAssocID="{F8BB68E7-67D5-4EF0-964A-B74D44C26212}" presName="hierChild3" presStyleCnt="0"/>
      <dgm:spPr/>
    </dgm:pt>
    <dgm:pt modelId="{D6044025-6C22-4CF2-AB60-5BA680EB2EA5}" type="pres">
      <dgm:prSet presAssocID="{FABBA8CB-C880-4B80-9C99-15F124159F3C}" presName="hierRoot1" presStyleCnt="0">
        <dgm:presLayoutVars>
          <dgm:hierBranch val="init"/>
        </dgm:presLayoutVars>
      </dgm:prSet>
      <dgm:spPr/>
    </dgm:pt>
    <dgm:pt modelId="{76918B7A-7D0E-41BB-989D-A8D4695E186D}" type="pres">
      <dgm:prSet presAssocID="{FABBA8CB-C880-4B80-9C99-15F124159F3C}" presName="rootComposite1" presStyleCnt="0"/>
      <dgm:spPr/>
    </dgm:pt>
    <dgm:pt modelId="{E54FF379-4557-4EEE-8526-4B25F930CC4E}" type="pres">
      <dgm:prSet presAssocID="{FABBA8CB-C880-4B80-9C99-15F124159F3C}" presName="rootText1" presStyleLbl="node0" presStyleIdx="3" presStyleCnt="4" custScaleX="65280" custScaleY="87986" custLinFactY="262812" custLinFactNeighborX="-95662" custLinFactNeighborY="3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3DC6345-880D-4DB3-A4A2-01702C50AB37}" type="pres">
      <dgm:prSet presAssocID="{FABBA8CB-C880-4B80-9C99-15F124159F3C}" presName="rootConnector1" presStyleLbl="node1" presStyleIdx="0" presStyleCnt="0"/>
      <dgm:spPr/>
      <dgm:t>
        <a:bodyPr/>
        <a:lstStyle/>
        <a:p>
          <a:endParaRPr lang="en-GB"/>
        </a:p>
      </dgm:t>
    </dgm:pt>
    <dgm:pt modelId="{C6FB7BC1-E129-4E9E-BA5E-1ED59AC1FD44}" type="pres">
      <dgm:prSet presAssocID="{FABBA8CB-C880-4B80-9C99-15F124159F3C}" presName="hierChild2" presStyleCnt="0"/>
      <dgm:spPr/>
    </dgm:pt>
    <dgm:pt modelId="{7B954BBC-04E7-4314-B39C-02780DDF1E69}" type="pres">
      <dgm:prSet presAssocID="{FABBA8CB-C880-4B80-9C99-15F124159F3C}" presName="hierChild3" presStyleCnt="0"/>
      <dgm:spPr/>
    </dgm:pt>
  </dgm:ptLst>
  <dgm:cxnLst>
    <dgm:cxn modelId="{5D94951C-DB44-4DCB-A8A9-79E20CCD38F2}" srcId="{E5D44F09-13C4-448D-9B12-353D09C94712}" destId="{FABBA8CB-C880-4B80-9C99-15F124159F3C}" srcOrd="3" destOrd="0" parTransId="{5E51506C-CCD9-4EF5-B16A-3CDC7EECDEC5}" sibTransId="{EE82D059-F4FC-4CAD-B3BA-11BBFFF43377}"/>
    <dgm:cxn modelId="{0D3EE467-8733-415A-9C72-93AEF2C6AEA3}" type="presOf" srcId="{FABBA8CB-C880-4B80-9C99-15F124159F3C}" destId="{E54FF379-4557-4EEE-8526-4B25F930CC4E}" srcOrd="0" destOrd="0" presId="urn:microsoft.com/office/officeart/2005/8/layout/orgChart1"/>
    <dgm:cxn modelId="{631903DB-C233-4851-87E3-F021CC35ADA0}" type="presOf" srcId="{3541CC7D-EC17-4945-B19F-4EE040871B8F}" destId="{549A9472-CEF8-410D-B806-EA471E1E19D3}" srcOrd="0" destOrd="0" presId="urn:microsoft.com/office/officeart/2005/8/layout/orgChart1"/>
    <dgm:cxn modelId="{B811CBB7-1EB0-46A3-877A-CFD6944CD4E2}" srcId="{E5D44F09-13C4-448D-9B12-353D09C94712}" destId="{F8BB68E7-67D5-4EF0-964A-B74D44C26212}" srcOrd="2" destOrd="0" parTransId="{D54EAACE-3931-4C8F-BC27-C565DEB4D80D}" sibTransId="{AECE1523-7D3D-4BAE-BD4A-20E7B2300784}"/>
    <dgm:cxn modelId="{C0533F41-D587-44F4-A23B-7A9D480163B2}" type="presOf" srcId="{AE940463-1762-46BA-9F37-80B884A326D3}" destId="{B7D34493-6F8F-4824-BE1E-8819F66CD3D2}" srcOrd="0" destOrd="0" presId="urn:microsoft.com/office/officeart/2005/8/layout/orgChart1"/>
    <dgm:cxn modelId="{E79FFCF4-C8E0-4E72-BD6C-A4112C43CA2C}" type="presOf" srcId="{8AA1D6ED-50C0-4FC4-B942-582428E2E097}" destId="{73E42993-6A8C-4DEC-947A-CE689BCB0C69}" srcOrd="0" destOrd="0" presId="urn:microsoft.com/office/officeart/2005/8/layout/orgChart1"/>
    <dgm:cxn modelId="{EAC2BCF3-7117-4366-9E6B-DF1AF0852B71}" type="presOf" srcId="{F8BB68E7-67D5-4EF0-964A-B74D44C26212}" destId="{09C607AC-EB87-4453-A930-D322B419921C}" srcOrd="1" destOrd="0" presId="urn:microsoft.com/office/officeart/2005/8/layout/orgChart1"/>
    <dgm:cxn modelId="{C63510BD-6E55-4076-A079-05BF144E415E}" type="presOf" srcId="{1F76C4BB-51DE-45B8-8394-0A0F020EEC9D}" destId="{341059F2-4045-43E1-B5F4-43DDB1FC98CF}" srcOrd="0" destOrd="0" presId="urn:microsoft.com/office/officeart/2005/8/layout/orgChart1"/>
    <dgm:cxn modelId="{E0441FE7-B103-4BC7-893B-9983B43A56AA}" type="presOf" srcId="{FACA5C1E-AACB-4ED8-9C50-BFE553CAE440}" destId="{CE62D83F-A450-47AF-B53A-6E8AD00EAA48}" srcOrd="0" destOrd="0" presId="urn:microsoft.com/office/officeart/2005/8/layout/orgChart1"/>
    <dgm:cxn modelId="{D0D5FAE1-368B-4347-9837-B0C7139571F2}" type="presOf" srcId="{FABBA8CB-C880-4B80-9C99-15F124159F3C}" destId="{C3DC6345-880D-4DB3-A4A2-01702C50AB37}" srcOrd="1" destOrd="0" presId="urn:microsoft.com/office/officeart/2005/8/layout/orgChart1"/>
    <dgm:cxn modelId="{407EF41C-F35D-4677-9B2A-34B5EA23CCE8}" type="presOf" srcId="{3541CC7D-EC17-4945-B19F-4EE040871B8F}" destId="{F5D8F0AC-AB89-41B2-A025-8D8ADA98CA02}" srcOrd="1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BF32B7E3-DD31-4090-852B-DD6839C2C656}" type="presOf" srcId="{F8BB68E7-67D5-4EF0-964A-B74D44C26212}" destId="{1F82D96D-C0BC-4BC4-BCC9-0424AD16FAA8}" srcOrd="0" destOrd="0" presId="urn:microsoft.com/office/officeart/2005/8/layout/orgChart1"/>
    <dgm:cxn modelId="{1E330E72-BA1E-4B59-8182-95F78541C393}" srcId="{8AA1D6ED-50C0-4FC4-B942-582428E2E097}" destId="{3541CC7D-EC17-4945-B19F-4EE040871B8F}" srcOrd="1" destOrd="0" parTransId="{94EB7EF2-F8AD-48CC-9095-F662C730554C}" sibTransId="{A2151CE8-62D9-4A53-A150-A554C3900697}"/>
    <dgm:cxn modelId="{7981E037-D5F1-48FB-B229-5E5372EB0E72}" type="presOf" srcId="{FACA5C1E-AACB-4ED8-9C50-BFE553CAE440}" destId="{ACDE0E0B-418B-425D-BA8D-7F47CF2E6399}" srcOrd="1" destOrd="0" presId="urn:microsoft.com/office/officeart/2005/8/layout/orgChart1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E77D78C7-428E-4141-9778-20001A015882}" type="presOf" srcId="{94EB7EF2-F8AD-48CC-9095-F662C730554C}" destId="{4C879745-EA2D-4ECD-A062-78A944E62366}" srcOrd="0" destOrd="0" presId="urn:microsoft.com/office/officeart/2005/8/layout/orgChart1"/>
    <dgm:cxn modelId="{3ED8C171-042A-4097-9234-0FE9F88F9708}" srcId="{E5D44F09-13C4-448D-9B12-353D09C94712}" destId="{AE940463-1762-46BA-9F37-80B884A326D3}" srcOrd="1" destOrd="0" parTransId="{E8E3EBC2-0D4A-4397-AD05-7FF732758D95}" sibTransId="{3E52FCDE-D2E5-4EF2-A6AD-BB762DEC1029}"/>
    <dgm:cxn modelId="{51770DBA-9338-4735-8C3F-54898C5C14A9}" type="presOf" srcId="{AE940463-1762-46BA-9F37-80B884A326D3}" destId="{96D30ADD-041A-4CB7-A306-6B814C8B900A}" srcOrd="1" destOrd="0" presId="urn:microsoft.com/office/officeart/2005/8/layout/orgChart1"/>
    <dgm:cxn modelId="{575A19F1-64C9-4997-85F7-AB94A50C37D3}" type="presOf" srcId="{E5D44F09-13C4-448D-9B12-353D09C94712}" destId="{EBE6141B-EECB-406F-8CF9-5D7A7DE4EAC5}" srcOrd="0" destOrd="0" presId="urn:microsoft.com/office/officeart/2005/8/layout/orgChart1"/>
    <dgm:cxn modelId="{BB80CE2F-82EB-4574-B73D-FAB7FB72385B}" type="presOf" srcId="{8AA1D6ED-50C0-4FC4-B942-582428E2E097}" destId="{C2E5BC77-8AAE-442F-A03B-21F9716795C4}" srcOrd="1" destOrd="0" presId="urn:microsoft.com/office/officeart/2005/8/layout/orgChart1"/>
    <dgm:cxn modelId="{A3430BE4-8352-4647-89B3-329CE9C07C8F}" type="presParOf" srcId="{EBE6141B-EECB-406F-8CF9-5D7A7DE4EAC5}" destId="{D6CD46A3-2965-41F2-A139-6BFB0EDD3827}" srcOrd="0" destOrd="0" presId="urn:microsoft.com/office/officeart/2005/8/layout/orgChart1"/>
    <dgm:cxn modelId="{8BE472F3-FCDA-44C6-AB54-2D0D774897F9}" type="presParOf" srcId="{D6CD46A3-2965-41F2-A139-6BFB0EDD3827}" destId="{B5262786-F85C-4D32-ADE7-B7A222368651}" srcOrd="0" destOrd="0" presId="urn:microsoft.com/office/officeart/2005/8/layout/orgChart1"/>
    <dgm:cxn modelId="{FA9F4330-5372-41E3-9A49-9F8BC82DB532}" type="presParOf" srcId="{B5262786-F85C-4D32-ADE7-B7A222368651}" destId="{73E42993-6A8C-4DEC-947A-CE689BCB0C69}" srcOrd="0" destOrd="0" presId="urn:microsoft.com/office/officeart/2005/8/layout/orgChart1"/>
    <dgm:cxn modelId="{F7BF8FF6-352D-4135-8FB6-2BDF154795A7}" type="presParOf" srcId="{B5262786-F85C-4D32-ADE7-B7A222368651}" destId="{C2E5BC77-8AAE-442F-A03B-21F9716795C4}" srcOrd="1" destOrd="0" presId="urn:microsoft.com/office/officeart/2005/8/layout/orgChart1"/>
    <dgm:cxn modelId="{0EF51923-FCB8-49CC-B040-090B800393D6}" type="presParOf" srcId="{D6CD46A3-2965-41F2-A139-6BFB0EDD3827}" destId="{A5A7BC98-A96E-49B9-9D29-74EF91E81B27}" srcOrd="1" destOrd="0" presId="urn:microsoft.com/office/officeart/2005/8/layout/orgChart1"/>
    <dgm:cxn modelId="{2669B681-5A00-436B-8796-5793A3B4CC0C}" type="presParOf" srcId="{A5A7BC98-A96E-49B9-9D29-74EF91E81B27}" destId="{341059F2-4045-43E1-B5F4-43DDB1FC98CF}" srcOrd="0" destOrd="0" presId="urn:microsoft.com/office/officeart/2005/8/layout/orgChart1"/>
    <dgm:cxn modelId="{A33052E3-3DC7-47F6-A35B-C683D962E32D}" type="presParOf" srcId="{A5A7BC98-A96E-49B9-9D29-74EF91E81B27}" destId="{08F72A3E-4DDB-49C8-A39A-5025CAB4BEC3}" srcOrd="1" destOrd="0" presId="urn:microsoft.com/office/officeart/2005/8/layout/orgChart1"/>
    <dgm:cxn modelId="{1A37E29B-65B4-40E4-8F73-9BB25A69CC1C}" type="presParOf" srcId="{08F72A3E-4DDB-49C8-A39A-5025CAB4BEC3}" destId="{1FB44A53-37DD-44B1-9548-C427AFB0180F}" srcOrd="0" destOrd="0" presId="urn:microsoft.com/office/officeart/2005/8/layout/orgChart1"/>
    <dgm:cxn modelId="{CFD60B38-2D93-4909-92A4-5C0C1E028D4D}" type="presParOf" srcId="{1FB44A53-37DD-44B1-9548-C427AFB0180F}" destId="{CE62D83F-A450-47AF-B53A-6E8AD00EAA48}" srcOrd="0" destOrd="0" presId="urn:microsoft.com/office/officeart/2005/8/layout/orgChart1"/>
    <dgm:cxn modelId="{FF879E6F-D844-4A74-BD49-A021F8C977B9}" type="presParOf" srcId="{1FB44A53-37DD-44B1-9548-C427AFB0180F}" destId="{ACDE0E0B-418B-425D-BA8D-7F47CF2E6399}" srcOrd="1" destOrd="0" presId="urn:microsoft.com/office/officeart/2005/8/layout/orgChart1"/>
    <dgm:cxn modelId="{AE9DEACC-AE0D-4B8E-84E0-1834279824A3}" type="presParOf" srcId="{08F72A3E-4DDB-49C8-A39A-5025CAB4BEC3}" destId="{AEACD3EA-A6D9-4A9E-A9F0-D9ABFE5E873D}" srcOrd="1" destOrd="0" presId="urn:microsoft.com/office/officeart/2005/8/layout/orgChart1"/>
    <dgm:cxn modelId="{BB5BAE39-B378-42BF-BAC6-DF0D94165CB2}" type="presParOf" srcId="{08F72A3E-4DDB-49C8-A39A-5025CAB4BEC3}" destId="{F24B981E-3E6E-45BD-A5AE-7194E1B6F41F}" srcOrd="2" destOrd="0" presId="urn:microsoft.com/office/officeart/2005/8/layout/orgChart1"/>
    <dgm:cxn modelId="{64C0B3A7-11C2-404F-88BF-0E71F6589322}" type="presParOf" srcId="{A5A7BC98-A96E-49B9-9D29-74EF91E81B27}" destId="{4C879745-EA2D-4ECD-A062-78A944E62366}" srcOrd="2" destOrd="0" presId="urn:microsoft.com/office/officeart/2005/8/layout/orgChart1"/>
    <dgm:cxn modelId="{A2055173-CDF4-419A-9EE3-A4A467E96D63}" type="presParOf" srcId="{A5A7BC98-A96E-49B9-9D29-74EF91E81B27}" destId="{DEA912C8-A03E-45C0-B56C-E4A1D3FB7301}" srcOrd="3" destOrd="0" presId="urn:microsoft.com/office/officeart/2005/8/layout/orgChart1"/>
    <dgm:cxn modelId="{5EDB067B-22E6-4819-BA35-5721EE69EABD}" type="presParOf" srcId="{DEA912C8-A03E-45C0-B56C-E4A1D3FB7301}" destId="{43A87811-EC26-45A6-85E6-6C26354E794A}" srcOrd="0" destOrd="0" presId="urn:microsoft.com/office/officeart/2005/8/layout/orgChart1"/>
    <dgm:cxn modelId="{8218F367-8F56-46DF-8B58-17EDE9DC3712}" type="presParOf" srcId="{43A87811-EC26-45A6-85E6-6C26354E794A}" destId="{549A9472-CEF8-410D-B806-EA471E1E19D3}" srcOrd="0" destOrd="0" presId="urn:microsoft.com/office/officeart/2005/8/layout/orgChart1"/>
    <dgm:cxn modelId="{4788B881-AF02-485E-9AF2-32AB77BA54F3}" type="presParOf" srcId="{43A87811-EC26-45A6-85E6-6C26354E794A}" destId="{F5D8F0AC-AB89-41B2-A025-8D8ADA98CA02}" srcOrd="1" destOrd="0" presId="urn:microsoft.com/office/officeart/2005/8/layout/orgChart1"/>
    <dgm:cxn modelId="{64EAD248-41A1-4CD8-847F-09DAFAE7FE77}" type="presParOf" srcId="{DEA912C8-A03E-45C0-B56C-E4A1D3FB7301}" destId="{7A9ACF45-A754-4769-8510-5B416CFBDBFE}" srcOrd="1" destOrd="0" presId="urn:microsoft.com/office/officeart/2005/8/layout/orgChart1"/>
    <dgm:cxn modelId="{BB2AF48A-FCBB-4886-9C7D-D9BC730C75CA}" type="presParOf" srcId="{DEA912C8-A03E-45C0-B56C-E4A1D3FB7301}" destId="{B440DB50-09C2-45A9-8238-17B1D0DE101C}" srcOrd="2" destOrd="0" presId="urn:microsoft.com/office/officeart/2005/8/layout/orgChart1"/>
    <dgm:cxn modelId="{95351A8D-017E-4307-8631-3CB5E25BAE12}" type="presParOf" srcId="{D6CD46A3-2965-41F2-A139-6BFB0EDD3827}" destId="{B60C4072-3D3D-4D49-A6FD-3D04A1CBE534}" srcOrd="2" destOrd="0" presId="urn:microsoft.com/office/officeart/2005/8/layout/orgChart1"/>
    <dgm:cxn modelId="{49FFD500-32C3-47C7-868D-2232AFCF9651}" type="presParOf" srcId="{EBE6141B-EECB-406F-8CF9-5D7A7DE4EAC5}" destId="{1D55C01F-5D6A-4E41-A454-2A4105AB6AD0}" srcOrd="1" destOrd="0" presId="urn:microsoft.com/office/officeart/2005/8/layout/orgChart1"/>
    <dgm:cxn modelId="{F52704B5-7073-4B6F-9AFD-D21147816BD2}" type="presParOf" srcId="{1D55C01F-5D6A-4E41-A454-2A4105AB6AD0}" destId="{0438654E-5A42-4A8D-A941-5AA65E22C1BF}" srcOrd="0" destOrd="0" presId="urn:microsoft.com/office/officeart/2005/8/layout/orgChart1"/>
    <dgm:cxn modelId="{886AFDE9-5C5D-4241-A6BA-988444D3CC7B}" type="presParOf" srcId="{0438654E-5A42-4A8D-A941-5AA65E22C1BF}" destId="{B7D34493-6F8F-4824-BE1E-8819F66CD3D2}" srcOrd="0" destOrd="0" presId="urn:microsoft.com/office/officeart/2005/8/layout/orgChart1"/>
    <dgm:cxn modelId="{67DEA2F5-BF46-4E94-B7F5-AE51A10F562E}" type="presParOf" srcId="{0438654E-5A42-4A8D-A941-5AA65E22C1BF}" destId="{96D30ADD-041A-4CB7-A306-6B814C8B900A}" srcOrd="1" destOrd="0" presId="urn:microsoft.com/office/officeart/2005/8/layout/orgChart1"/>
    <dgm:cxn modelId="{EB06E57B-68A8-412E-8189-3B3534606796}" type="presParOf" srcId="{1D55C01F-5D6A-4E41-A454-2A4105AB6AD0}" destId="{E94FEEA3-7284-47A1-8D93-9ED8D21A230B}" srcOrd="1" destOrd="0" presId="urn:microsoft.com/office/officeart/2005/8/layout/orgChart1"/>
    <dgm:cxn modelId="{157E3ADD-3B79-4CC3-A3C7-C18E60872E0C}" type="presParOf" srcId="{1D55C01F-5D6A-4E41-A454-2A4105AB6AD0}" destId="{F277A117-0B8D-4762-AA4E-AD1BA6CF027A}" srcOrd="2" destOrd="0" presId="urn:microsoft.com/office/officeart/2005/8/layout/orgChart1"/>
    <dgm:cxn modelId="{6AED33B9-B884-4ECA-BCF9-8C981CEF5ACC}" type="presParOf" srcId="{EBE6141B-EECB-406F-8CF9-5D7A7DE4EAC5}" destId="{811FAA97-1CE2-4505-BA2A-829573923AE3}" srcOrd="2" destOrd="0" presId="urn:microsoft.com/office/officeart/2005/8/layout/orgChart1"/>
    <dgm:cxn modelId="{C7F90D85-92BB-4C16-93F8-8E6F5BEB855B}" type="presParOf" srcId="{811FAA97-1CE2-4505-BA2A-829573923AE3}" destId="{EC2077EF-B39E-4B2F-915D-08ADC7A669CC}" srcOrd="0" destOrd="0" presId="urn:microsoft.com/office/officeart/2005/8/layout/orgChart1"/>
    <dgm:cxn modelId="{5CBA89DE-0C26-4527-BB39-E3B1D930926E}" type="presParOf" srcId="{EC2077EF-B39E-4B2F-915D-08ADC7A669CC}" destId="{1F82D96D-C0BC-4BC4-BCC9-0424AD16FAA8}" srcOrd="0" destOrd="0" presId="urn:microsoft.com/office/officeart/2005/8/layout/orgChart1"/>
    <dgm:cxn modelId="{DC551F2B-4DA0-4628-A1C4-E819973806B8}" type="presParOf" srcId="{EC2077EF-B39E-4B2F-915D-08ADC7A669CC}" destId="{09C607AC-EB87-4453-A930-D322B419921C}" srcOrd="1" destOrd="0" presId="urn:microsoft.com/office/officeart/2005/8/layout/orgChart1"/>
    <dgm:cxn modelId="{66C43420-17AE-4B51-9FE9-65F0066551BA}" type="presParOf" srcId="{811FAA97-1CE2-4505-BA2A-829573923AE3}" destId="{D5F8945A-6E61-4762-B38D-511832D20AF2}" srcOrd="1" destOrd="0" presId="urn:microsoft.com/office/officeart/2005/8/layout/orgChart1"/>
    <dgm:cxn modelId="{C54E7E38-4ACB-4721-AF7D-5A4CD1CEFFDC}" type="presParOf" srcId="{811FAA97-1CE2-4505-BA2A-829573923AE3}" destId="{29A588A0-C6EA-4381-B41D-9EABB02B44EE}" srcOrd="2" destOrd="0" presId="urn:microsoft.com/office/officeart/2005/8/layout/orgChart1"/>
    <dgm:cxn modelId="{1D3AABCC-C501-482E-81B8-41022851B2DC}" type="presParOf" srcId="{EBE6141B-EECB-406F-8CF9-5D7A7DE4EAC5}" destId="{D6044025-6C22-4CF2-AB60-5BA680EB2EA5}" srcOrd="3" destOrd="0" presId="urn:microsoft.com/office/officeart/2005/8/layout/orgChart1"/>
    <dgm:cxn modelId="{57E32A2A-14D8-4178-B67B-7267015EEF45}" type="presParOf" srcId="{D6044025-6C22-4CF2-AB60-5BA680EB2EA5}" destId="{76918B7A-7D0E-41BB-989D-A8D4695E186D}" srcOrd="0" destOrd="0" presId="urn:microsoft.com/office/officeart/2005/8/layout/orgChart1"/>
    <dgm:cxn modelId="{61F83BC4-22D0-4700-AF24-94CCC2833941}" type="presParOf" srcId="{76918B7A-7D0E-41BB-989D-A8D4695E186D}" destId="{E54FF379-4557-4EEE-8526-4B25F930CC4E}" srcOrd="0" destOrd="0" presId="urn:microsoft.com/office/officeart/2005/8/layout/orgChart1"/>
    <dgm:cxn modelId="{4C90CE49-F6F6-4F94-8E2A-17915E935FED}" type="presParOf" srcId="{76918B7A-7D0E-41BB-989D-A8D4695E186D}" destId="{C3DC6345-880D-4DB3-A4A2-01702C50AB37}" srcOrd="1" destOrd="0" presId="urn:microsoft.com/office/officeart/2005/8/layout/orgChart1"/>
    <dgm:cxn modelId="{B0EE4368-7B3D-4004-A3D4-E99D2C430408}" type="presParOf" srcId="{D6044025-6C22-4CF2-AB60-5BA680EB2EA5}" destId="{C6FB7BC1-E129-4E9E-BA5E-1ED59AC1FD44}" srcOrd="1" destOrd="0" presId="urn:microsoft.com/office/officeart/2005/8/layout/orgChart1"/>
    <dgm:cxn modelId="{590D5533-2EF3-4B04-B62D-FABA4132E6F2}" type="presParOf" srcId="{D6044025-6C22-4CF2-AB60-5BA680EB2EA5}" destId="{7B954BBC-04E7-4314-B39C-02780DDF1E69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400" b="1" dirty="0" smtClean="0"/>
            <a:t>أطراف العملية</a:t>
          </a:r>
          <a:endParaRPr lang="en-GB" sz="24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/>
          <a:endParaRPr lang="en-GB" sz="2000" b="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AE940463-1762-46BA-9F37-80B884A326D3}">
      <dgm:prSet custT="1"/>
      <dgm:spPr>
        <a:solidFill>
          <a:srgbClr val="00B0F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المبنى</a:t>
          </a:r>
        </a:p>
        <a:p>
          <a:r>
            <a:rPr lang="ar-SA" sz="2000" b="0" dirty="0" smtClean="0">
              <a:solidFill>
                <a:schemeClr val="tx1"/>
              </a:solidFill>
            </a:rPr>
            <a:t>(الآخذ)</a:t>
          </a:r>
        </a:p>
      </dgm:t>
    </dgm:pt>
    <dgm:pt modelId="{E8E3EBC2-0D4A-4397-AD05-7FF732758D95}" type="parTrans" cxnId="{3ED8C171-042A-4097-9234-0FE9F88F9708}">
      <dgm:prSet/>
      <dgm:spPr/>
      <dgm:t>
        <a:bodyPr/>
        <a:lstStyle/>
        <a:p>
          <a:endParaRPr lang="en-GB"/>
        </a:p>
      </dgm:t>
    </dgm:pt>
    <dgm:pt modelId="{3E52FCDE-D2E5-4EF2-A6AD-BB762DEC1029}" type="sibTrans" cxnId="{3ED8C171-042A-4097-9234-0FE9F88F9708}">
      <dgm:prSet/>
      <dgm:spPr/>
      <dgm:t>
        <a:bodyPr/>
        <a:lstStyle/>
        <a:p>
          <a:endParaRPr lang="en-GB"/>
        </a:p>
      </dgm:t>
    </dgm:pt>
    <dgm:pt modelId="{F8BB68E7-67D5-4EF0-964A-B74D44C26212}">
      <dgm:prSet custT="1"/>
      <dgm:spPr>
        <a:solidFill>
          <a:srgbClr val="FFFF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+ أصل</a:t>
          </a:r>
        </a:p>
      </dgm:t>
    </dgm:pt>
    <dgm:pt modelId="{D54EAACE-3931-4C8F-BC27-C565DEB4D80D}" type="parTrans" cxnId="{B811CBB7-1EB0-46A3-877A-CFD6944CD4E2}">
      <dgm:prSet/>
      <dgm:spPr/>
      <dgm:t>
        <a:bodyPr/>
        <a:lstStyle/>
        <a:p>
          <a:endParaRPr lang="en-GB"/>
        </a:p>
      </dgm:t>
    </dgm:pt>
    <dgm:pt modelId="{AECE1523-7D3D-4BAE-BD4A-20E7B2300784}" type="sibTrans" cxnId="{B811CBB7-1EB0-46A3-877A-CFD6944CD4E2}">
      <dgm:prSet/>
      <dgm:spPr/>
      <dgm:t>
        <a:bodyPr/>
        <a:lstStyle/>
        <a:p>
          <a:endParaRPr lang="en-GB"/>
        </a:p>
      </dgm:t>
    </dgm:pt>
    <dgm:pt modelId="{FABBA8CB-C880-4B80-9C99-15F124159F3C}">
      <dgm:prSet custT="1"/>
      <dgm:spPr>
        <a:solidFill>
          <a:srgbClr val="FF00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مدين</a:t>
          </a:r>
          <a:endParaRPr lang="en-GB" sz="2000" dirty="0"/>
        </a:p>
      </dgm:t>
    </dgm:pt>
    <dgm:pt modelId="{5E51506C-CCD9-4EF5-B16A-3CDC7EECDEC5}" type="parTrans" cxnId="{5D94951C-DB44-4DCB-A8A9-79E20CCD38F2}">
      <dgm:prSet/>
      <dgm:spPr/>
      <dgm:t>
        <a:bodyPr/>
        <a:lstStyle/>
        <a:p>
          <a:endParaRPr lang="en-GB"/>
        </a:p>
      </dgm:t>
    </dgm:pt>
    <dgm:pt modelId="{EE82D059-F4FC-4CAD-B3BA-11BBFFF43377}" type="sibTrans" cxnId="{5D94951C-DB44-4DCB-A8A9-79E20CCD38F2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chemeClr val="bg2">
            <a:lumMod val="90000"/>
          </a:schemeClr>
        </a:solidFill>
      </dgm:spPr>
      <dgm:t>
        <a:bodyPr/>
        <a:lstStyle/>
        <a:p>
          <a:endParaRPr lang="en-GB" sz="2000" dirty="0">
            <a:solidFill>
              <a:schemeClr val="tx1"/>
            </a:solidFill>
          </a:endParaRPr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4" custAng="0" custFlipVert="0" custScaleX="249801" custScaleY="161448" custLinFactX="740" custLinFactNeighborX="100000" custLinFactNeighborY="-114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2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2" custScaleX="255794" custScaleY="599914" custLinFactNeighborX="52463" custLinFactNeighborY="-466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2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1" presStyleCnt="2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1" presStyleCnt="2" custScaleX="281397" custScaleY="560460" custLinFactX="59369" custLinFactNeighborX="100000" custLinFactNeighborY="-466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1" presStyleCnt="2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  <dgm:pt modelId="{1D55C01F-5D6A-4E41-A454-2A4105AB6AD0}" type="pres">
      <dgm:prSet presAssocID="{AE940463-1762-46BA-9F37-80B884A326D3}" presName="hierRoot1" presStyleCnt="0">
        <dgm:presLayoutVars>
          <dgm:hierBranch val="init"/>
        </dgm:presLayoutVars>
      </dgm:prSet>
      <dgm:spPr/>
    </dgm:pt>
    <dgm:pt modelId="{0438654E-5A42-4A8D-A941-5AA65E22C1BF}" type="pres">
      <dgm:prSet presAssocID="{AE940463-1762-46BA-9F37-80B884A326D3}" presName="rootComposite1" presStyleCnt="0"/>
      <dgm:spPr/>
    </dgm:pt>
    <dgm:pt modelId="{B7D34493-6F8F-4824-BE1E-8819F66CD3D2}" type="pres">
      <dgm:prSet presAssocID="{AE940463-1762-46BA-9F37-80B884A326D3}" presName="rootText1" presStyleLbl="node0" presStyleIdx="1" presStyleCnt="4" custScaleX="89222" custScaleY="120429" custLinFactY="100000" custLinFactNeighborX="85063" custLinFactNeighborY="10026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6D30ADD-041A-4CB7-A306-6B814C8B900A}" type="pres">
      <dgm:prSet presAssocID="{AE940463-1762-46BA-9F37-80B884A326D3}" presName="rootConnector1" presStyleLbl="node1" presStyleIdx="0" presStyleCnt="0"/>
      <dgm:spPr/>
      <dgm:t>
        <a:bodyPr/>
        <a:lstStyle/>
        <a:p>
          <a:endParaRPr lang="en-GB"/>
        </a:p>
      </dgm:t>
    </dgm:pt>
    <dgm:pt modelId="{E94FEEA3-7284-47A1-8D93-9ED8D21A230B}" type="pres">
      <dgm:prSet presAssocID="{AE940463-1762-46BA-9F37-80B884A326D3}" presName="hierChild2" presStyleCnt="0"/>
      <dgm:spPr/>
    </dgm:pt>
    <dgm:pt modelId="{F277A117-0B8D-4762-AA4E-AD1BA6CF027A}" type="pres">
      <dgm:prSet presAssocID="{AE940463-1762-46BA-9F37-80B884A326D3}" presName="hierChild3" presStyleCnt="0"/>
      <dgm:spPr/>
    </dgm:pt>
    <dgm:pt modelId="{811FAA97-1CE2-4505-BA2A-829573923AE3}" type="pres">
      <dgm:prSet presAssocID="{F8BB68E7-67D5-4EF0-964A-B74D44C26212}" presName="hierRoot1" presStyleCnt="0">
        <dgm:presLayoutVars>
          <dgm:hierBranch val="init"/>
        </dgm:presLayoutVars>
      </dgm:prSet>
      <dgm:spPr/>
    </dgm:pt>
    <dgm:pt modelId="{EC2077EF-B39E-4B2F-915D-08ADC7A669CC}" type="pres">
      <dgm:prSet presAssocID="{F8BB68E7-67D5-4EF0-964A-B74D44C26212}" presName="rootComposite1" presStyleCnt="0"/>
      <dgm:spPr/>
    </dgm:pt>
    <dgm:pt modelId="{1F82D96D-C0BC-4BC4-BCC9-0424AD16FAA8}" type="pres">
      <dgm:prSet presAssocID="{F8BB68E7-67D5-4EF0-964A-B74D44C26212}" presName="rootText1" presStyleLbl="node0" presStyleIdx="2" presStyleCnt="4" custScaleX="62930" custLinFactY="188254" custLinFactNeighborX="-11732" custLinFactNeighborY="2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9C607AC-EB87-4453-A930-D322B419921C}" type="pres">
      <dgm:prSet presAssocID="{F8BB68E7-67D5-4EF0-964A-B74D44C26212}" presName="rootConnector1" presStyleLbl="node1" presStyleIdx="0" presStyleCnt="0"/>
      <dgm:spPr/>
      <dgm:t>
        <a:bodyPr/>
        <a:lstStyle/>
        <a:p>
          <a:endParaRPr lang="en-GB"/>
        </a:p>
      </dgm:t>
    </dgm:pt>
    <dgm:pt modelId="{D5F8945A-6E61-4762-B38D-511832D20AF2}" type="pres">
      <dgm:prSet presAssocID="{F8BB68E7-67D5-4EF0-964A-B74D44C26212}" presName="hierChild2" presStyleCnt="0"/>
      <dgm:spPr/>
    </dgm:pt>
    <dgm:pt modelId="{29A588A0-C6EA-4381-B41D-9EABB02B44EE}" type="pres">
      <dgm:prSet presAssocID="{F8BB68E7-67D5-4EF0-964A-B74D44C26212}" presName="hierChild3" presStyleCnt="0"/>
      <dgm:spPr/>
    </dgm:pt>
    <dgm:pt modelId="{D6044025-6C22-4CF2-AB60-5BA680EB2EA5}" type="pres">
      <dgm:prSet presAssocID="{FABBA8CB-C880-4B80-9C99-15F124159F3C}" presName="hierRoot1" presStyleCnt="0">
        <dgm:presLayoutVars>
          <dgm:hierBranch val="init"/>
        </dgm:presLayoutVars>
      </dgm:prSet>
      <dgm:spPr/>
    </dgm:pt>
    <dgm:pt modelId="{76918B7A-7D0E-41BB-989D-A8D4695E186D}" type="pres">
      <dgm:prSet presAssocID="{FABBA8CB-C880-4B80-9C99-15F124159F3C}" presName="rootComposite1" presStyleCnt="0"/>
      <dgm:spPr/>
    </dgm:pt>
    <dgm:pt modelId="{E54FF379-4557-4EEE-8526-4B25F930CC4E}" type="pres">
      <dgm:prSet presAssocID="{FABBA8CB-C880-4B80-9C99-15F124159F3C}" presName="rootText1" presStyleLbl="node0" presStyleIdx="3" presStyleCnt="4" custScaleX="65280" custScaleY="87986" custLinFactY="262812" custLinFactNeighborX="-95662" custLinFactNeighborY="3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3DC6345-880D-4DB3-A4A2-01702C50AB37}" type="pres">
      <dgm:prSet presAssocID="{FABBA8CB-C880-4B80-9C99-15F124159F3C}" presName="rootConnector1" presStyleLbl="node1" presStyleIdx="0" presStyleCnt="0"/>
      <dgm:spPr/>
      <dgm:t>
        <a:bodyPr/>
        <a:lstStyle/>
        <a:p>
          <a:endParaRPr lang="en-GB"/>
        </a:p>
      </dgm:t>
    </dgm:pt>
    <dgm:pt modelId="{C6FB7BC1-E129-4E9E-BA5E-1ED59AC1FD44}" type="pres">
      <dgm:prSet presAssocID="{FABBA8CB-C880-4B80-9C99-15F124159F3C}" presName="hierChild2" presStyleCnt="0"/>
      <dgm:spPr/>
    </dgm:pt>
    <dgm:pt modelId="{7B954BBC-04E7-4314-B39C-02780DDF1E69}" type="pres">
      <dgm:prSet presAssocID="{FABBA8CB-C880-4B80-9C99-15F124159F3C}" presName="hierChild3" presStyleCnt="0"/>
      <dgm:spPr/>
    </dgm:pt>
  </dgm:ptLst>
  <dgm:cxnLst>
    <dgm:cxn modelId="{E0E10C5A-30FA-4DF6-B75D-F363A85FEC46}" type="presOf" srcId="{FABBA8CB-C880-4B80-9C99-15F124159F3C}" destId="{C3DC6345-880D-4DB3-A4A2-01702C50AB37}" srcOrd="1" destOrd="0" presId="urn:microsoft.com/office/officeart/2005/8/layout/orgChart1"/>
    <dgm:cxn modelId="{89395A0F-877E-4450-9F67-E876D147F56C}" type="presOf" srcId="{8AA1D6ED-50C0-4FC4-B942-582428E2E097}" destId="{C2E5BC77-8AAE-442F-A03B-21F9716795C4}" srcOrd="1" destOrd="0" presId="urn:microsoft.com/office/officeart/2005/8/layout/orgChart1"/>
    <dgm:cxn modelId="{7A0B5DFF-43BF-41B3-B952-FA78E42C7840}" type="presOf" srcId="{3541CC7D-EC17-4945-B19F-4EE040871B8F}" destId="{549A9472-CEF8-410D-B806-EA471E1E19D3}" srcOrd="0" destOrd="0" presId="urn:microsoft.com/office/officeart/2005/8/layout/orgChart1"/>
    <dgm:cxn modelId="{EB44D4D4-8946-4BFC-B563-C6B8C451C734}" type="presOf" srcId="{F8BB68E7-67D5-4EF0-964A-B74D44C26212}" destId="{09C607AC-EB87-4453-A930-D322B419921C}" srcOrd="1" destOrd="0" presId="urn:microsoft.com/office/officeart/2005/8/layout/orgChart1"/>
    <dgm:cxn modelId="{E6285C8A-5659-49A1-8255-AE689A667A14}" type="presOf" srcId="{E5D44F09-13C4-448D-9B12-353D09C94712}" destId="{EBE6141B-EECB-406F-8CF9-5D7A7DE4EAC5}" srcOrd="0" destOrd="0" presId="urn:microsoft.com/office/officeart/2005/8/layout/orgChart1"/>
    <dgm:cxn modelId="{3ED8C171-042A-4097-9234-0FE9F88F9708}" srcId="{E5D44F09-13C4-448D-9B12-353D09C94712}" destId="{AE940463-1762-46BA-9F37-80B884A326D3}" srcOrd="1" destOrd="0" parTransId="{E8E3EBC2-0D4A-4397-AD05-7FF732758D95}" sibTransId="{3E52FCDE-D2E5-4EF2-A6AD-BB762DEC1029}"/>
    <dgm:cxn modelId="{94741B11-883E-4E0D-91E9-462027E71C01}" type="presOf" srcId="{AE940463-1762-46BA-9F37-80B884A326D3}" destId="{B7D34493-6F8F-4824-BE1E-8819F66CD3D2}" srcOrd="0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B811CBB7-1EB0-46A3-877A-CFD6944CD4E2}" srcId="{E5D44F09-13C4-448D-9B12-353D09C94712}" destId="{F8BB68E7-67D5-4EF0-964A-B74D44C26212}" srcOrd="2" destOrd="0" parTransId="{D54EAACE-3931-4C8F-BC27-C565DEB4D80D}" sibTransId="{AECE1523-7D3D-4BAE-BD4A-20E7B2300784}"/>
    <dgm:cxn modelId="{C565CBAD-2CC5-46B0-A8C3-FFD9F0A745CA}" type="presOf" srcId="{3541CC7D-EC17-4945-B19F-4EE040871B8F}" destId="{F5D8F0AC-AB89-41B2-A025-8D8ADA98CA02}" srcOrd="1" destOrd="0" presId="urn:microsoft.com/office/officeart/2005/8/layout/orgChart1"/>
    <dgm:cxn modelId="{3F2F522A-A0EF-46BF-872D-39A3676C9927}" type="presOf" srcId="{FABBA8CB-C880-4B80-9C99-15F124159F3C}" destId="{E54FF379-4557-4EEE-8526-4B25F930CC4E}" srcOrd="0" destOrd="0" presId="urn:microsoft.com/office/officeart/2005/8/layout/orgChart1"/>
    <dgm:cxn modelId="{1E330E72-BA1E-4B59-8182-95F78541C393}" srcId="{8AA1D6ED-50C0-4FC4-B942-582428E2E097}" destId="{3541CC7D-EC17-4945-B19F-4EE040871B8F}" srcOrd="1" destOrd="0" parTransId="{94EB7EF2-F8AD-48CC-9095-F662C730554C}" sibTransId="{A2151CE8-62D9-4A53-A150-A554C3900697}"/>
    <dgm:cxn modelId="{941D021E-15FC-439E-A89E-9B3B99F50B00}" type="presOf" srcId="{8AA1D6ED-50C0-4FC4-B942-582428E2E097}" destId="{73E42993-6A8C-4DEC-947A-CE689BCB0C69}" srcOrd="0" destOrd="0" presId="urn:microsoft.com/office/officeart/2005/8/layout/orgChart1"/>
    <dgm:cxn modelId="{03A095EF-F935-44B8-85A6-7FA0596E23DA}" type="presOf" srcId="{94EB7EF2-F8AD-48CC-9095-F662C730554C}" destId="{4C879745-EA2D-4ECD-A062-78A944E62366}" srcOrd="0" destOrd="0" presId="urn:microsoft.com/office/officeart/2005/8/layout/orgChart1"/>
    <dgm:cxn modelId="{5D94951C-DB44-4DCB-A8A9-79E20CCD38F2}" srcId="{E5D44F09-13C4-448D-9B12-353D09C94712}" destId="{FABBA8CB-C880-4B80-9C99-15F124159F3C}" srcOrd="3" destOrd="0" parTransId="{5E51506C-CCD9-4EF5-B16A-3CDC7EECDEC5}" sibTransId="{EE82D059-F4FC-4CAD-B3BA-11BBFFF43377}"/>
    <dgm:cxn modelId="{6A80990F-7CC1-4ECE-BCA3-06E9D252BF7A}" type="presOf" srcId="{FACA5C1E-AACB-4ED8-9C50-BFE553CAE440}" destId="{CE62D83F-A450-47AF-B53A-6E8AD00EAA48}" srcOrd="0" destOrd="0" presId="urn:microsoft.com/office/officeart/2005/8/layout/orgChart1"/>
    <dgm:cxn modelId="{AB83F9CD-5CC0-470B-8500-D3AA2B85C344}" type="presOf" srcId="{FACA5C1E-AACB-4ED8-9C50-BFE553CAE440}" destId="{ACDE0E0B-418B-425D-BA8D-7F47CF2E6399}" srcOrd="1" destOrd="0" presId="urn:microsoft.com/office/officeart/2005/8/layout/orgChart1"/>
    <dgm:cxn modelId="{224EDFC6-D251-46E9-B05A-42F011B77B42}" type="presOf" srcId="{F8BB68E7-67D5-4EF0-964A-B74D44C26212}" destId="{1F82D96D-C0BC-4BC4-BCC9-0424AD16FAA8}" srcOrd="0" destOrd="0" presId="urn:microsoft.com/office/officeart/2005/8/layout/orgChart1"/>
    <dgm:cxn modelId="{0128DE47-C1FD-4258-80A7-914F31D22489}" type="presOf" srcId="{AE940463-1762-46BA-9F37-80B884A326D3}" destId="{96D30ADD-041A-4CB7-A306-6B814C8B900A}" srcOrd="1" destOrd="0" presId="urn:microsoft.com/office/officeart/2005/8/layout/orgChart1"/>
    <dgm:cxn modelId="{5F23BE3B-71F1-41E1-8F41-EED4EF322A8B}" type="presOf" srcId="{1F76C4BB-51DE-45B8-8394-0A0F020EEC9D}" destId="{341059F2-4045-43E1-B5F4-43DDB1FC98CF}" srcOrd="0" destOrd="0" presId="urn:microsoft.com/office/officeart/2005/8/layout/orgChart1"/>
    <dgm:cxn modelId="{7413DE63-C1D0-488B-9848-7FCBAB407514}" type="presParOf" srcId="{EBE6141B-EECB-406F-8CF9-5D7A7DE4EAC5}" destId="{D6CD46A3-2965-41F2-A139-6BFB0EDD3827}" srcOrd="0" destOrd="0" presId="urn:microsoft.com/office/officeart/2005/8/layout/orgChart1"/>
    <dgm:cxn modelId="{15B14C40-4EEC-449B-B356-6F2645C3797A}" type="presParOf" srcId="{D6CD46A3-2965-41F2-A139-6BFB0EDD3827}" destId="{B5262786-F85C-4D32-ADE7-B7A222368651}" srcOrd="0" destOrd="0" presId="urn:microsoft.com/office/officeart/2005/8/layout/orgChart1"/>
    <dgm:cxn modelId="{D724CE60-24CE-4994-ACD5-2DD52BEB54BE}" type="presParOf" srcId="{B5262786-F85C-4D32-ADE7-B7A222368651}" destId="{73E42993-6A8C-4DEC-947A-CE689BCB0C69}" srcOrd="0" destOrd="0" presId="urn:microsoft.com/office/officeart/2005/8/layout/orgChart1"/>
    <dgm:cxn modelId="{28A49F23-3F94-449C-9F2F-ED10BC1ACCD5}" type="presParOf" srcId="{B5262786-F85C-4D32-ADE7-B7A222368651}" destId="{C2E5BC77-8AAE-442F-A03B-21F9716795C4}" srcOrd="1" destOrd="0" presId="urn:microsoft.com/office/officeart/2005/8/layout/orgChart1"/>
    <dgm:cxn modelId="{4B29A83C-EEE8-43EE-B68F-85770356C53B}" type="presParOf" srcId="{D6CD46A3-2965-41F2-A139-6BFB0EDD3827}" destId="{A5A7BC98-A96E-49B9-9D29-74EF91E81B27}" srcOrd="1" destOrd="0" presId="urn:microsoft.com/office/officeart/2005/8/layout/orgChart1"/>
    <dgm:cxn modelId="{0C533E64-A6D0-4838-B569-FF591B734E4E}" type="presParOf" srcId="{A5A7BC98-A96E-49B9-9D29-74EF91E81B27}" destId="{341059F2-4045-43E1-B5F4-43DDB1FC98CF}" srcOrd="0" destOrd="0" presId="urn:microsoft.com/office/officeart/2005/8/layout/orgChart1"/>
    <dgm:cxn modelId="{F3EBB1E4-C9C3-45E5-8296-76F2E1CD4C05}" type="presParOf" srcId="{A5A7BC98-A96E-49B9-9D29-74EF91E81B27}" destId="{08F72A3E-4DDB-49C8-A39A-5025CAB4BEC3}" srcOrd="1" destOrd="0" presId="urn:microsoft.com/office/officeart/2005/8/layout/orgChart1"/>
    <dgm:cxn modelId="{20FEBD5B-B638-49EA-83B0-ED84657E5DFF}" type="presParOf" srcId="{08F72A3E-4DDB-49C8-A39A-5025CAB4BEC3}" destId="{1FB44A53-37DD-44B1-9548-C427AFB0180F}" srcOrd="0" destOrd="0" presId="urn:microsoft.com/office/officeart/2005/8/layout/orgChart1"/>
    <dgm:cxn modelId="{2502EC7F-C640-4588-B33F-A14BEFD1F4C1}" type="presParOf" srcId="{1FB44A53-37DD-44B1-9548-C427AFB0180F}" destId="{CE62D83F-A450-47AF-B53A-6E8AD00EAA48}" srcOrd="0" destOrd="0" presId="urn:microsoft.com/office/officeart/2005/8/layout/orgChart1"/>
    <dgm:cxn modelId="{9132AFE1-3B76-4EB1-81A8-0A50D85E224B}" type="presParOf" srcId="{1FB44A53-37DD-44B1-9548-C427AFB0180F}" destId="{ACDE0E0B-418B-425D-BA8D-7F47CF2E6399}" srcOrd="1" destOrd="0" presId="urn:microsoft.com/office/officeart/2005/8/layout/orgChart1"/>
    <dgm:cxn modelId="{74237574-4C2F-48EF-BC3B-DF301A2151AB}" type="presParOf" srcId="{08F72A3E-4DDB-49C8-A39A-5025CAB4BEC3}" destId="{AEACD3EA-A6D9-4A9E-A9F0-D9ABFE5E873D}" srcOrd="1" destOrd="0" presId="urn:microsoft.com/office/officeart/2005/8/layout/orgChart1"/>
    <dgm:cxn modelId="{04C2C398-20C5-4820-94FE-032F9874B104}" type="presParOf" srcId="{08F72A3E-4DDB-49C8-A39A-5025CAB4BEC3}" destId="{F24B981E-3E6E-45BD-A5AE-7194E1B6F41F}" srcOrd="2" destOrd="0" presId="urn:microsoft.com/office/officeart/2005/8/layout/orgChart1"/>
    <dgm:cxn modelId="{142411BA-E1EE-462F-BA0B-7935EEF5E655}" type="presParOf" srcId="{A5A7BC98-A96E-49B9-9D29-74EF91E81B27}" destId="{4C879745-EA2D-4ECD-A062-78A944E62366}" srcOrd="2" destOrd="0" presId="urn:microsoft.com/office/officeart/2005/8/layout/orgChart1"/>
    <dgm:cxn modelId="{224C0FD4-BC5C-49BE-BFCF-533938F915A9}" type="presParOf" srcId="{A5A7BC98-A96E-49B9-9D29-74EF91E81B27}" destId="{DEA912C8-A03E-45C0-B56C-E4A1D3FB7301}" srcOrd="3" destOrd="0" presId="urn:microsoft.com/office/officeart/2005/8/layout/orgChart1"/>
    <dgm:cxn modelId="{70C6026C-6DBE-4C48-9830-A25B4034EE61}" type="presParOf" srcId="{DEA912C8-A03E-45C0-B56C-E4A1D3FB7301}" destId="{43A87811-EC26-45A6-85E6-6C26354E794A}" srcOrd="0" destOrd="0" presId="urn:microsoft.com/office/officeart/2005/8/layout/orgChart1"/>
    <dgm:cxn modelId="{4223BB38-BCC3-4835-8019-E5CCEF5FF823}" type="presParOf" srcId="{43A87811-EC26-45A6-85E6-6C26354E794A}" destId="{549A9472-CEF8-410D-B806-EA471E1E19D3}" srcOrd="0" destOrd="0" presId="urn:microsoft.com/office/officeart/2005/8/layout/orgChart1"/>
    <dgm:cxn modelId="{F1F33B59-2C7D-4444-AD4A-061D388B4640}" type="presParOf" srcId="{43A87811-EC26-45A6-85E6-6C26354E794A}" destId="{F5D8F0AC-AB89-41B2-A025-8D8ADA98CA02}" srcOrd="1" destOrd="0" presId="urn:microsoft.com/office/officeart/2005/8/layout/orgChart1"/>
    <dgm:cxn modelId="{E3E885E7-59F0-4E8B-84C0-7B07E7B071F2}" type="presParOf" srcId="{DEA912C8-A03E-45C0-B56C-E4A1D3FB7301}" destId="{7A9ACF45-A754-4769-8510-5B416CFBDBFE}" srcOrd="1" destOrd="0" presId="urn:microsoft.com/office/officeart/2005/8/layout/orgChart1"/>
    <dgm:cxn modelId="{99660FA4-F873-4BE1-9DA8-19773651BE2A}" type="presParOf" srcId="{DEA912C8-A03E-45C0-B56C-E4A1D3FB7301}" destId="{B440DB50-09C2-45A9-8238-17B1D0DE101C}" srcOrd="2" destOrd="0" presId="urn:microsoft.com/office/officeart/2005/8/layout/orgChart1"/>
    <dgm:cxn modelId="{F429C03A-3FDC-4FA6-9BC4-F0D69E1FDDE6}" type="presParOf" srcId="{D6CD46A3-2965-41F2-A139-6BFB0EDD3827}" destId="{B60C4072-3D3D-4D49-A6FD-3D04A1CBE534}" srcOrd="2" destOrd="0" presId="urn:microsoft.com/office/officeart/2005/8/layout/orgChart1"/>
    <dgm:cxn modelId="{B249B621-813A-44A6-9ADD-85F92EE54299}" type="presParOf" srcId="{EBE6141B-EECB-406F-8CF9-5D7A7DE4EAC5}" destId="{1D55C01F-5D6A-4E41-A454-2A4105AB6AD0}" srcOrd="1" destOrd="0" presId="urn:microsoft.com/office/officeart/2005/8/layout/orgChart1"/>
    <dgm:cxn modelId="{84852351-8508-4E63-98C5-B5C26C6BE997}" type="presParOf" srcId="{1D55C01F-5D6A-4E41-A454-2A4105AB6AD0}" destId="{0438654E-5A42-4A8D-A941-5AA65E22C1BF}" srcOrd="0" destOrd="0" presId="urn:microsoft.com/office/officeart/2005/8/layout/orgChart1"/>
    <dgm:cxn modelId="{FCBE4B1F-7B09-490C-A23D-B472EF99AA25}" type="presParOf" srcId="{0438654E-5A42-4A8D-A941-5AA65E22C1BF}" destId="{B7D34493-6F8F-4824-BE1E-8819F66CD3D2}" srcOrd="0" destOrd="0" presId="urn:microsoft.com/office/officeart/2005/8/layout/orgChart1"/>
    <dgm:cxn modelId="{F6B2B2AF-9B25-466B-B769-02B761B2DD52}" type="presParOf" srcId="{0438654E-5A42-4A8D-A941-5AA65E22C1BF}" destId="{96D30ADD-041A-4CB7-A306-6B814C8B900A}" srcOrd="1" destOrd="0" presId="urn:microsoft.com/office/officeart/2005/8/layout/orgChart1"/>
    <dgm:cxn modelId="{7A922DF2-DB00-45F7-9A1D-01501C0E1EBF}" type="presParOf" srcId="{1D55C01F-5D6A-4E41-A454-2A4105AB6AD0}" destId="{E94FEEA3-7284-47A1-8D93-9ED8D21A230B}" srcOrd="1" destOrd="0" presId="urn:microsoft.com/office/officeart/2005/8/layout/orgChart1"/>
    <dgm:cxn modelId="{833ABA0C-49BC-44A5-8A62-DDF6DF0F4BA1}" type="presParOf" srcId="{1D55C01F-5D6A-4E41-A454-2A4105AB6AD0}" destId="{F277A117-0B8D-4762-AA4E-AD1BA6CF027A}" srcOrd="2" destOrd="0" presId="urn:microsoft.com/office/officeart/2005/8/layout/orgChart1"/>
    <dgm:cxn modelId="{6E45870F-56E3-4562-8966-C75B968E2A0E}" type="presParOf" srcId="{EBE6141B-EECB-406F-8CF9-5D7A7DE4EAC5}" destId="{811FAA97-1CE2-4505-BA2A-829573923AE3}" srcOrd="2" destOrd="0" presId="urn:microsoft.com/office/officeart/2005/8/layout/orgChart1"/>
    <dgm:cxn modelId="{7D124FEA-90B1-4261-A52B-EFCD54797446}" type="presParOf" srcId="{811FAA97-1CE2-4505-BA2A-829573923AE3}" destId="{EC2077EF-B39E-4B2F-915D-08ADC7A669CC}" srcOrd="0" destOrd="0" presId="urn:microsoft.com/office/officeart/2005/8/layout/orgChart1"/>
    <dgm:cxn modelId="{0A2B2572-FCE8-4835-B97B-9E78A61234BD}" type="presParOf" srcId="{EC2077EF-B39E-4B2F-915D-08ADC7A669CC}" destId="{1F82D96D-C0BC-4BC4-BCC9-0424AD16FAA8}" srcOrd="0" destOrd="0" presId="urn:microsoft.com/office/officeart/2005/8/layout/orgChart1"/>
    <dgm:cxn modelId="{E8921D17-EF1D-4DC7-A5FF-75794B808B44}" type="presParOf" srcId="{EC2077EF-B39E-4B2F-915D-08ADC7A669CC}" destId="{09C607AC-EB87-4453-A930-D322B419921C}" srcOrd="1" destOrd="0" presId="urn:microsoft.com/office/officeart/2005/8/layout/orgChart1"/>
    <dgm:cxn modelId="{3582ECF6-D15E-410C-B31A-3AC6C27F8930}" type="presParOf" srcId="{811FAA97-1CE2-4505-BA2A-829573923AE3}" destId="{D5F8945A-6E61-4762-B38D-511832D20AF2}" srcOrd="1" destOrd="0" presId="urn:microsoft.com/office/officeart/2005/8/layout/orgChart1"/>
    <dgm:cxn modelId="{C660D370-BE70-41FE-A96F-98EE5E9E7BE4}" type="presParOf" srcId="{811FAA97-1CE2-4505-BA2A-829573923AE3}" destId="{29A588A0-C6EA-4381-B41D-9EABB02B44EE}" srcOrd="2" destOrd="0" presId="urn:microsoft.com/office/officeart/2005/8/layout/orgChart1"/>
    <dgm:cxn modelId="{B5F9CF1D-2809-4411-8565-E30A9830F851}" type="presParOf" srcId="{EBE6141B-EECB-406F-8CF9-5D7A7DE4EAC5}" destId="{D6044025-6C22-4CF2-AB60-5BA680EB2EA5}" srcOrd="3" destOrd="0" presId="urn:microsoft.com/office/officeart/2005/8/layout/orgChart1"/>
    <dgm:cxn modelId="{F6F3BA7A-FA04-41FD-A228-4A55E3E6DC9E}" type="presParOf" srcId="{D6044025-6C22-4CF2-AB60-5BA680EB2EA5}" destId="{76918B7A-7D0E-41BB-989D-A8D4695E186D}" srcOrd="0" destOrd="0" presId="urn:microsoft.com/office/officeart/2005/8/layout/orgChart1"/>
    <dgm:cxn modelId="{411D4641-41EC-4CEF-9C29-7A974F8E823E}" type="presParOf" srcId="{76918B7A-7D0E-41BB-989D-A8D4695E186D}" destId="{E54FF379-4557-4EEE-8526-4B25F930CC4E}" srcOrd="0" destOrd="0" presId="urn:microsoft.com/office/officeart/2005/8/layout/orgChart1"/>
    <dgm:cxn modelId="{D0D208F9-1091-4FD1-ADE2-3EBFF4FECC2C}" type="presParOf" srcId="{76918B7A-7D0E-41BB-989D-A8D4695E186D}" destId="{C3DC6345-880D-4DB3-A4A2-01702C50AB37}" srcOrd="1" destOrd="0" presId="urn:microsoft.com/office/officeart/2005/8/layout/orgChart1"/>
    <dgm:cxn modelId="{6543519F-533B-47DB-8933-E0240809CBD7}" type="presParOf" srcId="{D6044025-6C22-4CF2-AB60-5BA680EB2EA5}" destId="{C6FB7BC1-E129-4E9E-BA5E-1ED59AC1FD44}" srcOrd="1" destOrd="0" presId="urn:microsoft.com/office/officeart/2005/8/layout/orgChart1"/>
    <dgm:cxn modelId="{F3B15734-9C86-46D7-9568-1046307A6020}" type="presParOf" srcId="{D6044025-6C22-4CF2-AB60-5BA680EB2EA5}" destId="{7B954BBC-04E7-4314-B39C-02780DDF1E69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400" b="1" dirty="0" smtClean="0"/>
            <a:t>أطراف العملية</a:t>
          </a:r>
          <a:endParaRPr lang="en-GB" sz="24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/>
          <a:endParaRPr lang="en-GB" sz="2000" b="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AE940463-1762-46BA-9F37-80B884A326D3}">
      <dgm:prSet custT="1"/>
      <dgm:spPr>
        <a:solidFill>
          <a:srgbClr val="00B0F0"/>
        </a:solidFill>
      </dgm:spPr>
      <dgm:t>
        <a:bodyPr/>
        <a:lstStyle/>
        <a:p>
          <a:r>
            <a:rPr lang="ar-SA" sz="1800" b="0" dirty="0" smtClean="0">
              <a:solidFill>
                <a:schemeClr val="tx1"/>
              </a:solidFill>
            </a:rPr>
            <a:t>الآلات والمعدات </a:t>
          </a:r>
        </a:p>
        <a:p>
          <a:r>
            <a:rPr lang="ar-SA" sz="1800" b="0" dirty="0" smtClean="0">
              <a:solidFill>
                <a:schemeClr val="tx1"/>
              </a:solidFill>
            </a:rPr>
            <a:t>(الآخذ</a:t>
          </a:r>
          <a:r>
            <a:rPr lang="ar-SA" sz="2000" b="0" dirty="0" smtClean="0">
              <a:solidFill>
                <a:schemeClr val="tx1"/>
              </a:solidFill>
            </a:rPr>
            <a:t>)</a:t>
          </a:r>
        </a:p>
      </dgm:t>
    </dgm:pt>
    <dgm:pt modelId="{E8E3EBC2-0D4A-4397-AD05-7FF732758D95}" type="parTrans" cxnId="{3ED8C171-042A-4097-9234-0FE9F88F9708}">
      <dgm:prSet/>
      <dgm:spPr/>
      <dgm:t>
        <a:bodyPr/>
        <a:lstStyle/>
        <a:p>
          <a:endParaRPr lang="en-GB"/>
        </a:p>
      </dgm:t>
    </dgm:pt>
    <dgm:pt modelId="{3E52FCDE-D2E5-4EF2-A6AD-BB762DEC1029}" type="sibTrans" cxnId="{3ED8C171-042A-4097-9234-0FE9F88F9708}">
      <dgm:prSet/>
      <dgm:spPr/>
      <dgm:t>
        <a:bodyPr/>
        <a:lstStyle/>
        <a:p>
          <a:endParaRPr lang="en-GB"/>
        </a:p>
      </dgm:t>
    </dgm:pt>
    <dgm:pt modelId="{F8BB68E7-67D5-4EF0-964A-B74D44C26212}">
      <dgm:prSet custT="1"/>
      <dgm:spPr>
        <a:solidFill>
          <a:srgbClr val="FFFF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+ أصل</a:t>
          </a:r>
        </a:p>
      </dgm:t>
    </dgm:pt>
    <dgm:pt modelId="{D54EAACE-3931-4C8F-BC27-C565DEB4D80D}" type="parTrans" cxnId="{B811CBB7-1EB0-46A3-877A-CFD6944CD4E2}">
      <dgm:prSet/>
      <dgm:spPr/>
      <dgm:t>
        <a:bodyPr/>
        <a:lstStyle/>
        <a:p>
          <a:endParaRPr lang="en-GB"/>
        </a:p>
      </dgm:t>
    </dgm:pt>
    <dgm:pt modelId="{AECE1523-7D3D-4BAE-BD4A-20E7B2300784}" type="sibTrans" cxnId="{B811CBB7-1EB0-46A3-877A-CFD6944CD4E2}">
      <dgm:prSet/>
      <dgm:spPr/>
      <dgm:t>
        <a:bodyPr/>
        <a:lstStyle/>
        <a:p>
          <a:endParaRPr lang="en-GB"/>
        </a:p>
      </dgm:t>
    </dgm:pt>
    <dgm:pt modelId="{FABBA8CB-C880-4B80-9C99-15F124159F3C}">
      <dgm:prSet custT="1"/>
      <dgm:spPr>
        <a:solidFill>
          <a:srgbClr val="FF00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مدين</a:t>
          </a:r>
          <a:endParaRPr lang="en-GB" sz="2000" dirty="0"/>
        </a:p>
      </dgm:t>
    </dgm:pt>
    <dgm:pt modelId="{5E51506C-CCD9-4EF5-B16A-3CDC7EECDEC5}" type="parTrans" cxnId="{5D94951C-DB44-4DCB-A8A9-79E20CCD38F2}">
      <dgm:prSet/>
      <dgm:spPr/>
      <dgm:t>
        <a:bodyPr/>
        <a:lstStyle/>
        <a:p>
          <a:endParaRPr lang="en-GB"/>
        </a:p>
      </dgm:t>
    </dgm:pt>
    <dgm:pt modelId="{EE82D059-F4FC-4CAD-B3BA-11BBFFF43377}" type="sibTrans" cxnId="{5D94951C-DB44-4DCB-A8A9-79E20CCD38F2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chemeClr val="bg2">
            <a:lumMod val="90000"/>
          </a:schemeClr>
        </a:solidFill>
      </dgm:spPr>
      <dgm:t>
        <a:bodyPr/>
        <a:lstStyle/>
        <a:p>
          <a:endParaRPr lang="en-GB" sz="2000" dirty="0">
            <a:solidFill>
              <a:schemeClr val="tx1"/>
            </a:solidFill>
          </a:endParaRPr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4" custAng="0" custFlipVert="0" custScaleX="249801" custScaleY="161448" custLinFactX="740" custLinFactNeighborX="100000" custLinFactNeighborY="-114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2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2" custScaleX="255794" custScaleY="627974" custLinFactNeighborX="52463" custLinFactNeighborY="-466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2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1" presStyleCnt="2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1" presStyleCnt="2" custScaleX="281397" custScaleY="577615" custLinFactX="57388" custLinFactNeighborX="100000" custLinFactNeighborY="-1196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1" presStyleCnt="2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  <dgm:pt modelId="{1D55C01F-5D6A-4E41-A454-2A4105AB6AD0}" type="pres">
      <dgm:prSet presAssocID="{AE940463-1762-46BA-9F37-80B884A326D3}" presName="hierRoot1" presStyleCnt="0">
        <dgm:presLayoutVars>
          <dgm:hierBranch val="init"/>
        </dgm:presLayoutVars>
      </dgm:prSet>
      <dgm:spPr/>
    </dgm:pt>
    <dgm:pt modelId="{0438654E-5A42-4A8D-A941-5AA65E22C1BF}" type="pres">
      <dgm:prSet presAssocID="{AE940463-1762-46BA-9F37-80B884A326D3}" presName="rootComposite1" presStyleCnt="0"/>
      <dgm:spPr/>
    </dgm:pt>
    <dgm:pt modelId="{B7D34493-6F8F-4824-BE1E-8819F66CD3D2}" type="pres">
      <dgm:prSet presAssocID="{AE940463-1762-46BA-9F37-80B884A326D3}" presName="rootText1" presStyleLbl="node0" presStyleIdx="1" presStyleCnt="4" custScaleX="119012" custScaleY="120428" custLinFactY="91482" custLinFactNeighborX="93266" custLinFactNeighborY="1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6D30ADD-041A-4CB7-A306-6B814C8B900A}" type="pres">
      <dgm:prSet presAssocID="{AE940463-1762-46BA-9F37-80B884A326D3}" presName="rootConnector1" presStyleLbl="node1" presStyleIdx="0" presStyleCnt="0"/>
      <dgm:spPr/>
      <dgm:t>
        <a:bodyPr/>
        <a:lstStyle/>
        <a:p>
          <a:endParaRPr lang="en-GB"/>
        </a:p>
      </dgm:t>
    </dgm:pt>
    <dgm:pt modelId="{E94FEEA3-7284-47A1-8D93-9ED8D21A230B}" type="pres">
      <dgm:prSet presAssocID="{AE940463-1762-46BA-9F37-80B884A326D3}" presName="hierChild2" presStyleCnt="0"/>
      <dgm:spPr/>
    </dgm:pt>
    <dgm:pt modelId="{F277A117-0B8D-4762-AA4E-AD1BA6CF027A}" type="pres">
      <dgm:prSet presAssocID="{AE940463-1762-46BA-9F37-80B884A326D3}" presName="hierChild3" presStyleCnt="0"/>
      <dgm:spPr/>
    </dgm:pt>
    <dgm:pt modelId="{811FAA97-1CE2-4505-BA2A-829573923AE3}" type="pres">
      <dgm:prSet presAssocID="{F8BB68E7-67D5-4EF0-964A-B74D44C26212}" presName="hierRoot1" presStyleCnt="0">
        <dgm:presLayoutVars>
          <dgm:hierBranch val="init"/>
        </dgm:presLayoutVars>
      </dgm:prSet>
      <dgm:spPr/>
    </dgm:pt>
    <dgm:pt modelId="{EC2077EF-B39E-4B2F-915D-08ADC7A669CC}" type="pres">
      <dgm:prSet presAssocID="{F8BB68E7-67D5-4EF0-964A-B74D44C26212}" presName="rootComposite1" presStyleCnt="0"/>
      <dgm:spPr/>
    </dgm:pt>
    <dgm:pt modelId="{1F82D96D-C0BC-4BC4-BCC9-0424AD16FAA8}" type="pres">
      <dgm:prSet presAssocID="{F8BB68E7-67D5-4EF0-964A-B74D44C26212}" presName="rootText1" presStyleLbl="node0" presStyleIdx="2" presStyleCnt="4" custScaleX="62930" custLinFactY="188254" custLinFactNeighborX="-11732" custLinFactNeighborY="2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9C607AC-EB87-4453-A930-D322B419921C}" type="pres">
      <dgm:prSet presAssocID="{F8BB68E7-67D5-4EF0-964A-B74D44C26212}" presName="rootConnector1" presStyleLbl="node1" presStyleIdx="0" presStyleCnt="0"/>
      <dgm:spPr/>
      <dgm:t>
        <a:bodyPr/>
        <a:lstStyle/>
        <a:p>
          <a:endParaRPr lang="en-GB"/>
        </a:p>
      </dgm:t>
    </dgm:pt>
    <dgm:pt modelId="{D5F8945A-6E61-4762-B38D-511832D20AF2}" type="pres">
      <dgm:prSet presAssocID="{F8BB68E7-67D5-4EF0-964A-B74D44C26212}" presName="hierChild2" presStyleCnt="0"/>
      <dgm:spPr/>
    </dgm:pt>
    <dgm:pt modelId="{29A588A0-C6EA-4381-B41D-9EABB02B44EE}" type="pres">
      <dgm:prSet presAssocID="{F8BB68E7-67D5-4EF0-964A-B74D44C26212}" presName="hierChild3" presStyleCnt="0"/>
      <dgm:spPr/>
    </dgm:pt>
    <dgm:pt modelId="{D6044025-6C22-4CF2-AB60-5BA680EB2EA5}" type="pres">
      <dgm:prSet presAssocID="{FABBA8CB-C880-4B80-9C99-15F124159F3C}" presName="hierRoot1" presStyleCnt="0">
        <dgm:presLayoutVars>
          <dgm:hierBranch val="init"/>
        </dgm:presLayoutVars>
      </dgm:prSet>
      <dgm:spPr/>
    </dgm:pt>
    <dgm:pt modelId="{76918B7A-7D0E-41BB-989D-A8D4695E186D}" type="pres">
      <dgm:prSet presAssocID="{FABBA8CB-C880-4B80-9C99-15F124159F3C}" presName="rootComposite1" presStyleCnt="0"/>
      <dgm:spPr/>
    </dgm:pt>
    <dgm:pt modelId="{E54FF379-4557-4EEE-8526-4B25F930CC4E}" type="pres">
      <dgm:prSet presAssocID="{FABBA8CB-C880-4B80-9C99-15F124159F3C}" presName="rootText1" presStyleLbl="node0" presStyleIdx="3" presStyleCnt="4" custScaleX="65280" custScaleY="87986" custLinFactX="-2649" custLinFactY="269841" custLinFactNeighborX="-100000" custLinFactNeighborY="3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3DC6345-880D-4DB3-A4A2-01702C50AB37}" type="pres">
      <dgm:prSet presAssocID="{FABBA8CB-C880-4B80-9C99-15F124159F3C}" presName="rootConnector1" presStyleLbl="node1" presStyleIdx="0" presStyleCnt="0"/>
      <dgm:spPr/>
      <dgm:t>
        <a:bodyPr/>
        <a:lstStyle/>
        <a:p>
          <a:endParaRPr lang="en-GB"/>
        </a:p>
      </dgm:t>
    </dgm:pt>
    <dgm:pt modelId="{C6FB7BC1-E129-4E9E-BA5E-1ED59AC1FD44}" type="pres">
      <dgm:prSet presAssocID="{FABBA8CB-C880-4B80-9C99-15F124159F3C}" presName="hierChild2" presStyleCnt="0"/>
      <dgm:spPr/>
    </dgm:pt>
    <dgm:pt modelId="{7B954BBC-04E7-4314-B39C-02780DDF1E69}" type="pres">
      <dgm:prSet presAssocID="{FABBA8CB-C880-4B80-9C99-15F124159F3C}" presName="hierChild3" presStyleCnt="0"/>
      <dgm:spPr/>
    </dgm:pt>
  </dgm:ptLst>
  <dgm:cxnLst>
    <dgm:cxn modelId="{08753022-1E12-42E4-ACA8-8ADA913C92C3}" type="presOf" srcId="{3541CC7D-EC17-4945-B19F-4EE040871B8F}" destId="{F5D8F0AC-AB89-41B2-A025-8D8ADA98CA02}" srcOrd="1" destOrd="0" presId="urn:microsoft.com/office/officeart/2005/8/layout/orgChart1"/>
    <dgm:cxn modelId="{16EE1A59-88AF-4BBD-AA37-755244D0FAAB}" type="presOf" srcId="{FABBA8CB-C880-4B80-9C99-15F124159F3C}" destId="{C3DC6345-880D-4DB3-A4A2-01702C50AB37}" srcOrd="1" destOrd="0" presId="urn:microsoft.com/office/officeart/2005/8/layout/orgChart1"/>
    <dgm:cxn modelId="{3465E68F-F32B-4A63-8B8F-5255412751BC}" type="presOf" srcId="{FACA5C1E-AACB-4ED8-9C50-BFE553CAE440}" destId="{ACDE0E0B-418B-425D-BA8D-7F47CF2E6399}" srcOrd="1" destOrd="0" presId="urn:microsoft.com/office/officeart/2005/8/layout/orgChart1"/>
    <dgm:cxn modelId="{67A25410-129F-494A-9621-A02B4F428F38}" type="presOf" srcId="{94EB7EF2-F8AD-48CC-9095-F662C730554C}" destId="{4C879745-EA2D-4ECD-A062-78A944E62366}" srcOrd="0" destOrd="0" presId="urn:microsoft.com/office/officeart/2005/8/layout/orgChart1"/>
    <dgm:cxn modelId="{9D927A37-47F3-4327-9788-7534B04CFE68}" type="presOf" srcId="{3541CC7D-EC17-4945-B19F-4EE040871B8F}" destId="{549A9472-CEF8-410D-B806-EA471E1E19D3}" srcOrd="0" destOrd="0" presId="urn:microsoft.com/office/officeart/2005/8/layout/orgChart1"/>
    <dgm:cxn modelId="{ABEEBF78-2C39-4F07-B8B5-CAA3375E407E}" type="presOf" srcId="{F8BB68E7-67D5-4EF0-964A-B74D44C26212}" destId="{1F82D96D-C0BC-4BC4-BCC9-0424AD16FAA8}" srcOrd="0" destOrd="0" presId="urn:microsoft.com/office/officeart/2005/8/layout/orgChart1"/>
    <dgm:cxn modelId="{F7FEA0C1-CABD-4DCD-8426-6DF304A9B24A}" type="presOf" srcId="{8AA1D6ED-50C0-4FC4-B942-582428E2E097}" destId="{73E42993-6A8C-4DEC-947A-CE689BCB0C69}" srcOrd="0" destOrd="0" presId="urn:microsoft.com/office/officeart/2005/8/layout/orgChart1"/>
    <dgm:cxn modelId="{1E60BD4F-D2B9-4BCE-BD76-FE8C2C875623}" type="presOf" srcId="{E5D44F09-13C4-448D-9B12-353D09C94712}" destId="{EBE6141B-EECB-406F-8CF9-5D7A7DE4EAC5}" srcOrd="0" destOrd="0" presId="urn:microsoft.com/office/officeart/2005/8/layout/orgChart1"/>
    <dgm:cxn modelId="{5292969F-76BB-4A3C-A3D2-89D74B4E2639}" type="presOf" srcId="{8AA1D6ED-50C0-4FC4-B942-582428E2E097}" destId="{C2E5BC77-8AAE-442F-A03B-21F9716795C4}" srcOrd="1" destOrd="0" presId="urn:microsoft.com/office/officeart/2005/8/layout/orgChart1"/>
    <dgm:cxn modelId="{93AA3B58-430E-451C-90BB-B2ED51A3E5C4}" type="presOf" srcId="{F8BB68E7-67D5-4EF0-964A-B74D44C26212}" destId="{09C607AC-EB87-4453-A930-D322B419921C}" srcOrd="1" destOrd="0" presId="urn:microsoft.com/office/officeart/2005/8/layout/orgChart1"/>
    <dgm:cxn modelId="{3ED8C171-042A-4097-9234-0FE9F88F9708}" srcId="{E5D44F09-13C4-448D-9B12-353D09C94712}" destId="{AE940463-1762-46BA-9F37-80B884A326D3}" srcOrd="1" destOrd="0" parTransId="{E8E3EBC2-0D4A-4397-AD05-7FF732758D95}" sibTransId="{3E52FCDE-D2E5-4EF2-A6AD-BB762DEC1029}"/>
    <dgm:cxn modelId="{44E43856-39D6-49B2-9079-8A9357A3F046}" type="presOf" srcId="{1F76C4BB-51DE-45B8-8394-0A0F020EEC9D}" destId="{341059F2-4045-43E1-B5F4-43DDB1FC98CF}" srcOrd="0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43FFCA76-F994-4E17-9657-DF2B9E0268AC}" type="presOf" srcId="{AE940463-1762-46BA-9F37-80B884A326D3}" destId="{96D30ADD-041A-4CB7-A306-6B814C8B900A}" srcOrd="1" destOrd="0" presId="urn:microsoft.com/office/officeart/2005/8/layout/orgChart1"/>
    <dgm:cxn modelId="{B811CBB7-1EB0-46A3-877A-CFD6944CD4E2}" srcId="{E5D44F09-13C4-448D-9B12-353D09C94712}" destId="{F8BB68E7-67D5-4EF0-964A-B74D44C26212}" srcOrd="2" destOrd="0" parTransId="{D54EAACE-3931-4C8F-BC27-C565DEB4D80D}" sibTransId="{AECE1523-7D3D-4BAE-BD4A-20E7B2300784}"/>
    <dgm:cxn modelId="{509DCAA0-6560-4D79-B815-76DCBEFF8049}" type="presOf" srcId="{FABBA8CB-C880-4B80-9C99-15F124159F3C}" destId="{E54FF379-4557-4EEE-8526-4B25F930CC4E}" srcOrd="0" destOrd="0" presId="urn:microsoft.com/office/officeart/2005/8/layout/orgChart1"/>
    <dgm:cxn modelId="{CB33446B-3417-4B35-9463-AECC4EC71BBF}" type="presOf" srcId="{FACA5C1E-AACB-4ED8-9C50-BFE553CAE440}" destId="{CE62D83F-A450-47AF-B53A-6E8AD00EAA48}" srcOrd="0" destOrd="0" presId="urn:microsoft.com/office/officeart/2005/8/layout/orgChart1"/>
    <dgm:cxn modelId="{1E330E72-BA1E-4B59-8182-95F78541C393}" srcId="{8AA1D6ED-50C0-4FC4-B942-582428E2E097}" destId="{3541CC7D-EC17-4945-B19F-4EE040871B8F}" srcOrd="1" destOrd="0" parTransId="{94EB7EF2-F8AD-48CC-9095-F662C730554C}" sibTransId="{A2151CE8-62D9-4A53-A150-A554C3900697}"/>
    <dgm:cxn modelId="{472296F6-207C-450E-A282-FFCC37F82856}" type="presOf" srcId="{AE940463-1762-46BA-9F37-80B884A326D3}" destId="{B7D34493-6F8F-4824-BE1E-8819F66CD3D2}" srcOrd="0" destOrd="0" presId="urn:microsoft.com/office/officeart/2005/8/layout/orgChart1"/>
    <dgm:cxn modelId="{5D94951C-DB44-4DCB-A8A9-79E20CCD38F2}" srcId="{E5D44F09-13C4-448D-9B12-353D09C94712}" destId="{FABBA8CB-C880-4B80-9C99-15F124159F3C}" srcOrd="3" destOrd="0" parTransId="{5E51506C-CCD9-4EF5-B16A-3CDC7EECDEC5}" sibTransId="{EE82D059-F4FC-4CAD-B3BA-11BBFFF43377}"/>
    <dgm:cxn modelId="{4D75BB74-9BA8-4AAA-892B-10BBB0B436B8}" type="presParOf" srcId="{EBE6141B-EECB-406F-8CF9-5D7A7DE4EAC5}" destId="{D6CD46A3-2965-41F2-A139-6BFB0EDD3827}" srcOrd="0" destOrd="0" presId="urn:microsoft.com/office/officeart/2005/8/layout/orgChart1"/>
    <dgm:cxn modelId="{C8C27013-5B95-47F4-8B4B-EF0851A7D5B5}" type="presParOf" srcId="{D6CD46A3-2965-41F2-A139-6BFB0EDD3827}" destId="{B5262786-F85C-4D32-ADE7-B7A222368651}" srcOrd="0" destOrd="0" presId="urn:microsoft.com/office/officeart/2005/8/layout/orgChart1"/>
    <dgm:cxn modelId="{112E51D9-CD1B-4D81-A954-AB57CE772988}" type="presParOf" srcId="{B5262786-F85C-4D32-ADE7-B7A222368651}" destId="{73E42993-6A8C-4DEC-947A-CE689BCB0C69}" srcOrd="0" destOrd="0" presId="urn:microsoft.com/office/officeart/2005/8/layout/orgChart1"/>
    <dgm:cxn modelId="{8381AE92-342A-45D4-BCE4-CE40AD68BF1A}" type="presParOf" srcId="{B5262786-F85C-4D32-ADE7-B7A222368651}" destId="{C2E5BC77-8AAE-442F-A03B-21F9716795C4}" srcOrd="1" destOrd="0" presId="urn:microsoft.com/office/officeart/2005/8/layout/orgChart1"/>
    <dgm:cxn modelId="{1B9C6A3A-7630-4390-BCA3-272EC793A303}" type="presParOf" srcId="{D6CD46A3-2965-41F2-A139-6BFB0EDD3827}" destId="{A5A7BC98-A96E-49B9-9D29-74EF91E81B27}" srcOrd="1" destOrd="0" presId="urn:microsoft.com/office/officeart/2005/8/layout/orgChart1"/>
    <dgm:cxn modelId="{1D82537F-BE3C-42CD-8103-E9AB5E0ACF39}" type="presParOf" srcId="{A5A7BC98-A96E-49B9-9D29-74EF91E81B27}" destId="{341059F2-4045-43E1-B5F4-43DDB1FC98CF}" srcOrd="0" destOrd="0" presId="urn:microsoft.com/office/officeart/2005/8/layout/orgChart1"/>
    <dgm:cxn modelId="{90DF43E1-9D9F-4C84-A613-2F23A1B0FC6F}" type="presParOf" srcId="{A5A7BC98-A96E-49B9-9D29-74EF91E81B27}" destId="{08F72A3E-4DDB-49C8-A39A-5025CAB4BEC3}" srcOrd="1" destOrd="0" presId="urn:microsoft.com/office/officeart/2005/8/layout/orgChart1"/>
    <dgm:cxn modelId="{83D99C62-A827-482F-8C5A-E495AAA8E2C8}" type="presParOf" srcId="{08F72A3E-4DDB-49C8-A39A-5025CAB4BEC3}" destId="{1FB44A53-37DD-44B1-9548-C427AFB0180F}" srcOrd="0" destOrd="0" presId="urn:microsoft.com/office/officeart/2005/8/layout/orgChart1"/>
    <dgm:cxn modelId="{52EDD80C-DC59-41C1-AEA4-1E01DCFB10CB}" type="presParOf" srcId="{1FB44A53-37DD-44B1-9548-C427AFB0180F}" destId="{CE62D83F-A450-47AF-B53A-6E8AD00EAA48}" srcOrd="0" destOrd="0" presId="urn:microsoft.com/office/officeart/2005/8/layout/orgChart1"/>
    <dgm:cxn modelId="{590EF91E-8EB8-4E07-810E-2FFEB8F70640}" type="presParOf" srcId="{1FB44A53-37DD-44B1-9548-C427AFB0180F}" destId="{ACDE0E0B-418B-425D-BA8D-7F47CF2E6399}" srcOrd="1" destOrd="0" presId="urn:microsoft.com/office/officeart/2005/8/layout/orgChart1"/>
    <dgm:cxn modelId="{6487FAEF-924B-45D5-A546-30C368549757}" type="presParOf" srcId="{08F72A3E-4DDB-49C8-A39A-5025CAB4BEC3}" destId="{AEACD3EA-A6D9-4A9E-A9F0-D9ABFE5E873D}" srcOrd="1" destOrd="0" presId="urn:microsoft.com/office/officeart/2005/8/layout/orgChart1"/>
    <dgm:cxn modelId="{949DB637-9435-4902-9A1B-D128565B12AB}" type="presParOf" srcId="{08F72A3E-4DDB-49C8-A39A-5025CAB4BEC3}" destId="{F24B981E-3E6E-45BD-A5AE-7194E1B6F41F}" srcOrd="2" destOrd="0" presId="urn:microsoft.com/office/officeart/2005/8/layout/orgChart1"/>
    <dgm:cxn modelId="{E1AD566A-978C-4C47-B718-3874C79CC065}" type="presParOf" srcId="{A5A7BC98-A96E-49B9-9D29-74EF91E81B27}" destId="{4C879745-EA2D-4ECD-A062-78A944E62366}" srcOrd="2" destOrd="0" presId="urn:microsoft.com/office/officeart/2005/8/layout/orgChart1"/>
    <dgm:cxn modelId="{89F11C47-DC14-46C6-9654-DA2FD2414DED}" type="presParOf" srcId="{A5A7BC98-A96E-49B9-9D29-74EF91E81B27}" destId="{DEA912C8-A03E-45C0-B56C-E4A1D3FB7301}" srcOrd="3" destOrd="0" presId="urn:microsoft.com/office/officeart/2005/8/layout/orgChart1"/>
    <dgm:cxn modelId="{2F525E72-D411-4568-91B9-77FF85FA9932}" type="presParOf" srcId="{DEA912C8-A03E-45C0-B56C-E4A1D3FB7301}" destId="{43A87811-EC26-45A6-85E6-6C26354E794A}" srcOrd="0" destOrd="0" presId="urn:microsoft.com/office/officeart/2005/8/layout/orgChart1"/>
    <dgm:cxn modelId="{1183C597-BBBD-45DF-9BB3-EE5A5206C918}" type="presParOf" srcId="{43A87811-EC26-45A6-85E6-6C26354E794A}" destId="{549A9472-CEF8-410D-B806-EA471E1E19D3}" srcOrd="0" destOrd="0" presId="urn:microsoft.com/office/officeart/2005/8/layout/orgChart1"/>
    <dgm:cxn modelId="{FF51790F-1606-48A4-8E27-D1D83306341E}" type="presParOf" srcId="{43A87811-EC26-45A6-85E6-6C26354E794A}" destId="{F5D8F0AC-AB89-41B2-A025-8D8ADA98CA02}" srcOrd="1" destOrd="0" presId="urn:microsoft.com/office/officeart/2005/8/layout/orgChart1"/>
    <dgm:cxn modelId="{17499C63-6D6A-45F1-8FCE-C4BAC3C1A88D}" type="presParOf" srcId="{DEA912C8-A03E-45C0-B56C-E4A1D3FB7301}" destId="{7A9ACF45-A754-4769-8510-5B416CFBDBFE}" srcOrd="1" destOrd="0" presId="urn:microsoft.com/office/officeart/2005/8/layout/orgChart1"/>
    <dgm:cxn modelId="{9BBFD53C-EA08-4F6D-8EE0-6C12ED9F728E}" type="presParOf" srcId="{DEA912C8-A03E-45C0-B56C-E4A1D3FB7301}" destId="{B440DB50-09C2-45A9-8238-17B1D0DE101C}" srcOrd="2" destOrd="0" presId="urn:microsoft.com/office/officeart/2005/8/layout/orgChart1"/>
    <dgm:cxn modelId="{6EF8CF67-B422-486C-9BFF-9EF16AA43974}" type="presParOf" srcId="{D6CD46A3-2965-41F2-A139-6BFB0EDD3827}" destId="{B60C4072-3D3D-4D49-A6FD-3D04A1CBE534}" srcOrd="2" destOrd="0" presId="urn:microsoft.com/office/officeart/2005/8/layout/orgChart1"/>
    <dgm:cxn modelId="{E8A7231D-A0B7-4C8D-8667-61BE5BC5699B}" type="presParOf" srcId="{EBE6141B-EECB-406F-8CF9-5D7A7DE4EAC5}" destId="{1D55C01F-5D6A-4E41-A454-2A4105AB6AD0}" srcOrd="1" destOrd="0" presId="urn:microsoft.com/office/officeart/2005/8/layout/orgChart1"/>
    <dgm:cxn modelId="{1F9C3A60-D051-4BA7-964F-B25D1B1A494E}" type="presParOf" srcId="{1D55C01F-5D6A-4E41-A454-2A4105AB6AD0}" destId="{0438654E-5A42-4A8D-A941-5AA65E22C1BF}" srcOrd="0" destOrd="0" presId="urn:microsoft.com/office/officeart/2005/8/layout/orgChart1"/>
    <dgm:cxn modelId="{562CF923-6C3E-4A83-AE3A-4D85F7A70909}" type="presParOf" srcId="{0438654E-5A42-4A8D-A941-5AA65E22C1BF}" destId="{B7D34493-6F8F-4824-BE1E-8819F66CD3D2}" srcOrd="0" destOrd="0" presId="urn:microsoft.com/office/officeart/2005/8/layout/orgChart1"/>
    <dgm:cxn modelId="{5269D408-8CD9-4E88-A705-F8B097AE4C01}" type="presParOf" srcId="{0438654E-5A42-4A8D-A941-5AA65E22C1BF}" destId="{96D30ADD-041A-4CB7-A306-6B814C8B900A}" srcOrd="1" destOrd="0" presId="urn:microsoft.com/office/officeart/2005/8/layout/orgChart1"/>
    <dgm:cxn modelId="{3013D224-C14D-449D-9185-34FAAA433993}" type="presParOf" srcId="{1D55C01F-5D6A-4E41-A454-2A4105AB6AD0}" destId="{E94FEEA3-7284-47A1-8D93-9ED8D21A230B}" srcOrd="1" destOrd="0" presId="urn:microsoft.com/office/officeart/2005/8/layout/orgChart1"/>
    <dgm:cxn modelId="{10BFD151-29BF-4330-BBA6-4F7A55AD677E}" type="presParOf" srcId="{1D55C01F-5D6A-4E41-A454-2A4105AB6AD0}" destId="{F277A117-0B8D-4762-AA4E-AD1BA6CF027A}" srcOrd="2" destOrd="0" presId="urn:microsoft.com/office/officeart/2005/8/layout/orgChart1"/>
    <dgm:cxn modelId="{A840DE5B-810D-43B2-B6C2-021CD77AC993}" type="presParOf" srcId="{EBE6141B-EECB-406F-8CF9-5D7A7DE4EAC5}" destId="{811FAA97-1CE2-4505-BA2A-829573923AE3}" srcOrd="2" destOrd="0" presId="urn:microsoft.com/office/officeart/2005/8/layout/orgChart1"/>
    <dgm:cxn modelId="{B12E71B8-3379-460E-86B8-6F58BB86FBDB}" type="presParOf" srcId="{811FAA97-1CE2-4505-BA2A-829573923AE3}" destId="{EC2077EF-B39E-4B2F-915D-08ADC7A669CC}" srcOrd="0" destOrd="0" presId="urn:microsoft.com/office/officeart/2005/8/layout/orgChart1"/>
    <dgm:cxn modelId="{3AE018BC-71FE-4F72-B260-E481B2DA989C}" type="presParOf" srcId="{EC2077EF-B39E-4B2F-915D-08ADC7A669CC}" destId="{1F82D96D-C0BC-4BC4-BCC9-0424AD16FAA8}" srcOrd="0" destOrd="0" presId="urn:microsoft.com/office/officeart/2005/8/layout/orgChart1"/>
    <dgm:cxn modelId="{F110409A-9862-4548-A96F-FE9576CA7AC4}" type="presParOf" srcId="{EC2077EF-B39E-4B2F-915D-08ADC7A669CC}" destId="{09C607AC-EB87-4453-A930-D322B419921C}" srcOrd="1" destOrd="0" presId="urn:microsoft.com/office/officeart/2005/8/layout/orgChart1"/>
    <dgm:cxn modelId="{A597B464-5FC7-4257-9EB9-ADBA47544BC2}" type="presParOf" srcId="{811FAA97-1CE2-4505-BA2A-829573923AE3}" destId="{D5F8945A-6E61-4762-B38D-511832D20AF2}" srcOrd="1" destOrd="0" presId="urn:microsoft.com/office/officeart/2005/8/layout/orgChart1"/>
    <dgm:cxn modelId="{CB486180-4EF7-4C8E-A3E4-079EF8625822}" type="presParOf" srcId="{811FAA97-1CE2-4505-BA2A-829573923AE3}" destId="{29A588A0-C6EA-4381-B41D-9EABB02B44EE}" srcOrd="2" destOrd="0" presId="urn:microsoft.com/office/officeart/2005/8/layout/orgChart1"/>
    <dgm:cxn modelId="{DA6D77B7-B028-4386-970F-B5A742D17E8A}" type="presParOf" srcId="{EBE6141B-EECB-406F-8CF9-5D7A7DE4EAC5}" destId="{D6044025-6C22-4CF2-AB60-5BA680EB2EA5}" srcOrd="3" destOrd="0" presId="urn:microsoft.com/office/officeart/2005/8/layout/orgChart1"/>
    <dgm:cxn modelId="{9A4E6F50-E379-4B11-9E76-25718FF42C24}" type="presParOf" srcId="{D6044025-6C22-4CF2-AB60-5BA680EB2EA5}" destId="{76918B7A-7D0E-41BB-989D-A8D4695E186D}" srcOrd="0" destOrd="0" presId="urn:microsoft.com/office/officeart/2005/8/layout/orgChart1"/>
    <dgm:cxn modelId="{B0A91E06-9E92-44D5-A749-17CA84FEBD64}" type="presParOf" srcId="{76918B7A-7D0E-41BB-989D-A8D4695E186D}" destId="{E54FF379-4557-4EEE-8526-4B25F930CC4E}" srcOrd="0" destOrd="0" presId="urn:microsoft.com/office/officeart/2005/8/layout/orgChart1"/>
    <dgm:cxn modelId="{41FE2179-CAB3-4521-B9BD-6A6DF6F69773}" type="presParOf" srcId="{76918B7A-7D0E-41BB-989D-A8D4695E186D}" destId="{C3DC6345-880D-4DB3-A4A2-01702C50AB37}" srcOrd="1" destOrd="0" presId="urn:microsoft.com/office/officeart/2005/8/layout/orgChart1"/>
    <dgm:cxn modelId="{47660767-3C09-4073-A16D-2EC24A9A5D4E}" type="presParOf" srcId="{D6044025-6C22-4CF2-AB60-5BA680EB2EA5}" destId="{C6FB7BC1-E129-4E9E-BA5E-1ED59AC1FD44}" srcOrd="1" destOrd="0" presId="urn:microsoft.com/office/officeart/2005/8/layout/orgChart1"/>
    <dgm:cxn modelId="{137A70F6-E183-49BD-89A1-02F91A241791}" type="presParOf" srcId="{D6044025-6C22-4CF2-AB60-5BA680EB2EA5}" destId="{7B954BBC-04E7-4314-B39C-02780DDF1E69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400" b="1" dirty="0" smtClean="0"/>
            <a:t>أطراف العملية</a:t>
          </a:r>
          <a:endParaRPr lang="en-GB" sz="24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/>
          <a:endParaRPr lang="en-GB" sz="2000" b="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AE940463-1762-46BA-9F37-80B884A326D3}">
      <dgm:prSet custT="1"/>
      <dgm:spPr>
        <a:solidFill>
          <a:srgbClr val="00B0F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النقدية بالصندوق</a:t>
          </a:r>
        </a:p>
        <a:p>
          <a:r>
            <a:rPr lang="ar-SA" sz="2000" b="0" dirty="0" smtClean="0">
              <a:solidFill>
                <a:schemeClr val="tx1"/>
              </a:solidFill>
            </a:rPr>
            <a:t>(الآخذ)</a:t>
          </a:r>
        </a:p>
      </dgm:t>
    </dgm:pt>
    <dgm:pt modelId="{E8E3EBC2-0D4A-4397-AD05-7FF732758D95}" type="parTrans" cxnId="{3ED8C171-042A-4097-9234-0FE9F88F9708}">
      <dgm:prSet/>
      <dgm:spPr/>
      <dgm:t>
        <a:bodyPr/>
        <a:lstStyle/>
        <a:p>
          <a:endParaRPr lang="en-GB"/>
        </a:p>
      </dgm:t>
    </dgm:pt>
    <dgm:pt modelId="{3E52FCDE-D2E5-4EF2-A6AD-BB762DEC1029}" type="sibTrans" cxnId="{3ED8C171-042A-4097-9234-0FE9F88F9708}">
      <dgm:prSet/>
      <dgm:spPr/>
      <dgm:t>
        <a:bodyPr/>
        <a:lstStyle/>
        <a:p>
          <a:endParaRPr lang="en-GB"/>
        </a:p>
      </dgm:t>
    </dgm:pt>
    <dgm:pt modelId="{F8BB68E7-67D5-4EF0-964A-B74D44C26212}">
      <dgm:prSet custT="1"/>
      <dgm:spPr>
        <a:solidFill>
          <a:srgbClr val="FFFF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+ أصل</a:t>
          </a:r>
        </a:p>
      </dgm:t>
    </dgm:pt>
    <dgm:pt modelId="{D54EAACE-3931-4C8F-BC27-C565DEB4D80D}" type="parTrans" cxnId="{B811CBB7-1EB0-46A3-877A-CFD6944CD4E2}">
      <dgm:prSet/>
      <dgm:spPr/>
      <dgm:t>
        <a:bodyPr/>
        <a:lstStyle/>
        <a:p>
          <a:endParaRPr lang="en-GB"/>
        </a:p>
      </dgm:t>
    </dgm:pt>
    <dgm:pt modelId="{AECE1523-7D3D-4BAE-BD4A-20E7B2300784}" type="sibTrans" cxnId="{B811CBB7-1EB0-46A3-877A-CFD6944CD4E2}">
      <dgm:prSet/>
      <dgm:spPr/>
      <dgm:t>
        <a:bodyPr/>
        <a:lstStyle/>
        <a:p>
          <a:endParaRPr lang="en-GB"/>
        </a:p>
      </dgm:t>
    </dgm:pt>
    <dgm:pt modelId="{FABBA8CB-C880-4B80-9C99-15F124159F3C}">
      <dgm:prSet custT="1"/>
      <dgm:spPr>
        <a:solidFill>
          <a:srgbClr val="FF00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مدين</a:t>
          </a:r>
          <a:endParaRPr lang="en-GB" sz="2000" dirty="0"/>
        </a:p>
      </dgm:t>
    </dgm:pt>
    <dgm:pt modelId="{5E51506C-CCD9-4EF5-B16A-3CDC7EECDEC5}" type="parTrans" cxnId="{5D94951C-DB44-4DCB-A8A9-79E20CCD38F2}">
      <dgm:prSet/>
      <dgm:spPr/>
      <dgm:t>
        <a:bodyPr/>
        <a:lstStyle/>
        <a:p>
          <a:endParaRPr lang="en-GB"/>
        </a:p>
      </dgm:t>
    </dgm:pt>
    <dgm:pt modelId="{EE82D059-F4FC-4CAD-B3BA-11BBFFF43377}" type="sibTrans" cxnId="{5D94951C-DB44-4DCB-A8A9-79E20CCD38F2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chemeClr val="bg2">
            <a:lumMod val="90000"/>
          </a:schemeClr>
        </a:solidFill>
      </dgm:spPr>
      <dgm:t>
        <a:bodyPr/>
        <a:lstStyle/>
        <a:p>
          <a:endParaRPr lang="en-GB" sz="2000" dirty="0">
            <a:solidFill>
              <a:schemeClr val="tx1"/>
            </a:solidFill>
          </a:endParaRPr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4" custAng="0" custFlipVert="0" custScaleX="249801" custScaleY="161448" custLinFactX="740" custLinFactNeighborX="100000" custLinFactNeighborY="-114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2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2" custScaleX="255794" custScaleY="599914" custLinFactNeighborX="52463" custLinFactNeighborY="-466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2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1" presStyleCnt="2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1" presStyleCnt="2" custScaleX="281397" custScaleY="595899" custLinFactX="59369" custLinFactNeighborX="100000" custLinFactNeighborY="-466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1" presStyleCnt="2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  <dgm:pt modelId="{1D55C01F-5D6A-4E41-A454-2A4105AB6AD0}" type="pres">
      <dgm:prSet presAssocID="{AE940463-1762-46BA-9F37-80B884A326D3}" presName="hierRoot1" presStyleCnt="0">
        <dgm:presLayoutVars>
          <dgm:hierBranch val="init"/>
        </dgm:presLayoutVars>
      </dgm:prSet>
      <dgm:spPr/>
    </dgm:pt>
    <dgm:pt modelId="{0438654E-5A42-4A8D-A941-5AA65E22C1BF}" type="pres">
      <dgm:prSet presAssocID="{AE940463-1762-46BA-9F37-80B884A326D3}" presName="rootComposite1" presStyleCnt="0"/>
      <dgm:spPr/>
    </dgm:pt>
    <dgm:pt modelId="{B7D34493-6F8F-4824-BE1E-8819F66CD3D2}" type="pres">
      <dgm:prSet presAssocID="{AE940463-1762-46BA-9F37-80B884A326D3}" presName="rootText1" presStyleLbl="node0" presStyleIdx="1" presStyleCnt="4" custScaleX="133493" custScaleY="120429" custLinFactY="100000" custLinFactNeighborX="96586" custLinFactNeighborY="10156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6D30ADD-041A-4CB7-A306-6B814C8B900A}" type="pres">
      <dgm:prSet presAssocID="{AE940463-1762-46BA-9F37-80B884A326D3}" presName="rootConnector1" presStyleLbl="node1" presStyleIdx="0" presStyleCnt="0"/>
      <dgm:spPr/>
      <dgm:t>
        <a:bodyPr/>
        <a:lstStyle/>
        <a:p>
          <a:endParaRPr lang="en-GB"/>
        </a:p>
      </dgm:t>
    </dgm:pt>
    <dgm:pt modelId="{E94FEEA3-7284-47A1-8D93-9ED8D21A230B}" type="pres">
      <dgm:prSet presAssocID="{AE940463-1762-46BA-9F37-80B884A326D3}" presName="hierChild2" presStyleCnt="0"/>
      <dgm:spPr/>
    </dgm:pt>
    <dgm:pt modelId="{F277A117-0B8D-4762-AA4E-AD1BA6CF027A}" type="pres">
      <dgm:prSet presAssocID="{AE940463-1762-46BA-9F37-80B884A326D3}" presName="hierChild3" presStyleCnt="0"/>
      <dgm:spPr/>
    </dgm:pt>
    <dgm:pt modelId="{811FAA97-1CE2-4505-BA2A-829573923AE3}" type="pres">
      <dgm:prSet presAssocID="{F8BB68E7-67D5-4EF0-964A-B74D44C26212}" presName="hierRoot1" presStyleCnt="0">
        <dgm:presLayoutVars>
          <dgm:hierBranch val="init"/>
        </dgm:presLayoutVars>
      </dgm:prSet>
      <dgm:spPr/>
    </dgm:pt>
    <dgm:pt modelId="{EC2077EF-B39E-4B2F-915D-08ADC7A669CC}" type="pres">
      <dgm:prSet presAssocID="{F8BB68E7-67D5-4EF0-964A-B74D44C26212}" presName="rootComposite1" presStyleCnt="0"/>
      <dgm:spPr/>
    </dgm:pt>
    <dgm:pt modelId="{1F82D96D-C0BC-4BC4-BCC9-0424AD16FAA8}" type="pres">
      <dgm:prSet presAssocID="{F8BB68E7-67D5-4EF0-964A-B74D44C26212}" presName="rootText1" presStyleLbl="node0" presStyleIdx="2" presStyleCnt="4" custScaleX="62930" custLinFactY="188254" custLinFactNeighborX="-11732" custLinFactNeighborY="2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9C607AC-EB87-4453-A930-D322B419921C}" type="pres">
      <dgm:prSet presAssocID="{F8BB68E7-67D5-4EF0-964A-B74D44C26212}" presName="rootConnector1" presStyleLbl="node1" presStyleIdx="0" presStyleCnt="0"/>
      <dgm:spPr/>
      <dgm:t>
        <a:bodyPr/>
        <a:lstStyle/>
        <a:p>
          <a:endParaRPr lang="en-GB"/>
        </a:p>
      </dgm:t>
    </dgm:pt>
    <dgm:pt modelId="{D5F8945A-6E61-4762-B38D-511832D20AF2}" type="pres">
      <dgm:prSet presAssocID="{F8BB68E7-67D5-4EF0-964A-B74D44C26212}" presName="hierChild2" presStyleCnt="0"/>
      <dgm:spPr/>
    </dgm:pt>
    <dgm:pt modelId="{29A588A0-C6EA-4381-B41D-9EABB02B44EE}" type="pres">
      <dgm:prSet presAssocID="{F8BB68E7-67D5-4EF0-964A-B74D44C26212}" presName="hierChild3" presStyleCnt="0"/>
      <dgm:spPr/>
    </dgm:pt>
    <dgm:pt modelId="{D6044025-6C22-4CF2-AB60-5BA680EB2EA5}" type="pres">
      <dgm:prSet presAssocID="{FABBA8CB-C880-4B80-9C99-15F124159F3C}" presName="hierRoot1" presStyleCnt="0">
        <dgm:presLayoutVars>
          <dgm:hierBranch val="init"/>
        </dgm:presLayoutVars>
      </dgm:prSet>
      <dgm:spPr/>
    </dgm:pt>
    <dgm:pt modelId="{76918B7A-7D0E-41BB-989D-A8D4695E186D}" type="pres">
      <dgm:prSet presAssocID="{FABBA8CB-C880-4B80-9C99-15F124159F3C}" presName="rootComposite1" presStyleCnt="0"/>
      <dgm:spPr/>
    </dgm:pt>
    <dgm:pt modelId="{E54FF379-4557-4EEE-8526-4B25F930CC4E}" type="pres">
      <dgm:prSet presAssocID="{FABBA8CB-C880-4B80-9C99-15F124159F3C}" presName="rootText1" presStyleLbl="node0" presStyleIdx="3" presStyleCnt="4" custScaleX="65280" custScaleY="87986" custLinFactY="262812" custLinFactNeighborX="-95662" custLinFactNeighborY="3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3DC6345-880D-4DB3-A4A2-01702C50AB37}" type="pres">
      <dgm:prSet presAssocID="{FABBA8CB-C880-4B80-9C99-15F124159F3C}" presName="rootConnector1" presStyleLbl="node1" presStyleIdx="0" presStyleCnt="0"/>
      <dgm:spPr/>
      <dgm:t>
        <a:bodyPr/>
        <a:lstStyle/>
        <a:p>
          <a:endParaRPr lang="en-GB"/>
        </a:p>
      </dgm:t>
    </dgm:pt>
    <dgm:pt modelId="{C6FB7BC1-E129-4E9E-BA5E-1ED59AC1FD44}" type="pres">
      <dgm:prSet presAssocID="{FABBA8CB-C880-4B80-9C99-15F124159F3C}" presName="hierChild2" presStyleCnt="0"/>
      <dgm:spPr/>
    </dgm:pt>
    <dgm:pt modelId="{7B954BBC-04E7-4314-B39C-02780DDF1E69}" type="pres">
      <dgm:prSet presAssocID="{FABBA8CB-C880-4B80-9C99-15F124159F3C}" presName="hierChild3" presStyleCnt="0"/>
      <dgm:spPr/>
    </dgm:pt>
  </dgm:ptLst>
  <dgm:cxnLst>
    <dgm:cxn modelId="{E41B224A-5C9D-4670-8F4D-2C5159CFBFFD}" type="presOf" srcId="{1F76C4BB-51DE-45B8-8394-0A0F020EEC9D}" destId="{341059F2-4045-43E1-B5F4-43DDB1FC98CF}" srcOrd="0" destOrd="0" presId="urn:microsoft.com/office/officeart/2005/8/layout/orgChart1"/>
    <dgm:cxn modelId="{B099DDD3-C96B-46AB-A3EB-4101A6FC6A6A}" type="presOf" srcId="{FACA5C1E-AACB-4ED8-9C50-BFE553CAE440}" destId="{CE62D83F-A450-47AF-B53A-6E8AD00EAA48}" srcOrd="0" destOrd="0" presId="urn:microsoft.com/office/officeart/2005/8/layout/orgChart1"/>
    <dgm:cxn modelId="{F464BEAE-AF24-49F4-ADF1-E0B954C770A4}" type="presOf" srcId="{8AA1D6ED-50C0-4FC4-B942-582428E2E097}" destId="{73E42993-6A8C-4DEC-947A-CE689BCB0C69}" srcOrd="0" destOrd="0" presId="urn:microsoft.com/office/officeart/2005/8/layout/orgChart1"/>
    <dgm:cxn modelId="{3ED8C171-042A-4097-9234-0FE9F88F9708}" srcId="{E5D44F09-13C4-448D-9B12-353D09C94712}" destId="{AE940463-1762-46BA-9F37-80B884A326D3}" srcOrd="1" destOrd="0" parTransId="{E8E3EBC2-0D4A-4397-AD05-7FF732758D95}" sibTransId="{3E52FCDE-D2E5-4EF2-A6AD-BB762DEC1029}"/>
    <dgm:cxn modelId="{8D627E74-DCBE-48A3-92D2-1172DA6DCF6E}" type="presOf" srcId="{FACA5C1E-AACB-4ED8-9C50-BFE553CAE440}" destId="{ACDE0E0B-418B-425D-BA8D-7F47CF2E6399}" srcOrd="1" destOrd="0" presId="urn:microsoft.com/office/officeart/2005/8/layout/orgChart1"/>
    <dgm:cxn modelId="{FD4E1CF1-FD05-449C-9C58-537718EF1D9A}" type="presOf" srcId="{FABBA8CB-C880-4B80-9C99-15F124159F3C}" destId="{C3DC6345-880D-4DB3-A4A2-01702C50AB37}" srcOrd="1" destOrd="0" presId="urn:microsoft.com/office/officeart/2005/8/layout/orgChart1"/>
    <dgm:cxn modelId="{63B1E74E-35DC-480F-864F-52EE6E96DC17}" type="presOf" srcId="{3541CC7D-EC17-4945-B19F-4EE040871B8F}" destId="{549A9472-CEF8-410D-B806-EA471E1E19D3}" srcOrd="0" destOrd="0" presId="urn:microsoft.com/office/officeart/2005/8/layout/orgChart1"/>
    <dgm:cxn modelId="{26BC42AA-197F-4D0E-AEAD-54420DE637BC}" type="presOf" srcId="{F8BB68E7-67D5-4EF0-964A-B74D44C26212}" destId="{09C607AC-EB87-4453-A930-D322B419921C}" srcOrd="1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FE756802-3898-4148-8CD3-C88E480DD261}" type="presOf" srcId="{3541CC7D-EC17-4945-B19F-4EE040871B8F}" destId="{F5D8F0AC-AB89-41B2-A025-8D8ADA98CA02}" srcOrd="1" destOrd="0" presId="urn:microsoft.com/office/officeart/2005/8/layout/orgChart1"/>
    <dgm:cxn modelId="{941E0205-4CD0-4959-9E66-4536FAF23B2B}" type="presOf" srcId="{F8BB68E7-67D5-4EF0-964A-B74D44C26212}" destId="{1F82D96D-C0BC-4BC4-BCC9-0424AD16FAA8}" srcOrd="0" destOrd="0" presId="urn:microsoft.com/office/officeart/2005/8/layout/orgChart1"/>
    <dgm:cxn modelId="{7FBFB42E-D10D-42B0-90A7-4A3266DBCF94}" type="presOf" srcId="{FABBA8CB-C880-4B80-9C99-15F124159F3C}" destId="{E54FF379-4557-4EEE-8526-4B25F930CC4E}" srcOrd="0" destOrd="0" presId="urn:microsoft.com/office/officeart/2005/8/layout/orgChart1"/>
    <dgm:cxn modelId="{B811CBB7-1EB0-46A3-877A-CFD6944CD4E2}" srcId="{E5D44F09-13C4-448D-9B12-353D09C94712}" destId="{F8BB68E7-67D5-4EF0-964A-B74D44C26212}" srcOrd="2" destOrd="0" parTransId="{D54EAACE-3931-4C8F-BC27-C565DEB4D80D}" sibTransId="{AECE1523-7D3D-4BAE-BD4A-20E7B2300784}"/>
    <dgm:cxn modelId="{9A3B591C-4E7A-4615-AD43-4D7CC22A5C20}" type="presOf" srcId="{AE940463-1762-46BA-9F37-80B884A326D3}" destId="{B7D34493-6F8F-4824-BE1E-8819F66CD3D2}" srcOrd="0" destOrd="0" presId="urn:microsoft.com/office/officeart/2005/8/layout/orgChart1"/>
    <dgm:cxn modelId="{919C465B-618C-4305-914F-0DC10CDB4755}" type="presOf" srcId="{E5D44F09-13C4-448D-9B12-353D09C94712}" destId="{EBE6141B-EECB-406F-8CF9-5D7A7DE4EAC5}" srcOrd="0" destOrd="0" presId="urn:microsoft.com/office/officeart/2005/8/layout/orgChart1"/>
    <dgm:cxn modelId="{1E330E72-BA1E-4B59-8182-95F78541C393}" srcId="{8AA1D6ED-50C0-4FC4-B942-582428E2E097}" destId="{3541CC7D-EC17-4945-B19F-4EE040871B8F}" srcOrd="1" destOrd="0" parTransId="{94EB7EF2-F8AD-48CC-9095-F662C730554C}" sibTransId="{A2151CE8-62D9-4A53-A150-A554C3900697}"/>
    <dgm:cxn modelId="{66975FFA-3905-4142-90CE-2642CB4AE40D}" type="presOf" srcId="{8AA1D6ED-50C0-4FC4-B942-582428E2E097}" destId="{C2E5BC77-8AAE-442F-A03B-21F9716795C4}" srcOrd="1" destOrd="0" presId="urn:microsoft.com/office/officeart/2005/8/layout/orgChart1"/>
    <dgm:cxn modelId="{043C3278-EFD4-4F7C-AF2D-0AE34E84B17B}" type="presOf" srcId="{AE940463-1762-46BA-9F37-80B884A326D3}" destId="{96D30ADD-041A-4CB7-A306-6B814C8B900A}" srcOrd="1" destOrd="0" presId="urn:microsoft.com/office/officeart/2005/8/layout/orgChart1"/>
    <dgm:cxn modelId="{5D94951C-DB44-4DCB-A8A9-79E20CCD38F2}" srcId="{E5D44F09-13C4-448D-9B12-353D09C94712}" destId="{FABBA8CB-C880-4B80-9C99-15F124159F3C}" srcOrd="3" destOrd="0" parTransId="{5E51506C-CCD9-4EF5-B16A-3CDC7EECDEC5}" sibTransId="{EE82D059-F4FC-4CAD-B3BA-11BBFFF43377}"/>
    <dgm:cxn modelId="{580E31C2-E6D2-4409-B13E-CE9A8C76144D}" type="presOf" srcId="{94EB7EF2-F8AD-48CC-9095-F662C730554C}" destId="{4C879745-EA2D-4ECD-A062-78A944E62366}" srcOrd="0" destOrd="0" presId="urn:microsoft.com/office/officeart/2005/8/layout/orgChart1"/>
    <dgm:cxn modelId="{7FAD0FBC-0FD9-4BD1-A0B7-E3062160A737}" type="presParOf" srcId="{EBE6141B-EECB-406F-8CF9-5D7A7DE4EAC5}" destId="{D6CD46A3-2965-41F2-A139-6BFB0EDD3827}" srcOrd="0" destOrd="0" presId="urn:microsoft.com/office/officeart/2005/8/layout/orgChart1"/>
    <dgm:cxn modelId="{22C5C7FF-D739-43BE-8226-618B9367B0D8}" type="presParOf" srcId="{D6CD46A3-2965-41F2-A139-6BFB0EDD3827}" destId="{B5262786-F85C-4D32-ADE7-B7A222368651}" srcOrd="0" destOrd="0" presId="urn:microsoft.com/office/officeart/2005/8/layout/orgChart1"/>
    <dgm:cxn modelId="{674A1E49-2877-4494-9FD9-5ED1EBD43C31}" type="presParOf" srcId="{B5262786-F85C-4D32-ADE7-B7A222368651}" destId="{73E42993-6A8C-4DEC-947A-CE689BCB0C69}" srcOrd="0" destOrd="0" presId="urn:microsoft.com/office/officeart/2005/8/layout/orgChart1"/>
    <dgm:cxn modelId="{0615F502-059B-41DF-AD38-727146B8E717}" type="presParOf" srcId="{B5262786-F85C-4D32-ADE7-B7A222368651}" destId="{C2E5BC77-8AAE-442F-A03B-21F9716795C4}" srcOrd="1" destOrd="0" presId="urn:microsoft.com/office/officeart/2005/8/layout/orgChart1"/>
    <dgm:cxn modelId="{09B1A3B2-3CBA-41B9-8E98-921B8FDFF4E3}" type="presParOf" srcId="{D6CD46A3-2965-41F2-A139-6BFB0EDD3827}" destId="{A5A7BC98-A96E-49B9-9D29-74EF91E81B27}" srcOrd="1" destOrd="0" presId="urn:microsoft.com/office/officeart/2005/8/layout/orgChart1"/>
    <dgm:cxn modelId="{660B860F-D00C-4ACA-AEF4-8BB05E658EB0}" type="presParOf" srcId="{A5A7BC98-A96E-49B9-9D29-74EF91E81B27}" destId="{341059F2-4045-43E1-B5F4-43DDB1FC98CF}" srcOrd="0" destOrd="0" presId="urn:microsoft.com/office/officeart/2005/8/layout/orgChart1"/>
    <dgm:cxn modelId="{2B00D8AA-2113-46EF-8D17-86AE5C6FA640}" type="presParOf" srcId="{A5A7BC98-A96E-49B9-9D29-74EF91E81B27}" destId="{08F72A3E-4DDB-49C8-A39A-5025CAB4BEC3}" srcOrd="1" destOrd="0" presId="urn:microsoft.com/office/officeart/2005/8/layout/orgChart1"/>
    <dgm:cxn modelId="{9C50ED87-3F1C-4799-BB7C-269E1BF4A0D0}" type="presParOf" srcId="{08F72A3E-4DDB-49C8-A39A-5025CAB4BEC3}" destId="{1FB44A53-37DD-44B1-9548-C427AFB0180F}" srcOrd="0" destOrd="0" presId="urn:microsoft.com/office/officeart/2005/8/layout/orgChart1"/>
    <dgm:cxn modelId="{93CA152E-D0D7-46FC-B40D-3095A1D40942}" type="presParOf" srcId="{1FB44A53-37DD-44B1-9548-C427AFB0180F}" destId="{CE62D83F-A450-47AF-B53A-6E8AD00EAA48}" srcOrd="0" destOrd="0" presId="urn:microsoft.com/office/officeart/2005/8/layout/orgChart1"/>
    <dgm:cxn modelId="{3BCBDAEB-8F77-4244-99A5-296D5A9F1EC7}" type="presParOf" srcId="{1FB44A53-37DD-44B1-9548-C427AFB0180F}" destId="{ACDE0E0B-418B-425D-BA8D-7F47CF2E6399}" srcOrd="1" destOrd="0" presId="urn:microsoft.com/office/officeart/2005/8/layout/orgChart1"/>
    <dgm:cxn modelId="{B5768E34-F722-4FC6-BA3C-0B15CF710749}" type="presParOf" srcId="{08F72A3E-4DDB-49C8-A39A-5025CAB4BEC3}" destId="{AEACD3EA-A6D9-4A9E-A9F0-D9ABFE5E873D}" srcOrd="1" destOrd="0" presId="urn:microsoft.com/office/officeart/2005/8/layout/orgChart1"/>
    <dgm:cxn modelId="{64EF6060-7340-4EB4-97C5-AAD513F7A9FF}" type="presParOf" srcId="{08F72A3E-4DDB-49C8-A39A-5025CAB4BEC3}" destId="{F24B981E-3E6E-45BD-A5AE-7194E1B6F41F}" srcOrd="2" destOrd="0" presId="urn:microsoft.com/office/officeart/2005/8/layout/orgChart1"/>
    <dgm:cxn modelId="{2715D4C9-D654-49EA-B121-0615F76D2B78}" type="presParOf" srcId="{A5A7BC98-A96E-49B9-9D29-74EF91E81B27}" destId="{4C879745-EA2D-4ECD-A062-78A944E62366}" srcOrd="2" destOrd="0" presId="urn:microsoft.com/office/officeart/2005/8/layout/orgChart1"/>
    <dgm:cxn modelId="{D3A30D47-3690-407B-9A80-730589A0A8C7}" type="presParOf" srcId="{A5A7BC98-A96E-49B9-9D29-74EF91E81B27}" destId="{DEA912C8-A03E-45C0-B56C-E4A1D3FB7301}" srcOrd="3" destOrd="0" presId="urn:microsoft.com/office/officeart/2005/8/layout/orgChart1"/>
    <dgm:cxn modelId="{18BF2CE4-42F1-4050-8843-BCC078412744}" type="presParOf" srcId="{DEA912C8-A03E-45C0-B56C-E4A1D3FB7301}" destId="{43A87811-EC26-45A6-85E6-6C26354E794A}" srcOrd="0" destOrd="0" presId="urn:microsoft.com/office/officeart/2005/8/layout/orgChart1"/>
    <dgm:cxn modelId="{C50DF825-358A-41DD-93D1-47097FE8C83D}" type="presParOf" srcId="{43A87811-EC26-45A6-85E6-6C26354E794A}" destId="{549A9472-CEF8-410D-B806-EA471E1E19D3}" srcOrd="0" destOrd="0" presId="urn:microsoft.com/office/officeart/2005/8/layout/orgChart1"/>
    <dgm:cxn modelId="{ECCD0C98-B4DE-4868-B973-6C383B31CD04}" type="presParOf" srcId="{43A87811-EC26-45A6-85E6-6C26354E794A}" destId="{F5D8F0AC-AB89-41B2-A025-8D8ADA98CA02}" srcOrd="1" destOrd="0" presId="urn:microsoft.com/office/officeart/2005/8/layout/orgChart1"/>
    <dgm:cxn modelId="{134E4E03-5248-45FE-A662-78CD85D310A8}" type="presParOf" srcId="{DEA912C8-A03E-45C0-B56C-E4A1D3FB7301}" destId="{7A9ACF45-A754-4769-8510-5B416CFBDBFE}" srcOrd="1" destOrd="0" presId="urn:microsoft.com/office/officeart/2005/8/layout/orgChart1"/>
    <dgm:cxn modelId="{40C47D95-0043-4029-9538-7988402ABA50}" type="presParOf" srcId="{DEA912C8-A03E-45C0-B56C-E4A1D3FB7301}" destId="{B440DB50-09C2-45A9-8238-17B1D0DE101C}" srcOrd="2" destOrd="0" presId="urn:microsoft.com/office/officeart/2005/8/layout/orgChart1"/>
    <dgm:cxn modelId="{E34BE7AB-5640-4EB9-AC2E-2D0400899971}" type="presParOf" srcId="{D6CD46A3-2965-41F2-A139-6BFB0EDD3827}" destId="{B60C4072-3D3D-4D49-A6FD-3D04A1CBE534}" srcOrd="2" destOrd="0" presId="urn:microsoft.com/office/officeart/2005/8/layout/orgChart1"/>
    <dgm:cxn modelId="{17F929AD-8D74-458F-A972-63B0231B6E79}" type="presParOf" srcId="{EBE6141B-EECB-406F-8CF9-5D7A7DE4EAC5}" destId="{1D55C01F-5D6A-4E41-A454-2A4105AB6AD0}" srcOrd="1" destOrd="0" presId="urn:microsoft.com/office/officeart/2005/8/layout/orgChart1"/>
    <dgm:cxn modelId="{F3F8EBDB-A921-49AC-83CC-058BE5F5DA9E}" type="presParOf" srcId="{1D55C01F-5D6A-4E41-A454-2A4105AB6AD0}" destId="{0438654E-5A42-4A8D-A941-5AA65E22C1BF}" srcOrd="0" destOrd="0" presId="urn:microsoft.com/office/officeart/2005/8/layout/orgChart1"/>
    <dgm:cxn modelId="{4691CEC9-D70F-403E-B5C9-DC807C589441}" type="presParOf" srcId="{0438654E-5A42-4A8D-A941-5AA65E22C1BF}" destId="{B7D34493-6F8F-4824-BE1E-8819F66CD3D2}" srcOrd="0" destOrd="0" presId="urn:microsoft.com/office/officeart/2005/8/layout/orgChart1"/>
    <dgm:cxn modelId="{181311C4-73F4-45F0-8FBF-4A3063D5ED76}" type="presParOf" srcId="{0438654E-5A42-4A8D-A941-5AA65E22C1BF}" destId="{96D30ADD-041A-4CB7-A306-6B814C8B900A}" srcOrd="1" destOrd="0" presId="urn:microsoft.com/office/officeart/2005/8/layout/orgChart1"/>
    <dgm:cxn modelId="{02176164-869E-4671-BDFF-8E86DD163EAE}" type="presParOf" srcId="{1D55C01F-5D6A-4E41-A454-2A4105AB6AD0}" destId="{E94FEEA3-7284-47A1-8D93-9ED8D21A230B}" srcOrd="1" destOrd="0" presId="urn:microsoft.com/office/officeart/2005/8/layout/orgChart1"/>
    <dgm:cxn modelId="{653C7267-8472-42B8-94FD-C02184C7B55B}" type="presParOf" srcId="{1D55C01F-5D6A-4E41-A454-2A4105AB6AD0}" destId="{F277A117-0B8D-4762-AA4E-AD1BA6CF027A}" srcOrd="2" destOrd="0" presId="urn:microsoft.com/office/officeart/2005/8/layout/orgChart1"/>
    <dgm:cxn modelId="{E890528B-C8EC-4C19-AAC2-903A08224766}" type="presParOf" srcId="{EBE6141B-EECB-406F-8CF9-5D7A7DE4EAC5}" destId="{811FAA97-1CE2-4505-BA2A-829573923AE3}" srcOrd="2" destOrd="0" presId="urn:microsoft.com/office/officeart/2005/8/layout/orgChart1"/>
    <dgm:cxn modelId="{1F778BFC-7106-4B77-912B-03FBB18AB328}" type="presParOf" srcId="{811FAA97-1CE2-4505-BA2A-829573923AE3}" destId="{EC2077EF-B39E-4B2F-915D-08ADC7A669CC}" srcOrd="0" destOrd="0" presId="urn:microsoft.com/office/officeart/2005/8/layout/orgChart1"/>
    <dgm:cxn modelId="{287121DC-A9E3-4E2A-AF12-E2AAF75DF7CA}" type="presParOf" srcId="{EC2077EF-B39E-4B2F-915D-08ADC7A669CC}" destId="{1F82D96D-C0BC-4BC4-BCC9-0424AD16FAA8}" srcOrd="0" destOrd="0" presId="urn:microsoft.com/office/officeart/2005/8/layout/orgChart1"/>
    <dgm:cxn modelId="{D53D44A5-24DA-4E28-A145-562D5E82A2E0}" type="presParOf" srcId="{EC2077EF-B39E-4B2F-915D-08ADC7A669CC}" destId="{09C607AC-EB87-4453-A930-D322B419921C}" srcOrd="1" destOrd="0" presId="urn:microsoft.com/office/officeart/2005/8/layout/orgChart1"/>
    <dgm:cxn modelId="{6FEAD997-CB79-432F-95E9-852753367707}" type="presParOf" srcId="{811FAA97-1CE2-4505-BA2A-829573923AE3}" destId="{D5F8945A-6E61-4762-B38D-511832D20AF2}" srcOrd="1" destOrd="0" presId="urn:microsoft.com/office/officeart/2005/8/layout/orgChart1"/>
    <dgm:cxn modelId="{FF998191-AC5F-4B6D-BF0F-C0D3F0529EBA}" type="presParOf" srcId="{811FAA97-1CE2-4505-BA2A-829573923AE3}" destId="{29A588A0-C6EA-4381-B41D-9EABB02B44EE}" srcOrd="2" destOrd="0" presId="urn:microsoft.com/office/officeart/2005/8/layout/orgChart1"/>
    <dgm:cxn modelId="{35EEBAAE-83A4-4C31-8E32-BCAA56E12FA8}" type="presParOf" srcId="{EBE6141B-EECB-406F-8CF9-5D7A7DE4EAC5}" destId="{D6044025-6C22-4CF2-AB60-5BA680EB2EA5}" srcOrd="3" destOrd="0" presId="urn:microsoft.com/office/officeart/2005/8/layout/orgChart1"/>
    <dgm:cxn modelId="{92D166C7-EE22-4A20-9874-D8400CBA3266}" type="presParOf" srcId="{D6044025-6C22-4CF2-AB60-5BA680EB2EA5}" destId="{76918B7A-7D0E-41BB-989D-A8D4695E186D}" srcOrd="0" destOrd="0" presId="urn:microsoft.com/office/officeart/2005/8/layout/orgChart1"/>
    <dgm:cxn modelId="{9A49064E-16AB-423E-8287-DB5A8C7F4E87}" type="presParOf" srcId="{76918B7A-7D0E-41BB-989D-A8D4695E186D}" destId="{E54FF379-4557-4EEE-8526-4B25F930CC4E}" srcOrd="0" destOrd="0" presId="urn:microsoft.com/office/officeart/2005/8/layout/orgChart1"/>
    <dgm:cxn modelId="{A9E72235-FCE3-49CA-B692-9B07FC786B3D}" type="presParOf" srcId="{76918B7A-7D0E-41BB-989D-A8D4695E186D}" destId="{C3DC6345-880D-4DB3-A4A2-01702C50AB37}" srcOrd="1" destOrd="0" presId="urn:microsoft.com/office/officeart/2005/8/layout/orgChart1"/>
    <dgm:cxn modelId="{8E0B3DCF-0964-4885-AD6E-BAC06D98FD3E}" type="presParOf" srcId="{D6044025-6C22-4CF2-AB60-5BA680EB2EA5}" destId="{C6FB7BC1-E129-4E9E-BA5E-1ED59AC1FD44}" srcOrd="1" destOrd="0" presId="urn:microsoft.com/office/officeart/2005/8/layout/orgChart1"/>
    <dgm:cxn modelId="{B9C578F3-B218-4BD7-A437-0F6A525B916C}" type="presParOf" srcId="{D6044025-6C22-4CF2-AB60-5BA680EB2EA5}" destId="{7B954BBC-04E7-4314-B39C-02780DDF1E69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400" b="1" dirty="0" smtClean="0"/>
            <a:t>أطراف العملية</a:t>
          </a:r>
          <a:endParaRPr lang="en-GB" sz="24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/>
          <a:endParaRPr lang="en-GB" sz="2000" b="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AE940463-1762-46BA-9F37-80B884A326D3}">
      <dgm:prSet custT="1"/>
      <dgm:spPr>
        <a:solidFill>
          <a:srgbClr val="00B0F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الطرف المدين</a:t>
          </a:r>
        </a:p>
      </dgm:t>
    </dgm:pt>
    <dgm:pt modelId="{E8E3EBC2-0D4A-4397-AD05-7FF732758D95}" type="parTrans" cxnId="{3ED8C171-042A-4097-9234-0FE9F88F9708}">
      <dgm:prSet/>
      <dgm:spPr/>
      <dgm:t>
        <a:bodyPr/>
        <a:lstStyle/>
        <a:p>
          <a:endParaRPr lang="en-GB"/>
        </a:p>
      </dgm:t>
    </dgm:pt>
    <dgm:pt modelId="{3E52FCDE-D2E5-4EF2-A6AD-BB762DEC1029}" type="sibTrans" cxnId="{3ED8C171-042A-4097-9234-0FE9F88F9708}">
      <dgm:prSet/>
      <dgm:spPr/>
      <dgm:t>
        <a:bodyPr/>
        <a:lstStyle/>
        <a:p>
          <a:endParaRPr lang="en-GB"/>
        </a:p>
      </dgm:t>
    </dgm:pt>
    <dgm:pt modelId="{F8BB68E7-67D5-4EF0-964A-B74D44C26212}">
      <dgm:prSet custT="1"/>
      <dgm:spPr>
        <a:solidFill>
          <a:srgbClr val="FFFF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الأثاث والتجهيزات</a:t>
          </a:r>
        </a:p>
      </dgm:t>
    </dgm:pt>
    <dgm:pt modelId="{D54EAACE-3931-4C8F-BC27-C565DEB4D80D}" type="parTrans" cxnId="{B811CBB7-1EB0-46A3-877A-CFD6944CD4E2}">
      <dgm:prSet/>
      <dgm:spPr/>
      <dgm:t>
        <a:bodyPr/>
        <a:lstStyle/>
        <a:p>
          <a:endParaRPr lang="en-GB"/>
        </a:p>
      </dgm:t>
    </dgm:pt>
    <dgm:pt modelId="{AECE1523-7D3D-4BAE-BD4A-20E7B2300784}" type="sibTrans" cxnId="{B811CBB7-1EB0-46A3-877A-CFD6944CD4E2}">
      <dgm:prSet/>
      <dgm:spPr/>
      <dgm:t>
        <a:bodyPr/>
        <a:lstStyle/>
        <a:p>
          <a:endParaRPr lang="en-GB"/>
        </a:p>
      </dgm:t>
    </dgm:pt>
    <dgm:pt modelId="{FABBA8CB-C880-4B80-9C99-15F124159F3C}">
      <dgm:prSet custT="1"/>
      <dgm:spPr>
        <a:solidFill>
          <a:srgbClr val="FF00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+ أصل</a:t>
          </a:r>
          <a:endParaRPr lang="en-GB" sz="2000" dirty="0"/>
        </a:p>
      </dgm:t>
    </dgm:pt>
    <dgm:pt modelId="{5E51506C-CCD9-4EF5-B16A-3CDC7EECDEC5}" type="parTrans" cxnId="{5D94951C-DB44-4DCB-A8A9-79E20CCD38F2}">
      <dgm:prSet/>
      <dgm:spPr/>
      <dgm:t>
        <a:bodyPr/>
        <a:lstStyle/>
        <a:p>
          <a:endParaRPr lang="en-GB"/>
        </a:p>
      </dgm:t>
    </dgm:pt>
    <dgm:pt modelId="{EE82D059-F4FC-4CAD-B3BA-11BBFFF43377}" type="sibTrans" cxnId="{5D94951C-DB44-4DCB-A8A9-79E20CCD38F2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chemeClr val="bg2">
            <a:lumMod val="90000"/>
          </a:schemeClr>
        </a:solidFill>
      </dgm:spPr>
      <dgm:t>
        <a:bodyPr/>
        <a:lstStyle/>
        <a:p>
          <a:endParaRPr lang="en-GB" sz="2000" dirty="0">
            <a:solidFill>
              <a:schemeClr val="tx1"/>
            </a:solidFill>
          </a:endParaRPr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4" custAng="0" custFlipVert="0" custScaleX="249801" custScaleY="161448" custLinFactX="740" custLinFactNeighborX="100000" custLinFactNeighborY="-114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2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2" custScaleX="255794" custScaleY="731247" custLinFactNeighborX="52463" custLinFactNeighborY="-466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2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1" presStyleCnt="2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1" presStyleCnt="2" custScaleX="281397" custScaleY="720519" custLinFactX="59369" custLinFactNeighborX="100000" custLinFactNeighborY="-466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1" presStyleCnt="2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  <dgm:pt modelId="{1D55C01F-5D6A-4E41-A454-2A4105AB6AD0}" type="pres">
      <dgm:prSet presAssocID="{AE940463-1762-46BA-9F37-80B884A326D3}" presName="hierRoot1" presStyleCnt="0">
        <dgm:presLayoutVars>
          <dgm:hierBranch val="init"/>
        </dgm:presLayoutVars>
      </dgm:prSet>
      <dgm:spPr/>
    </dgm:pt>
    <dgm:pt modelId="{0438654E-5A42-4A8D-A941-5AA65E22C1BF}" type="pres">
      <dgm:prSet presAssocID="{AE940463-1762-46BA-9F37-80B884A326D3}" presName="rootComposite1" presStyleCnt="0"/>
      <dgm:spPr/>
    </dgm:pt>
    <dgm:pt modelId="{B7D34493-6F8F-4824-BE1E-8819F66CD3D2}" type="pres">
      <dgm:prSet presAssocID="{AE940463-1762-46BA-9F37-80B884A326D3}" presName="rootText1" presStyleLbl="node0" presStyleIdx="1" presStyleCnt="4" custScaleX="131757" custScaleY="115906" custLinFactX="5844" custLinFactY="97941" custLinFactNeighborX="100000" custLinFactNeighborY="1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6D30ADD-041A-4CB7-A306-6B814C8B900A}" type="pres">
      <dgm:prSet presAssocID="{AE940463-1762-46BA-9F37-80B884A326D3}" presName="rootConnector1" presStyleLbl="node1" presStyleIdx="0" presStyleCnt="0"/>
      <dgm:spPr/>
      <dgm:t>
        <a:bodyPr/>
        <a:lstStyle/>
        <a:p>
          <a:endParaRPr lang="en-GB"/>
        </a:p>
      </dgm:t>
    </dgm:pt>
    <dgm:pt modelId="{E94FEEA3-7284-47A1-8D93-9ED8D21A230B}" type="pres">
      <dgm:prSet presAssocID="{AE940463-1762-46BA-9F37-80B884A326D3}" presName="hierChild2" presStyleCnt="0"/>
      <dgm:spPr/>
    </dgm:pt>
    <dgm:pt modelId="{F277A117-0B8D-4762-AA4E-AD1BA6CF027A}" type="pres">
      <dgm:prSet presAssocID="{AE940463-1762-46BA-9F37-80B884A326D3}" presName="hierChild3" presStyleCnt="0"/>
      <dgm:spPr/>
    </dgm:pt>
    <dgm:pt modelId="{811FAA97-1CE2-4505-BA2A-829573923AE3}" type="pres">
      <dgm:prSet presAssocID="{F8BB68E7-67D5-4EF0-964A-B74D44C26212}" presName="hierRoot1" presStyleCnt="0">
        <dgm:presLayoutVars>
          <dgm:hierBranch val="init"/>
        </dgm:presLayoutVars>
      </dgm:prSet>
      <dgm:spPr/>
    </dgm:pt>
    <dgm:pt modelId="{EC2077EF-B39E-4B2F-915D-08ADC7A669CC}" type="pres">
      <dgm:prSet presAssocID="{F8BB68E7-67D5-4EF0-964A-B74D44C26212}" presName="rootComposite1" presStyleCnt="0"/>
      <dgm:spPr/>
    </dgm:pt>
    <dgm:pt modelId="{1F82D96D-C0BC-4BC4-BCC9-0424AD16FAA8}" type="pres">
      <dgm:prSet presAssocID="{F8BB68E7-67D5-4EF0-964A-B74D44C26212}" presName="rootText1" presStyleLbl="node0" presStyleIdx="2" presStyleCnt="4" custScaleX="116350" custLinFactY="200000" custLinFactNeighborX="-42059" custLinFactNeighborY="20168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9C607AC-EB87-4453-A930-D322B419921C}" type="pres">
      <dgm:prSet presAssocID="{F8BB68E7-67D5-4EF0-964A-B74D44C26212}" presName="rootConnector1" presStyleLbl="node1" presStyleIdx="0" presStyleCnt="0"/>
      <dgm:spPr/>
      <dgm:t>
        <a:bodyPr/>
        <a:lstStyle/>
        <a:p>
          <a:endParaRPr lang="en-GB"/>
        </a:p>
      </dgm:t>
    </dgm:pt>
    <dgm:pt modelId="{D5F8945A-6E61-4762-B38D-511832D20AF2}" type="pres">
      <dgm:prSet presAssocID="{F8BB68E7-67D5-4EF0-964A-B74D44C26212}" presName="hierChild2" presStyleCnt="0"/>
      <dgm:spPr/>
    </dgm:pt>
    <dgm:pt modelId="{29A588A0-C6EA-4381-B41D-9EABB02B44EE}" type="pres">
      <dgm:prSet presAssocID="{F8BB68E7-67D5-4EF0-964A-B74D44C26212}" presName="hierChild3" presStyleCnt="0"/>
      <dgm:spPr/>
    </dgm:pt>
    <dgm:pt modelId="{D6044025-6C22-4CF2-AB60-5BA680EB2EA5}" type="pres">
      <dgm:prSet presAssocID="{FABBA8CB-C880-4B80-9C99-15F124159F3C}" presName="hierRoot1" presStyleCnt="0">
        <dgm:presLayoutVars>
          <dgm:hierBranch val="init"/>
        </dgm:presLayoutVars>
      </dgm:prSet>
      <dgm:spPr/>
    </dgm:pt>
    <dgm:pt modelId="{76918B7A-7D0E-41BB-989D-A8D4695E186D}" type="pres">
      <dgm:prSet presAssocID="{FABBA8CB-C880-4B80-9C99-15F124159F3C}" presName="rootComposite1" presStyleCnt="0"/>
      <dgm:spPr/>
    </dgm:pt>
    <dgm:pt modelId="{E54FF379-4557-4EEE-8526-4B25F930CC4E}" type="pres">
      <dgm:prSet presAssocID="{FABBA8CB-C880-4B80-9C99-15F124159F3C}" presName="rootText1" presStyleLbl="node0" presStyleIdx="3" presStyleCnt="4" custScaleX="96453" custScaleY="87986" custLinFactX="-70990" custLinFactY="300000" custLinFactNeighborX="-100000" custLinFactNeighborY="30763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3DC6345-880D-4DB3-A4A2-01702C50AB37}" type="pres">
      <dgm:prSet presAssocID="{FABBA8CB-C880-4B80-9C99-15F124159F3C}" presName="rootConnector1" presStyleLbl="node1" presStyleIdx="0" presStyleCnt="0"/>
      <dgm:spPr/>
      <dgm:t>
        <a:bodyPr/>
        <a:lstStyle/>
        <a:p>
          <a:endParaRPr lang="en-GB"/>
        </a:p>
      </dgm:t>
    </dgm:pt>
    <dgm:pt modelId="{C6FB7BC1-E129-4E9E-BA5E-1ED59AC1FD44}" type="pres">
      <dgm:prSet presAssocID="{FABBA8CB-C880-4B80-9C99-15F124159F3C}" presName="hierChild2" presStyleCnt="0"/>
      <dgm:spPr/>
    </dgm:pt>
    <dgm:pt modelId="{7B954BBC-04E7-4314-B39C-02780DDF1E69}" type="pres">
      <dgm:prSet presAssocID="{FABBA8CB-C880-4B80-9C99-15F124159F3C}" presName="hierChild3" presStyleCnt="0"/>
      <dgm:spPr/>
    </dgm:pt>
  </dgm:ptLst>
  <dgm:cxnLst>
    <dgm:cxn modelId="{98C3C3B6-4678-42F7-AA5A-01534AFAE014}" type="presOf" srcId="{1F76C4BB-51DE-45B8-8394-0A0F020EEC9D}" destId="{341059F2-4045-43E1-B5F4-43DDB1FC98CF}" srcOrd="0" destOrd="0" presId="urn:microsoft.com/office/officeart/2005/8/layout/orgChart1"/>
    <dgm:cxn modelId="{8E4810F9-4CE0-4D40-A7CB-038A13E674BD}" type="presOf" srcId="{FACA5C1E-AACB-4ED8-9C50-BFE553CAE440}" destId="{ACDE0E0B-418B-425D-BA8D-7F47CF2E6399}" srcOrd="1" destOrd="0" presId="urn:microsoft.com/office/officeart/2005/8/layout/orgChart1"/>
    <dgm:cxn modelId="{A3FB6BBE-523B-4A5A-89CC-D35E99A04581}" type="presOf" srcId="{94EB7EF2-F8AD-48CC-9095-F662C730554C}" destId="{4C879745-EA2D-4ECD-A062-78A944E62366}" srcOrd="0" destOrd="0" presId="urn:microsoft.com/office/officeart/2005/8/layout/orgChart1"/>
    <dgm:cxn modelId="{3ED8C171-042A-4097-9234-0FE9F88F9708}" srcId="{E5D44F09-13C4-448D-9B12-353D09C94712}" destId="{AE940463-1762-46BA-9F37-80B884A326D3}" srcOrd="1" destOrd="0" parTransId="{E8E3EBC2-0D4A-4397-AD05-7FF732758D95}" sibTransId="{3E52FCDE-D2E5-4EF2-A6AD-BB762DEC1029}"/>
    <dgm:cxn modelId="{2E384CA2-FD05-4844-8925-950A1268E1D8}" type="presOf" srcId="{FACA5C1E-AACB-4ED8-9C50-BFE553CAE440}" destId="{CE62D83F-A450-47AF-B53A-6E8AD00EAA48}" srcOrd="0" destOrd="0" presId="urn:microsoft.com/office/officeart/2005/8/layout/orgChart1"/>
    <dgm:cxn modelId="{456251C1-D7DC-4418-8198-878943522AD2}" type="presOf" srcId="{AE940463-1762-46BA-9F37-80B884A326D3}" destId="{B7D34493-6F8F-4824-BE1E-8819F66CD3D2}" srcOrd="0" destOrd="0" presId="urn:microsoft.com/office/officeart/2005/8/layout/orgChart1"/>
    <dgm:cxn modelId="{FE11DA92-A0D3-4A48-BB4B-23A289ADAA75}" type="presOf" srcId="{FABBA8CB-C880-4B80-9C99-15F124159F3C}" destId="{C3DC6345-880D-4DB3-A4A2-01702C50AB37}" srcOrd="1" destOrd="0" presId="urn:microsoft.com/office/officeart/2005/8/layout/orgChart1"/>
    <dgm:cxn modelId="{D8FA74D9-B9D7-4824-9F41-57AC27BB09ED}" type="presOf" srcId="{3541CC7D-EC17-4945-B19F-4EE040871B8F}" destId="{549A9472-CEF8-410D-B806-EA471E1E19D3}" srcOrd="0" destOrd="0" presId="urn:microsoft.com/office/officeart/2005/8/layout/orgChart1"/>
    <dgm:cxn modelId="{81053D80-D954-4F6C-8304-D893461776B1}" type="presOf" srcId="{E5D44F09-13C4-448D-9B12-353D09C94712}" destId="{EBE6141B-EECB-406F-8CF9-5D7A7DE4EAC5}" srcOrd="0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7117DA0C-F3CC-4BA6-BDC7-6A57C7DB5351}" type="presOf" srcId="{F8BB68E7-67D5-4EF0-964A-B74D44C26212}" destId="{09C607AC-EB87-4453-A930-D322B419921C}" srcOrd="1" destOrd="0" presId="urn:microsoft.com/office/officeart/2005/8/layout/orgChart1"/>
    <dgm:cxn modelId="{D8A62883-4314-4E0F-A6C4-D24EA708E6FA}" type="presOf" srcId="{3541CC7D-EC17-4945-B19F-4EE040871B8F}" destId="{F5D8F0AC-AB89-41B2-A025-8D8ADA98CA02}" srcOrd="1" destOrd="0" presId="urn:microsoft.com/office/officeart/2005/8/layout/orgChart1"/>
    <dgm:cxn modelId="{B811CBB7-1EB0-46A3-877A-CFD6944CD4E2}" srcId="{E5D44F09-13C4-448D-9B12-353D09C94712}" destId="{F8BB68E7-67D5-4EF0-964A-B74D44C26212}" srcOrd="2" destOrd="0" parTransId="{D54EAACE-3931-4C8F-BC27-C565DEB4D80D}" sibTransId="{AECE1523-7D3D-4BAE-BD4A-20E7B2300784}"/>
    <dgm:cxn modelId="{B6F3403D-4F1F-4F02-8AA5-ABD43D52AF8D}" type="presOf" srcId="{8AA1D6ED-50C0-4FC4-B942-582428E2E097}" destId="{73E42993-6A8C-4DEC-947A-CE689BCB0C69}" srcOrd="0" destOrd="0" presId="urn:microsoft.com/office/officeart/2005/8/layout/orgChart1"/>
    <dgm:cxn modelId="{3A47F4F8-F9C1-4E23-9BB7-9BC9BA5F6999}" type="presOf" srcId="{AE940463-1762-46BA-9F37-80B884A326D3}" destId="{96D30ADD-041A-4CB7-A306-6B814C8B900A}" srcOrd="1" destOrd="0" presId="urn:microsoft.com/office/officeart/2005/8/layout/orgChart1"/>
    <dgm:cxn modelId="{1E330E72-BA1E-4B59-8182-95F78541C393}" srcId="{8AA1D6ED-50C0-4FC4-B942-582428E2E097}" destId="{3541CC7D-EC17-4945-B19F-4EE040871B8F}" srcOrd="1" destOrd="0" parTransId="{94EB7EF2-F8AD-48CC-9095-F662C730554C}" sibTransId="{A2151CE8-62D9-4A53-A150-A554C3900697}"/>
    <dgm:cxn modelId="{0E8CE463-3371-48A8-8430-1CA0304DB5D1}" type="presOf" srcId="{F8BB68E7-67D5-4EF0-964A-B74D44C26212}" destId="{1F82D96D-C0BC-4BC4-BCC9-0424AD16FAA8}" srcOrd="0" destOrd="0" presId="urn:microsoft.com/office/officeart/2005/8/layout/orgChart1"/>
    <dgm:cxn modelId="{5D94951C-DB44-4DCB-A8A9-79E20CCD38F2}" srcId="{E5D44F09-13C4-448D-9B12-353D09C94712}" destId="{FABBA8CB-C880-4B80-9C99-15F124159F3C}" srcOrd="3" destOrd="0" parTransId="{5E51506C-CCD9-4EF5-B16A-3CDC7EECDEC5}" sibTransId="{EE82D059-F4FC-4CAD-B3BA-11BBFFF43377}"/>
    <dgm:cxn modelId="{F1F6C8F7-1160-4FD0-A709-7B2EE871023C}" type="presOf" srcId="{8AA1D6ED-50C0-4FC4-B942-582428E2E097}" destId="{C2E5BC77-8AAE-442F-A03B-21F9716795C4}" srcOrd="1" destOrd="0" presId="urn:microsoft.com/office/officeart/2005/8/layout/orgChart1"/>
    <dgm:cxn modelId="{89DE3453-1C03-4071-BEE0-1C6771BA865B}" type="presOf" srcId="{FABBA8CB-C880-4B80-9C99-15F124159F3C}" destId="{E54FF379-4557-4EEE-8526-4B25F930CC4E}" srcOrd="0" destOrd="0" presId="urn:microsoft.com/office/officeart/2005/8/layout/orgChart1"/>
    <dgm:cxn modelId="{F64B7FB4-5E67-435A-8952-8BF04A76D2A0}" type="presParOf" srcId="{EBE6141B-EECB-406F-8CF9-5D7A7DE4EAC5}" destId="{D6CD46A3-2965-41F2-A139-6BFB0EDD3827}" srcOrd="0" destOrd="0" presId="urn:microsoft.com/office/officeart/2005/8/layout/orgChart1"/>
    <dgm:cxn modelId="{39429F99-AD44-4387-A86C-6292DE76AE42}" type="presParOf" srcId="{D6CD46A3-2965-41F2-A139-6BFB0EDD3827}" destId="{B5262786-F85C-4D32-ADE7-B7A222368651}" srcOrd="0" destOrd="0" presId="urn:microsoft.com/office/officeart/2005/8/layout/orgChart1"/>
    <dgm:cxn modelId="{3152C716-65E5-43BE-9336-F57AA368AB18}" type="presParOf" srcId="{B5262786-F85C-4D32-ADE7-B7A222368651}" destId="{73E42993-6A8C-4DEC-947A-CE689BCB0C69}" srcOrd="0" destOrd="0" presId="urn:microsoft.com/office/officeart/2005/8/layout/orgChart1"/>
    <dgm:cxn modelId="{F2CDBC67-85E8-4B9B-9492-4810FB38F5A7}" type="presParOf" srcId="{B5262786-F85C-4D32-ADE7-B7A222368651}" destId="{C2E5BC77-8AAE-442F-A03B-21F9716795C4}" srcOrd="1" destOrd="0" presId="urn:microsoft.com/office/officeart/2005/8/layout/orgChart1"/>
    <dgm:cxn modelId="{16FEB988-632D-418B-B5D5-0FFCE4629137}" type="presParOf" srcId="{D6CD46A3-2965-41F2-A139-6BFB0EDD3827}" destId="{A5A7BC98-A96E-49B9-9D29-74EF91E81B27}" srcOrd="1" destOrd="0" presId="urn:microsoft.com/office/officeart/2005/8/layout/orgChart1"/>
    <dgm:cxn modelId="{8DA057AC-550E-4BBA-B34F-32C7A096F6BC}" type="presParOf" srcId="{A5A7BC98-A96E-49B9-9D29-74EF91E81B27}" destId="{341059F2-4045-43E1-B5F4-43DDB1FC98CF}" srcOrd="0" destOrd="0" presId="urn:microsoft.com/office/officeart/2005/8/layout/orgChart1"/>
    <dgm:cxn modelId="{74DE73F2-3095-4849-A9B2-62827449EA4F}" type="presParOf" srcId="{A5A7BC98-A96E-49B9-9D29-74EF91E81B27}" destId="{08F72A3E-4DDB-49C8-A39A-5025CAB4BEC3}" srcOrd="1" destOrd="0" presId="urn:microsoft.com/office/officeart/2005/8/layout/orgChart1"/>
    <dgm:cxn modelId="{D92830AB-510D-4461-A290-F345C28A5B8D}" type="presParOf" srcId="{08F72A3E-4DDB-49C8-A39A-5025CAB4BEC3}" destId="{1FB44A53-37DD-44B1-9548-C427AFB0180F}" srcOrd="0" destOrd="0" presId="urn:microsoft.com/office/officeart/2005/8/layout/orgChart1"/>
    <dgm:cxn modelId="{E774780B-E1CE-484D-8F3B-59E9B1C2F8A5}" type="presParOf" srcId="{1FB44A53-37DD-44B1-9548-C427AFB0180F}" destId="{CE62D83F-A450-47AF-B53A-6E8AD00EAA48}" srcOrd="0" destOrd="0" presId="urn:microsoft.com/office/officeart/2005/8/layout/orgChart1"/>
    <dgm:cxn modelId="{95F0238D-0FF6-493F-BC57-387C941DCAFE}" type="presParOf" srcId="{1FB44A53-37DD-44B1-9548-C427AFB0180F}" destId="{ACDE0E0B-418B-425D-BA8D-7F47CF2E6399}" srcOrd="1" destOrd="0" presId="urn:microsoft.com/office/officeart/2005/8/layout/orgChart1"/>
    <dgm:cxn modelId="{DB011E16-723C-4F25-A38F-77902857FB82}" type="presParOf" srcId="{08F72A3E-4DDB-49C8-A39A-5025CAB4BEC3}" destId="{AEACD3EA-A6D9-4A9E-A9F0-D9ABFE5E873D}" srcOrd="1" destOrd="0" presId="urn:microsoft.com/office/officeart/2005/8/layout/orgChart1"/>
    <dgm:cxn modelId="{A5401D53-8FBB-4655-B74B-841D919BD866}" type="presParOf" srcId="{08F72A3E-4DDB-49C8-A39A-5025CAB4BEC3}" destId="{F24B981E-3E6E-45BD-A5AE-7194E1B6F41F}" srcOrd="2" destOrd="0" presId="urn:microsoft.com/office/officeart/2005/8/layout/orgChart1"/>
    <dgm:cxn modelId="{D75BA781-017C-4EBF-8C23-575D795EDA2B}" type="presParOf" srcId="{A5A7BC98-A96E-49B9-9D29-74EF91E81B27}" destId="{4C879745-EA2D-4ECD-A062-78A944E62366}" srcOrd="2" destOrd="0" presId="urn:microsoft.com/office/officeart/2005/8/layout/orgChart1"/>
    <dgm:cxn modelId="{ADB2FDD4-2307-407C-9D01-0ADF279AA14F}" type="presParOf" srcId="{A5A7BC98-A96E-49B9-9D29-74EF91E81B27}" destId="{DEA912C8-A03E-45C0-B56C-E4A1D3FB7301}" srcOrd="3" destOrd="0" presId="urn:microsoft.com/office/officeart/2005/8/layout/orgChart1"/>
    <dgm:cxn modelId="{4A173065-BF59-491B-834D-18938D2E3534}" type="presParOf" srcId="{DEA912C8-A03E-45C0-B56C-E4A1D3FB7301}" destId="{43A87811-EC26-45A6-85E6-6C26354E794A}" srcOrd="0" destOrd="0" presId="urn:microsoft.com/office/officeart/2005/8/layout/orgChart1"/>
    <dgm:cxn modelId="{FE1B318D-A256-40D1-8508-98849E5F8BC3}" type="presParOf" srcId="{43A87811-EC26-45A6-85E6-6C26354E794A}" destId="{549A9472-CEF8-410D-B806-EA471E1E19D3}" srcOrd="0" destOrd="0" presId="urn:microsoft.com/office/officeart/2005/8/layout/orgChart1"/>
    <dgm:cxn modelId="{F5427B67-54CE-4E74-A24A-A19825B36201}" type="presParOf" srcId="{43A87811-EC26-45A6-85E6-6C26354E794A}" destId="{F5D8F0AC-AB89-41B2-A025-8D8ADA98CA02}" srcOrd="1" destOrd="0" presId="urn:microsoft.com/office/officeart/2005/8/layout/orgChart1"/>
    <dgm:cxn modelId="{7C378E0A-F53F-4A80-9125-F291300C1FDD}" type="presParOf" srcId="{DEA912C8-A03E-45C0-B56C-E4A1D3FB7301}" destId="{7A9ACF45-A754-4769-8510-5B416CFBDBFE}" srcOrd="1" destOrd="0" presId="urn:microsoft.com/office/officeart/2005/8/layout/orgChart1"/>
    <dgm:cxn modelId="{3E6F142D-5BA4-4A03-A490-1346AA3C9931}" type="presParOf" srcId="{DEA912C8-A03E-45C0-B56C-E4A1D3FB7301}" destId="{B440DB50-09C2-45A9-8238-17B1D0DE101C}" srcOrd="2" destOrd="0" presId="urn:microsoft.com/office/officeart/2005/8/layout/orgChart1"/>
    <dgm:cxn modelId="{6607A53F-8B4E-44E0-9BED-5DD8989F1A5F}" type="presParOf" srcId="{D6CD46A3-2965-41F2-A139-6BFB0EDD3827}" destId="{B60C4072-3D3D-4D49-A6FD-3D04A1CBE534}" srcOrd="2" destOrd="0" presId="urn:microsoft.com/office/officeart/2005/8/layout/orgChart1"/>
    <dgm:cxn modelId="{A5E5642C-86D1-42F6-B386-11033FA2A740}" type="presParOf" srcId="{EBE6141B-EECB-406F-8CF9-5D7A7DE4EAC5}" destId="{1D55C01F-5D6A-4E41-A454-2A4105AB6AD0}" srcOrd="1" destOrd="0" presId="urn:microsoft.com/office/officeart/2005/8/layout/orgChart1"/>
    <dgm:cxn modelId="{358E43DE-20E1-44F9-892F-5460690AC880}" type="presParOf" srcId="{1D55C01F-5D6A-4E41-A454-2A4105AB6AD0}" destId="{0438654E-5A42-4A8D-A941-5AA65E22C1BF}" srcOrd="0" destOrd="0" presId="urn:microsoft.com/office/officeart/2005/8/layout/orgChart1"/>
    <dgm:cxn modelId="{E1441557-50FF-42EE-8DDD-3C1F69E00851}" type="presParOf" srcId="{0438654E-5A42-4A8D-A941-5AA65E22C1BF}" destId="{B7D34493-6F8F-4824-BE1E-8819F66CD3D2}" srcOrd="0" destOrd="0" presId="urn:microsoft.com/office/officeart/2005/8/layout/orgChart1"/>
    <dgm:cxn modelId="{E2885EC2-AC63-4EA3-A010-FAFDE5388033}" type="presParOf" srcId="{0438654E-5A42-4A8D-A941-5AA65E22C1BF}" destId="{96D30ADD-041A-4CB7-A306-6B814C8B900A}" srcOrd="1" destOrd="0" presId="urn:microsoft.com/office/officeart/2005/8/layout/orgChart1"/>
    <dgm:cxn modelId="{235B766D-AEDE-4178-BF04-771C429A0FA6}" type="presParOf" srcId="{1D55C01F-5D6A-4E41-A454-2A4105AB6AD0}" destId="{E94FEEA3-7284-47A1-8D93-9ED8D21A230B}" srcOrd="1" destOrd="0" presId="urn:microsoft.com/office/officeart/2005/8/layout/orgChart1"/>
    <dgm:cxn modelId="{14CD6A53-FF75-4D9E-9AEC-58ED5D3925B7}" type="presParOf" srcId="{1D55C01F-5D6A-4E41-A454-2A4105AB6AD0}" destId="{F277A117-0B8D-4762-AA4E-AD1BA6CF027A}" srcOrd="2" destOrd="0" presId="urn:microsoft.com/office/officeart/2005/8/layout/orgChart1"/>
    <dgm:cxn modelId="{9B7856B9-7678-419C-9679-5825ACE1154A}" type="presParOf" srcId="{EBE6141B-EECB-406F-8CF9-5D7A7DE4EAC5}" destId="{811FAA97-1CE2-4505-BA2A-829573923AE3}" srcOrd="2" destOrd="0" presId="urn:microsoft.com/office/officeart/2005/8/layout/orgChart1"/>
    <dgm:cxn modelId="{59465C77-7E3A-41AF-A210-BB384E59347B}" type="presParOf" srcId="{811FAA97-1CE2-4505-BA2A-829573923AE3}" destId="{EC2077EF-B39E-4B2F-915D-08ADC7A669CC}" srcOrd="0" destOrd="0" presId="urn:microsoft.com/office/officeart/2005/8/layout/orgChart1"/>
    <dgm:cxn modelId="{6C69E09D-0F6D-490C-B3BB-C883A244A2B4}" type="presParOf" srcId="{EC2077EF-B39E-4B2F-915D-08ADC7A669CC}" destId="{1F82D96D-C0BC-4BC4-BCC9-0424AD16FAA8}" srcOrd="0" destOrd="0" presId="urn:microsoft.com/office/officeart/2005/8/layout/orgChart1"/>
    <dgm:cxn modelId="{A2663C92-DBA5-49C2-B552-021C225AC1FB}" type="presParOf" srcId="{EC2077EF-B39E-4B2F-915D-08ADC7A669CC}" destId="{09C607AC-EB87-4453-A930-D322B419921C}" srcOrd="1" destOrd="0" presId="urn:microsoft.com/office/officeart/2005/8/layout/orgChart1"/>
    <dgm:cxn modelId="{A3D5F241-40A7-4FD2-A987-8F991B7B32B7}" type="presParOf" srcId="{811FAA97-1CE2-4505-BA2A-829573923AE3}" destId="{D5F8945A-6E61-4762-B38D-511832D20AF2}" srcOrd="1" destOrd="0" presId="urn:microsoft.com/office/officeart/2005/8/layout/orgChart1"/>
    <dgm:cxn modelId="{22CEDDBF-48EA-4E1A-9C81-32D4A5A1C53A}" type="presParOf" srcId="{811FAA97-1CE2-4505-BA2A-829573923AE3}" destId="{29A588A0-C6EA-4381-B41D-9EABB02B44EE}" srcOrd="2" destOrd="0" presId="urn:microsoft.com/office/officeart/2005/8/layout/orgChart1"/>
    <dgm:cxn modelId="{F881574B-CF4F-4957-9252-6798C3837491}" type="presParOf" srcId="{EBE6141B-EECB-406F-8CF9-5D7A7DE4EAC5}" destId="{D6044025-6C22-4CF2-AB60-5BA680EB2EA5}" srcOrd="3" destOrd="0" presId="urn:microsoft.com/office/officeart/2005/8/layout/orgChart1"/>
    <dgm:cxn modelId="{E370F0AD-ADE3-4EDA-BE40-BCB7B70E5AD0}" type="presParOf" srcId="{D6044025-6C22-4CF2-AB60-5BA680EB2EA5}" destId="{76918B7A-7D0E-41BB-989D-A8D4695E186D}" srcOrd="0" destOrd="0" presId="urn:microsoft.com/office/officeart/2005/8/layout/orgChart1"/>
    <dgm:cxn modelId="{66C493E0-4464-4C9E-848B-1EB978761538}" type="presParOf" srcId="{76918B7A-7D0E-41BB-989D-A8D4695E186D}" destId="{E54FF379-4557-4EEE-8526-4B25F930CC4E}" srcOrd="0" destOrd="0" presId="urn:microsoft.com/office/officeart/2005/8/layout/orgChart1"/>
    <dgm:cxn modelId="{2FAF1710-AD72-4041-803B-D0196E0DF478}" type="presParOf" srcId="{76918B7A-7D0E-41BB-989D-A8D4695E186D}" destId="{C3DC6345-880D-4DB3-A4A2-01702C50AB37}" srcOrd="1" destOrd="0" presId="urn:microsoft.com/office/officeart/2005/8/layout/orgChart1"/>
    <dgm:cxn modelId="{2DCBE740-BE20-469F-9965-4EF7F2BEC19D}" type="presParOf" srcId="{D6044025-6C22-4CF2-AB60-5BA680EB2EA5}" destId="{C6FB7BC1-E129-4E9E-BA5E-1ED59AC1FD44}" srcOrd="1" destOrd="0" presId="urn:microsoft.com/office/officeart/2005/8/layout/orgChart1"/>
    <dgm:cxn modelId="{088FD095-78B8-4F30-B902-E749A0366697}" type="presParOf" srcId="{D6044025-6C22-4CF2-AB60-5BA680EB2EA5}" destId="{7B954BBC-04E7-4314-B39C-02780DDF1E69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400" b="1" dirty="0" smtClean="0"/>
            <a:t>أطراف العملية</a:t>
          </a:r>
          <a:endParaRPr lang="en-GB" sz="24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/>
          <a:endParaRPr lang="en-GB" sz="2000" b="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AE940463-1762-46BA-9F37-80B884A326D3}">
      <dgm:prSet custT="1"/>
      <dgm:spPr>
        <a:solidFill>
          <a:srgbClr val="00B0F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الطرف المدين</a:t>
          </a:r>
        </a:p>
      </dgm:t>
    </dgm:pt>
    <dgm:pt modelId="{E8E3EBC2-0D4A-4397-AD05-7FF732758D95}" type="parTrans" cxnId="{3ED8C171-042A-4097-9234-0FE9F88F9708}">
      <dgm:prSet/>
      <dgm:spPr/>
      <dgm:t>
        <a:bodyPr/>
        <a:lstStyle/>
        <a:p>
          <a:endParaRPr lang="en-GB"/>
        </a:p>
      </dgm:t>
    </dgm:pt>
    <dgm:pt modelId="{3E52FCDE-D2E5-4EF2-A6AD-BB762DEC1029}" type="sibTrans" cxnId="{3ED8C171-042A-4097-9234-0FE9F88F9708}">
      <dgm:prSet/>
      <dgm:spPr/>
      <dgm:t>
        <a:bodyPr/>
        <a:lstStyle/>
        <a:p>
          <a:endParaRPr lang="en-GB"/>
        </a:p>
      </dgm:t>
    </dgm:pt>
    <dgm:pt modelId="{F8BB68E7-67D5-4EF0-964A-B74D44C26212}">
      <dgm:prSet custT="1"/>
      <dgm:spPr>
        <a:solidFill>
          <a:srgbClr val="FFFF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البضاعة</a:t>
          </a:r>
        </a:p>
      </dgm:t>
    </dgm:pt>
    <dgm:pt modelId="{D54EAACE-3931-4C8F-BC27-C565DEB4D80D}" type="parTrans" cxnId="{B811CBB7-1EB0-46A3-877A-CFD6944CD4E2}">
      <dgm:prSet/>
      <dgm:spPr/>
      <dgm:t>
        <a:bodyPr/>
        <a:lstStyle/>
        <a:p>
          <a:endParaRPr lang="en-GB"/>
        </a:p>
      </dgm:t>
    </dgm:pt>
    <dgm:pt modelId="{AECE1523-7D3D-4BAE-BD4A-20E7B2300784}" type="sibTrans" cxnId="{B811CBB7-1EB0-46A3-877A-CFD6944CD4E2}">
      <dgm:prSet/>
      <dgm:spPr/>
      <dgm:t>
        <a:bodyPr/>
        <a:lstStyle/>
        <a:p>
          <a:endParaRPr lang="en-GB"/>
        </a:p>
      </dgm:t>
    </dgm:pt>
    <dgm:pt modelId="{FABBA8CB-C880-4B80-9C99-15F124159F3C}">
      <dgm:prSet custT="1"/>
      <dgm:spPr>
        <a:solidFill>
          <a:srgbClr val="FF00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+ أصل</a:t>
          </a:r>
          <a:endParaRPr lang="en-GB" sz="2000" dirty="0"/>
        </a:p>
      </dgm:t>
    </dgm:pt>
    <dgm:pt modelId="{5E51506C-CCD9-4EF5-B16A-3CDC7EECDEC5}" type="parTrans" cxnId="{5D94951C-DB44-4DCB-A8A9-79E20CCD38F2}">
      <dgm:prSet/>
      <dgm:spPr/>
      <dgm:t>
        <a:bodyPr/>
        <a:lstStyle/>
        <a:p>
          <a:endParaRPr lang="en-GB"/>
        </a:p>
      </dgm:t>
    </dgm:pt>
    <dgm:pt modelId="{EE82D059-F4FC-4CAD-B3BA-11BBFFF43377}" type="sibTrans" cxnId="{5D94951C-DB44-4DCB-A8A9-79E20CCD38F2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chemeClr val="bg2">
            <a:lumMod val="90000"/>
          </a:schemeClr>
        </a:solidFill>
      </dgm:spPr>
      <dgm:t>
        <a:bodyPr/>
        <a:lstStyle/>
        <a:p>
          <a:endParaRPr lang="en-GB" sz="2000" dirty="0">
            <a:solidFill>
              <a:schemeClr val="tx1"/>
            </a:solidFill>
          </a:endParaRPr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4" custAng="0" custFlipVert="0" custScaleX="249801" custScaleY="161448" custLinFactX="740" custLinFactNeighborX="100000" custLinFactNeighborY="-114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2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2" custScaleX="255794" custScaleY="679187" custLinFactNeighborX="52463" custLinFactNeighborY="-466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2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1" presStyleCnt="2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1" presStyleCnt="2" custScaleX="281397" custScaleY="667588" custLinFactX="59369" custLinFactNeighborX="100000" custLinFactNeighborY="-466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1" presStyleCnt="2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  <dgm:pt modelId="{1D55C01F-5D6A-4E41-A454-2A4105AB6AD0}" type="pres">
      <dgm:prSet presAssocID="{AE940463-1762-46BA-9F37-80B884A326D3}" presName="hierRoot1" presStyleCnt="0">
        <dgm:presLayoutVars>
          <dgm:hierBranch val="init"/>
        </dgm:presLayoutVars>
      </dgm:prSet>
      <dgm:spPr/>
    </dgm:pt>
    <dgm:pt modelId="{0438654E-5A42-4A8D-A941-5AA65E22C1BF}" type="pres">
      <dgm:prSet presAssocID="{AE940463-1762-46BA-9F37-80B884A326D3}" presName="rootComposite1" presStyleCnt="0"/>
      <dgm:spPr/>
    </dgm:pt>
    <dgm:pt modelId="{B7D34493-6F8F-4824-BE1E-8819F66CD3D2}" type="pres">
      <dgm:prSet presAssocID="{AE940463-1762-46BA-9F37-80B884A326D3}" presName="rootText1" presStyleLbl="node0" presStyleIdx="1" presStyleCnt="4" custScaleX="131757" custScaleY="115906" custLinFactX="5844" custLinFactY="97941" custLinFactNeighborX="100000" custLinFactNeighborY="1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6D30ADD-041A-4CB7-A306-6B814C8B900A}" type="pres">
      <dgm:prSet presAssocID="{AE940463-1762-46BA-9F37-80B884A326D3}" presName="rootConnector1" presStyleLbl="node1" presStyleIdx="0" presStyleCnt="0"/>
      <dgm:spPr/>
      <dgm:t>
        <a:bodyPr/>
        <a:lstStyle/>
        <a:p>
          <a:endParaRPr lang="en-GB"/>
        </a:p>
      </dgm:t>
    </dgm:pt>
    <dgm:pt modelId="{E94FEEA3-7284-47A1-8D93-9ED8D21A230B}" type="pres">
      <dgm:prSet presAssocID="{AE940463-1762-46BA-9F37-80B884A326D3}" presName="hierChild2" presStyleCnt="0"/>
      <dgm:spPr/>
    </dgm:pt>
    <dgm:pt modelId="{F277A117-0B8D-4762-AA4E-AD1BA6CF027A}" type="pres">
      <dgm:prSet presAssocID="{AE940463-1762-46BA-9F37-80B884A326D3}" presName="hierChild3" presStyleCnt="0"/>
      <dgm:spPr/>
    </dgm:pt>
    <dgm:pt modelId="{811FAA97-1CE2-4505-BA2A-829573923AE3}" type="pres">
      <dgm:prSet presAssocID="{F8BB68E7-67D5-4EF0-964A-B74D44C26212}" presName="hierRoot1" presStyleCnt="0">
        <dgm:presLayoutVars>
          <dgm:hierBranch val="init"/>
        </dgm:presLayoutVars>
      </dgm:prSet>
      <dgm:spPr/>
    </dgm:pt>
    <dgm:pt modelId="{EC2077EF-B39E-4B2F-915D-08ADC7A669CC}" type="pres">
      <dgm:prSet presAssocID="{F8BB68E7-67D5-4EF0-964A-B74D44C26212}" presName="rootComposite1" presStyleCnt="0"/>
      <dgm:spPr/>
    </dgm:pt>
    <dgm:pt modelId="{1F82D96D-C0BC-4BC4-BCC9-0424AD16FAA8}" type="pres">
      <dgm:prSet presAssocID="{F8BB68E7-67D5-4EF0-964A-B74D44C26212}" presName="rootText1" presStyleLbl="node0" presStyleIdx="2" presStyleCnt="4" custScaleX="116350" custLinFactY="200000" custLinFactNeighborX="-42059" custLinFactNeighborY="20168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9C607AC-EB87-4453-A930-D322B419921C}" type="pres">
      <dgm:prSet presAssocID="{F8BB68E7-67D5-4EF0-964A-B74D44C26212}" presName="rootConnector1" presStyleLbl="node1" presStyleIdx="0" presStyleCnt="0"/>
      <dgm:spPr/>
      <dgm:t>
        <a:bodyPr/>
        <a:lstStyle/>
        <a:p>
          <a:endParaRPr lang="en-GB"/>
        </a:p>
      </dgm:t>
    </dgm:pt>
    <dgm:pt modelId="{D5F8945A-6E61-4762-B38D-511832D20AF2}" type="pres">
      <dgm:prSet presAssocID="{F8BB68E7-67D5-4EF0-964A-B74D44C26212}" presName="hierChild2" presStyleCnt="0"/>
      <dgm:spPr/>
    </dgm:pt>
    <dgm:pt modelId="{29A588A0-C6EA-4381-B41D-9EABB02B44EE}" type="pres">
      <dgm:prSet presAssocID="{F8BB68E7-67D5-4EF0-964A-B74D44C26212}" presName="hierChild3" presStyleCnt="0"/>
      <dgm:spPr/>
    </dgm:pt>
    <dgm:pt modelId="{D6044025-6C22-4CF2-AB60-5BA680EB2EA5}" type="pres">
      <dgm:prSet presAssocID="{FABBA8CB-C880-4B80-9C99-15F124159F3C}" presName="hierRoot1" presStyleCnt="0">
        <dgm:presLayoutVars>
          <dgm:hierBranch val="init"/>
        </dgm:presLayoutVars>
      </dgm:prSet>
      <dgm:spPr/>
    </dgm:pt>
    <dgm:pt modelId="{76918B7A-7D0E-41BB-989D-A8D4695E186D}" type="pres">
      <dgm:prSet presAssocID="{FABBA8CB-C880-4B80-9C99-15F124159F3C}" presName="rootComposite1" presStyleCnt="0"/>
      <dgm:spPr/>
    </dgm:pt>
    <dgm:pt modelId="{E54FF379-4557-4EEE-8526-4B25F930CC4E}" type="pres">
      <dgm:prSet presAssocID="{FABBA8CB-C880-4B80-9C99-15F124159F3C}" presName="rootText1" presStyleLbl="node0" presStyleIdx="3" presStyleCnt="4" custScaleX="65280" custScaleY="87986" custLinFactX="-48776" custLinFactY="285474" custLinFactNeighborX="-100000" custLinFactNeighborY="3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3DC6345-880D-4DB3-A4A2-01702C50AB37}" type="pres">
      <dgm:prSet presAssocID="{FABBA8CB-C880-4B80-9C99-15F124159F3C}" presName="rootConnector1" presStyleLbl="node1" presStyleIdx="0" presStyleCnt="0"/>
      <dgm:spPr/>
      <dgm:t>
        <a:bodyPr/>
        <a:lstStyle/>
        <a:p>
          <a:endParaRPr lang="en-GB"/>
        </a:p>
      </dgm:t>
    </dgm:pt>
    <dgm:pt modelId="{C6FB7BC1-E129-4E9E-BA5E-1ED59AC1FD44}" type="pres">
      <dgm:prSet presAssocID="{FABBA8CB-C880-4B80-9C99-15F124159F3C}" presName="hierChild2" presStyleCnt="0"/>
      <dgm:spPr/>
    </dgm:pt>
    <dgm:pt modelId="{7B954BBC-04E7-4314-B39C-02780DDF1E69}" type="pres">
      <dgm:prSet presAssocID="{FABBA8CB-C880-4B80-9C99-15F124159F3C}" presName="hierChild3" presStyleCnt="0"/>
      <dgm:spPr/>
    </dgm:pt>
  </dgm:ptLst>
  <dgm:cxnLst>
    <dgm:cxn modelId="{A6120383-FDCF-4359-BEFE-2FC2E78A4C24}" type="presOf" srcId="{AE940463-1762-46BA-9F37-80B884A326D3}" destId="{96D30ADD-041A-4CB7-A306-6B814C8B900A}" srcOrd="1" destOrd="0" presId="urn:microsoft.com/office/officeart/2005/8/layout/orgChart1"/>
    <dgm:cxn modelId="{87F8E9E2-2FD8-409B-8F3E-186BCB7917BD}" type="presOf" srcId="{AE940463-1762-46BA-9F37-80B884A326D3}" destId="{B7D34493-6F8F-4824-BE1E-8819F66CD3D2}" srcOrd="0" destOrd="0" presId="urn:microsoft.com/office/officeart/2005/8/layout/orgChart1"/>
    <dgm:cxn modelId="{3906E385-D4E2-49FD-8A80-6773C3E29B81}" type="presOf" srcId="{1F76C4BB-51DE-45B8-8394-0A0F020EEC9D}" destId="{341059F2-4045-43E1-B5F4-43DDB1FC98CF}" srcOrd="0" destOrd="0" presId="urn:microsoft.com/office/officeart/2005/8/layout/orgChart1"/>
    <dgm:cxn modelId="{3ED8C171-042A-4097-9234-0FE9F88F9708}" srcId="{E5D44F09-13C4-448D-9B12-353D09C94712}" destId="{AE940463-1762-46BA-9F37-80B884A326D3}" srcOrd="1" destOrd="0" parTransId="{E8E3EBC2-0D4A-4397-AD05-7FF732758D95}" sibTransId="{3E52FCDE-D2E5-4EF2-A6AD-BB762DEC1029}"/>
    <dgm:cxn modelId="{6CDE8CCE-BC8E-4C5A-87F8-217D67568456}" type="presOf" srcId="{E5D44F09-13C4-448D-9B12-353D09C94712}" destId="{EBE6141B-EECB-406F-8CF9-5D7A7DE4EAC5}" srcOrd="0" destOrd="0" presId="urn:microsoft.com/office/officeart/2005/8/layout/orgChart1"/>
    <dgm:cxn modelId="{838A63B9-3229-4B00-86F6-AF98AB3C1979}" type="presOf" srcId="{FACA5C1E-AACB-4ED8-9C50-BFE553CAE440}" destId="{CE62D83F-A450-47AF-B53A-6E8AD00EAA48}" srcOrd="0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B1386C50-3D11-4351-AE49-BFCD160F71D5}" type="presOf" srcId="{FACA5C1E-AACB-4ED8-9C50-BFE553CAE440}" destId="{ACDE0E0B-418B-425D-BA8D-7F47CF2E6399}" srcOrd="1" destOrd="0" presId="urn:microsoft.com/office/officeart/2005/8/layout/orgChart1"/>
    <dgm:cxn modelId="{E31B513E-C085-4F37-99E3-9DF9D761B290}" type="presOf" srcId="{8AA1D6ED-50C0-4FC4-B942-582428E2E097}" destId="{C2E5BC77-8AAE-442F-A03B-21F9716795C4}" srcOrd="1" destOrd="0" presId="urn:microsoft.com/office/officeart/2005/8/layout/orgChart1"/>
    <dgm:cxn modelId="{EED28911-01CE-43A0-BB62-1C18688CC4CA}" type="presOf" srcId="{8AA1D6ED-50C0-4FC4-B942-582428E2E097}" destId="{73E42993-6A8C-4DEC-947A-CE689BCB0C69}" srcOrd="0" destOrd="0" presId="urn:microsoft.com/office/officeart/2005/8/layout/orgChart1"/>
    <dgm:cxn modelId="{B811CBB7-1EB0-46A3-877A-CFD6944CD4E2}" srcId="{E5D44F09-13C4-448D-9B12-353D09C94712}" destId="{F8BB68E7-67D5-4EF0-964A-B74D44C26212}" srcOrd="2" destOrd="0" parTransId="{D54EAACE-3931-4C8F-BC27-C565DEB4D80D}" sibTransId="{AECE1523-7D3D-4BAE-BD4A-20E7B2300784}"/>
    <dgm:cxn modelId="{1AA3DED4-90DC-43D1-9FEF-C18C7A9E6009}" type="presOf" srcId="{94EB7EF2-F8AD-48CC-9095-F662C730554C}" destId="{4C879745-EA2D-4ECD-A062-78A944E62366}" srcOrd="0" destOrd="0" presId="urn:microsoft.com/office/officeart/2005/8/layout/orgChart1"/>
    <dgm:cxn modelId="{FF23C713-5C90-4516-80D0-CC5051C7D143}" type="presOf" srcId="{FABBA8CB-C880-4B80-9C99-15F124159F3C}" destId="{C3DC6345-880D-4DB3-A4A2-01702C50AB37}" srcOrd="1" destOrd="0" presId="urn:microsoft.com/office/officeart/2005/8/layout/orgChart1"/>
    <dgm:cxn modelId="{1E330E72-BA1E-4B59-8182-95F78541C393}" srcId="{8AA1D6ED-50C0-4FC4-B942-582428E2E097}" destId="{3541CC7D-EC17-4945-B19F-4EE040871B8F}" srcOrd="1" destOrd="0" parTransId="{94EB7EF2-F8AD-48CC-9095-F662C730554C}" sibTransId="{A2151CE8-62D9-4A53-A150-A554C3900697}"/>
    <dgm:cxn modelId="{AD79E14A-2950-4B49-B94D-DA58EEB4CBB2}" type="presOf" srcId="{F8BB68E7-67D5-4EF0-964A-B74D44C26212}" destId="{09C607AC-EB87-4453-A930-D322B419921C}" srcOrd="1" destOrd="0" presId="urn:microsoft.com/office/officeart/2005/8/layout/orgChart1"/>
    <dgm:cxn modelId="{9EBF205F-D4ED-45EA-B300-FF9FAEF8BBA7}" type="presOf" srcId="{3541CC7D-EC17-4945-B19F-4EE040871B8F}" destId="{549A9472-CEF8-410D-B806-EA471E1E19D3}" srcOrd="0" destOrd="0" presId="urn:microsoft.com/office/officeart/2005/8/layout/orgChart1"/>
    <dgm:cxn modelId="{5D94951C-DB44-4DCB-A8A9-79E20CCD38F2}" srcId="{E5D44F09-13C4-448D-9B12-353D09C94712}" destId="{FABBA8CB-C880-4B80-9C99-15F124159F3C}" srcOrd="3" destOrd="0" parTransId="{5E51506C-CCD9-4EF5-B16A-3CDC7EECDEC5}" sibTransId="{EE82D059-F4FC-4CAD-B3BA-11BBFFF43377}"/>
    <dgm:cxn modelId="{A2157EA6-AE0D-4326-8C8E-685B68319F2F}" type="presOf" srcId="{F8BB68E7-67D5-4EF0-964A-B74D44C26212}" destId="{1F82D96D-C0BC-4BC4-BCC9-0424AD16FAA8}" srcOrd="0" destOrd="0" presId="urn:microsoft.com/office/officeart/2005/8/layout/orgChart1"/>
    <dgm:cxn modelId="{2854321B-DE0F-4571-AF1D-02BE1DA80297}" type="presOf" srcId="{3541CC7D-EC17-4945-B19F-4EE040871B8F}" destId="{F5D8F0AC-AB89-41B2-A025-8D8ADA98CA02}" srcOrd="1" destOrd="0" presId="urn:microsoft.com/office/officeart/2005/8/layout/orgChart1"/>
    <dgm:cxn modelId="{42EB1C54-9350-41BC-837F-77240BDE415C}" type="presOf" srcId="{FABBA8CB-C880-4B80-9C99-15F124159F3C}" destId="{E54FF379-4557-4EEE-8526-4B25F930CC4E}" srcOrd="0" destOrd="0" presId="urn:microsoft.com/office/officeart/2005/8/layout/orgChart1"/>
    <dgm:cxn modelId="{9CC33456-B972-4D67-A299-0032FA7C81B5}" type="presParOf" srcId="{EBE6141B-EECB-406F-8CF9-5D7A7DE4EAC5}" destId="{D6CD46A3-2965-41F2-A139-6BFB0EDD3827}" srcOrd="0" destOrd="0" presId="urn:microsoft.com/office/officeart/2005/8/layout/orgChart1"/>
    <dgm:cxn modelId="{7CA7D60A-61AE-4D5B-A6F2-4D9F7056DDE0}" type="presParOf" srcId="{D6CD46A3-2965-41F2-A139-6BFB0EDD3827}" destId="{B5262786-F85C-4D32-ADE7-B7A222368651}" srcOrd="0" destOrd="0" presId="urn:microsoft.com/office/officeart/2005/8/layout/orgChart1"/>
    <dgm:cxn modelId="{97AAEAD6-BCE5-4A71-AC6B-35620B87914C}" type="presParOf" srcId="{B5262786-F85C-4D32-ADE7-B7A222368651}" destId="{73E42993-6A8C-4DEC-947A-CE689BCB0C69}" srcOrd="0" destOrd="0" presId="urn:microsoft.com/office/officeart/2005/8/layout/orgChart1"/>
    <dgm:cxn modelId="{3F1EF48E-5AC1-42B5-B521-F53B48D80FA9}" type="presParOf" srcId="{B5262786-F85C-4D32-ADE7-B7A222368651}" destId="{C2E5BC77-8AAE-442F-A03B-21F9716795C4}" srcOrd="1" destOrd="0" presId="urn:microsoft.com/office/officeart/2005/8/layout/orgChart1"/>
    <dgm:cxn modelId="{955B638B-CAAE-40EF-857F-4E3E18D012D9}" type="presParOf" srcId="{D6CD46A3-2965-41F2-A139-6BFB0EDD3827}" destId="{A5A7BC98-A96E-49B9-9D29-74EF91E81B27}" srcOrd="1" destOrd="0" presId="urn:microsoft.com/office/officeart/2005/8/layout/orgChart1"/>
    <dgm:cxn modelId="{E18F41BE-9F36-41A7-B912-2A5FB2E63AD1}" type="presParOf" srcId="{A5A7BC98-A96E-49B9-9D29-74EF91E81B27}" destId="{341059F2-4045-43E1-B5F4-43DDB1FC98CF}" srcOrd="0" destOrd="0" presId="urn:microsoft.com/office/officeart/2005/8/layout/orgChart1"/>
    <dgm:cxn modelId="{1843852B-E2E7-4739-A466-06CDB9F15E44}" type="presParOf" srcId="{A5A7BC98-A96E-49B9-9D29-74EF91E81B27}" destId="{08F72A3E-4DDB-49C8-A39A-5025CAB4BEC3}" srcOrd="1" destOrd="0" presId="urn:microsoft.com/office/officeart/2005/8/layout/orgChart1"/>
    <dgm:cxn modelId="{091300B4-F923-4BE6-9091-29B27F21EFEC}" type="presParOf" srcId="{08F72A3E-4DDB-49C8-A39A-5025CAB4BEC3}" destId="{1FB44A53-37DD-44B1-9548-C427AFB0180F}" srcOrd="0" destOrd="0" presId="urn:microsoft.com/office/officeart/2005/8/layout/orgChart1"/>
    <dgm:cxn modelId="{3DD02CAF-1E89-4282-BE9A-C3A0EED68AF8}" type="presParOf" srcId="{1FB44A53-37DD-44B1-9548-C427AFB0180F}" destId="{CE62D83F-A450-47AF-B53A-6E8AD00EAA48}" srcOrd="0" destOrd="0" presId="urn:microsoft.com/office/officeart/2005/8/layout/orgChart1"/>
    <dgm:cxn modelId="{4C111E48-BBE1-439A-9109-4A90A4E22B0F}" type="presParOf" srcId="{1FB44A53-37DD-44B1-9548-C427AFB0180F}" destId="{ACDE0E0B-418B-425D-BA8D-7F47CF2E6399}" srcOrd="1" destOrd="0" presId="urn:microsoft.com/office/officeart/2005/8/layout/orgChart1"/>
    <dgm:cxn modelId="{1F73D827-330B-470D-AE46-41EEBFF68F53}" type="presParOf" srcId="{08F72A3E-4DDB-49C8-A39A-5025CAB4BEC3}" destId="{AEACD3EA-A6D9-4A9E-A9F0-D9ABFE5E873D}" srcOrd="1" destOrd="0" presId="urn:microsoft.com/office/officeart/2005/8/layout/orgChart1"/>
    <dgm:cxn modelId="{BF926FBA-21FD-4B8E-A1A1-083C8FA5049C}" type="presParOf" srcId="{08F72A3E-4DDB-49C8-A39A-5025CAB4BEC3}" destId="{F24B981E-3E6E-45BD-A5AE-7194E1B6F41F}" srcOrd="2" destOrd="0" presId="urn:microsoft.com/office/officeart/2005/8/layout/orgChart1"/>
    <dgm:cxn modelId="{88026197-97EF-4908-A6FF-2647DEAFC594}" type="presParOf" srcId="{A5A7BC98-A96E-49B9-9D29-74EF91E81B27}" destId="{4C879745-EA2D-4ECD-A062-78A944E62366}" srcOrd="2" destOrd="0" presId="urn:microsoft.com/office/officeart/2005/8/layout/orgChart1"/>
    <dgm:cxn modelId="{0C3E1EF7-E418-4AD6-B861-4B0CA39478AA}" type="presParOf" srcId="{A5A7BC98-A96E-49B9-9D29-74EF91E81B27}" destId="{DEA912C8-A03E-45C0-B56C-E4A1D3FB7301}" srcOrd="3" destOrd="0" presId="urn:microsoft.com/office/officeart/2005/8/layout/orgChart1"/>
    <dgm:cxn modelId="{B638B2F2-3E43-4F8A-A2EA-508ACCA05742}" type="presParOf" srcId="{DEA912C8-A03E-45C0-B56C-E4A1D3FB7301}" destId="{43A87811-EC26-45A6-85E6-6C26354E794A}" srcOrd="0" destOrd="0" presId="urn:microsoft.com/office/officeart/2005/8/layout/orgChart1"/>
    <dgm:cxn modelId="{D96AD8F9-F5AB-42E0-96C7-BA0D407B4628}" type="presParOf" srcId="{43A87811-EC26-45A6-85E6-6C26354E794A}" destId="{549A9472-CEF8-410D-B806-EA471E1E19D3}" srcOrd="0" destOrd="0" presId="urn:microsoft.com/office/officeart/2005/8/layout/orgChart1"/>
    <dgm:cxn modelId="{289CC0A6-BB04-4BF8-80F5-4AE53E9F8988}" type="presParOf" srcId="{43A87811-EC26-45A6-85E6-6C26354E794A}" destId="{F5D8F0AC-AB89-41B2-A025-8D8ADA98CA02}" srcOrd="1" destOrd="0" presId="urn:microsoft.com/office/officeart/2005/8/layout/orgChart1"/>
    <dgm:cxn modelId="{93566C34-9606-4D82-9BCE-E4BD9828A2DD}" type="presParOf" srcId="{DEA912C8-A03E-45C0-B56C-E4A1D3FB7301}" destId="{7A9ACF45-A754-4769-8510-5B416CFBDBFE}" srcOrd="1" destOrd="0" presId="urn:microsoft.com/office/officeart/2005/8/layout/orgChart1"/>
    <dgm:cxn modelId="{ADF11ED0-8F8D-4FA3-A076-D08C0F305771}" type="presParOf" srcId="{DEA912C8-A03E-45C0-B56C-E4A1D3FB7301}" destId="{B440DB50-09C2-45A9-8238-17B1D0DE101C}" srcOrd="2" destOrd="0" presId="urn:microsoft.com/office/officeart/2005/8/layout/orgChart1"/>
    <dgm:cxn modelId="{06128EE3-0038-4759-BE14-94323DED39A4}" type="presParOf" srcId="{D6CD46A3-2965-41F2-A139-6BFB0EDD3827}" destId="{B60C4072-3D3D-4D49-A6FD-3D04A1CBE534}" srcOrd="2" destOrd="0" presId="urn:microsoft.com/office/officeart/2005/8/layout/orgChart1"/>
    <dgm:cxn modelId="{51ADAB3F-A582-4384-8965-DF07B44B7B7C}" type="presParOf" srcId="{EBE6141B-EECB-406F-8CF9-5D7A7DE4EAC5}" destId="{1D55C01F-5D6A-4E41-A454-2A4105AB6AD0}" srcOrd="1" destOrd="0" presId="urn:microsoft.com/office/officeart/2005/8/layout/orgChart1"/>
    <dgm:cxn modelId="{84EECE0E-5578-4AF8-B6D8-8460069045D5}" type="presParOf" srcId="{1D55C01F-5D6A-4E41-A454-2A4105AB6AD0}" destId="{0438654E-5A42-4A8D-A941-5AA65E22C1BF}" srcOrd="0" destOrd="0" presId="urn:microsoft.com/office/officeart/2005/8/layout/orgChart1"/>
    <dgm:cxn modelId="{36284D61-5335-47AD-B605-646C6FD2F7BA}" type="presParOf" srcId="{0438654E-5A42-4A8D-A941-5AA65E22C1BF}" destId="{B7D34493-6F8F-4824-BE1E-8819F66CD3D2}" srcOrd="0" destOrd="0" presId="urn:microsoft.com/office/officeart/2005/8/layout/orgChart1"/>
    <dgm:cxn modelId="{DEB66D66-E642-4470-8AAD-7B2A1F6D5C5D}" type="presParOf" srcId="{0438654E-5A42-4A8D-A941-5AA65E22C1BF}" destId="{96D30ADD-041A-4CB7-A306-6B814C8B900A}" srcOrd="1" destOrd="0" presId="urn:microsoft.com/office/officeart/2005/8/layout/orgChart1"/>
    <dgm:cxn modelId="{F562A78B-2246-4979-8D33-EE403D219F0D}" type="presParOf" srcId="{1D55C01F-5D6A-4E41-A454-2A4105AB6AD0}" destId="{E94FEEA3-7284-47A1-8D93-9ED8D21A230B}" srcOrd="1" destOrd="0" presId="urn:microsoft.com/office/officeart/2005/8/layout/orgChart1"/>
    <dgm:cxn modelId="{E27A124C-AA5A-4D0F-99FE-6DCB58D1A32A}" type="presParOf" srcId="{1D55C01F-5D6A-4E41-A454-2A4105AB6AD0}" destId="{F277A117-0B8D-4762-AA4E-AD1BA6CF027A}" srcOrd="2" destOrd="0" presId="urn:microsoft.com/office/officeart/2005/8/layout/orgChart1"/>
    <dgm:cxn modelId="{732E82A5-552B-47AB-883D-F42FA5BA878E}" type="presParOf" srcId="{EBE6141B-EECB-406F-8CF9-5D7A7DE4EAC5}" destId="{811FAA97-1CE2-4505-BA2A-829573923AE3}" srcOrd="2" destOrd="0" presId="urn:microsoft.com/office/officeart/2005/8/layout/orgChart1"/>
    <dgm:cxn modelId="{33A6A8BD-92D8-4775-9696-5C0B05314DA7}" type="presParOf" srcId="{811FAA97-1CE2-4505-BA2A-829573923AE3}" destId="{EC2077EF-B39E-4B2F-915D-08ADC7A669CC}" srcOrd="0" destOrd="0" presId="urn:microsoft.com/office/officeart/2005/8/layout/orgChart1"/>
    <dgm:cxn modelId="{1ABA8F94-171F-4299-B917-7F4BB4FA2958}" type="presParOf" srcId="{EC2077EF-B39E-4B2F-915D-08ADC7A669CC}" destId="{1F82D96D-C0BC-4BC4-BCC9-0424AD16FAA8}" srcOrd="0" destOrd="0" presId="urn:microsoft.com/office/officeart/2005/8/layout/orgChart1"/>
    <dgm:cxn modelId="{8FB35A73-8156-4ADD-A4DC-A553F90B557F}" type="presParOf" srcId="{EC2077EF-B39E-4B2F-915D-08ADC7A669CC}" destId="{09C607AC-EB87-4453-A930-D322B419921C}" srcOrd="1" destOrd="0" presId="urn:microsoft.com/office/officeart/2005/8/layout/orgChart1"/>
    <dgm:cxn modelId="{4F098FE9-1995-48C4-BB9D-3AEF999223CE}" type="presParOf" srcId="{811FAA97-1CE2-4505-BA2A-829573923AE3}" destId="{D5F8945A-6E61-4762-B38D-511832D20AF2}" srcOrd="1" destOrd="0" presId="urn:microsoft.com/office/officeart/2005/8/layout/orgChart1"/>
    <dgm:cxn modelId="{55F48E61-4FCB-44D9-9C83-4D7BC1992C01}" type="presParOf" srcId="{811FAA97-1CE2-4505-BA2A-829573923AE3}" destId="{29A588A0-C6EA-4381-B41D-9EABB02B44EE}" srcOrd="2" destOrd="0" presId="urn:microsoft.com/office/officeart/2005/8/layout/orgChart1"/>
    <dgm:cxn modelId="{75271CE3-B4B1-488F-8778-9AFF0C10F347}" type="presParOf" srcId="{EBE6141B-EECB-406F-8CF9-5D7A7DE4EAC5}" destId="{D6044025-6C22-4CF2-AB60-5BA680EB2EA5}" srcOrd="3" destOrd="0" presId="urn:microsoft.com/office/officeart/2005/8/layout/orgChart1"/>
    <dgm:cxn modelId="{FA9B2263-0189-4054-8CCF-82FBDF913E35}" type="presParOf" srcId="{D6044025-6C22-4CF2-AB60-5BA680EB2EA5}" destId="{76918B7A-7D0E-41BB-989D-A8D4695E186D}" srcOrd="0" destOrd="0" presId="urn:microsoft.com/office/officeart/2005/8/layout/orgChart1"/>
    <dgm:cxn modelId="{B7C93D86-530D-4916-8302-F5CA267057AB}" type="presParOf" srcId="{76918B7A-7D0E-41BB-989D-A8D4695E186D}" destId="{E54FF379-4557-4EEE-8526-4B25F930CC4E}" srcOrd="0" destOrd="0" presId="urn:microsoft.com/office/officeart/2005/8/layout/orgChart1"/>
    <dgm:cxn modelId="{2463C1C5-D5ED-41F9-BC75-3DDF8B8031D2}" type="presParOf" srcId="{76918B7A-7D0E-41BB-989D-A8D4695E186D}" destId="{C3DC6345-880D-4DB3-A4A2-01702C50AB37}" srcOrd="1" destOrd="0" presId="urn:microsoft.com/office/officeart/2005/8/layout/orgChart1"/>
    <dgm:cxn modelId="{4FAC745A-0389-4B1B-A50A-D4DEF73F7F76}" type="presParOf" srcId="{D6044025-6C22-4CF2-AB60-5BA680EB2EA5}" destId="{C6FB7BC1-E129-4E9E-BA5E-1ED59AC1FD44}" srcOrd="1" destOrd="0" presId="urn:microsoft.com/office/officeart/2005/8/layout/orgChart1"/>
    <dgm:cxn modelId="{CFF08A2A-4A79-4362-88F5-7258F0B3AF58}" type="presParOf" srcId="{D6044025-6C22-4CF2-AB60-5BA680EB2EA5}" destId="{7B954BBC-04E7-4314-B39C-02780DDF1E69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400" b="1" dirty="0" smtClean="0"/>
            <a:t>أطراف العملية</a:t>
          </a:r>
          <a:endParaRPr lang="en-GB" sz="24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/>
          <a:endParaRPr lang="en-GB" sz="2000" b="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AE940463-1762-46BA-9F37-80B884A326D3}">
      <dgm:prSet custT="1"/>
      <dgm:spPr>
        <a:solidFill>
          <a:srgbClr val="00B0F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الطرف المدين</a:t>
          </a:r>
        </a:p>
      </dgm:t>
    </dgm:pt>
    <dgm:pt modelId="{E8E3EBC2-0D4A-4397-AD05-7FF732758D95}" type="parTrans" cxnId="{3ED8C171-042A-4097-9234-0FE9F88F9708}">
      <dgm:prSet/>
      <dgm:spPr/>
      <dgm:t>
        <a:bodyPr/>
        <a:lstStyle/>
        <a:p>
          <a:endParaRPr lang="en-GB"/>
        </a:p>
      </dgm:t>
    </dgm:pt>
    <dgm:pt modelId="{3E52FCDE-D2E5-4EF2-A6AD-BB762DEC1029}" type="sibTrans" cxnId="{3ED8C171-042A-4097-9234-0FE9F88F9708}">
      <dgm:prSet/>
      <dgm:spPr/>
      <dgm:t>
        <a:bodyPr/>
        <a:lstStyle/>
        <a:p>
          <a:endParaRPr lang="en-GB"/>
        </a:p>
      </dgm:t>
    </dgm:pt>
    <dgm:pt modelId="{F8BB68E7-67D5-4EF0-964A-B74D44C26212}">
      <dgm:prSet custT="1"/>
      <dgm:spPr>
        <a:solidFill>
          <a:srgbClr val="FFFF00"/>
        </a:solidFill>
      </dgm:spPr>
      <dgm:t>
        <a:bodyPr/>
        <a:lstStyle/>
        <a:p>
          <a:r>
            <a:rPr lang="ar-SA" sz="2000" b="0" dirty="0" err="1" smtClean="0">
              <a:solidFill>
                <a:schemeClr val="tx1"/>
              </a:solidFill>
            </a:rPr>
            <a:t>االصندوق</a:t>
          </a:r>
          <a:endParaRPr lang="ar-SA" sz="2000" b="0" dirty="0" smtClean="0">
            <a:solidFill>
              <a:schemeClr val="tx1"/>
            </a:solidFill>
          </a:endParaRPr>
        </a:p>
      </dgm:t>
    </dgm:pt>
    <dgm:pt modelId="{D54EAACE-3931-4C8F-BC27-C565DEB4D80D}" type="parTrans" cxnId="{B811CBB7-1EB0-46A3-877A-CFD6944CD4E2}">
      <dgm:prSet/>
      <dgm:spPr/>
      <dgm:t>
        <a:bodyPr/>
        <a:lstStyle/>
        <a:p>
          <a:endParaRPr lang="en-GB"/>
        </a:p>
      </dgm:t>
    </dgm:pt>
    <dgm:pt modelId="{AECE1523-7D3D-4BAE-BD4A-20E7B2300784}" type="sibTrans" cxnId="{B811CBB7-1EB0-46A3-877A-CFD6944CD4E2}">
      <dgm:prSet/>
      <dgm:spPr/>
      <dgm:t>
        <a:bodyPr/>
        <a:lstStyle/>
        <a:p>
          <a:endParaRPr lang="en-GB"/>
        </a:p>
      </dgm:t>
    </dgm:pt>
    <dgm:pt modelId="{FABBA8CB-C880-4B80-9C99-15F124159F3C}">
      <dgm:prSet custT="1"/>
      <dgm:spPr>
        <a:solidFill>
          <a:srgbClr val="FF00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+ أصل</a:t>
          </a:r>
          <a:endParaRPr lang="en-GB" sz="2000" dirty="0"/>
        </a:p>
      </dgm:t>
    </dgm:pt>
    <dgm:pt modelId="{5E51506C-CCD9-4EF5-B16A-3CDC7EECDEC5}" type="parTrans" cxnId="{5D94951C-DB44-4DCB-A8A9-79E20CCD38F2}">
      <dgm:prSet/>
      <dgm:spPr/>
      <dgm:t>
        <a:bodyPr/>
        <a:lstStyle/>
        <a:p>
          <a:endParaRPr lang="en-GB"/>
        </a:p>
      </dgm:t>
    </dgm:pt>
    <dgm:pt modelId="{EE82D059-F4FC-4CAD-B3BA-11BBFFF43377}" type="sibTrans" cxnId="{5D94951C-DB44-4DCB-A8A9-79E20CCD38F2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chemeClr val="bg2">
            <a:lumMod val="90000"/>
          </a:schemeClr>
        </a:solidFill>
      </dgm:spPr>
      <dgm:t>
        <a:bodyPr/>
        <a:lstStyle/>
        <a:p>
          <a:endParaRPr lang="en-GB" sz="2000" dirty="0">
            <a:solidFill>
              <a:schemeClr val="tx1"/>
            </a:solidFill>
          </a:endParaRPr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4" custAng="0" custFlipVert="0" custScaleX="249801" custScaleY="161448" custLinFactX="740" custLinFactNeighborX="100000" custLinFactNeighborY="-114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2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2" custScaleX="255794" custScaleY="731247" custLinFactNeighborX="52463" custLinFactNeighborY="-466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2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1" presStyleCnt="2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1" presStyleCnt="2" custScaleX="281397" custScaleY="720519" custLinFactX="59369" custLinFactNeighborX="100000" custLinFactNeighborY="-466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1" presStyleCnt="2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  <dgm:pt modelId="{1D55C01F-5D6A-4E41-A454-2A4105AB6AD0}" type="pres">
      <dgm:prSet presAssocID="{AE940463-1762-46BA-9F37-80B884A326D3}" presName="hierRoot1" presStyleCnt="0">
        <dgm:presLayoutVars>
          <dgm:hierBranch val="init"/>
        </dgm:presLayoutVars>
      </dgm:prSet>
      <dgm:spPr/>
    </dgm:pt>
    <dgm:pt modelId="{0438654E-5A42-4A8D-A941-5AA65E22C1BF}" type="pres">
      <dgm:prSet presAssocID="{AE940463-1762-46BA-9F37-80B884A326D3}" presName="rootComposite1" presStyleCnt="0"/>
      <dgm:spPr/>
    </dgm:pt>
    <dgm:pt modelId="{B7D34493-6F8F-4824-BE1E-8819F66CD3D2}" type="pres">
      <dgm:prSet presAssocID="{AE940463-1762-46BA-9F37-80B884A326D3}" presName="rootText1" presStyleLbl="node0" presStyleIdx="1" presStyleCnt="4" custScaleX="131757" custScaleY="115906" custLinFactX="5844" custLinFactY="97941" custLinFactNeighborX="100000" custLinFactNeighborY="1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6D30ADD-041A-4CB7-A306-6B814C8B900A}" type="pres">
      <dgm:prSet presAssocID="{AE940463-1762-46BA-9F37-80B884A326D3}" presName="rootConnector1" presStyleLbl="node1" presStyleIdx="0" presStyleCnt="0"/>
      <dgm:spPr/>
      <dgm:t>
        <a:bodyPr/>
        <a:lstStyle/>
        <a:p>
          <a:endParaRPr lang="en-GB"/>
        </a:p>
      </dgm:t>
    </dgm:pt>
    <dgm:pt modelId="{E94FEEA3-7284-47A1-8D93-9ED8D21A230B}" type="pres">
      <dgm:prSet presAssocID="{AE940463-1762-46BA-9F37-80B884A326D3}" presName="hierChild2" presStyleCnt="0"/>
      <dgm:spPr/>
    </dgm:pt>
    <dgm:pt modelId="{F277A117-0B8D-4762-AA4E-AD1BA6CF027A}" type="pres">
      <dgm:prSet presAssocID="{AE940463-1762-46BA-9F37-80B884A326D3}" presName="hierChild3" presStyleCnt="0"/>
      <dgm:spPr/>
    </dgm:pt>
    <dgm:pt modelId="{811FAA97-1CE2-4505-BA2A-829573923AE3}" type="pres">
      <dgm:prSet presAssocID="{F8BB68E7-67D5-4EF0-964A-B74D44C26212}" presName="hierRoot1" presStyleCnt="0">
        <dgm:presLayoutVars>
          <dgm:hierBranch val="init"/>
        </dgm:presLayoutVars>
      </dgm:prSet>
      <dgm:spPr/>
    </dgm:pt>
    <dgm:pt modelId="{EC2077EF-B39E-4B2F-915D-08ADC7A669CC}" type="pres">
      <dgm:prSet presAssocID="{F8BB68E7-67D5-4EF0-964A-B74D44C26212}" presName="rootComposite1" presStyleCnt="0"/>
      <dgm:spPr/>
    </dgm:pt>
    <dgm:pt modelId="{1F82D96D-C0BC-4BC4-BCC9-0424AD16FAA8}" type="pres">
      <dgm:prSet presAssocID="{F8BB68E7-67D5-4EF0-964A-B74D44C26212}" presName="rootText1" presStyleLbl="node0" presStyleIdx="2" presStyleCnt="4" custScaleX="116350" custLinFactY="200000" custLinFactNeighborX="-31601" custLinFactNeighborY="204999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9C607AC-EB87-4453-A930-D322B419921C}" type="pres">
      <dgm:prSet presAssocID="{F8BB68E7-67D5-4EF0-964A-B74D44C26212}" presName="rootConnector1" presStyleLbl="node1" presStyleIdx="0" presStyleCnt="0"/>
      <dgm:spPr/>
      <dgm:t>
        <a:bodyPr/>
        <a:lstStyle/>
        <a:p>
          <a:endParaRPr lang="en-GB"/>
        </a:p>
      </dgm:t>
    </dgm:pt>
    <dgm:pt modelId="{D5F8945A-6E61-4762-B38D-511832D20AF2}" type="pres">
      <dgm:prSet presAssocID="{F8BB68E7-67D5-4EF0-964A-B74D44C26212}" presName="hierChild2" presStyleCnt="0"/>
      <dgm:spPr/>
    </dgm:pt>
    <dgm:pt modelId="{29A588A0-C6EA-4381-B41D-9EABB02B44EE}" type="pres">
      <dgm:prSet presAssocID="{F8BB68E7-67D5-4EF0-964A-B74D44C26212}" presName="hierChild3" presStyleCnt="0"/>
      <dgm:spPr/>
    </dgm:pt>
    <dgm:pt modelId="{D6044025-6C22-4CF2-AB60-5BA680EB2EA5}" type="pres">
      <dgm:prSet presAssocID="{FABBA8CB-C880-4B80-9C99-15F124159F3C}" presName="hierRoot1" presStyleCnt="0">
        <dgm:presLayoutVars>
          <dgm:hierBranch val="init"/>
        </dgm:presLayoutVars>
      </dgm:prSet>
      <dgm:spPr/>
    </dgm:pt>
    <dgm:pt modelId="{76918B7A-7D0E-41BB-989D-A8D4695E186D}" type="pres">
      <dgm:prSet presAssocID="{FABBA8CB-C880-4B80-9C99-15F124159F3C}" presName="rootComposite1" presStyleCnt="0"/>
      <dgm:spPr/>
    </dgm:pt>
    <dgm:pt modelId="{E54FF379-4557-4EEE-8526-4B25F930CC4E}" type="pres">
      <dgm:prSet presAssocID="{FABBA8CB-C880-4B80-9C99-15F124159F3C}" presName="rootText1" presStyleLbl="node0" presStyleIdx="3" presStyleCnt="4" custScaleX="100532" custScaleY="87986" custLinFactX="-61157" custLinFactY="300000" custLinFactNeighborX="-100000" custLinFactNeighborY="30763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3DC6345-880D-4DB3-A4A2-01702C50AB37}" type="pres">
      <dgm:prSet presAssocID="{FABBA8CB-C880-4B80-9C99-15F124159F3C}" presName="rootConnector1" presStyleLbl="node1" presStyleIdx="0" presStyleCnt="0"/>
      <dgm:spPr/>
      <dgm:t>
        <a:bodyPr/>
        <a:lstStyle/>
        <a:p>
          <a:endParaRPr lang="en-GB"/>
        </a:p>
      </dgm:t>
    </dgm:pt>
    <dgm:pt modelId="{C6FB7BC1-E129-4E9E-BA5E-1ED59AC1FD44}" type="pres">
      <dgm:prSet presAssocID="{FABBA8CB-C880-4B80-9C99-15F124159F3C}" presName="hierChild2" presStyleCnt="0"/>
      <dgm:spPr/>
    </dgm:pt>
    <dgm:pt modelId="{7B954BBC-04E7-4314-B39C-02780DDF1E69}" type="pres">
      <dgm:prSet presAssocID="{FABBA8CB-C880-4B80-9C99-15F124159F3C}" presName="hierChild3" presStyleCnt="0"/>
      <dgm:spPr/>
    </dgm:pt>
  </dgm:ptLst>
  <dgm:cxnLst>
    <dgm:cxn modelId="{5D94951C-DB44-4DCB-A8A9-79E20CCD38F2}" srcId="{E5D44F09-13C4-448D-9B12-353D09C94712}" destId="{FABBA8CB-C880-4B80-9C99-15F124159F3C}" srcOrd="3" destOrd="0" parTransId="{5E51506C-CCD9-4EF5-B16A-3CDC7EECDEC5}" sibTransId="{EE82D059-F4FC-4CAD-B3BA-11BBFFF43377}"/>
    <dgm:cxn modelId="{FDB7A152-B7BE-4482-A184-DFAFC7310F78}" type="presOf" srcId="{94EB7EF2-F8AD-48CC-9095-F662C730554C}" destId="{4C879745-EA2D-4ECD-A062-78A944E62366}" srcOrd="0" destOrd="0" presId="urn:microsoft.com/office/officeart/2005/8/layout/orgChart1"/>
    <dgm:cxn modelId="{B811CBB7-1EB0-46A3-877A-CFD6944CD4E2}" srcId="{E5D44F09-13C4-448D-9B12-353D09C94712}" destId="{F8BB68E7-67D5-4EF0-964A-B74D44C26212}" srcOrd="2" destOrd="0" parTransId="{D54EAACE-3931-4C8F-BC27-C565DEB4D80D}" sibTransId="{AECE1523-7D3D-4BAE-BD4A-20E7B2300784}"/>
    <dgm:cxn modelId="{40228AA1-2F50-4D0A-B006-68C621C5F927}" type="presOf" srcId="{1F76C4BB-51DE-45B8-8394-0A0F020EEC9D}" destId="{341059F2-4045-43E1-B5F4-43DDB1FC98CF}" srcOrd="0" destOrd="0" presId="urn:microsoft.com/office/officeart/2005/8/layout/orgChart1"/>
    <dgm:cxn modelId="{A6E5699F-2FCF-4134-B6C4-FFD03939773C}" type="presOf" srcId="{F8BB68E7-67D5-4EF0-964A-B74D44C26212}" destId="{1F82D96D-C0BC-4BC4-BCC9-0424AD16FAA8}" srcOrd="0" destOrd="0" presId="urn:microsoft.com/office/officeart/2005/8/layout/orgChart1"/>
    <dgm:cxn modelId="{520B8EC3-8A2A-4ECE-B533-6646476B65DF}" type="presOf" srcId="{8AA1D6ED-50C0-4FC4-B942-582428E2E097}" destId="{73E42993-6A8C-4DEC-947A-CE689BCB0C69}" srcOrd="0" destOrd="0" presId="urn:microsoft.com/office/officeart/2005/8/layout/orgChart1"/>
    <dgm:cxn modelId="{FCDED56D-0D4F-4F11-AD29-02684FBA476A}" type="presOf" srcId="{FACA5C1E-AACB-4ED8-9C50-BFE553CAE440}" destId="{CE62D83F-A450-47AF-B53A-6E8AD00EAA48}" srcOrd="0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8E04BACF-4303-4698-994B-3B5719C1E2F7}" type="presOf" srcId="{FABBA8CB-C880-4B80-9C99-15F124159F3C}" destId="{E54FF379-4557-4EEE-8526-4B25F930CC4E}" srcOrd="0" destOrd="0" presId="urn:microsoft.com/office/officeart/2005/8/layout/orgChart1"/>
    <dgm:cxn modelId="{8EEEF1F5-820E-4A17-BC2F-0895471FFE00}" type="presOf" srcId="{AE940463-1762-46BA-9F37-80B884A326D3}" destId="{96D30ADD-041A-4CB7-A306-6B814C8B900A}" srcOrd="1" destOrd="0" presId="urn:microsoft.com/office/officeart/2005/8/layout/orgChart1"/>
    <dgm:cxn modelId="{0C0CEE7B-61CC-4476-873E-9A5915CD3CB1}" type="presOf" srcId="{FABBA8CB-C880-4B80-9C99-15F124159F3C}" destId="{C3DC6345-880D-4DB3-A4A2-01702C50AB37}" srcOrd="1" destOrd="0" presId="urn:microsoft.com/office/officeart/2005/8/layout/orgChart1"/>
    <dgm:cxn modelId="{1E330E72-BA1E-4B59-8182-95F78541C393}" srcId="{8AA1D6ED-50C0-4FC4-B942-582428E2E097}" destId="{3541CC7D-EC17-4945-B19F-4EE040871B8F}" srcOrd="1" destOrd="0" parTransId="{94EB7EF2-F8AD-48CC-9095-F662C730554C}" sibTransId="{A2151CE8-62D9-4A53-A150-A554C3900697}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1F8B1D50-3648-4852-87FD-77D45458647F}" type="presOf" srcId="{E5D44F09-13C4-448D-9B12-353D09C94712}" destId="{EBE6141B-EECB-406F-8CF9-5D7A7DE4EAC5}" srcOrd="0" destOrd="0" presId="urn:microsoft.com/office/officeart/2005/8/layout/orgChart1"/>
    <dgm:cxn modelId="{5EAEC85B-70E2-4291-8532-9347B5C1E2EC}" type="presOf" srcId="{FACA5C1E-AACB-4ED8-9C50-BFE553CAE440}" destId="{ACDE0E0B-418B-425D-BA8D-7F47CF2E6399}" srcOrd="1" destOrd="0" presId="urn:microsoft.com/office/officeart/2005/8/layout/orgChart1"/>
    <dgm:cxn modelId="{35A27948-D03B-43E1-A6B1-AE3AA408D140}" type="presOf" srcId="{3541CC7D-EC17-4945-B19F-4EE040871B8F}" destId="{549A9472-CEF8-410D-B806-EA471E1E19D3}" srcOrd="0" destOrd="0" presId="urn:microsoft.com/office/officeart/2005/8/layout/orgChart1"/>
    <dgm:cxn modelId="{26A62AEB-B145-4953-BC39-93EAA77D27B2}" type="presOf" srcId="{F8BB68E7-67D5-4EF0-964A-B74D44C26212}" destId="{09C607AC-EB87-4453-A930-D322B419921C}" srcOrd="1" destOrd="0" presId="urn:microsoft.com/office/officeart/2005/8/layout/orgChart1"/>
    <dgm:cxn modelId="{F2A3DB15-6FF1-4542-AD6C-35A105DE5583}" type="presOf" srcId="{AE940463-1762-46BA-9F37-80B884A326D3}" destId="{B7D34493-6F8F-4824-BE1E-8819F66CD3D2}" srcOrd="0" destOrd="0" presId="urn:microsoft.com/office/officeart/2005/8/layout/orgChart1"/>
    <dgm:cxn modelId="{3ED8C171-042A-4097-9234-0FE9F88F9708}" srcId="{E5D44F09-13C4-448D-9B12-353D09C94712}" destId="{AE940463-1762-46BA-9F37-80B884A326D3}" srcOrd="1" destOrd="0" parTransId="{E8E3EBC2-0D4A-4397-AD05-7FF732758D95}" sibTransId="{3E52FCDE-D2E5-4EF2-A6AD-BB762DEC1029}"/>
    <dgm:cxn modelId="{10D9DF2B-7C57-40C4-932C-76F39EAE7992}" type="presOf" srcId="{8AA1D6ED-50C0-4FC4-B942-582428E2E097}" destId="{C2E5BC77-8AAE-442F-A03B-21F9716795C4}" srcOrd="1" destOrd="0" presId="urn:microsoft.com/office/officeart/2005/8/layout/orgChart1"/>
    <dgm:cxn modelId="{F6BAFB14-0AA9-46F1-860F-79199A376023}" type="presOf" srcId="{3541CC7D-EC17-4945-B19F-4EE040871B8F}" destId="{F5D8F0AC-AB89-41B2-A025-8D8ADA98CA02}" srcOrd="1" destOrd="0" presId="urn:microsoft.com/office/officeart/2005/8/layout/orgChart1"/>
    <dgm:cxn modelId="{AB41479D-5D15-4323-9ECD-EA12A3FBCAEB}" type="presParOf" srcId="{EBE6141B-EECB-406F-8CF9-5D7A7DE4EAC5}" destId="{D6CD46A3-2965-41F2-A139-6BFB0EDD3827}" srcOrd="0" destOrd="0" presId="urn:microsoft.com/office/officeart/2005/8/layout/orgChart1"/>
    <dgm:cxn modelId="{FC20481F-539D-48FA-990A-C20BD583E739}" type="presParOf" srcId="{D6CD46A3-2965-41F2-A139-6BFB0EDD3827}" destId="{B5262786-F85C-4D32-ADE7-B7A222368651}" srcOrd="0" destOrd="0" presId="urn:microsoft.com/office/officeart/2005/8/layout/orgChart1"/>
    <dgm:cxn modelId="{4FC405BA-777D-433D-8559-733DC1E594C8}" type="presParOf" srcId="{B5262786-F85C-4D32-ADE7-B7A222368651}" destId="{73E42993-6A8C-4DEC-947A-CE689BCB0C69}" srcOrd="0" destOrd="0" presId="urn:microsoft.com/office/officeart/2005/8/layout/orgChart1"/>
    <dgm:cxn modelId="{F1A7C6AD-1A69-4CA8-A581-7568148937E4}" type="presParOf" srcId="{B5262786-F85C-4D32-ADE7-B7A222368651}" destId="{C2E5BC77-8AAE-442F-A03B-21F9716795C4}" srcOrd="1" destOrd="0" presId="urn:microsoft.com/office/officeart/2005/8/layout/orgChart1"/>
    <dgm:cxn modelId="{ABB15304-B9AD-45D7-B66C-29956F9BFCE4}" type="presParOf" srcId="{D6CD46A3-2965-41F2-A139-6BFB0EDD3827}" destId="{A5A7BC98-A96E-49B9-9D29-74EF91E81B27}" srcOrd="1" destOrd="0" presId="urn:microsoft.com/office/officeart/2005/8/layout/orgChart1"/>
    <dgm:cxn modelId="{6DD80E28-9B6C-496C-BA25-8BE808BBAF77}" type="presParOf" srcId="{A5A7BC98-A96E-49B9-9D29-74EF91E81B27}" destId="{341059F2-4045-43E1-B5F4-43DDB1FC98CF}" srcOrd="0" destOrd="0" presId="urn:microsoft.com/office/officeart/2005/8/layout/orgChart1"/>
    <dgm:cxn modelId="{702C2EEC-4345-430F-816E-78195A90E21C}" type="presParOf" srcId="{A5A7BC98-A96E-49B9-9D29-74EF91E81B27}" destId="{08F72A3E-4DDB-49C8-A39A-5025CAB4BEC3}" srcOrd="1" destOrd="0" presId="urn:microsoft.com/office/officeart/2005/8/layout/orgChart1"/>
    <dgm:cxn modelId="{C7D69989-29B7-457F-B163-BA343192B15B}" type="presParOf" srcId="{08F72A3E-4DDB-49C8-A39A-5025CAB4BEC3}" destId="{1FB44A53-37DD-44B1-9548-C427AFB0180F}" srcOrd="0" destOrd="0" presId="urn:microsoft.com/office/officeart/2005/8/layout/orgChart1"/>
    <dgm:cxn modelId="{3D885396-ACF2-4560-977F-541F480A2AB4}" type="presParOf" srcId="{1FB44A53-37DD-44B1-9548-C427AFB0180F}" destId="{CE62D83F-A450-47AF-B53A-6E8AD00EAA48}" srcOrd="0" destOrd="0" presId="urn:microsoft.com/office/officeart/2005/8/layout/orgChart1"/>
    <dgm:cxn modelId="{C4899482-BCAA-45B9-932E-F88B578C881A}" type="presParOf" srcId="{1FB44A53-37DD-44B1-9548-C427AFB0180F}" destId="{ACDE0E0B-418B-425D-BA8D-7F47CF2E6399}" srcOrd="1" destOrd="0" presId="urn:microsoft.com/office/officeart/2005/8/layout/orgChart1"/>
    <dgm:cxn modelId="{E589F861-A5AA-4C7D-B2B1-0D31FCAFEB70}" type="presParOf" srcId="{08F72A3E-4DDB-49C8-A39A-5025CAB4BEC3}" destId="{AEACD3EA-A6D9-4A9E-A9F0-D9ABFE5E873D}" srcOrd="1" destOrd="0" presId="urn:microsoft.com/office/officeart/2005/8/layout/orgChart1"/>
    <dgm:cxn modelId="{A82FDE16-48E5-45ED-A82F-54B3EDE4F76F}" type="presParOf" srcId="{08F72A3E-4DDB-49C8-A39A-5025CAB4BEC3}" destId="{F24B981E-3E6E-45BD-A5AE-7194E1B6F41F}" srcOrd="2" destOrd="0" presId="urn:microsoft.com/office/officeart/2005/8/layout/orgChart1"/>
    <dgm:cxn modelId="{810E0486-13D9-4575-B259-38AC46EBA530}" type="presParOf" srcId="{A5A7BC98-A96E-49B9-9D29-74EF91E81B27}" destId="{4C879745-EA2D-4ECD-A062-78A944E62366}" srcOrd="2" destOrd="0" presId="urn:microsoft.com/office/officeart/2005/8/layout/orgChart1"/>
    <dgm:cxn modelId="{BD24AF80-0D5C-47AB-A3D6-1B23B1A0DFFD}" type="presParOf" srcId="{A5A7BC98-A96E-49B9-9D29-74EF91E81B27}" destId="{DEA912C8-A03E-45C0-B56C-E4A1D3FB7301}" srcOrd="3" destOrd="0" presId="urn:microsoft.com/office/officeart/2005/8/layout/orgChart1"/>
    <dgm:cxn modelId="{8C314DED-50B3-4074-A2AB-1B8E6F400E86}" type="presParOf" srcId="{DEA912C8-A03E-45C0-B56C-E4A1D3FB7301}" destId="{43A87811-EC26-45A6-85E6-6C26354E794A}" srcOrd="0" destOrd="0" presId="urn:microsoft.com/office/officeart/2005/8/layout/orgChart1"/>
    <dgm:cxn modelId="{0D6D00A2-92E8-4669-9B5B-B845993F19EF}" type="presParOf" srcId="{43A87811-EC26-45A6-85E6-6C26354E794A}" destId="{549A9472-CEF8-410D-B806-EA471E1E19D3}" srcOrd="0" destOrd="0" presId="urn:microsoft.com/office/officeart/2005/8/layout/orgChart1"/>
    <dgm:cxn modelId="{BC603DCE-73DD-4835-A4D7-BD3081742A6C}" type="presParOf" srcId="{43A87811-EC26-45A6-85E6-6C26354E794A}" destId="{F5D8F0AC-AB89-41B2-A025-8D8ADA98CA02}" srcOrd="1" destOrd="0" presId="urn:microsoft.com/office/officeart/2005/8/layout/orgChart1"/>
    <dgm:cxn modelId="{B3434445-664C-4C76-9868-8C09C5810D2E}" type="presParOf" srcId="{DEA912C8-A03E-45C0-B56C-E4A1D3FB7301}" destId="{7A9ACF45-A754-4769-8510-5B416CFBDBFE}" srcOrd="1" destOrd="0" presId="urn:microsoft.com/office/officeart/2005/8/layout/orgChart1"/>
    <dgm:cxn modelId="{3810A7BE-004C-4B45-B7CE-286EF4E6AB80}" type="presParOf" srcId="{DEA912C8-A03E-45C0-B56C-E4A1D3FB7301}" destId="{B440DB50-09C2-45A9-8238-17B1D0DE101C}" srcOrd="2" destOrd="0" presId="urn:microsoft.com/office/officeart/2005/8/layout/orgChart1"/>
    <dgm:cxn modelId="{D131B2F6-48CF-4084-97BF-8482B264614A}" type="presParOf" srcId="{D6CD46A3-2965-41F2-A139-6BFB0EDD3827}" destId="{B60C4072-3D3D-4D49-A6FD-3D04A1CBE534}" srcOrd="2" destOrd="0" presId="urn:microsoft.com/office/officeart/2005/8/layout/orgChart1"/>
    <dgm:cxn modelId="{C197E82F-8118-4ABE-A08A-6AF1289E5955}" type="presParOf" srcId="{EBE6141B-EECB-406F-8CF9-5D7A7DE4EAC5}" destId="{1D55C01F-5D6A-4E41-A454-2A4105AB6AD0}" srcOrd="1" destOrd="0" presId="urn:microsoft.com/office/officeart/2005/8/layout/orgChart1"/>
    <dgm:cxn modelId="{1DC9173A-B838-4D03-BFEC-EBA527126119}" type="presParOf" srcId="{1D55C01F-5D6A-4E41-A454-2A4105AB6AD0}" destId="{0438654E-5A42-4A8D-A941-5AA65E22C1BF}" srcOrd="0" destOrd="0" presId="urn:microsoft.com/office/officeart/2005/8/layout/orgChart1"/>
    <dgm:cxn modelId="{E62A87AE-EF5F-4D8D-A68D-2A59FA40044E}" type="presParOf" srcId="{0438654E-5A42-4A8D-A941-5AA65E22C1BF}" destId="{B7D34493-6F8F-4824-BE1E-8819F66CD3D2}" srcOrd="0" destOrd="0" presId="urn:microsoft.com/office/officeart/2005/8/layout/orgChart1"/>
    <dgm:cxn modelId="{F910D204-9A5C-4E37-8ECE-48A93D629491}" type="presParOf" srcId="{0438654E-5A42-4A8D-A941-5AA65E22C1BF}" destId="{96D30ADD-041A-4CB7-A306-6B814C8B900A}" srcOrd="1" destOrd="0" presId="urn:microsoft.com/office/officeart/2005/8/layout/orgChart1"/>
    <dgm:cxn modelId="{BAB4A84E-5E0C-4FE0-85A4-D721DC10812A}" type="presParOf" srcId="{1D55C01F-5D6A-4E41-A454-2A4105AB6AD0}" destId="{E94FEEA3-7284-47A1-8D93-9ED8D21A230B}" srcOrd="1" destOrd="0" presId="urn:microsoft.com/office/officeart/2005/8/layout/orgChart1"/>
    <dgm:cxn modelId="{F1770BA5-5161-412B-B71F-60B7C53496BD}" type="presParOf" srcId="{1D55C01F-5D6A-4E41-A454-2A4105AB6AD0}" destId="{F277A117-0B8D-4762-AA4E-AD1BA6CF027A}" srcOrd="2" destOrd="0" presId="urn:microsoft.com/office/officeart/2005/8/layout/orgChart1"/>
    <dgm:cxn modelId="{77E0A458-86FC-448C-B916-81DC20942BBE}" type="presParOf" srcId="{EBE6141B-EECB-406F-8CF9-5D7A7DE4EAC5}" destId="{811FAA97-1CE2-4505-BA2A-829573923AE3}" srcOrd="2" destOrd="0" presId="urn:microsoft.com/office/officeart/2005/8/layout/orgChart1"/>
    <dgm:cxn modelId="{FD8DE0CA-94DE-45F6-9886-08F5A96846D9}" type="presParOf" srcId="{811FAA97-1CE2-4505-BA2A-829573923AE3}" destId="{EC2077EF-B39E-4B2F-915D-08ADC7A669CC}" srcOrd="0" destOrd="0" presId="urn:microsoft.com/office/officeart/2005/8/layout/orgChart1"/>
    <dgm:cxn modelId="{8684820C-95CE-4648-8840-C2A246D2A43E}" type="presParOf" srcId="{EC2077EF-B39E-4B2F-915D-08ADC7A669CC}" destId="{1F82D96D-C0BC-4BC4-BCC9-0424AD16FAA8}" srcOrd="0" destOrd="0" presId="urn:microsoft.com/office/officeart/2005/8/layout/orgChart1"/>
    <dgm:cxn modelId="{11761294-9E6A-47A3-94E0-CE0397417A58}" type="presParOf" srcId="{EC2077EF-B39E-4B2F-915D-08ADC7A669CC}" destId="{09C607AC-EB87-4453-A930-D322B419921C}" srcOrd="1" destOrd="0" presId="urn:microsoft.com/office/officeart/2005/8/layout/orgChart1"/>
    <dgm:cxn modelId="{F1F71157-B5D6-4B17-8C52-F5F8942B39EE}" type="presParOf" srcId="{811FAA97-1CE2-4505-BA2A-829573923AE3}" destId="{D5F8945A-6E61-4762-B38D-511832D20AF2}" srcOrd="1" destOrd="0" presId="urn:microsoft.com/office/officeart/2005/8/layout/orgChart1"/>
    <dgm:cxn modelId="{546761C2-4BDD-47CB-8735-B7BD67BEF549}" type="presParOf" srcId="{811FAA97-1CE2-4505-BA2A-829573923AE3}" destId="{29A588A0-C6EA-4381-B41D-9EABB02B44EE}" srcOrd="2" destOrd="0" presId="urn:microsoft.com/office/officeart/2005/8/layout/orgChart1"/>
    <dgm:cxn modelId="{44A88F8C-78A9-4A4C-8A46-EB9D02DE654D}" type="presParOf" srcId="{EBE6141B-EECB-406F-8CF9-5D7A7DE4EAC5}" destId="{D6044025-6C22-4CF2-AB60-5BA680EB2EA5}" srcOrd="3" destOrd="0" presId="urn:microsoft.com/office/officeart/2005/8/layout/orgChart1"/>
    <dgm:cxn modelId="{10C6AEC0-35D5-426E-8914-33BC8A5D4B1F}" type="presParOf" srcId="{D6044025-6C22-4CF2-AB60-5BA680EB2EA5}" destId="{76918B7A-7D0E-41BB-989D-A8D4695E186D}" srcOrd="0" destOrd="0" presId="urn:microsoft.com/office/officeart/2005/8/layout/orgChart1"/>
    <dgm:cxn modelId="{79C44330-5B91-4A0A-B0DB-EA73FF75A85B}" type="presParOf" srcId="{76918B7A-7D0E-41BB-989D-A8D4695E186D}" destId="{E54FF379-4557-4EEE-8526-4B25F930CC4E}" srcOrd="0" destOrd="0" presId="urn:microsoft.com/office/officeart/2005/8/layout/orgChart1"/>
    <dgm:cxn modelId="{F4171892-3C1A-4842-8D6F-430A28CC3D7C}" type="presParOf" srcId="{76918B7A-7D0E-41BB-989D-A8D4695E186D}" destId="{C3DC6345-880D-4DB3-A4A2-01702C50AB37}" srcOrd="1" destOrd="0" presId="urn:microsoft.com/office/officeart/2005/8/layout/orgChart1"/>
    <dgm:cxn modelId="{94C35543-5D8E-4DE7-B51A-1C16FFEA3D10}" type="presParOf" srcId="{D6044025-6C22-4CF2-AB60-5BA680EB2EA5}" destId="{C6FB7BC1-E129-4E9E-BA5E-1ED59AC1FD44}" srcOrd="1" destOrd="0" presId="urn:microsoft.com/office/officeart/2005/8/layout/orgChart1"/>
    <dgm:cxn modelId="{892EB20F-74A6-45C0-A13C-C2B2500D8FD0}" type="presParOf" srcId="{D6044025-6C22-4CF2-AB60-5BA680EB2EA5}" destId="{7B954BBC-04E7-4314-B39C-02780DDF1E69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400" b="1" dirty="0" smtClean="0"/>
            <a:t>أطراف العملية</a:t>
          </a:r>
          <a:endParaRPr lang="en-GB" sz="24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AE940463-1762-46BA-9F37-80B884A326D3}">
      <dgm:prSet custT="1"/>
      <dgm:spPr>
        <a:solidFill>
          <a:srgbClr val="00B0F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الطرف المدين</a:t>
          </a:r>
        </a:p>
      </dgm:t>
    </dgm:pt>
    <dgm:pt modelId="{E8E3EBC2-0D4A-4397-AD05-7FF732758D95}" type="parTrans" cxnId="{3ED8C171-042A-4097-9234-0FE9F88F9708}">
      <dgm:prSet/>
      <dgm:spPr/>
      <dgm:t>
        <a:bodyPr/>
        <a:lstStyle/>
        <a:p>
          <a:endParaRPr lang="en-GB"/>
        </a:p>
      </dgm:t>
    </dgm:pt>
    <dgm:pt modelId="{3E52FCDE-D2E5-4EF2-A6AD-BB762DEC1029}" type="sibTrans" cxnId="{3ED8C171-042A-4097-9234-0FE9F88F9708}">
      <dgm:prSet/>
      <dgm:spPr/>
      <dgm:t>
        <a:bodyPr/>
        <a:lstStyle/>
        <a:p>
          <a:endParaRPr lang="en-GB"/>
        </a:p>
      </dgm:t>
    </dgm:pt>
    <dgm:pt modelId="{F8BB68E7-67D5-4EF0-964A-B74D44C26212}">
      <dgm:prSet custT="1"/>
      <dgm:spPr>
        <a:solidFill>
          <a:srgbClr val="FFFF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رأس المال (خسارة)</a:t>
          </a:r>
        </a:p>
      </dgm:t>
    </dgm:pt>
    <dgm:pt modelId="{D54EAACE-3931-4C8F-BC27-C565DEB4D80D}" type="parTrans" cxnId="{B811CBB7-1EB0-46A3-877A-CFD6944CD4E2}">
      <dgm:prSet/>
      <dgm:spPr/>
      <dgm:t>
        <a:bodyPr/>
        <a:lstStyle/>
        <a:p>
          <a:endParaRPr lang="en-GB"/>
        </a:p>
      </dgm:t>
    </dgm:pt>
    <dgm:pt modelId="{AECE1523-7D3D-4BAE-BD4A-20E7B2300784}" type="sibTrans" cxnId="{B811CBB7-1EB0-46A3-877A-CFD6944CD4E2}">
      <dgm:prSet/>
      <dgm:spPr/>
      <dgm:t>
        <a:bodyPr/>
        <a:lstStyle/>
        <a:p>
          <a:endParaRPr lang="en-GB"/>
        </a:p>
      </dgm:t>
    </dgm:pt>
    <dgm:pt modelId="{FABBA8CB-C880-4B80-9C99-15F124159F3C}">
      <dgm:prSet custT="1"/>
      <dgm:spPr>
        <a:solidFill>
          <a:srgbClr val="FF00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- حق ملكية</a:t>
          </a:r>
          <a:endParaRPr lang="en-GB" sz="2000" dirty="0"/>
        </a:p>
      </dgm:t>
    </dgm:pt>
    <dgm:pt modelId="{5E51506C-CCD9-4EF5-B16A-3CDC7EECDEC5}" type="parTrans" cxnId="{5D94951C-DB44-4DCB-A8A9-79E20CCD38F2}">
      <dgm:prSet/>
      <dgm:spPr/>
      <dgm:t>
        <a:bodyPr/>
        <a:lstStyle/>
        <a:p>
          <a:endParaRPr lang="en-GB"/>
        </a:p>
      </dgm:t>
    </dgm:pt>
    <dgm:pt modelId="{EE82D059-F4FC-4CAD-B3BA-11BBFFF43377}" type="sibTrans" cxnId="{5D94951C-DB44-4DCB-A8A9-79E20CCD38F2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chemeClr val="bg2">
            <a:lumMod val="90000"/>
          </a:schemeClr>
        </a:solidFill>
      </dgm:spPr>
      <dgm:t>
        <a:bodyPr/>
        <a:lstStyle/>
        <a:p>
          <a:endParaRPr lang="en-GB" sz="2000" dirty="0">
            <a:solidFill>
              <a:schemeClr val="tx1"/>
            </a:solidFill>
          </a:endParaRPr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/>
          <a:endParaRPr lang="en-GB" sz="2000" b="0" dirty="0">
            <a:solidFill>
              <a:schemeClr val="tx1"/>
            </a:solidFill>
          </a:endParaRPr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85FA9E4A-9719-4705-AA11-5C84275650B6}">
      <dgm:prSet custT="1"/>
      <dgm:spPr>
        <a:solidFill>
          <a:srgbClr val="FFFF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المدينون</a:t>
          </a:r>
        </a:p>
      </dgm:t>
    </dgm:pt>
    <dgm:pt modelId="{BF1631DB-C4B9-475B-97A5-72E71354D233}" type="parTrans" cxnId="{B8871B36-A548-419A-B103-6DEBBA4BB22C}">
      <dgm:prSet/>
      <dgm:spPr/>
      <dgm:t>
        <a:bodyPr/>
        <a:lstStyle/>
        <a:p>
          <a:endParaRPr lang="en-GB"/>
        </a:p>
      </dgm:t>
    </dgm:pt>
    <dgm:pt modelId="{2003CBA7-AB7F-4ACA-8485-36239F07FA68}" type="sibTrans" cxnId="{B8871B36-A548-419A-B103-6DEBBA4BB22C}">
      <dgm:prSet/>
      <dgm:spPr/>
      <dgm:t>
        <a:bodyPr/>
        <a:lstStyle/>
        <a:p>
          <a:endParaRPr lang="en-GB"/>
        </a:p>
      </dgm:t>
    </dgm:pt>
    <dgm:pt modelId="{3E642F61-F2D5-4F20-93C3-2EB812526715}">
      <dgm:prSet custT="1"/>
      <dgm:spPr>
        <a:solidFill>
          <a:srgbClr val="FF00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+أصل</a:t>
          </a:r>
          <a:endParaRPr lang="en-GB" sz="2000" b="0" dirty="0"/>
        </a:p>
      </dgm:t>
    </dgm:pt>
    <dgm:pt modelId="{4E5C913D-6648-4AAA-80E7-4A5E1554159A}" type="parTrans" cxnId="{FB202D54-16A5-4080-9638-EDB3240C046C}">
      <dgm:prSet/>
      <dgm:spPr/>
      <dgm:t>
        <a:bodyPr/>
        <a:lstStyle/>
        <a:p>
          <a:endParaRPr lang="en-GB"/>
        </a:p>
      </dgm:t>
    </dgm:pt>
    <dgm:pt modelId="{CAA09586-332A-43B1-BC7F-BE231C95D01E}" type="sibTrans" cxnId="{FB202D54-16A5-4080-9638-EDB3240C046C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6" custAng="0" custFlipVert="0" custScaleX="394140" custScaleY="259295" custLinFactX="100000" custLinFactNeighborX="193718" custLinFactNeighborY="1243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2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2" custScaleX="501778" custScaleY="1539450" custLinFactX="38941" custLinFactY="33661" custLinFactNeighborX="100000" custLinFactNeighborY="1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2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1" presStyleCnt="2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1" presStyleCnt="2" custScaleX="456940" custScaleY="1584883" custLinFactX="233219" custLinFactY="2621" custLinFactNeighborX="300000" custLinFactNeighborY="1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1" presStyleCnt="2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  <dgm:pt modelId="{1D55C01F-5D6A-4E41-A454-2A4105AB6AD0}" type="pres">
      <dgm:prSet presAssocID="{AE940463-1762-46BA-9F37-80B884A326D3}" presName="hierRoot1" presStyleCnt="0">
        <dgm:presLayoutVars>
          <dgm:hierBranch val="init"/>
        </dgm:presLayoutVars>
      </dgm:prSet>
      <dgm:spPr/>
    </dgm:pt>
    <dgm:pt modelId="{0438654E-5A42-4A8D-A941-5AA65E22C1BF}" type="pres">
      <dgm:prSet presAssocID="{AE940463-1762-46BA-9F37-80B884A326D3}" presName="rootComposite1" presStyleCnt="0"/>
      <dgm:spPr/>
    </dgm:pt>
    <dgm:pt modelId="{B7D34493-6F8F-4824-BE1E-8819F66CD3D2}" type="pres">
      <dgm:prSet presAssocID="{AE940463-1762-46BA-9F37-80B884A326D3}" presName="rootText1" presStyleLbl="node0" presStyleIdx="1" presStyleCnt="6" custScaleX="273697" custScaleY="188241" custLinFactX="200000" custLinFactY="200000" custLinFactNeighborX="261127" custLinFactNeighborY="27862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6D30ADD-041A-4CB7-A306-6B814C8B900A}" type="pres">
      <dgm:prSet presAssocID="{AE940463-1762-46BA-9F37-80B884A326D3}" presName="rootConnector1" presStyleLbl="node1" presStyleIdx="0" presStyleCnt="0"/>
      <dgm:spPr/>
      <dgm:t>
        <a:bodyPr/>
        <a:lstStyle/>
        <a:p>
          <a:endParaRPr lang="en-GB"/>
        </a:p>
      </dgm:t>
    </dgm:pt>
    <dgm:pt modelId="{E94FEEA3-7284-47A1-8D93-9ED8D21A230B}" type="pres">
      <dgm:prSet presAssocID="{AE940463-1762-46BA-9F37-80B884A326D3}" presName="hierChild2" presStyleCnt="0"/>
      <dgm:spPr/>
    </dgm:pt>
    <dgm:pt modelId="{F277A117-0B8D-4762-AA4E-AD1BA6CF027A}" type="pres">
      <dgm:prSet presAssocID="{AE940463-1762-46BA-9F37-80B884A326D3}" presName="hierChild3" presStyleCnt="0"/>
      <dgm:spPr/>
    </dgm:pt>
    <dgm:pt modelId="{811FAA97-1CE2-4505-BA2A-829573923AE3}" type="pres">
      <dgm:prSet presAssocID="{F8BB68E7-67D5-4EF0-964A-B74D44C26212}" presName="hierRoot1" presStyleCnt="0">
        <dgm:presLayoutVars>
          <dgm:hierBranch val="init"/>
        </dgm:presLayoutVars>
      </dgm:prSet>
      <dgm:spPr/>
    </dgm:pt>
    <dgm:pt modelId="{EC2077EF-B39E-4B2F-915D-08ADC7A669CC}" type="pres">
      <dgm:prSet presAssocID="{F8BB68E7-67D5-4EF0-964A-B74D44C26212}" presName="rootComposite1" presStyleCnt="0"/>
      <dgm:spPr/>
    </dgm:pt>
    <dgm:pt modelId="{1F82D96D-C0BC-4BC4-BCC9-0424AD16FAA8}" type="pres">
      <dgm:prSet presAssocID="{F8BB68E7-67D5-4EF0-964A-B74D44C26212}" presName="rootText1" presStyleLbl="node0" presStyleIdx="2" presStyleCnt="6" custScaleX="201449" custScaleY="210392" custLinFactY="400000" custLinFactNeighborX="97621" custLinFactNeighborY="45707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9C607AC-EB87-4453-A930-D322B419921C}" type="pres">
      <dgm:prSet presAssocID="{F8BB68E7-67D5-4EF0-964A-B74D44C26212}" presName="rootConnector1" presStyleLbl="node1" presStyleIdx="0" presStyleCnt="0"/>
      <dgm:spPr/>
      <dgm:t>
        <a:bodyPr/>
        <a:lstStyle/>
        <a:p>
          <a:endParaRPr lang="en-GB"/>
        </a:p>
      </dgm:t>
    </dgm:pt>
    <dgm:pt modelId="{D5F8945A-6E61-4762-B38D-511832D20AF2}" type="pres">
      <dgm:prSet presAssocID="{F8BB68E7-67D5-4EF0-964A-B74D44C26212}" presName="hierChild2" presStyleCnt="0"/>
      <dgm:spPr/>
    </dgm:pt>
    <dgm:pt modelId="{29A588A0-C6EA-4381-B41D-9EABB02B44EE}" type="pres">
      <dgm:prSet presAssocID="{F8BB68E7-67D5-4EF0-964A-B74D44C26212}" presName="hierChild3" presStyleCnt="0"/>
      <dgm:spPr/>
    </dgm:pt>
    <dgm:pt modelId="{17426CC4-59C5-476B-9868-1D059CDBB0F8}" type="pres">
      <dgm:prSet presAssocID="{85FA9E4A-9719-4705-AA11-5C84275650B6}" presName="hierRoot1" presStyleCnt="0">
        <dgm:presLayoutVars>
          <dgm:hierBranch val="init"/>
        </dgm:presLayoutVars>
      </dgm:prSet>
      <dgm:spPr/>
    </dgm:pt>
    <dgm:pt modelId="{0B43F44A-269C-48C9-AEDD-01EE09B4E242}" type="pres">
      <dgm:prSet presAssocID="{85FA9E4A-9719-4705-AA11-5C84275650B6}" presName="rootComposite1" presStyleCnt="0"/>
      <dgm:spPr/>
    </dgm:pt>
    <dgm:pt modelId="{5D7AEBA2-1D96-4FE9-B3A7-ED377D7060D9}" type="pres">
      <dgm:prSet presAssocID="{85FA9E4A-9719-4705-AA11-5C84275650B6}" presName="rootText1" presStyleLbl="node0" presStyleIdx="3" presStyleCnt="6" custScaleX="155594" custScaleY="235079" custLinFactY="400000" custLinFactNeighborX="98803" custLinFactNeighborY="45707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C9E24CC-3B6D-4BEA-8F62-A0384C135B2F}" type="pres">
      <dgm:prSet presAssocID="{85FA9E4A-9719-4705-AA11-5C84275650B6}" presName="rootConnector1" presStyleLbl="node1" presStyleIdx="0" presStyleCnt="0"/>
      <dgm:spPr/>
      <dgm:t>
        <a:bodyPr/>
        <a:lstStyle/>
        <a:p>
          <a:endParaRPr lang="en-GB"/>
        </a:p>
      </dgm:t>
    </dgm:pt>
    <dgm:pt modelId="{9AFA9A77-691C-486F-98B6-056B0BAB2D26}" type="pres">
      <dgm:prSet presAssocID="{85FA9E4A-9719-4705-AA11-5C84275650B6}" presName="hierChild2" presStyleCnt="0"/>
      <dgm:spPr/>
    </dgm:pt>
    <dgm:pt modelId="{2805E2FC-1A3D-4ED6-A4FF-CBA84FB72A52}" type="pres">
      <dgm:prSet presAssocID="{85FA9E4A-9719-4705-AA11-5C84275650B6}" presName="hierChild3" presStyleCnt="0"/>
      <dgm:spPr/>
    </dgm:pt>
    <dgm:pt modelId="{D6044025-6C22-4CF2-AB60-5BA680EB2EA5}" type="pres">
      <dgm:prSet presAssocID="{FABBA8CB-C880-4B80-9C99-15F124159F3C}" presName="hierRoot1" presStyleCnt="0">
        <dgm:presLayoutVars>
          <dgm:hierBranch val="init"/>
        </dgm:presLayoutVars>
      </dgm:prSet>
      <dgm:spPr/>
    </dgm:pt>
    <dgm:pt modelId="{76918B7A-7D0E-41BB-989D-A8D4695E186D}" type="pres">
      <dgm:prSet presAssocID="{FABBA8CB-C880-4B80-9C99-15F124159F3C}" presName="rootComposite1" presStyleCnt="0"/>
      <dgm:spPr/>
    </dgm:pt>
    <dgm:pt modelId="{E54FF379-4557-4EEE-8526-4B25F930CC4E}" type="pres">
      <dgm:prSet presAssocID="{FABBA8CB-C880-4B80-9C99-15F124159F3C}" presName="rootText1" presStyleLbl="node0" presStyleIdx="4" presStyleCnt="6" custScaleX="171136" custScaleY="256869" custLinFactX="-131810" custLinFactY="634035" custLinFactNeighborX="-200000" custLinFactNeighborY="7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3DC6345-880D-4DB3-A4A2-01702C50AB37}" type="pres">
      <dgm:prSet presAssocID="{FABBA8CB-C880-4B80-9C99-15F124159F3C}" presName="rootConnector1" presStyleLbl="node1" presStyleIdx="0" presStyleCnt="0"/>
      <dgm:spPr/>
      <dgm:t>
        <a:bodyPr/>
        <a:lstStyle/>
        <a:p>
          <a:endParaRPr lang="en-GB"/>
        </a:p>
      </dgm:t>
    </dgm:pt>
    <dgm:pt modelId="{C6FB7BC1-E129-4E9E-BA5E-1ED59AC1FD44}" type="pres">
      <dgm:prSet presAssocID="{FABBA8CB-C880-4B80-9C99-15F124159F3C}" presName="hierChild2" presStyleCnt="0"/>
      <dgm:spPr/>
    </dgm:pt>
    <dgm:pt modelId="{7B954BBC-04E7-4314-B39C-02780DDF1E69}" type="pres">
      <dgm:prSet presAssocID="{FABBA8CB-C880-4B80-9C99-15F124159F3C}" presName="hierChild3" presStyleCnt="0"/>
      <dgm:spPr/>
    </dgm:pt>
    <dgm:pt modelId="{FF039847-8529-41C5-B51C-253559822F20}" type="pres">
      <dgm:prSet presAssocID="{3E642F61-F2D5-4F20-93C3-2EB812526715}" presName="hierRoot1" presStyleCnt="0">
        <dgm:presLayoutVars>
          <dgm:hierBranch val="init"/>
        </dgm:presLayoutVars>
      </dgm:prSet>
      <dgm:spPr/>
    </dgm:pt>
    <dgm:pt modelId="{ECC58F75-89AE-4B2A-A1AB-9433D3EE739F}" type="pres">
      <dgm:prSet presAssocID="{3E642F61-F2D5-4F20-93C3-2EB812526715}" presName="rootComposite1" presStyleCnt="0"/>
      <dgm:spPr/>
    </dgm:pt>
    <dgm:pt modelId="{6082ADF1-26E7-4BBA-A11E-FC73924FCBFE}" type="pres">
      <dgm:prSet presAssocID="{3E642F61-F2D5-4F20-93C3-2EB812526715}" presName="rootText1" presStyleLbl="node0" presStyleIdx="5" presStyleCnt="6" custAng="0" custScaleX="137971" custScaleY="298365" custLinFactX="-100000" custLinFactY="600039" custLinFactNeighborX="-134986" custLinFactNeighborY="7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A248BC6-F6CB-4302-8858-4E43DC0E8BBB}" type="pres">
      <dgm:prSet presAssocID="{3E642F61-F2D5-4F20-93C3-2EB812526715}" presName="rootConnector1" presStyleLbl="node1" presStyleIdx="0" presStyleCnt="0"/>
      <dgm:spPr/>
      <dgm:t>
        <a:bodyPr/>
        <a:lstStyle/>
        <a:p>
          <a:endParaRPr lang="en-GB"/>
        </a:p>
      </dgm:t>
    </dgm:pt>
    <dgm:pt modelId="{924597C1-BF87-4DBB-9B5B-98D3DD5BB764}" type="pres">
      <dgm:prSet presAssocID="{3E642F61-F2D5-4F20-93C3-2EB812526715}" presName="hierChild2" presStyleCnt="0"/>
      <dgm:spPr/>
    </dgm:pt>
    <dgm:pt modelId="{55C9701E-E01F-485B-9337-A78714752B32}" type="pres">
      <dgm:prSet presAssocID="{3E642F61-F2D5-4F20-93C3-2EB812526715}" presName="hierChild3" presStyleCnt="0"/>
      <dgm:spPr/>
    </dgm:pt>
  </dgm:ptLst>
  <dgm:cxnLst>
    <dgm:cxn modelId="{5C972AFA-10D4-4B1F-B5CB-30ADA613B565}" type="presOf" srcId="{AE940463-1762-46BA-9F37-80B884A326D3}" destId="{96D30ADD-041A-4CB7-A306-6B814C8B900A}" srcOrd="1" destOrd="0" presId="urn:microsoft.com/office/officeart/2005/8/layout/orgChart1"/>
    <dgm:cxn modelId="{3C91A07C-923C-4AEC-9838-DC34235F6CEA}" type="presOf" srcId="{3E642F61-F2D5-4F20-93C3-2EB812526715}" destId="{DA248BC6-F6CB-4302-8858-4E43DC0E8BBB}" srcOrd="1" destOrd="0" presId="urn:microsoft.com/office/officeart/2005/8/layout/orgChart1"/>
    <dgm:cxn modelId="{DB059BC2-D4C7-412C-8F45-D176E42915A6}" type="presOf" srcId="{FABBA8CB-C880-4B80-9C99-15F124159F3C}" destId="{E54FF379-4557-4EEE-8526-4B25F930CC4E}" srcOrd="0" destOrd="0" presId="urn:microsoft.com/office/officeart/2005/8/layout/orgChart1"/>
    <dgm:cxn modelId="{33F4089C-2E9B-4893-BC61-765D3E538F8C}" type="presOf" srcId="{94EB7EF2-F8AD-48CC-9095-F662C730554C}" destId="{4C879745-EA2D-4ECD-A062-78A944E62366}" srcOrd="0" destOrd="0" presId="urn:microsoft.com/office/officeart/2005/8/layout/orgChart1"/>
    <dgm:cxn modelId="{FB202D54-16A5-4080-9638-EDB3240C046C}" srcId="{E5D44F09-13C4-448D-9B12-353D09C94712}" destId="{3E642F61-F2D5-4F20-93C3-2EB812526715}" srcOrd="5" destOrd="0" parTransId="{4E5C913D-6648-4AAA-80E7-4A5E1554159A}" sibTransId="{CAA09586-332A-43B1-BC7F-BE231C95D01E}"/>
    <dgm:cxn modelId="{2A28CD07-F5AC-4365-9276-8958D1F32C1B}" type="presOf" srcId="{3541CC7D-EC17-4945-B19F-4EE040871B8F}" destId="{549A9472-CEF8-410D-B806-EA471E1E19D3}" srcOrd="0" destOrd="0" presId="urn:microsoft.com/office/officeart/2005/8/layout/orgChart1"/>
    <dgm:cxn modelId="{AAF254BE-D862-484E-85F9-C521A49E9A7B}" type="presOf" srcId="{E5D44F09-13C4-448D-9B12-353D09C94712}" destId="{EBE6141B-EECB-406F-8CF9-5D7A7DE4EAC5}" srcOrd="0" destOrd="0" presId="urn:microsoft.com/office/officeart/2005/8/layout/orgChart1"/>
    <dgm:cxn modelId="{3CBBDF15-88D8-4187-B7F4-79E224B13AD3}" type="presOf" srcId="{8AA1D6ED-50C0-4FC4-B942-582428E2E097}" destId="{73E42993-6A8C-4DEC-947A-CE689BCB0C69}" srcOrd="0" destOrd="0" presId="urn:microsoft.com/office/officeart/2005/8/layout/orgChart1"/>
    <dgm:cxn modelId="{3ED8C171-042A-4097-9234-0FE9F88F9708}" srcId="{E5D44F09-13C4-448D-9B12-353D09C94712}" destId="{AE940463-1762-46BA-9F37-80B884A326D3}" srcOrd="1" destOrd="0" parTransId="{E8E3EBC2-0D4A-4397-AD05-7FF732758D95}" sibTransId="{3E52FCDE-D2E5-4EF2-A6AD-BB762DEC1029}"/>
    <dgm:cxn modelId="{F8D3C2B0-CF73-444C-A14F-CF52953694D1}" type="presOf" srcId="{AE940463-1762-46BA-9F37-80B884A326D3}" destId="{B7D34493-6F8F-4824-BE1E-8819F66CD3D2}" srcOrd="0" destOrd="0" presId="urn:microsoft.com/office/officeart/2005/8/layout/orgChart1"/>
    <dgm:cxn modelId="{B811CBB7-1EB0-46A3-877A-CFD6944CD4E2}" srcId="{E5D44F09-13C4-448D-9B12-353D09C94712}" destId="{F8BB68E7-67D5-4EF0-964A-B74D44C26212}" srcOrd="2" destOrd="0" parTransId="{D54EAACE-3931-4C8F-BC27-C565DEB4D80D}" sibTransId="{AECE1523-7D3D-4BAE-BD4A-20E7B2300784}"/>
    <dgm:cxn modelId="{165F73D4-B68A-466C-9C8D-D659081FFD78}" type="presOf" srcId="{3541CC7D-EC17-4945-B19F-4EE040871B8F}" destId="{F5D8F0AC-AB89-41B2-A025-8D8ADA98CA02}" srcOrd="1" destOrd="0" presId="urn:microsoft.com/office/officeart/2005/8/layout/orgChart1"/>
    <dgm:cxn modelId="{C257723A-DD3C-45AF-AC3B-BB264B8DC6D2}" type="presOf" srcId="{1F76C4BB-51DE-45B8-8394-0A0F020EEC9D}" destId="{341059F2-4045-43E1-B5F4-43DDB1FC98CF}" srcOrd="0" destOrd="0" presId="urn:microsoft.com/office/officeart/2005/8/layout/orgChart1"/>
    <dgm:cxn modelId="{1865284B-8529-4221-B8AC-9473A2F678E0}" type="presOf" srcId="{F8BB68E7-67D5-4EF0-964A-B74D44C26212}" destId="{1F82D96D-C0BC-4BC4-BCC9-0424AD16FAA8}" srcOrd="0" destOrd="0" presId="urn:microsoft.com/office/officeart/2005/8/layout/orgChart1"/>
    <dgm:cxn modelId="{B8871B36-A548-419A-B103-6DEBBA4BB22C}" srcId="{E5D44F09-13C4-448D-9B12-353D09C94712}" destId="{85FA9E4A-9719-4705-AA11-5C84275650B6}" srcOrd="3" destOrd="0" parTransId="{BF1631DB-C4B9-475B-97A5-72E71354D233}" sibTransId="{2003CBA7-AB7F-4ACA-8485-36239F07FA68}"/>
    <dgm:cxn modelId="{B435A708-D15B-432C-A017-C8B18489E8D3}" type="presOf" srcId="{FACA5C1E-AACB-4ED8-9C50-BFE553CAE440}" destId="{ACDE0E0B-418B-425D-BA8D-7F47CF2E6399}" srcOrd="1" destOrd="0" presId="urn:microsoft.com/office/officeart/2005/8/layout/orgChart1"/>
    <dgm:cxn modelId="{5FC0F7E1-12BE-4CC8-82A6-F394A6D90D81}" type="presOf" srcId="{8AA1D6ED-50C0-4FC4-B942-582428E2E097}" destId="{C2E5BC77-8AAE-442F-A03B-21F9716795C4}" srcOrd="1" destOrd="0" presId="urn:microsoft.com/office/officeart/2005/8/layout/orgChart1"/>
    <dgm:cxn modelId="{30E302B3-4700-4CE8-A439-099B8EA98127}" type="presOf" srcId="{F8BB68E7-67D5-4EF0-964A-B74D44C26212}" destId="{09C607AC-EB87-4453-A930-D322B419921C}" srcOrd="1" destOrd="0" presId="urn:microsoft.com/office/officeart/2005/8/layout/orgChart1"/>
    <dgm:cxn modelId="{241F2871-43FF-4E50-9550-053A0DFFA76E}" type="presOf" srcId="{FABBA8CB-C880-4B80-9C99-15F124159F3C}" destId="{C3DC6345-880D-4DB3-A4A2-01702C50AB37}" srcOrd="1" destOrd="0" presId="urn:microsoft.com/office/officeart/2005/8/layout/orgChart1"/>
    <dgm:cxn modelId="{C4AC2422-EFFD-407C-9313-95288482D87D}" type="presOf" srcId="{FACA5C1E-AACB-4ED8-9C50-BFE553CAE440}" destId="{CE62D83F-A450-47AF-B53A-6E8AD00EAA48}" srcOrd="0" destOrd="0" presId="urn:microsoft.com/office/officeart/2005/8/layout/orgChart1"/>
    <dgm:cxn modelId="{1E330E72-BA1E-4B59-8182-95F78541C393}" srcId="{8AA1D6ED-50C0-4FC4-B942-582428E2E097}" destId="{3541CC7D-EC17-4945-B19F-4EE040871B8F}" srcOrd="1" destOrd="0" parTransId="{94EB7EF2-F8AD-48CC-9095-F662C730554C}" sibTransId="{A2151CE8-62D9-4A53-A150-A554C3900697}"/>
    <dgm:cxn modelId="{0442D022-EE9E-42F8-AC7C-AFBFBF0FDA37}" type="presOf" srcId="{85FA9E4A-9719-4705-AA11-5C84275650B6}" destId="{EC9E24CC-3B6D-4BEA-8F62-A0384C135B2F}" srcOrd="1" destOrd="0" presId="urn:microsoft.com/office/officeart/2005/8/layout/orgChart1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FE186934-C667-4110-BE61-DD824B49DB35}" type="presOf" srcId="{3E642F61-F2D5-4F20-93C3-2EB812526715}" destId="{6082ADF1-26E7-4BBA-A11E-FC73924FCBFE}" srcOrd="0" destOrd="0" presId="urn:microsoft.com/office/officeart/2005/8/layout/orgChart1"/>
    <dgm:cxn modelId="{5D94951C-DB44-4DCB-A8A9-79E20CCD38F2}" srcId="{E5D44F09-13C4-448D-9B12-353D09C94712}" destId="{FABBA8CB-C880-4B80-9C99-15F124159F3C}" srcOrd="4" destOrd="0" parTransId="{5E51506C-CCD9-4EF5-B16A-3CDC7EECDEC5}" sibTransId="{EE82D059-F4FC-4CAD-B3BA-11BBFFF43377}"/>
    <dgm:cxn modelId="{3B99C358-2F0A-4657-A82A-4195C6233B27}" type="presOf" srcId="{85FA9E4A-9719-4705-AA11-5C84275650B6}" destId="{5D7AEBA2-1D96-4FE9-B3A7-ED377D7060D9}" srcOrd="0" destOrd="0" presId="urn:microsoft.com/office/officeart/2005/8/layout/orgChart1"/>
    <dgm:cxn modelId="{3523FD8A-6F4A-4791-A4E9-830FAEAAAC04}" type="presParOf" srcId="{EBE6141B-EECB-406F-8CF9-5D7A7DE4EAC5}" destId="{D6CD46A3-2965-41F2-A139-6BFB0EDD3827}" srcOrd="0" destOrd="0" presId="urn:microsoft.com/office/officeart/2005/8/layout/orgChart1"/>
    <dgm:cxn modelId="{0252D9D6-C1A7-4544-8E89-AE9B1D560E8E}" type="presParOf" srcId="{D6CD46A3-2965-41F2-A139-6BFB0EDD3827}" destId="{B5262786-F85C-4D32-ADE7-B7A222368651}" srcOrd="0" destOrd="0" presId="urn:microsoft.com/office/officeart/2005/8/layout/orgChart1"/>
    <dgm:cxn modelId="{553B3AAE-D24B-4423-BD8E-96504715C977}" type="presParOf" srcId="{B5262786-F85C-4D32-ADE7-B7A222368651}" destId="{73E42993-6A8C-4DEC-947A-CE689BCB0C69}" srcOrd="0" destOrd="0" presId="urn:microsoft.com/office/officeart/2005/8/layout/orgChart1"/>
    <dgm:cxn modelId="{1615BB12-BFC9-4F4F-B207-3634F9BAC0F0}" type="presParOf" srcId="{B5262786-F85C-4D32-ADE7-B7A222368651}" destId="{C2E5BC77-8AAE-442F-A03B-21F9716795C4}" srcOrd="1" destOrd="0" presId="urn:microsoft.com/office/officeart/2005/8/layout/orgChart1"/>
    <dgm:cxn modelId="{CF0B49E9-25E1-443E-8CBE-0C6CB3E0E597}" type="presParOf" srcId="{D6CD46A3-2965-41F2-A139-6BFB0EDD3827}" destId="{A5A7BC98-A96E-49B9-9D29-74EF91E81B27}" srcOrd="1" destOrd="0" presId="urn:microsoft.com/office/officeart/2005/8/layout/orgChart1"/>
    <dgm:cxn modelId="{CB06D7DD-77EA-4D50-A510-6B3D29F3A241}" type="presParOf" srcId="{A5A7BC98-A96E-49B9-9D29-74EF91E81B27}" destId="{341059F2-4045-43E1-B5F4-43DDB1FC98CF}" srcOrd="0" destOrd="0" presId="urn:microsoft.com/office/officeart/2005/8/layout/orgChart1"/>
    <dgm:cxn modelId="{D91ABAD4-646E-4616-980D-14E8B4ED08EC}" type="presParOf" srcId="{A5A7BC98-A96E-49B9-9D29-74EF91E81B27}" destId="{08F72A3E-4DDB-49C8-A39A-5025CAB4BEC3}" srcOrd="1" destOrd="0" presId="urn:microsoft.com/office/officeart/2005/8/layout/orgChart1"/>
    <dgm:cxn modelId="{FA5F9341-F842-4566-AD42-DA716C736F97}" type="presParOf" srcId="{08F72A3E-4DDB-49C8-A39A-5025CAB4BEC3}" destId="{1FB44A53-37DD-44B1-9548-C427AFB0180F}" srcOrd="0" destOrd="0" presId="urn:microsoft.com/office/officeart/2005/8/layout/orgChart1"/>
    <dgm:cxn modelId="{75A7FBB9-3AB9-4748-A12D-593AB4206578}" type="presParOf" srcId="{1FB44A53-37DD-44B1-9548-C427AFB0180F}" destId="{CE62D83F-A450-47AF-B53A-6E8AD00EAA48}" srcOrd="0" destOrd="0" presId="urn:microsoft.com/office/officeart/2005/8/layout/orgChart1"/>
    <dgm:cxn modelId="{D97D2952-1B3D-4CB9-8D45-2523CF33A095}" type="presParOf" srcId="{1FB44A53-37DD-44B1-9548-C427AFB0180F}" destId="{ACDE0E0B-418B-425D-BA8D-7F47CF2E6399}" srcOrd="1" destOrd="0" presId="urn:microsoft.com/office/officeart/2005/8/layout/orgChart1"/>
    <dgm:cxn modelId="{B641A868-63E1-419A-919A-916944087560}" type="presParOf" srcId="{08F72A3E-4DDB-49C8-A39A-5025CAB4BEC3}" destId="{AEACD3EA-A6D9-4A9E-A9F0-D9ABFE5E873D}" srcOrd="1" destOrd="0" presId="urn:microsoft.com/office/officeart/2005/8/layout/orgChart1"/>
    <dgm:cxn modelId="{18680E62-A48D-4220-BEF6-15B332FA69FA}" type="presParOf" srcId="{08F72A3E-4DDB-49C8-A39A-5025CAB4BEC3}" destId="{F24B981E-3E6E-45BD-A5AE-7194E1B6F41F}" srcOrd="2" destOrd="0" presId="urn:microsoft.com/office/officeart/2005/8/layout/orgChart1"/>
    <dgm:cxn modelId="{1674BAF8-6DC9-41A7-80A5-27AE8BE8B7E6}" type="presParOf" srcId="{A5A7BC98-A96E-49B9-9D29-74EF91E81B27}" destId="{4C879745-EA2D-4ECD-A062-78A944E62366}" srcOrd="2" destOrd="0" presId="urn:microsoft.com/office/officeart/2005/8/layout/orgChart1"/>
    <dgm:cxn modelId="{D2FAC0B8-E4C1-408D-8D62-B9AF5101F1B7}" type="presParOf" srcId="{A5A7BC98-A96E-49B9-9D29-74EF91E81B27}" destId="{DEA912C8-A03E-45C0-B56C-E4A1D3FB7301}" srcOrd="3" destOrd="0" presId="urn:microsoft.com/office/officeart/2005/8/layout/orgChart1"/>
    <dgm:cxn modelId="{89D70AF8-97B3-4B24-B28C-2A5C86704C79}" type="presParOf" srcId="{DEA912C8-A03E-45C0-B56C-E4A1D3FB7301}" destId="{43A87811-EC26-45A6-85E6-6C26354E794A}" srcOrd="0" destOrd="0" presId="urn:microsoft.com/office/officeart/2005/8/layout/orgChart1"/>
    <dgm:cxn modelId="{3DE8DFA5-43B6-41A4-9A24-7E9B4BF359AC}" type="presParOf" srcId="{43A87811-EC26-45A6-85E6-6C26354E794A}" destId="{549A9472-CEF8-410D-B806-EA471E1E19D3}" srcOrd="0" destOrd="0" presId="urn:microsoft.com/office/officeart/2005/8/layout/orgChart1"/>
    <dgm:cxn modelId="{F1277D1A-F180-4FAE-8F59-0C28881AE774}" type="presParOf" srcId="{43A87811-EC26-45A6-85E6-6C26354E794A}" destId="{F5D8F0AC-AB89-41B2-A025-8D8ADA98CA02}" srcOrd="1" destOrd="0" presId="urn:microsoft.com/office/officeart/2005/8/layout/orgChart1"/>
    <dgm:cxn modelId="{D21620B5-E03A-4A29-BBC3-53AD6CF2225A}" type="presParOf" srcId="{DEA912C8-A03E-45C0-B56C-E4A1D3FB7301}" destId="{7A9ACF45-A754-4769-8510-5B416CFBDBFE}" srcOrd="1" destOrd="0" presId="urn:microsoft.com/office/officeart/2005/8/layout/orgChart1"/>
    <dgm:cxn modelId="{91A55E97-8C14-4A7A-9BDF-B4B5B8548940}" type="presParOf" srcId="{DEA912C8-A03E-45C0-B56C-E4A1D3FB7301}" destId="{B440DB50-09C2-45A9-8238-17B1D0DE101C}" srcOrd="2" destOrd="0" presId="urn:microsoft.com/office/officeart/2005/8/layout/orgChart1"/>
    <dgm:cxn modelId="{2171A772-0B7C-4071-8C5C-7F1A4AB628F9}" type="presParOf" srcId="{D6CD46A3-2965-41F2-A139-6BFB0EDD3827}" destId="{B60C4072-3D3D-4D49-A6FD-3D04A1CBE534}" srcOrd="2" destOrd="0" presId="urn:microsoft.com/office/officeart/2005/8/layout/orgChart1"/>
    <dgm:cxn modelId="{7F78B158-81A3-4ACD-8817-B235B396F05D}" type="presParOf" srcId="{EBE6141B-EECB-406F-8CF9-5D7A7DE4EAC5}" destId="{1D55C01F-5D6A-4E41-A454-2A4105AB6AD0}" srcOrd="1" destOrd="0" presId="urn:microsoft.com/office/officeart/2005/8/layout/orgChart1"/>
    <dgm:cxn modelId="{8A495C27-3D43-41F5-9D6F-97705A377243}" type="presParOf" srcId="{1D55C01F-5D6A-4E41-A454-2A4105AB6AD0}" destId="{0438654E-5A42-4A8D-A941-5AA65E22C1BF}" srcOrd="0" destOrd="0" presId="urn:microsoft.com/office/officeart/2005/8/layout/orgChart1"/>
    <dgm:cxn modelId="{1AE0E9F9-4222-4B59-BD20-E00A3AD9B010}" type="presParOf" srcId="{0438654E-5A42-4A8D-A941-5AA65E22C1BF}" destId="{B7D34493-6F8F-4824-BE1E-8819F66CD3D2}" srcOrd="0" destOrd="0" presId="urn:microsoft.com/office/officeart/2005/8/layout/orgChart1"/>
    <dgm:cxn modelId="{77DE3510-5889-4D9C-93DA-4C81084B46F9}" type="presParOf" srcId="{0438654E-5A42-4A8D-A941-5AA65E22C1BF}" destId="{96D30ADD-041A-4CB7-A306-6B814C8B900A}" srcOrd="1" destOrd="0" presId="urn:microsoft.com/office/officeart/2005/8/layout/orgChart1"/>
    <dgm:cxn modelId="{13BBECEC-7818-49B0-BFC6-685A4F7DB83F}" type="presParOf" srcId="{1D55C01F-5D6A-4E41-A454-2A4105AB6AD0}" destId="{E94FEEA3-7284-47A1-8D93-9ED8D21A230B}" srcOrd="1" destOrd="0" presId="urn:microsoft.com/office/officeart/2005/8/layout/orgChart1"/>
    <dgm:cxn modelId="{84EB0267-7F27-478B-A2FE-64E2A88B8EFE}" type="presParOf" srcId="{1D55C01F-5D6A-4E41-A454-2A4105AB6AD0}" destId="{F277A117-0B8D-4762-AA4E-AD1BA6CF027A}" srcOrd="2" destOrd="0" presId="urn:microsoft.com/office/officeart/2005/8/layout/orgChart1"/>
    <dgm:cxn modelId="{8380078A-C06C-43AC-935B-41FDF695AB29}" type="presParOf" srcId="{EBE6141B-EECB-406F-8CF9-5D7A7DE4EAC5}" destId="{811FAA97-1CE2-4505-BA2A-829573923AE3}" srcOrd="2" destOrd="0" presId="urn:microsoft.com/office/officeart/2005/8/layout/orgChart1"/>
    <dgm:cxn modelId="{CAC8390D-C8BD-440C-97B5-2F03DED1026D}" type="presParOf" srcId="{811FAA97-1CE2-4505-BA2A-829573923AE3}" destId="{EC2077EF-B39E-4B2F-915D-08ADC7A669CC}" srcOrd="0" destOrd="0" presId="urn:microsoft.com/office/officeart/2005/8/layout/orgChart1"/>
    <dgm:cxn modelId="{218A285B-6ECC-4F03-84C2-F8D40DBC0A91}" type="presParOf" srcId="{EC2077EF-B39E-4B2F-915D-08ADC7A669CC}" destId="{1F82D96D-C0BC-4BC4-BCC9-0424AD16FAA8}" srcOrd="0" destOrd="0" presId="urn:microsoft.com/office/officeart/2005/8/layout/orgChart1"/>
    <dgm:cxn modelId="{679AB36F-7712-4FE9-A1EC-A63E44920786}" type="presParOf" srcId="{EC2077EF-B39E-4B2F-915D-08ADC7A669CC}" destId="{09C607AC-EB87-4453-A930-D322B419921C}" srcOrd="1" destOrd="0" presId="urn:microsoft.com/office/officeart/2005/8/layout/orgChart1"/>
    <dgm:cxn modelId="{364A941E-5972-4C69-820F-B4D652500D93}" type="presParOf" srcId="{811FAA97-1CE2-4505-BA2A-829573923AE3}" destId="{D5F8945A-6E61-4762-B38D-511832D20AF2}" srcOrd="1" destOrd="0" presId="urn:microsoft.com/office/officeart/2005/8/layout/orgChart1"/>
    <dgm:cxn modelId="{77C2EE6D-F375-4C67-8504-409611D1556E}" type="presParOf" srcId="{811FAA97-1CE2-4505-BA2A-829573923AE3}" destId="{29A588A0-C6EA-4381-B41D-9EABB02B44EE}" srcOrd="2" destOrd="0" presId="urn:microsoft.com/office/officeart/2005/8/layout/orgChart1"/>
    <dgm:cxn modelId="{58EA77D5-3C43-45A3-8462-9A2FDFB6D6F3}" type="presParOf" srcId="{EBE6141B-EECB-406F-8CF9-5D7A7DE4EAC5}" destId="{17426CC4-59C5-476B-9868-1D059CDBB0F8}" srcOrd="3" destOrd="0" presId="urn:microsoft.com/office/officeart/2005/8/layout/orgChart1"/>
    <dgm:cxn modelId="{76A41E59-E2F8-4C55-B71E-E2051639A760}" type="presParOf" srcId="{17426CC4-59C5-476B-9868-1D059CDBB0F8}" destId="{0B43F44A-269C-48C9-AEDD-01EE09B4E242}" srcOrd="0" destOrd="0" presId="urn:microsoft.com/office/officeart/2005/8/layout/orgChart1"/>
    <dgm:cxn modelId="{8E54D996-7A1A-448E-9522-23B5293FCBFD}" type="presParOf" srcId="{0B43F44A-269C-48C9-AEDD-01EE09B4E242}" destId="{5D7AEBA2-1D96-4FE9-B3A7-ED377D7060D9}" srcOrd="0" destOrd="0" presId="urn:microsoft.com/office/officeart/2005/8/layout/orgChart1"/>
    <dgm:cxn modelId="{AC1BF369-CDB6-45BC-B82E-51F4B437FD09}" type="presParOf" srcId="{0B43F44A-269C-48C9-AEDD-01EE09B4E242}" destId="{EC9E24CC-3B6D-4BEA-8F62-A0384C135B2F}" srcOrd="1" destOrd="0" presId="urn:microsoft.com/office/officeart/2005/8/layout/orgChart1"/>
    <dgm:cxn modelId="{3268946E-A5F5-447D-B116-D42B07F9379E}" type="presParOf" srcId="{17426CC4-59C5-476B-9868-1D059CDBB0F8}" destId="{9AFA9A77-691C-486F-98B6-056B0BAB2D26}" srcOrd="1" destOrd="0" presId="urn:microsoft.com/office/officeart/2005/8/layout/orgChart1"/>
    <dgm:cxn modelId="{27C402D5-AD5F-4DFA-A07B-B1585343D2BC}" type="presParOf" srcId="{17426CC4-59C5-476B-9868-1D059CDBB0F8}" destId="{2805E2FC-1A3D-4ED6-A4FF-CBA84FB72A52}" srcOrd="2" destOrd="0" presId="urn:microsoft.com/office/officeart/2005/8/layout/orgChart1"/>
    <dgm:cxn modelId="{80E857FF-0C55-41C9-8F8F-91051E64D44A}" type="presParOf" srcId="{EBE6141B-EECB-406F-8CF9-5D7A7DE4EAC5}" destId="{D6044025-6C22-4CF2-AB60-5BA680EB2EA5}" srcOrd="4" destOrd="0" presId="urn:microsoft.com/office/officeart/2005/8/layout/orgChart1"/>
    <dgm:cxn modelId="{2F1B746D-9C49-4660-91A2-30484362AA35}" type="presParOf" srcId="{D6044025-6C22-4CF2-AB60-5BA680EB2EA5}" destId="{76918B7A-7D0E-41BB-989D-A8D4695E186D}" srcOrd="0" destOrd="0" presId="urn:microsoft.com/office/officeart/2005/8/layout/orgChart1"/>
    <dgm:cxn modelId="{067EBF9A-BCE8-4077-94C5-3FE4E1FA21C6}" type="presParOf" srcId="{76918B7A-7D0E-41BB-989D-A8D4695E186D}" destId="{E54FF379-4557-4EEE-8526-4B25F930CC4E}" srcOrd="0" destOrd="0" presId="urn:microsoft.com/office/officeart/2005/8/layout/orgChart1"/>
    <dgm:cxn modelId="{01D46B09-7392-4329-90F3-75EF9050F7F8}" type="presParOf" srcId="{76918B7A-7D0E-41BB-989D-A8D4695E186D}" destId="{C3DC6345-880D-4DB3-A4A2-01702C50AB37}" srcOrd="1" destOrd="0" presId="urn:microsoft.com/office/officeart/2005/8/layout/orgChart1"/>
    <dgm:cxn modelId="{90AAF5BB-82B7-4026-ACEF-2652E0456FD3}" type="presParOf" srcId="{D6044025-6C22-4CF2-AB60-5BA680EB2EA5}" destId="{C6FB7BC1-E129-4E9E-BA5E-1ED59AC1FD44}" srcOrd="1" destOrd="0" presId="urn:microsoft.com/office/officeart/2005/8/layout/orgChart1"/>
    <dgm:cxn modelId="{938F8E64-3DBE-44C2-9EAB-9DDB0D61F0A5}" type="presParOf" srcId="{D6044025-6C22-4CF2-AB60-5BA680EB2EA5}" destId="{7B954BBC-04E7-4314-B39C-02780DDF1E69}" srcOrd="2" destOrd="0" presId="urn:microsoft.com/office/officeart/2005/8/layout/orgChart1"/>
    <dgm:cxn modelId="{F1192CF1-97A4-410D-A270-6FBB3FDBB4BE}" type="presParOf" srcId="{EBE6141B-EECB-406F-8CF9-5D7A7DE4EAC5}" destId="{FF039847-8529-41C5-B51C-253559822F20}" srcOrd="5" destOrd="0" presId="urn:microsoft.com/office/officeart/2005/8/layout/orgChart1"/>
    <dgm:cxn modelId="{E4267F97-E9FD-4B84-889E-DD9EB3AE4AE7}" type="presParOf" srcId="{FF039847-8529-41C5-B51C-253559822F20}" destId="{ECC58F75-89AE-4B2A-A1AB-9433D3EE739F}" srcOrd="0" destOrd="0" presId="urn:microsoft.com/office/officeart/2005/8/layout/orgChart1"/>
    <dgm:cxn modelId="{07DC1639-AECC-4AC5-B3F2-C7D48005BF36}" type="presParOf" srcId="{ECC58F75-89AE-4B2A-A1AB-9433D3EE739F}" destId="{6082ADF1-26E7-4BBA-A11E-FC73924FCBFE}" srcOrd="0" destOrd="0" presId="urn:microsoft.com/office/officeart/2005/8/layout/orgChart1"/>
    <dgm:cxn modelId="{573DB0E5-EE58-4B58-BA0F-5BBF46BD1A7A}" type="presParOf" srcId="{ECC58F75-89AE-4B2A-A1AB-9433D3EE739F}" destId="{DA248BC6-F6CB-4302-8858-4E43DC0E8BBB}" srcOrd="1" destOrd="0" presId="urn:microsoft.com/office/officeart/2005/8/layout/orgChart1"/>
    <dgm:cxn modelId="{D1DB18C4-1EC8-4569-AA6E-9598DDB0905F}" type="presParOf" srcId="{FF039847-8529-41C5-B51C-253559822F20}" destId="{924597C1-BF87-4DBB-9B5B-98D3DD5BB764}" srcOrd="1" destOrd="0" presId="urn:microsoft.com/office/officeart/2005/8/layout/orgChart1"/>
    <dgm:cxn modelId="{B90A235E-83DB-431C-9ED2-6DF96606D8FB}" type="presParOf" srcId="{FF039847-8529-41C5-B51C-253559822F20}" destId="{55C9701E-E01F-485B-9337-A78714752B32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400" b="1" dirty="0" smtClean="0"/>
            <a:t>أطراف العملية</a:t>
          </a:r>
          <a:endParaRPr lang="en-GB" sz="24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/>
          <a:endParaRPr lang="en-GB" sz="2000" b="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AE940463-1762-46BA-9F37-80B884A326D3}">
      <dgm:prSet custT="1"/>
      <dgm:spPr>
        <a:solidFill>
          <a:srgbClr val="00B0F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الطرف المدين</a:t>
          </a:r>
        </a:p>
      </dgm:t>
    </dgm:pt>
    <dgm:pt modelId="{E8E3EBC2-0D4A-4397-AD05-7FF732758D95}" type="parTrans" cxnId="{3ED8C171-042A-4097-9234-0FE9F88F9708}">
      <dgm:prSet/>
      <dgm:spPr/>
      <dgm:t>
        <a:bodyPr/>
        <a:lstStyle/>
        <a:p>
          <a:endParaRPr lang="en-GB"/>
        </a:p>
      </dgm:t>
    </dgm:pt>
    <dgm:pt modelId="{3E52FCDE-D2E5-4EF2-A6AD-BB762DEC1029}" type="sibTrans" cxnId="{3ED8C171-042A-4097-9234-0FE9F88F9708}">
      <dgm:prSet/>
      <dgm:spPr/>
      <dgm:t>
        <a:bodyPr/>
        <a:lstStyle/>
        <a:p>
          <a:endParaRPr lang="en-GB"/>
        </a:p>
      </dgm:t>
    </dgm:pt>
    <dgm:pt modelId="{F8BB68E7-67D5-4EF0-964A-B74D44C26212}">
      <dgm:prSet custT="1"/>
      <dgm:spPr>
        <a:solidFill>
          <a:srgbClr val="FFFF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الدائنون</a:t>
          </a:r>
        </a:p>
      </dgm:t>
    </dgm:pt>
    <dgm:pt modelId="{D54EAACE-3931-4C8F-BC27-C565DEB4D80D}" type="parTrans" cxnId="{B811CBB7-1EB0-46A3-877A-CFD6944CD4E2}">
      <dgm:prSet/>
      <dgm:spPr/>
      <dgm:t>
        <a:bodyPr/>
        <a:lstStyle/>
        <a:p>
          <a:endParaRPr lang="en-GB"/>
        </a:p>
      </dgm:t>
    </dgm:pt>
    <dgm:pt modelId="{AECE1523-7D3D-4BAE-BD4A-20E7B2300784}" type="sibTrans" cxnId="{B811CBB7-1EB0-46A3-877A-CFD6944CD4E2}">
      <dgm:prSet/>
      <dgm:spPr/>
      <dgm:t>
        <a:bodyPr/>
        <a:lstStyle/>
        <a:p>
          <a:endParaRPr lang="en-GB"/>
        </a:p>
      </dgm:t>
    </dgm:pt>
    <dgm:pt modelId="{FABBA8CB-C880-4B80-9C99-15F124159F3C}">
      <dgm:prSet custT="1"/>
      <dgm:spPr>
        <a:solidFill>
          <a:srgbClr val="FF00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- خصم</a:t>
          </a:r>
          <a:endParaRPr lang="en-GB" sz="2000" dirty="0"/>
        </a:p>
      </dgm:t>
    </dgm:pt>
    <dgm:pt modelId="{5E51506C-CCD9-4EF5-B16A-3CDC7EECDEC5}" type="parTrans" cxnId="{5D94951C-DB44-4DCB-A8A9-79E20CCD38F2}">
      <dgm:prSet/>
      <dgm:spPr/>
      <dgm:t>
        <a:bodyPr/>
        <a:lstStyle/>
        <a:p>
          <a:endParaRPr lang="en-GB"/>
        </a:p>
      </dgm:t>
    </dgm:pt>
    <dgm:pt modelId="{EE82D059-F4FC-4CAD-B3BA-11BBFFF43377}" type="sibTrans" cxnId="{5D94951C-DB44-4DCB-A8A9-79E20CCD38F2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chemeClr val="bg2">
            <a:lumMod val="90000"/>
          </a:schemeClr>
        </a:solidFill>
      </dgm:spPr>
      <dgm:t>
        <a:bodyPr/>
        <a:lstStyle/>
        <a:p>
          <a:endParaRPr lang="en-GB" sz="2000" dirty="0">
            <a:solidFill>
              <a:schemeClr val="tx1"/>
            </a:solidFill>
          </a:endParaRPr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4" custAng="0" custFlipVert="0" custScaleX="249801" custScaleY="161448" custLinFactX="740" custLinFactNeighborX="100000" custLinFactNeighborY="-114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2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2" custScaleX="255794" custScaleY="679187" custLinFactNeighborX="52463" custLinFactNeighborY="-466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2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1" presStyleCnt="2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1" presStyleCnt="2" custScaleX="281397" custScaleY="667588" custLinFactX="59369" custLinFactNeighborX="100000" custLinFactNeighborY="-466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1" presStyleCnt="2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  <dgm:pt modelId="{1D55C01F-5D6A-4E41-A454-2A4105AB6AD0}" type="pres">
      <dgm:prSet presAssocID="{AE940463-1762-46BA-9F37-80B884A326D3}" presName="hierRoot1" presStyleCnt="0">
        <dgm:presLayoutVars>
          <dgm:hierBranch val="init"/>
        </dgm:presLayoutVars>
      </dgm:prSet>
      <dgm:spPr/>
    </dgm:pt>
    <dgm:pt modelId="{0438654E-5A42-4A8D-A941-5AA65E22C1BF}" type="pres">
      <dgm:prSet presAssocID="{AE940463-1762-46BA-9F37-80B884A326D3}" presName="rootComposite1" presStyleCnt="0"/>
      <dgm:spPr/>
    </dgm:pt>
    <dgm:pt modelId="{B7D34493-6F8F-4824-BE1E-8819F66CD3D2}" type="pres">
      <dgm:prSet presAssocID="{AE940463-1762-46BA-9F37-80B884A326D3}" presName="rootText1" presStyleLbl="node0" presStyleIdx="1" presStyleCnt="4" custScaleX="131757" custScaleY="115906" custLinFactX="4111" custLinFactY="100000" custLinFactNeighborX="100000" custLinFactNeighborY="105849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6D30ADD-041A-4CB7-A306-6B814C8B900A}" type="pres">
      <dgm:prSet presAssocID="{AE940463-1762-46BA-9F37-80B884A326D3}" presName="rootConnector1" presStyleLbl="node1" presStyleIdx="0" presStyleCnt="0"/>
      <dgm:spPr/>
      <dgm:t>
        <a:bodyPr/>
        <a:lstStyle/>
        <a:p>
          <a:endParaRPr lang="en-GB"/>
        </a:p>
      </dgm:t>
    </dgm:pt>
    <dgm:pt modelId="{E94FEEA3-7284-47A1-8D93-9ED8D21A230B}" type="pres">
      <dgm:prSet presAssocID="{AE940463-1762-46BA-9F37-80B884A326D3}" presName="hierChild2" presStyleCnt="0"/>
      <dgm:spPr/>
    </dgm:pt>
    <dgm:pt modelId="{F277A117-0B8D-4762-AA4E-AD1BA6CF027A}" type="pres">
      <dgm:prSet presAssocID="{AE940463-1762-46BA-9F37-80B884A326D3}" presName="hierChild3" presStyleCnt="0"/>
      <dgm:spPr/>
    </dgm:pt>
    <dgm:pt modelId="{811FAA97-1CE2-4505-BA2A-829573923AE3}" type="pres">
      <dgm:prSet presAssocID="{F8BB68E7-67D5-4EF0-964A-B74D44C26212}" presName="hierRoot1" presStyleCnt="0">
        <dgm:presLayoutVars>
          <dgm:hierBranch val="init"/>
        </dgm:presLayoutVars>
      </dgm:prSet>
      <dgm:spPr/>
    </dgm:pt>
    <dgm:pt modelId="{EC2077EF-B39E-4B2F-915D-08ADC7A669CC}" type="pres">
      <dgm:prSet presAssocID="{F8BB68E7-67D5-4EF0-964A-B74D44C26212}" presName="rootComposite1" presStyleCnt="0"/>
      <dgm:spPr/>
    </dgm:pt>
    <dgm:pt modelId="{1F82D96D-C0BC-4BC4-BCC9-0424AD16FAA8}" type="pres">
      <dgm:prSet presAssocID="{F8BB68E7-67D5-4EF0-964A-B74D44C26212}" presName="rootText1" presStyleLbl="node0" presStyleIdx="2" presStyleCnt="4" custScaleX="116350" custLinFactY="200000" custLinFactNeighborX="-42059" custLinFactNeighborY="20168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9C607AC-EB87-4453-A930-D322B419921C}" type="pres">
      <dgm:prSet presAssocID="{F8BB68E7-67D5-4EF0-964A-B74D44C26212}" presName="rootConnector1" presStyleLbl="node1" presStyleIdx="0" presStyleCnt="0"/>
      <dgm:spPr/>
      <dgm:t>
        <a:bodyPr/>
        <a:lstStyle/>
        <a:p>
          <a:endParaRPr lang="en-GB"/>
        </a:p>
      </dgm:t>
    </dgm:pt>
    <dgm:pt modelId="{D5F8945A-6E61-4762-B38D-511832D20AF2}" type="pres">
      <dgm:prSet presAssocID="{F8BB68E7-67D5-4EF0-964A-B74D44C26212}" presName="hierChild2" presStyleCnt="0"/>
      <dgm:spPr/>
    </dgm:pt>
    <dgm:pt modelId="{29A588A0-C6EA-4381-B41D-9EABB02B44EE}" type="pres">
      <dgm:prSet presAssocID="{F8BB68E7-67D5-4EF0-964A-B74D44C26212}" presName="hierChild3" presStyleCnt="0"/>
      <dgm:spPr/>
    </dgm:pt>
    <dgm:pt modelId="{D6044025-6C22-4CF2-AB60-5BA680EB2EA5}" type="pres">
      <dgm:prSet presAssocID="{FABBA8CB-C880-4B80-9C99-15F124159F3C}" presName="hierRoot1" presStyleCnt="0">
        <dgm:presLayoutVars>
          <dgm:hierBranch val="init"/>
        </dgm:presLayoutVars>
      </dgm:prSet>
      <dgm:spPr/>
    </dgm:pt>
    <dgm:pt modelId="{76918B7A-7D0E-41BB-989D-A8D4695E186D}" type="pres">
      <dgm:prSet presAssocID="{FABBA8CB-C880-4B80-9C99-15F124159F3C}" presName="rootComposite1" presStyleCnt="0"/>
      <dgm:spPr/>
    </dgm:pt>
    <dgm:pt modelId="{E54FF379-4557-4EEE-8526-4B25F930CC4E}" type="pres">
      <dgm:prSet presAssocID="{FABBA8CB-C880-4B80-9C99-15F124159F3C}" presName="rootText1" presStyleLbl="node0" presStyleIdx="3" presStyleCnt="4" custScaleX="96606" custScaleY="87986" custLinFactX="-64867" custLinFactY="300000" custLinFactNeighborX="-100000" custLinFactNeighborY="30320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3DC6345-880D-4DB3-A4A2-01702C50AB37}" type="pres">
      <dgm:prSet presAssocID="{FABBA8CB-C880-4B80-9C99-15F124159F3C}" presName="rootConnector1" presStyleLbl="node1" presStyleIdx="0" presStyleCnt="0"/>
      <dgm:spPr/>
      <dgm:t>
        <a:bodyPr/>
        <a:lstStyle/>
        <a:p>
          <a:endParaRPr lang="en-GB"/>
        </a:p>
      </dgm:t>
    </dgm:pt>
    <dgm:pt modelId="{C6FB7BC1-E129-4E9E-BA5E-1ED59AC1FD44}" type="pres">
      <dgm:prSet presAssocID="{FABBA8CB-C880-4B80-9C99-15F124159F3C}" presName="hierChild2" presStyleCnt="0"/>
      <dgm:spPr/>
    </dgm:pt>
    <dgm:pt modelId="{7B954BBC-04E7-4314-B39C-02780DDF1E69}" type="pres">
      <dgm:prSet presAssocID="{FABBA8CB-C880-4B80-9C99-15F124159F3C}" presName="hierChild3" presStyleCnt="0"/>
      <dgm:spPr/>
    </dgm:pt>
  </dgm:ptLst>
  <dgm:cxnLst>
    <dgm:cxn modelId="{A42BBFFC-5107-4442-9B78-213020E61B02}" type="presOf" srcId="{FACA5C1E-AACB-4ED8-9C50-BFE553CAE440}" destId="{ACDE0E0B-418B-425D-BA8D-7F47CF2E6399}" srcOrd="1" destOrd="0" presId="urn:microsoft.com/office/officeart/2005/8/layout/orgChart1"/>
    <dgm:cxn modelId="{8E30FE9C-635F-4CA9-841A-6587D0719906}" type="presOf" srcId="{F8BB68E7-67D5-4EF0-964A-B74D44C26212}" destId="{1F82D96D-C0BC-4BC4-BCC9-0424AD16FAA8}" srcOrd="0" destOrd="0" presId="urn:microsoft.com/office/officeart/2005/8/layout/orgChart1"/>
    <dgm:cxn modelId="{966533F3-427F-497F-84D9-87329C8C294A}" type="presOf" srcId="{8AA1D6ED-50C0-4FC4-B942-582428E2E097}" destId="{73E42993-6A8C-4DEC-947A-CE689BCB0C69}" srcOrd="0" destOrd="0" presId="urn:microsoft.com/office/officeart/2005/8/layout/orgChart1"/>
    <dgm:cxn modelId="{A21D002A-E515-445A-B521-09EE4C3F6325}" type="presOf" srcId="{3541CC7D-EC17-4945-B19F-4EE040871B8F}" destId="{549A9472-CEF8-410D-B806-EA471E1E19D3}" srcOrd="0" destOrd="0" presId="urn:microsoft.com/office/officeart/2005/8/layout/orgChart1"/>
    <dgm:cxn modelId="{289B76F6-22EC-41EA-8B99-43A866A293DA}" type="presOf" srcId="{F8BB68E7-67D5-4EF0-964A-B74D44C26212}" destId="{09C607AC-EB87-4453-A930-D322B419921C}" srcOrd="1" destOrd="0" presId="urn:microsoft.com/office/officeart/2005/8/layout/orgChart1"/>
    <dgm:cxn modelId="{38DA6DE4-7B69-4FE2-9413-D58F56810BBA}" type="presOf" srcId="{94EB7EF2-F8AD-48CC-9095-F662C730554C}" destId="{4C879745-EA2D-4ECD-A062-78A944E62366}" srcOrd="0" destOrd="0" presId="urn:microsoft.com/office/officeart/2005/8/layout/orgChart1"/>
    <dgm:cxn modelId="{0BD5BF6C-8251-46FA-B68B-5E465C6C1D47}" type="presOf" srcId="{3541CC7D-EC17-4945-B19F-4EE040871B8F}" destId="{F5D8F0AC-AB89-41B2-A025-8D8ADA98CA02}" srcOrd="1" destOrd="0" presId="urn:microsoft.com/office/officeart/2005/8/layout/orgChart1"/>
    <dgm:cxn modelId="{3ED8C171-042A-4097-9234-0FE9F88F9708}" srcId="{E5D44F09-13C4-448D-9B12-353D09C94712}" destId="{AE940463-1762-46BA-9F37-80B884A326D3}" srcOrd="1" destOrd="0" parTransId="{E8E3EBC2-0D4A-4397-AD05-7FF732758D95}" sibTransId="{3E52FCDE-D2E5-4EF2-A6AD-BB762DEC1029}"/>
    <dgm:cxn modelId="{FA236E45-3A78-4E1F-B224-3259DC5A4824}" type="presOf" srcId="{AE940463-1762-46BA-9F37-80B884A326D3}" destId="{B7D34493-6F8F-4824-BE1E-8819F66CD3D2}" srcOrd="0" destOrd="0" presId="urn:microsoft.com/office/officeart/2005/8/layout/orgChart1"/>
    <dgm:cxn modelId="{81C61A3D-7D19-4C5C-8201-927D0AA1CB45}" type="presOf" srcId="{AE940463-1762-46BA-9F37-80B884A326D3}" destId="{96D30ADD-041A-4CB7-A306-6B814C8B900A}" srcOrd="1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4F613E10-4E47-4C1C-906E-2D9DC6657159}" type="presOf" srcId="{8AA1D6ED-50C0-4FC4-B942-582428E2E097}" destId="{C2E5BC77-8AAE-442F-A03B-21F9716795C4}" srcOrd="1" destOrd="0" presId="urn:microsoft.com/office/officeart/2005/8/layout/orgChart1"/>
    <dgm:cxn modelId="{28CCBE4B-ECE1-4A9B-87E7-572BD4FB8336}" type="presOf" srcId="{FABBA8CB-C880-4B80-9C99-15F124159F3C}" destId="{E54FF379-4557-4EEE-8526-4B25F930CC4E}" srcOrd="0" destOrd="0" presId="urn:microsoft.com/office/officeart/2005/8/layout/orgChart1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B811CBB7-1EB0-46A3-877A-CFD6944CD4E2}" srcId="{E5D44F09-13C4-448D-9B12-353D09C94712}" destId="{F8BB68E7-67D5-4EF0-964A-B74D44C26212}" srcOrd="2" destOrd="0" parTransId="{D54EAACE-3931-4C8F-BC27-C565DEB4D80D}" sibTransId="{AECE1523-7D3D-4BAE-BD4A-20E7B2300784}"/>
    <dgm:cxn modelId="{C05FC566-E7BC-4440-B5EA-3DE7AEA6E2B8}" type="presOf" srcId="{1F76C4BB-51DE-45B8-8394-0A0F020EEC9D}" destId="{341059F2-4045-43E1-B5F4-43DDB1FC98CF}" srcOrd="0" destOrd="0" presId="urn:microsoft.com/office/officeart/2005/8/layout/orgChart1"/>
    <dgm:cxn modelId="{951C84C8-FD52-48AB-B0A6-D0E67BA89171}" type="presOf" srcId="{FACA5C1E-AACB-4ED8-9C50-BFE553CAE440}" destId="{CE62D83F-A450-47AF-B53A-6E8AD00EAA48}" srcOrd="0" destOrd="0" presId="urn:microsoft.com/office/officeart/2005/8/layout/orgChart1"/>
    <dgm:cxn modelId="{7104D6B8-31F9-4323-AD58-50F2A1781E97}" type="presOf" srcId="{FABBA8CB-C880-4B80-9C99-15F124159F3C}" destId="{C3DC6345-880D-4DB3-A4A2-01702C50AB37}" srcOrd="1" destOrd="0" presId="urn:microsoft.com/office/officeart/2005/8/layout/orgChart1"/>
    <dgm:cxn modelId="{1E330E72-BA1E-4B59-8182-95F78541C393}" srcId="{8AA1D6ED-50C0-4FC4-B942-582428E2E097}" destId="{3541CC7D-EC17-4945-B19F-4EE040871B8F}" srcOrd="1" destOrd="0" parTransId="{94EB7EF2-F8AD-48CC-9095-F662C730554C}" sibTransId="{A2151CE8-62D9-4A53-A150-A554C3900697}"/>
    <dgm:cxn modelId="{3301CAC3-2A1A-4601-8E26-C661670F25D4}" type="presOf" srcId="{E5D44F09-13C4-448D-9B12-353D09C94712}" destId="{EBE6141B-EECB-406F-8CF9-5D7A7DE4EAC5}" srcOrd="0" destOrd="0" presId="urn:microsoft.com/office/officeart/2005/8/layout/orgChart1"/>
    <dgm:cxn modelId="{5D94951C-DB44-4DCB-A8A9-79E20CCD38F2}" srcId="{E5D44F09-13C4-448D-9B12-353D09C94712}" destId="{FABBA8CB-C880-4B80-9C99-15F124159F3C}" srcOrd="3" destOrd="0" parTransId="{5E51506C-CCD9-4EF5-B16A-3CDC7EECDEC5}" sibTransId="{EE82D059-F4FC-4CAD-B3BA-11BBFFF43377}"/>
    <dgm:cxn modelId="{283DEA2D-B758-429F-834F-8A4E42E9A8A0}" type="presParOf" srcId="{EBE6141B-EECB-406F-8CF9-5D7A7DE4EAC5}" destId="{D6CD46A3-2965-41F2-A139-6BFB0EDD3827}" srcOrd="0" destOrd="0" presId="urn:microsoft.com/office/officeart/2005/8/layout/orgChart1"/>
    <dgm:cxn modelId="{BC52880B-54AD-4090-97EE-088A17059F1B}" type="presParOf" srcId="{D6CD46A3-2965-41F2-A139-6BFB0EDD3827}" destId="{B5262786-F85C-4D32-ADE7-B7A222368651}" srcOrd="0" destOrd="0" presId="urn:microsoft.com/office/officeart/2005/8/layout/orgChart1"/>
    <dgm:cxn modelId="{D44E525C-9DFB-4CE8-A324-6E5DDB71F642}" type="presParOf" srcId="{B5262786-F85C-4D32-ADE7-B7A222368651}" destId="{73E42993-6A8C-4DEC-947A-CE689BCB0C69}" srcOrd="0" destOrd="0" presId="urn:microsoft.com/office/officeart/2005/8/layout/orgChart1"/>
    <dgm:cxn modelId="{F993C912-29EC-47AA-B614-46515D824DED}" type="presParOf" srcId="{B5262786-F85C-4D32-ADE7-B7A222368651}" destId="{C2E5BC77-8AAE-442F-A03B-21F9716795C4}" srcOrd="1" destOrd="0" presId="urn:microsoft.com/office/officeart/2005/8/layout/orgChart1"/>
    <dgm:cxn modelId="{1D70C3D2-178E-4EDC-8D70-55248084AF93}" type="presParOf" srcId="{D6CD46A3-2965-41F2-A139-6BFB0EDD3827}" destId="{A5A7BC98-A96E-49B9-9D29-74EF91E81B27}" srcOrd="1" destOrd="0" presId="urn:microsoft.com/office/officeart/2005/8/layout/orgChart1"/>
    <dgm:cxn modelId="{FE1FDFE8-B489-4860-9D18-402203234EDF}" type="presParOf" srcId="{A5A7BC98-A96E-49B9-9D29-74EF91E81B27}" destId="{341059F2-4045-43E1-B5F4-43DDB1FC98CF}" srcOrd="0" destOrd="0" presId="urn:microsoft.com/office/officeart/2005/8/layout/orgChart1"/>
    <dgm:cxn modelId="{03C34296-6472-4783-B8BE-DAA69D0F1DBE}" type="presParOf" srcId="{A5A7BC98-A96E-49B9-9D29-74EF91E81B27}" destId="{08F72A3E-4DDB-49C8-A39A-5025CAB4BEC3}" srcOrd="1" destOrd="0" presId="urn:microsoft.com/office/officeart/2005/8/layout/orgChart1"/>
    <dgm:cxn modelId="{DFCE03A4-16A1-488C-8F79-ACABAF01EB63}" type="presParOf" srcId="{08F72A3E-4DDB-49C8-A39A-5025CAB4BEC3}" destId="{1FB44A53-37DD-44B1-9548-C427AFB0180F}" srcOrd="0" destOrd="0" presId="urn:microsoft.com/office/officeart/2005/8/layout/orgChart1"/>
    <dgm:cxn modelId="{5F781638-6C27-4D58-9BE9-F1CFEEF1FC09}" type="presParOf" srcId="{1FB44A53-37DD-44B1-9548-C427AFB0180F}" destId="{CE62D83F-A450-47AF-B53A-6E8AD00EAA48}" srcOrd="0" destOrd="0" presId="urn:microsoft.com/office/officeart/2005/8/layout/orgChart1"/>
    <dgm:cxn modelId="{F6D1C722-F9FD-4BAE-9254-4B82EB4CBF28}" type="presParOf" srcId="{1FB44A53-37DD-44B1-9548-C427AFB0180F}" destId="{ACDE0E0B-418B-425D-BA8D-7F47CF2E6399}" srcOrd="1" destOrd="0" presId="urn:microsoft.com/office/officeart/2005/8/layout/orgChart1"/>
    <dgm:cxn modelId="{71A131A1-E927-4E7C-A0D9-56FABB248EAD}" type="presParOf" srcId="{08F72A3E-4DDB-49C8-A39A-5025CAB4BEC3}" destId="{AEACD3EA-A6D9-4A9E-A9F0-D9ABFE5E873D}" srcOrd="1" destOrd="0" presId="urn:microsoft.com/office/officeart/2005/8/layout/orgChart1"/>
    <dgm:cxn modelId="{A9D501FF-8C52-425E-9C94-7A47BE5A47F0}" type="presParOf" srcId="{08F72A3E-4DDB-49C8-A39A-5025CAB4BEC3}" destId="{F24B981E-3E6E-45BD-A5AE-7194E1B6F41F}" srcOrd="2" destOrd="0" presId="urn:microsoft.com/office/officeart/2005/8/layout/orgChart1"/>
    <dgm:cxn modelId="{386E3D94-4CAC-4550-9CB5-13AF7374645B}" type="presParOf" srcId="{A5A7BC98-A96E-49B9-9D29-74EF91E81B27}" destId="{4C879745-EA2D-4ECD-A062-78A944E62366}" srcOrd="2" destOrd="0" presId="urn:microsoft.com/office/officeart/2005/8/layout/orgChart1"/>
    <dgm:cxn modelId="{9489F796-96FB-4E52-9857-20869C98EED2}" type="presParOf" srcId="{A5A7BC98-A96E-49B9-9D29-74EF91E81B27}" destId="{DEA912C8-A03E-45C0-B56C-E4A1D3FB7301}" srcOrd="3" destOrd="0" presId="urn:microsoft.com/office/officeart/2005/8/layout/orgChart1"/>
    <dgm:cxn modelId="{57AC70D2-7300-480F-B66B-A3FDF147DA73}" type="presParOf" srcId="{DEA912C8-A03E-45C0-B56C-E4A1D3FB7301}" destId="{43A87811-EC26-45A6-85E6-6C26354E794A}" srcOrd="0" destOrd="0" presId="urn:microsoft.com/office/officeart/2005/8/layout/orgChart1"/>
    <dgm:cxn modelId="{9C9A00ED-8F63-4E75-9E8E-C21BFDA8E351}" type="presParOf" srcId="{43A87811-EC26-45A6-85E6-6C26354E794A}" destId="{549A9472-CEF8-410D-B806-EA471E1E19D3}" srcOrd="0" destOrd="0" presId="urn:microsoft.com/office/officeart/2005/8/layout/orgChart1"/>
    <dgm:cxn modelId="{763A8D37-CA33-4E78-8FCD-5A78F10AE662}" type="presParOf" srcId="{43A87811-EC26-45A6-85E6-6C26354E794A}" destId="{F5D8F0AC-AB89-41B2-A025-8D8ADA98CA02}" srcOrd="1" destOrd="0" presId="urn:microsoft.com/office/officeart/2005/8/layout/orgChart1"/>
    <dgm:cxn modelId="{057DD731-663B-4F2A-BDDB-3C10200F24BD}" type="presParOf" srcId="{DEA912C8-A03E-45C0-B56C-E4A1D3FB7301}" destId="{7A9ACF45-A754-4769-8510-5B416CFBDBFE}" srcOrd="1" destOrd="0" presId="urn:microsoft.com/office/officeart/2005/8/layout/orgChart1"/>
    <dgm:cxn modelId="{F32239DE-85A4-4A4B-A746-8F2A1C121D6D}" type="presParOf" srcId="{DEA912C8-A03E-45C0-B56C-E4A1D3FB7301}" destId="{B440DB50-09C2-45A9-8238-17B1D0DE101C}" srcOrd="2" destOrd="0" presId="urn:microsoft.com/office/officeart/2005/8/layout/orgChart1"/>
    <dgm:cxn modelId="{EE59BCB3-44C0-4895-8A27-F51B662E2CF1}" type="presParOf" srcId="{D6CD46A3-2965-41F2-A139-6BFB0EDD3827}" destId="{B60C4072-3D3D-4D49-A6FD-3D04A1CBE534}" srcOrd="2" destOrd="0" presId="urn:microsoft.com/office/officeart/2005/8/layout/orgChart1"/>
    <dgm:cxn modelId="{ADEEC34E-7139-487D-8B51-BA9D8C8C6BF1}" type="presParOf" srcId="{EBE6141B-EECB-406F-8CF9-5D7A7DE4EAC5}" destId="{1D55C01F-5D6A-4E41-A454-2A4105AB6AD0}" srcOrd="1" destOrd="0" presId="urn:microsoft.com/office/officeart/2005/8/layout/orgChart1"/>
    <dgm:cxn modelId="{68039E66-9307-47E1-8893-F7EE55241BF0}" type="presParOf" srcId="{1D55C01F-5D6A-4E41-A454-2A4105AB6AD0}" destId="{0438654E-5A42-4A8D-A941-5AA65E22C1BF}" srcOrd="0" destOrd="0" presId="urn:microsoft.com/office/officeart/2005/8/layout/orgChart1"/>
    <dgm:cxn modelId="{39B01D77-51CF-4657-9087-2F6F8549A4E9}" type="presParOf" srcId="{0438654E-5A42-4A8D-A941-5AA65E22C1BF}" destId="{B7D34493-6F8F-4824-BE1E-8819F66CD3D2}" srcOrd="0" destOrd="0" presId="urn:microsoft.com/office/officeart/2005/8/layout/orgChart1"/>
    <dgm:cxn modelId="{A453A0B5-29F4-42F2-A0F1-D6FBCBDF118C}" type="presParOf" srcId="{0438654E-5A42-4A8D-A941-5AA65E22C1BF}" destId="{96D30ADD-041A-4CB7-A306-6B814C8B900A}" srcOrd="1" destOrd="0" presId="urn:microsoft.com/office/officeart/2005/8/layout/orgChart1"/>
    <dgm:cxn modelId="{69BDAEFB-2E8A-4C92-8FAA-8C5D65AB8F83}" type="presParOf" srcId="{1D55C01F-5D6A-4E41-A454-2A4105AB6AD0}" destId="{E94FEEA3-7284-47A1-8D93-9ED8D21A230B}" srcOrd="1" destOrd="0" presId="urn:microsoft.com/office/officeart/2005/8/layout/orgChart1"/>
    <dgm:cxn modelId="{C8F120C0-EDE5-471A-8630-F58BBAD1DC45}" type="presParOf" srcId="{1D55C01F-5D6A-4E41-A454-2A4105AB6AD0}" destId="{F277A117-0B8D-4762-AA4E-AD1BA6CF027A}" srcOrd="2" destOrd="0" presId="urn:microsoft.com/office/officeart/2005/8/layout/orgChart1"/>
    <dgm:cxn modelId="{E72A8FBA-6E1A-46A2-ACFC-C5345BA08CFF}" type="presParOf" srcId="{EBE6141B-EECB-406F-8CF9-5D7A7DE4EAC5}" destId="{811FAA97-1CE2-4505-BA2A-829573923AE3}" srcOrd="2" destOrd="0" presId="urn:microsoft.com/office/officeart/2005/8/layout/orgChart1"/>
    <dgm:cxn modelId="{4D7892F0-EE6D-4928-9657-AF089FE29732}" type="presParOf" srcId="{811FAA97-1CE2-4505-BA2A-829573923AE3}" destId="{EC2077EF-B39E-4B2F-915D-08ADC7A669CC}" srcOrd="0" destOrd="0" presId="urn:microsoft.com/office/officeart/2005/8/layout/orgChart1"/>
    <dgm:cxn modelId="{10405AAB-1FD5-4D30-9CD1-9D6E8DAEF3D7}" type="presParOf" srcId="{EC2077EF-B39E-4B2F-915D-08ADC7A669CC}" destId="{1F82D96D-C0BC-4BC4-BCC9-0424AD16FAA8}" srcOrd="0" destOrd="0" presId="urn:microsoft.com/office/officeart/2005/8/layout/orgChart1"/>
    <dgm:cxn modelId="{32D326FE-531E-48BE-87BB-402DF82506A7}" type="presParOf" srcId="{EC2077EF-B39E-4B2F-915D-08ADC7A669CC}" destId="{09C607AC-EB87-4453-A930-D322B419921C}" srcOrd="1" destOrd="0" presId="urn:microsoft.com/office/officeart/2005/8/layout/orgChart1"/>
    <dgm:cxn modelId="{5CEE8B9C-1CC4-4CF9-83FF-5A4CE25FB9F7}" type="presParOf" srcId="{811FAA97-1CE2-4505-BA2A-829573923AE3}" destId="{D5F8945A-6E61-4762-B38D-511832D20AF2}" srcOrd="1" destOrd="0" presId="urn:microsoft.com/office/officeart/2005/8/layout/orgChart1"/>
    <dgm:cxn modelId="{02793942-8A92-4CA8-81FC-A632EDA1370A}" type="presParOf" srcId="{811FAA97-1CE2-4505-BA2A-829573923AE3}" destId="{29A588A0-C6EA-4381-B41D-9EABB02B44EE}" srcOrd="2" destOrd="0" presId="urn:microsoft.com/office/officeart/2005/8/layout/orgChart1"/>
    <dgm:cxn modelId="{FE56B390-FE79-4B06-91E6-3E3DA98BE23F}" type="presParOf" srcId="{EBE6141B-EECB-406F-8CF9-5D7A7DE4EAC5}" destId="{D6044025-6C22-4CF2-AB60-5BA680EB2EA5}" srcOrd="3" destOrd="0" presId="urn:microsoft.com/office/officeart/2005/8/layout/orgChart1"/>
    <dgm:cxn modelId="{BC7F8D60-B766-4839-80B6-F5CFD3B27B93}" type="presParOf" srcId="{D6044025-6C22-4CF2-AB60-5BA680EB2EA5}" destId="{76918B7A-7D0E-41BB-989D-A8D4695E186D}" srcOrd="0" destOrd="0" presId="urn:microsoft.com/office/officeart/2005/8/layout/orgChart1"/>
    <dgm:cxn modelId="{1D9BA7C6-C005-43F9-88DE-2301D6F7F3E4}" type="presParOf" srcId="{76918B7A-7D0E-41BB-989D-A8D4695E186D}" destId="{E54FF379-4557-4EEE-8526-4B25F930CC4E}" srcOrd="0" destOrd="0" presId="urn:microsoft.com/office/officeart/2005/8/layout/orgChart1"/>
    <dgm:cxn modelId="{72E996F3-AFBE-4205-9AEC-3F51F1B891B4}" type="presParOf" srcId="{76918B7A-7D0E-41BB-989D-A8D4695E186D}" destId="{C3DC6345-880D-4DB3-A4A2-01702C50AB37}" srcOrd="1" destOrd="0" presId="urn:microsoft.com/office/officeart/2005/8/layout/orgChart1"/>
    <dgm:cxn modelId="{227C9A27-1373-49F7-A3B9-0E188F5A0436}" type="presParOf" srcId="{D6044025-6C22-4CF2-AB60-5BA680EB2EA5}" destId="{C6FB7BC1-E129-4E9E-BA5E-1ED59AC1FD44}" srcOrd="1" destOrd="0" presId="urn:microsoft.com/office/officeart/2005/8/layout/orgChart1"/>
    <dgm:cxn modelId="{73082F79-A92A-445C-AC02-F5C2882C2B5E}" type="presParOf" srcId="{D6044025-6C22-4CF2-AB60-5BA680EB2EA5}" destId="{7B954BBC-04E7-4314-B39C-02780DDF1E69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4662477" y="970768"/>
          <a:ext cx="2065613" cy="2259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674"/>
              </a:lnTo>
              <a:lnTo>
                <a:pt x="2065613" y="99674"/>
              </a:lnTo>
              <a:lnTo>
                <a:pt x="2065613" y="2259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2263629" y="970768"/>
          <a:ext cx="2398847" cy="225945"/>
        </a:xfrm>
        <a:custGeom>
          <a:avLst/>
          <a:gdLst/>
          <a:ahLst/>
          <a:cxnLst/>
          <a:rect l="0" t="0" r="0" b="0"/>
          <a:pathLst>
            <a:path>
              <a:moveTo>
                <a:pt x="2398847" y="0"/>
              </a:moveTo>
              <a:lnTo>
                <a:pt x="2398847" y="99674"/>
              </a:lnTo>
              <a:lnTo>
                <a:pt x="0" y="99674"/>
              </a:lnTo>
              <a:lnTo>
                <a:pt x="0" y="2259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3160452" y="0"/>
          <a:ext cx="3004051" cy="970768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أطراف العملية</a:t>
          </a:r>
          <a:endParaRPr lang="en-GB" sz="2400" b="1" kern="1200" dirty="0"/>
        </a:p>
      </dsp:txBody>
      <dsp:txXfrm>
        <a:off x="3160452" y="0"/>
        <a:ext cx="3004051" cy="970768"/>
      </dsp:txXfrm>
    </dsp:sp>
    <dsp:sp modelId="{CE62D83F-A450-47AF-B53A-6E8AD00EAA48}">
      <dsp:nvSpPr>
        <dsp:cNvPr id="0" name=""/>
        <dsp:cNvSpPr/>
      </dsp:nvSpPr>
      <dsp:spPr>
        <a:xfrm>
          <a:off x="725568" y="1196714"/>
          <a:ext cx="3076121" cy="3345841"/>
        </a:xfrm>
        <a:prstGeom prst="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>
            <a:solidFill>
              <a:schemeClr val="tx1"/>
            </a:solidFill>
          </a:endParaRPr>
        </a:p>
      </dsp:txBody>
      <dsp:txXfrm>
        <a:off x="725568" y="1196714"/>
        <a:ext cx="3076121" cy="3345841"/>
      </dsp:txXfrm>
    </dsp:sp>
    <dsp:sp modelId="{549A9472-CEF8-410D-B806-EA471E1E19D3}">
      <dsp:nvSpPr>
        <dsp:cNvPr id="0" name=""/>
        <dsp:cNvSpPr/>
      </dsp:nvSpPr>
      <dsp:spPr>
        <a:xfrm>
          <a:off x="5036082" y="1196714"/>
          <a:ext cx="3384017" cy="312284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b="0" kern="1200" dirty="0">
            <a:solidFill>
              <a:schemeClr val="tx1"/>
            </a:solidFill>
          </a:endParaRPr>
        </a:p>
      </dsp:txBody>
      <dsp:txXfrm>
        <a:off x="5036082" y="1196714"/>
        <a:ext cx="3384017" cy="3122847"/>
      </dsp:txXfrm>
    </dsp:sp>
    <dsp:sp modelId="{B7D34493-6F8F-4824-BE1E-8819F66CD3D2}">
      <dsp:nvSpPr>
        <dsp:cNvPr id="0" name=""/>
        <dsp:cNvSpPr/>
      </dsp:nvSpPr>
      <dsp:spPr>
        <a:xfrm>
          <a:off x="6228516" y="1205607"/>
          <a:ext cx="1072963" cy="724126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البنك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(الآخذ)</a:t>
          </a:r>
        </a:p>
      </dsp:txBody>
      <dsp:txXfrm>
        <a:off x="6228516" y="1205607"/>
        <a:ext cx="1072963" cy="724126"/>
      </dsp:txXfrm>
    </dsp:sp>
    <dsp:sp modelId="{1F82D96D-C0BC-4BC4-BCC9-0424AD16FAA8}">
      <dsp:nvSpPr>
        <dsp:cNvPr id="0" name=""/>
        <dsp:cNvSpPr/>
      </dsp:nvSpPr>
      <dsp:spPr>
        <a:xfrm>
          <a:off x="6389986" y="2335952"/>
          <a:ext cx="756782" cy="601288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+ أصل</a:t>
          </a:r>
        </a:p>
      </dsp:txBody>
      <dsp:txXfrm>
        <a:off x="6389986" y="2335952"/>
        <a:ext cx="756782" cy="601288"/>
      </dsp:txXfrm>
    </dsp:sp>
    <dsp:sp modelId="{E54FF379-4557-4EEE-8526-4B25F930CC4E}">
      <dsp:nvSpPr>
        <dsp:cNvPr id="0" name=""/>
        <dsp:cNvSpPr/>
      </dsp:nvSpPr>
      <dsp:spPr>
        <a:xfrm>
          <a:off x="6389986" y="3385549"/>
          <a:ext cx="785042" cy="529050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مدين</a:t>
          </a:r>
          <a:endParaRPr lang="en-GB" sz="2000" kern="1200" dirty="0"/>
        </a:p>
      </dsp:txBody>
      <dsp:txXfrm>
        <a:off x="6389986" y="3385549"/>
        <a:ext cx="785042" cy="5290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4637826" y="917874"/>
          <a:ext cx="2182457" cy="214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234"/>
              </a:lnTo>
              <a:lnTo>
                <a:pt x="2182457" y="95234"/>
              </a:lnTo>
              <a:lnTo>
                <a:pt x="2182457" y="2146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2369684" y="917874"/>
          <a:ext cx="2268141" cy="214625"/>
        </a:xfrm>
        <a:custGeom>
          <a:avLst/>
          <a:gdLst/>
          <a:ahLst/>
          <a:cxnLst/>
          <a:rect l="0" t="0" r="0" b="0"/>
          <a:pathLst>
            <a:path>
              <a:moveTo>
                <a:pt x="2268141" y="0"/>
              </a:moveTo>
              <a:lnTo>
                <a:pt x="2268141" y="95234"/>
              </a:lnTo>
              <a:lnTo>
                <a:pt x="0" y="95234"/>
              </a:lnTo>
              <a:lnTo>
                <a:pt x="0" y="2146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3217641" y="0"/>
          <a:ext cx="2840368" cy="917874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أطراف العملية</a:t>
          </a:r>
          <a:endParaRPr lang="en-GB" sz="2400" b="1" kern="1200" dirty="0"/>
        </a:p>
      </dsp:txBody>
      <dsp:txXfrm>
        <a:off x="3217641" y="0"/>
        <a:ext cx="2840368" cy="917874"/>
      </dsp:txXfrm>
    </dsp:sp>
    <dsp:sp modelId="{CE62D83F-A450-47AF-B53A-6E8AD00EAA48}">
      <dsp:nvSpPr>
        <dsp:cNvPr id="0" name=""/>
        <dsp:cNvSpPr/>
      </dsp:nvSpPr>
      <dsp:spPr>
        <a:xfrm>
          <a:off x="915428" y="1132499"/>
          <a:ext cx="2908512" cy="3410669"/>
        </a:xfrm>
        <a:prstGeom prst="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>
            <a:solidFill>
              <a:schemeClr val="tx1"/>
            </a:solidFill>
          </a:endParaRPr>
        </a:p>
      </dsp:txBody>
      <dsp:txXfrm>
        <a:off x="915428" y="1132499"/>
        <a:ext cx="2908512" cy="3410669"/>
      </dsp:txXfrm>
    </dsp:sp>
    <dsp:sp modelId="{549A9472-CEF8-410D-B806-EA471E1E19D3}">
      <dsp:nvSpPr>
        <dsp:cNvPr id="0" name=""/>
        <dsp:cNvSpPr/>
      </dsp:nvSpPr>
      <dsp:spPr>
        <a:xfrm>
          <a:off x="5220467" y="1132499"/>
          <a:ext cx="3199632" cy="3186362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b="0" kern="1200" dirty="0">
            <a:solidFill>
              <a:schemeClr val="tx1"/>
            </a:solidFill>
          </a:endParaRPr>
        </a:p>
      </dsp:txBody>
      <dsp:txXfrm>
        <a:off x="5220467" y="1132499"/>
        <a:ext cx="3199632" cy="3186362"/>
      </dsp:txXfrm>
    </dsp:sp>
    <dsp:sp modelId="{B7D34493-6F8F-4824-BE1E-8819F66CD3D2}">
      <dsp:nvSpPr>
        <dsp:cNvPr id="0" name=""/>
        <dsp:cNvSpPr/>
      </dsp:nvSpPr>
      <dsp:spPr>
        <a:xfrm>
          <a:off x="6118536" y="1140908"/>
          <a:ext cx="1014501" cy="684670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البنك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(الآخذ)</a:t>
          </a:r>
        </a:p>
      </dsp:txBody>
      <dsp:txXfrm>
        <a:off x="6118536" y="1140908"/>
        <a:ext cx="1014501" cy="684670"/>
      </dsp:txXfrm>
    </dsp:sp>
    <dsp:sp modelId="{1F82D96D-C0BC-4BC4-BCC9-0424AD16FAA8}">
      <dsp:nvSpPr>
        <dsp:cNvPr id="0" name=""/>
        <dsp:cNvSpPr/>
      </dsp:nvSpPr>
      <dsp:spPr>
        <a:xfrm>
          <a:off x="6271208" y="2209663"/>
          <a:ext cx="715547" cy="568526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+ أصل</a:t>
          </a:r>
        </a:p>
      </dsp:txBody>
      <dsp:txXfrm>
        <a:off x="6271208" y="2209663"/>
        <a:ext cx="715547" cy="568526"/>
      </dsp:txXfrm>
    </dsp:sp>
    <dsp:sp modelId="{E54FF379-4557-4EEE-8526-4B25F930CC4E}">
      <dsp:nvSpPr>
        <dsp:cNvPr id="0" name=""/>
        <dsp:cNvSpPr/>
      </dsp:nvSpPr>
      <dsp:spPr>
        <a:xfrm>
          <a:off x="6271208" y="3202072"/>
          <a:ext cx="742267" cy="500223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مدين</a:t>
          </a:r>
          <a:endParaRPr lang="en-GB" sz="2000" kern="1200" dirty="0"/>
        </a:p>
      </dsp:txBody>
      <dsp:txXfrm>
        <a:off x="6271208" y="3202072"/>
        <a:ext cx="742267" cy="5002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4637826" y="917874"/>
          <a:ext cx="2182457" cy="214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234"/>
              </a:lnTo>
              <a:lnTo>
                <a:pt x="2182457" y="95234"/>
              </a:lnTo>
              <a:lnTo>
                <a:pt x="2182457" y="2146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2369684" y="917874"/>
          <a:ext cx="2268141" cy="214625"/>
        </a:xfrm>
        <a:custGeom>
          <a:avLst/>
          <a:gdLst/>
          <a:ahLst/>
          <a:cxnLst/>
          <a:rect l="0" t="0" r="0" b="0"/>
          <a:pathLst>
            <a:path>
              <a:moveTo>
                <a:pt x="2268141" y="0"/>
              </a:moveTo>
              <a:lnTo>
                <a:pt x="2268141" y="95234"/>
              </a:lnTo>
              <a:lnTo>
                <a:pt x="0" y="95234"/>
              </a:lnTo>
              <a:lnTo>
                <a:pt x="0" y="2146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3217641" y="0"/>
          <a:ext cx="2840368" cy="917874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أطراف العملية</a:t>
          </a:r>
          <a:endParaRPr lang="en-GB" sz="2400" b="1" kern="1200" dirty="0"/>
        </a:p>
      </dsp:txBody>
      <dsp:txXfrm>
        <a:off x="3217641" y="0"/>
        <a:ext cx="2840368" cy="917874"/>
      </dsp:txXfrm>
    </dsp:sp>
    <dsp:sp modelId="{CE62D83F-A450-47AF-B53A-6E8AD00EAA48}">
      <dsp:nvSpPr>
        <dsp:cNvPr id="0" name=""/>
        <dsp:cNvSpPr/>
      </dsp:nvSpPr>
      <dsp:spPr>
        <a:xfrm>
          <a:off x="915428" y="1132499"/>
          <a:ext cx="2908512" cy="3410669"/>
        </a:xfrm>
        <a:prstGeom prst="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>
            <a:solidFill>
              <a:schemeClr val="tx1"/>
            </a:solidFill>
          </a:endParaRPr>
        </a:p>
      </dsp:txBody>
      <dsp:txXfrm>
        <a:off x="915428" y="1132499"/>
        <a:ext cx="2908512" cy="3410669"/>
      </dsp:txXfrm>
    </dsp:sp>
    <dsp:sp modelId="{549A9472-CEF8-410D-B806-EA471E1E19D3}">
      <dsp:nvSpPr>
        <dsp:cNvPr id="0" name=""/>
        <dsp:cNvSpPr/>
      </dsp:nvSpPr>
      <dsp:spPr>
        <a:xfrm>
          <a:off x="5220467" y="1132499"/>
          <a:ext cx="3199632" cy="3186362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b="0" kern="1200" dirty="0">
            <a:solidFill>
              <a:schemeClr val="tx1"/>
            </a:solidFill>
          </a:endParaRPr>
        </a:p>
      </dsp:txBody>
      <dsp:txXfrm>
        <a:off x="5220467" y="1132499"/>
        <a:ext cx="3199632" cy="3186362"/>
      </dsp:txXfrm>
    </dsp:sp>
    <dsp:sp modelId="{B7D34493-6F8F-4824-BE1E-8819F66CD3D2}">
      <dsp:nvSpPr>
        <dsp:cNvPr id="0" name=""/>
        <dsp:cNvSpPr/>
      </dsp:nvSpPr>
      <dsp:spPr>
        <a:xfrm>
          <a:off x="6118536" y="1140908"/>
          <a:ext cx="1014501" cy="684670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المبنى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(الآخذ)</a:t>
          </a:r>
        </a:p>
      </dsp:txBody>
      <dsp:txXfrm>
        <a:off x="6118536" y="1140908"/>
        <a:ext cx="1014501" cy="684670"/>
      </dsp:txXfrm>
    </dsp:sp>
    <dsp:sp modelId="{1F82D96D-C0BC-4BC4-BCC9-0424AD16FAA8}">
      <dsp:nvSpPr>
        <dsp:cNvPr id="0" name=""/>
        <dsp:cNvSpPr/>
      </dsp:nvSpPr>
      <dsp:spPr>
        <a:xfrm>
          <a:off x="6271208" y="2209663"/>
          <a:ext cx="715547" cy="568526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+ أصل</a:t>
          </a:r>
        </a:p>
      </dsp:txBody>
      <dsp:txXfrm>
        <a:off x="6271208" y="2209663"/>
        <a:ext cx="715547" cy="568526"/>
      </dsp:txXfrm>
    </dsp:sp>
    <dsp:sp modelId="{E54FF379-4557-4EEE-8526-4B25F930CC4E}">
      <dsp:nvSpPr>
        <dsp:cNvPr id="0" name=""/>
        <dsp:cNvSpPr/>
      </dsp:nvSpPr>
      <dsp:spPr>
        <a:xfrm>
          <a:off x="6271208" y="3202072"/>
          <a:ext cx="742267" cy="500223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مدين</a:t>
          </a:r>
          <a:endParaRPr lang="en-GB" sz="2000" kern="1200" dirty="0"/>
        </a:p>
      </dsp:txBody>
      <dsp:txXfrm>
        <a:off x="6271208" y="3202072"/>
        <a:ext cx="742267" cy="5002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4459994" y="887797"/>
          <a:ext cx="2145091" cy="1651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696"/>
              </a:lnTo>
              <a:lnTo>
                <a:pt x="2145091" y="49696"/>
              </a:lnTo>
              <a:lnTo>
                <a:pt x="2145091" y="1651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2266176" y="887797"/>
          <a:ext cx="2193818" cy="205350"/>
        </a:xfrm>
        <a:custGeom>
          <a:avLst/>
          <a:gdLst/>
          <a:ahLst/>
          <a:cxnLst/>
          <a:rect l="0" t="0" r="0" b="0"/>
          <a:pathLst>
            <a:path>
              <a:moveTo>
                <a:pt x="2193818" y="0"/>
              </a:moveTo>
              <a:lnTo>
                <a:pt x="2193818" y="89872"/>
              </a:lnTo>
              <a:lnTo>
                <a:pt x="0" y="89872"/>
              </a:lnTo>
              <a:lnTo>
                <a:pt x="0" y="2053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3086347" y="0"/>
          <a:ext cx="2747294" cy="887797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أطراف العملية</a:t>
          </a:r>
          <a:endParaRPr lang="en-GB" sz="2400" b="1" kern="1200" dirty="0"/>
        </a:p>
      </dsp:txBody>
      <dsp:txXfrm>
        <a:off x="3086347" y="0"/>
        <a:ext cx="2747294" cy="887797"/>
      </dsp:txXfrm>
    </dsp:sp>
    <dsp:sp modelId="{CE62D83F-A450-47AF-B53A-6E8AD00EAA48}">
      <dsp:nvSpPr>
        <dsp:cNvPr id="0" name=""/>
        <dsp:cNvSpPr/>
      </dsp:nvSpPr>
      <dsp:spPr>
        <a:xfrm>
          <a:off x="859573" y="1093147"/>
          <a:ext cx="2813205" cy="3453208"/>
        </a:xfrm>
        <a:prstGeom prst="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>
            <a:solidFill>
              <a:schemeClr val="tx1"/>
            </a:solidFill>
          </a:endParaRPr>
        </a:p>
      </dsp:txBody>
      <dsp:txXfrm>
        <a:off x="859573" y="1093147"/>
        <a:ext cx="2813205" cy="3453208"/>
      </dsp:txXfrm>
    </dsp:sp>
    <dsp:sp modelId="{549A9472-CEF8-410D-B806-EA471E1E19D3}">
      <dsp:nvSpPr>
        <dsp:cNvPr id="0" name=""/>
        <dsp:cNvSpPr/>
      </dsp:nvSpPr>
      <dsp:spPr>
        <a:xfrm>
          <a:off x="5057693" y="1052972"/>
          <a:ext cx="3094785" cy="3176285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b="0" kern="1200" dirty="0">
            <a:solidFill>
              <a:schemeClr val="tx1"/>
            </a:solidFill>
          </a:endParaRPr>
        </a:p>
      </dsp:txBody>
      <dsp:txXfrm>
        <a:off x="5057693" y="1052972"/>
        <a:ext cx="3094785" cy="3176285"/>
      </dsp:txXfrm>
    </dsp:sp>
    <dsp:sp modelId="{B7D34493-6F8F-4824-BE1E-8819F66CD3D2}">
      <dsp:nvSpPr>
        <dsp:cNvPr id="0" name=""/>
        <dsp:cNvSpPr/>
      </dsp:nvSpPr>
      <dsp:spPr>
        <a:xfrm>
          <a:off x="5982399" y="1052972"/>
          <a:ext cx="1308886" cy="662229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>
              <a:solidFill>
                <a:schemeClr val="tx1"/>
              </a:solidFill>
            </a:rPr>
            <a:t>الآلات والمعدات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>
              <a:solidFill>
                <a:schemeClr val="tx1"/>
              </a:solidFill>
            </a:rPr>
            <a:t>(الآخذ</a:t>
          </a:r>
          <a:r>
            <a:rPr lang="ar-SA" sz="2000" b="0" kern="1200" dirty="0" smtClean="0">
              <a:solidFill>
                <a:schemeClr val="tx1"/>
              </a:solidFill>
            </a:rPr>
            <a:t>)</a:t>
          </a:r>
        </a:p>
      </dsp:txBody>
      <dsp:txXfrm>
        <a:off x="5982399" y="1052972"/>
        <a:ext cx="1308886" cy="662229"/>
      </dsp:txXfrm>
    </dsp:sp>
    <dsp:sp modelId="{1F82D96D-C0BC-4BC4-BCC9-0424AD16FAA8}">
      <dsp:nvSpPr>
        <dsp:cNvPr id="0" name=""/>
        <dsp:cNvSpPr/>
      </dsp:nvSpPr>
      <dsp:spPr>
        <a:xfrm>
          <a:off x="6367481" y="2135014"/>
          <a:ext cx="692099" cy="549896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+ أصل</a:t>
          </a:r>
        </a:p>
      </dsp:txBody>
      <dsp:txXfrm>
        <a:off x="6367481" y="2135014"/>
        <a:ext cx="692099" cy="549896"/>
      </dsp:txXfrm>
    </dsp:sp>
    <dsp:sp modelId="{E54FF379-4557-4EEE-8526-4B25F930CC4E}">
      <dsp:nvSpPr>
        <dsp:cNvPr id="0" name=""/>
        <dsp:cNvSpPr/>
      </dsp:nvSpPr>
      <dsp:spPr>
        <a:xfrm>
          <a:off x="6290639" y="3133555"/>
          <a:ext cx="717945" cy="483832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مدين</a:t>
          </a:r>
          <a:endParaRPr lang="en-GB" sz="2000" kern="1200" dirty="0"/>
        </a:p>
      </dsp:txBody>
      <dsp:txXfrm>
        <a:off x="6290639" y="3133555"/>
        <a:ext cx="717945" cy="48383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4386133" y="917874"/>
          <a:ext cx="2240289" cy="214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234"/>
              </a:lnTo>
              <a:lnTo>
                <a:pt x="2240289" y="95234"/>
              </a:lnTo>
              <a:lnTo>
                <a:pt x="2240289" y="2146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2117992" y="917874"/>
          <a:ext cx="2268141" cy="214625"/>
        </a:xfrm>
        <a:custGeom>
          <a:avLst/>
          <a:gdLst/>
          <a:ahLst/>
          <a:cxnLst/>
          <a:rect l="0" t="0" r="0" b="0"/>
          <a:pathLst>
            <a:path>
              <a:moveTo>
                <a:pt x="2268141" y="0"/>
              </a:moveTo>
              <a:lnTo>
                <a:pt x="2268141" y="95234"/>
              </a:lnTo>
              <a:lnTo>
                <a:pt x="0" y="95234"/>
              </a:lnTo>
              <a:lnTo>
                <a:pt x="0" y="2146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2965949" y="0"/>
          <a:ext cx="2840368" cy="917874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أطراف العملية</a:t>
          </a:r>
          <a:endParaRPr lang="en-GB" sz="2400" b="1" kern="1200" dirty="0"/>
        </a:p>
      </dsp:txBody>
      <dsp:txXfrm>
        <a:off x="2965949" y="0"/>
        <a:ext cx="2840368" cy="917874"/>
      </dsp:txXfrm>
    </dsp:sp>
    <dsp:sp modelId="{CE62D83F-A450-47AF-B53A-6E8AD00EAA48}">
      <dsp:nvSpPr>
        <dsp:cNvPr id="0" name=""/>
        <dsp:cNvSpPr/>
      </dsp:nvSpPr>
      <dsp:spPr>
        <a:xfrm>
          <a:off x="663736" y="1132499"/>
          <a:ext cx="2908512" cy="3410669"/>
        </a:xfrm>
        <a:prstGeom prst="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>
            <a:solidFill>
              <a:schemeClr val="tx1"/>
            </a:solidFill>
          </a:endParaRPr>
        </a:p>
      </dsp:txBody>
      <dsp:txXfrm>
        <a:off x="663736" y="1132499"/>
        <a:ext cx="2908512" cy="3410669"/>
      </dsp:txXfrm>
    </dsp:sp>
    <dsp:sp modelId="{549A9472-CEF8-410D-B806-EA471E1E19D3}">
      <dsp:nvSpPr>
        <dsp:cNvPr id="0" name=""/>
        <dsp:cNvSpPr/>
      </dsp:nvSpPr>
      <dsp:spPr>
        <a:xfrm>
          <a:off x="5026607" y="1132499"/>
          <a:ext cx="3199632" cy="3387842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b="0" kern="1200" dirty="0">
            <a:solidFill>
              <a:schemeClr val="tx1"/>
            </a:solidFill>
          </a:endParaRPr>
        </a:p>
      </dsp:txBody>
      <dsp:txXfrm>
        <a:off x="5026607" y="1132499"/>
        <a:ext cx="3199632" cy="3387842"/>
      </dsp:txXfrm>
    </dsp:sp>
    <dsp:sp modelId="{B7D34493-6F8F-4824-BE1E-8819F66CD3D2}">
      <dsp:nvSpPr>
        <dsp:cNvPr id="0" name=""/>
        <dsp:cNvSpPr/>
      </dsp:nvSpPr>
      <dsp:spPr>
        <a:xfrm>
          <a:off x="5997866" y="1148299"/>
          <a:ext cx="1517885" cy="684670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النقدية بالصندوق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(الآخذ)</a:t>
          </a:r>
        </a:p>
      </dsp:txBody>
      <dsp:txXfrm>
        <a:off x="5997866" y="1148299"/>
        <a:ext cx="1517885" cy="684670"/>
      </dsp:txXfrm>
    </dsp:sp>
    <dsp:sp modelId="{1F82D96D-C0BC-4BC4-BCC9-0424AD16FAA8}">
      <dsp:nvSpPr>
        <dsp:cNvPr id="0" name=""/>
        <dsp:cNvSpPr/>
      </dsp:nvSpPr>
      <dsp:spPr>
        <a:xfrm>
          <a:off x="6522900" y="2209663"/>
          <a:ext cx="715547" cy="568526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+ أصل</a:t>
          </a:r>
        </a:p>
      </dsp:txBody>
      <dsp:txXfrm>
        <a:off x="6522900" y="2209663"/>
        <a:ext cx="715547" cy="568526"/>
      </dsp:txXfrm>
    </dsp:sp>
    <dsp:sp modelId="{E54FF379-4557-4EEE-8526-4B25F930CC4E}">
      <dsp:nvSpPr>
        <dsp:cNvPr id="0" name=""/>
        <dsp:cNvSpPr/>
      </dsp:nvSpPr>
      <dsp:spPr>
        <a:xfrm>
          <a:off x="6522900" y="3202072"/>
          <a:ext cx="742267" cy="500223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مدين</a:t>
          </a:r>
          <a:endParaRPr lang="en-GB" sz="2000" kern="1200" dirty="0"/>
        </a:p>
      </dsp:txBody>
      <dsp:txXfrm>
        <a:off x="6522900" y="3202072"/>
        <a:ext cx="742267" cy="5002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3956400" y="789268"/>
          <a:ext cx="1926395" cy="1838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166"/>
              </a:lnTo>
              <a:lnTo>
                <a:pt x="1926395" y="81166"/>
              </a:lnTo>
              <a:lnTo>
                <a:pt x="1926395" y="1838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2006055" y="789268"/>
          <a:ext cx="1950345" cy="183829"/>
        </a:xfrm>
        <a:custGeom>
          <a:avLst/>
          <a:gdLst/>
          <a:ahLst/>
          <a:cxnLst/>
          <a:rect l="0" t="0" r="0" b="0"/>
          <a:pathLst>
            <a:path>
              <a:moveTo>
                <a:pt x="1950345" y="0"/>
              </a:moveTo>
              <a:lnTo>
                <a:pt x="1950345" y="81166"/>
              </a:lnTo>
              <a:lnTo>
                <a:pt x="0" y="81166"/>
              </a:lnTo>
              <a:lnTo>
                <a:pt x="0" y="1838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2735202" y="0"/>
          <a:ext cx="2442396" cy="789268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أطراف العملية</a:t>
          </a:r>
          <a:endParaRPr lang="en-GB" sz="2400" b="1" kern="1200" dirty="0"/>
        </a:p>
      </dsp:txBody>
      <dsp:txXfrm>
        <a:off x="2735202" y="0"/>
        <a:ext cx="2442396" cy="789268"/>
      </dsp:txXfrm>
    </dsp:sp>
    <dsp:sp modelId="{CE62D83F-A450-47AF-B53A-6E8AD00EAA48}">
      <dsp:nvSpPr>
        <dsp:cNvPr id="0" name=""/>
        <dsp:cNvSpPr/>
      </dsp:nvSpPr>
      <dsp:spPr>
        <a:xfrm>
          <a:off x="755559" y="973097"/>
          <a:ext cx="2500992" cy="3574835"/>
        </a:xfrm>
        <a:prstGeom prst="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>
            <a:solidFill>
              <a:schemeClr val="tx1"/>
            </a:solidFill>
          </a:endParaRPr>
        </a:p>
      </dsp:txBody>
      <dsp:txXfrm>
        <a:off x="755559" y="973097"/>
        <a:ext cx="2500992" cy="3574835"/>
      </dsp:txXfrm>
    </dsp:sp>
    <dsp:sp modelId="{549A9472-CEF8-410D-B806-EA471E1E19D3}">
      <dsp:nvSpPr>
        <dsp:cNvPr id="0" name=""/>
        <dsp:cNvSpPr/>
      </dsp:nvSpPr>
      <dsp:spPr>
        <a:xfrm>
          <a:off x="4507135" y="973097"/>
          <a:ext cx="2751322" cy="352238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b="0" kern="1200" dirty="0">
            <a:solidFill>
              <a:schemeClr val="tx1"/>
            </a:solidFill>
          </a:endParaRPr>
        </a:p>
      </dsp:txBody>
      <dsp:txXfrm>
        <a:off x="4507135" y="973097"/>
        <a:ext cx="2751322" cy="3522389"/>
      </dsp:txXfrm>
    </dsp:sp>
    <dsp:sp modelId="{B7D34493-6F8F-4824-BE1E-8819F66CD3D2}">
      <dsp:nvSpPr>
        <dsp:cNvPr id="0" name=""/>
        <dsp:cNvSpPr/>
      </dsp:nvSpPr>
      <dsp:spPr>
        <a:xfrm>
          <a:off x="5432827" y="968956"/>
          <a:ext cx="1288236" cy="566627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الطرف المدين</a:t>
          </a:r>
        </a:p>
      </dsp:txBody>
      <dsp:txXfrm>
        <a:off x="5432827" y="968956"/>
        <a:ext cx="1288236" cy="566627"/>
      </dsp:txXfrm>
    </dsp:sp>
    <dsp:sp modelId="{1F82D96D-C0BC-4BC4-BCC9-0424AD16FAA8}">
      <dsp:nvSpPr>
        <dsp:cNvPr id="0" name=""/>
        <dsp:cNvSpPr/>
      </dsp:nvSpPr>
      <dsp:spPr>
        <a:xfrm>
          <a:off x="5480286" y="1964977"/>
          <a:ext cx="1137596" cy="488868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الأثاث والتجهيزات</a:t>
          </a:r>
        </a:p>
      </dsp:txBody>
      <dsp:txXfrm>
        <a:off x="5480286" y="1964977"/>
        <a:ext cx="1137596" cy="488868"/>
      </dsp:txXfrm>
    </dsp:sp>
    <dsp:sp modelId="{E54FF379-4557-4EEE-8526-4B25F930CC4E}">
      <dsp:nvSpPr>
        <dsp:cNvPr id="0" name=""/>
        <dsp:cNvSpPr/>
      </dsp:nvSpPr>
      <dsp:spPr>
        <a:xfrm>
          <a:off x="5562602" y="2971801"/>
          <a:ext cx="943056" cy="430135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+ أصل</a:t>
          </a:r>
          <a:endParaRPr lang="en-GB" sz="2000" kern="1200" dirty="0"/>
        </a:p>
      </dsp:txBody>
      <dsp:txXfrm>
        <a:off x="5562602" y="2971801"/>
        <a:ext cx="943056" cy="43013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4102808" y="835939"/>
          <a:ext cx="2040308" cy="1942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566"/>
              </a:lnTo>
              <a:lnTo>
                <a:pt x="2040308" y="85566"/>
              </a:lnTo>
              <a:lnTo>
                <a:pt x="2040308" y="1942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2037133" y="835939"/>
          <a:ext cx="2065674" cy="194299"/>
        </a:xfrm>
        <a:custGeom>
          <a:avLst/>
          <a:gdLst/>
          <a:ahLst/>
          <a:cxnLst/>
          <a:rect l="0" t="0" r="0" b="0"/>
          <a:pathLst>
            <a:path>
              <a:moveTo>
                <a:pt x="2065674" y="0"/>
              </a:moveTo>
              <a:lnTo>
                <a:pt x="2065674" y="85566"/>
              </a:lnTo>
              <a:lnTo>
                <a:pt x="0" y="85566"/>
              </a:lnTo>
              <a:lnTo>
                <a:pt x="0" y="1942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2809397" y="0"/>
          <a:ext cx="2586821" cy="835939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أطراف العملية</a:t>
          </a:r>
          <a:endParaRPr lang="en-GB" sz="2400" b="1" kern="1200" dirty="0"/>
        </a:p>
      </dsp:txBody>
      <dsp:txXfrm>
        <a:off x="2809397" y="0"/>
        <a:ext cx="2586821" cy="835939"/>
      </dsp:txXfrm>
    </dsp:sp>
    <dsp:sp modelId="{CE62D83F-A450-47AF-B53A-6E8AD00EAA48}">
      <dsp:nvSpPr>
        <dsp:cNvPr id="0" name=""/>
        <dsp:cNvSpPr/>
      </dsp:nvSpPr>
      <dsp:spPr>
        <a:xfrm>
          <a:off x="712692" y="1030239"/>
          <a:ext cx="2648882" cy="3516670"/>
        </a:xfrm>
        <a:prstGeom prst="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>
            <a:solidFill>
              <a:schemeClr val="tx1"/>
            </a:solidFill>
          </a:endParaRPr>
        </a:p>
      </dsp:txBody>
      <dsp:txXfrm>
        <a:off x="712692" y="1030239"/>
        <a:ext cx="2648882" cy="3516670"/>
      </dsp:txXfrm>
    </dsp:sp>
    <dsp:sp modelId="{549A9472-CEF8-410D-B806-EA471E1E19D3}">
      <dsp:nvSpPr>
        <dsp:cNvPr id="0" name=""/>
        <dsp:cNvSpPr/>
      </dsp:nvSpPr>
      <dsp:spPr>
        <a:xfrm>
          <a:off x="4686109" y="1030239"/>
          <a:ext cx="2914015" cy="3456614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b="0" kern="1200" dirty="0">
            <a:solidFill>
              <a:schemeClr val="tx1"/>
            </a:solidFill>
          </a:endParaRPr>
        </a:p>
      </dsp:txBody>
      <dsp:txXfrm>
        <a:off x="4686109" y="1030239"/>
        <a:ext cx="2914015" cy="3456614"/>
      </dsp:txXfrm>
    </dsp:sp>
    <dsp:sp modelId="{B7D34493-6F8F-4824-BE1E-8819F66CD3D2}">
      <dsp:nvSpPr>
        <dsp:cNvPr id="0" name=""/>
        <dsp:cNvSpPr/>
      </dsp:nvSpPr>
      <dsp:spPr>
        <a:xfrm>
          <a:off x="5666539" y="1025853"/>
          <a:ext cx="1364413" cy="600134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الطرف المدين</a:t>
          </a:r>
        </a:p>
      </dsp:txBody>
      <dsp:txXfrm>
        <a:off x="5666539" y="1025853"/>
        <a:ext cx="1364413" cy="600134"/>
      </dsp:txXfrm>
    </dsp:sp>
    <dsp:sp modelId="{1F82D96D-C0BC-4BC4-BCC9-0424AD16FAA8}">
      <dsp:nvSpPr>
        <dsp:cNvPr id="0" name=""/>
        <dsp:cNvSpPr/>
      </dsp:nvSpPr>
      <dsp:spPr>
        <a:xfrm>
          <a:off x="5716805" y="2080771"/>
          <a:ext cx="1204865" cy="517776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البضاعة</a:t>
          </a:r>
        </a:p>
      </dsp:txBody>
      <dsp:txXfrm>
        <a:off x="5716805" y="2080771"/>
        <a:ext cx="1204865" cy="517776"/>
      </dsp:txXfrm>
    </dsp:sp>
    <dsp:sp modelId="{E54FF379-4557-4EEE-8526-4B25F930CC4E}">
      <dsp:nvSpPr>
        <dsp:cNvPr id="0" name=""/>
        <dsp:cNvSpPr/>
      </dsp:nvSpPr>
      <dsp:spPr>
        <a:xfrm>
          <a:off x="6034026" y="3032408"/>
          <a:ext cx="676009" cy="455570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+ أصل</a:t>
          </a:r>
          <a:endParaRPr lang="en-GB" sz="2000" kern="1200" dirty="0"/>
        </a:p>
      </dsp:txBody>
      <dsp:txXfrm>
        <a:off x="6034026" y="3032408"/>
        <a:ext cx="676009" cy="45557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3936459" y="789268"/>
          <a:ext cx="1926395" cy="1838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166"/>
              </a:lnTo>
              <a:lnTo>
                <a:pt x="1926395" y="81166"/>
              </a:lnTo>
              <a:lnTo>
                <a:pt x="1926395" y="1838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1986114" y="789268"/>
          <a:ext cx="1950345" cy="183829"/>
        </a:xfrm>
        <a:custGeom>
          <a:avLst/>
          <a:gdLst/>
          <a:ahLst/>
          <a:cxnLst/>
          <a:rect l="0" t="0" r="0" b="0"/>
          <a:pathLst>
            <a:path>
              <a:moveTo>
                <a:pt x="1950345" y="0"/>
              </a:moveTo>
              <a:lnTo>
                <a:pt x="1950345" y="81166"/>
              </a:lnTo>
              <a:lnTo>
                <a:pt x="0" y="81166"/>
              </a:lnTo>
              <a:lnTo>
                <a:pt x="0" y="1838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2715261" y="0"/>
          <a:ext cx="2442396" cy="789268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أطراف العملية</a:t>
          </a:r>
          <a:endParaRPr lang="en-GB" sz="2400" b="1" kern="1200" dirty="0"/>
        </a:p>
      </dsp:txBody>
      <dsp:txXfrm>
        <a:off x="2715261" y="0"/>
        <a:ext cx="2442396" cy="789268"/>
      </dsp:txXfrm>
    </dsp:sp>
    <dsp:sp modelId="{CE62D83F-A450-47AF-B53A-6E8AD00EAA48}">
      <dsp:nvSpPr>
        <dsp:cNvPr id="0" name=""/>
        <dsp:cNvSpPr/>
      </dsp:nvSpPr>
      <dsp:spPr>
        <a:xfrm>
          <a:off x="735618" y="973097"/>
          <a:ext cx="2500992" cy="3574835"/>
        </a:xfrm>
        <a:prstGeom prst="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>
            <a:solidFill>
              <a:schemeClr val="tx1"/>
            </a:solidFill>
          </a:endParaRPr>
        </a:p>
      </dsp:txBody>
      <dsp:txXfrm>
        <a:off x="735618" y="973097"/>
        <a:ext cx="2500992" cy="3574835"/>
      </dsp:txXfrm>
    </dsp:sp>
    <dsp:sp modelId="{549A9472-CEF8-410D-B806-EA471E1E19D3}">
      <dsp:nvSpPr>
        <dsp:cNvPr id="0" name=""/>
        <dsp:cNvSpPr/>
      </dsp:nvSpPr>
      <dsp:spPr>
        <a:xfrm>
          <a:off x="4487194" y="973097"/>
          <a:ext cx="2751322" cy="352238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b="0" kern="1200" dirty="0">
            <a:solidFill>
              <a:schemeClr val="tx1"/>
            </a:solidFill>
          </a:endParaRPr>
        </a:p>
      </dsp:txBody>
      <dsp:txXfrm>
        <a:off x="4487194" y="973097"/>
        <a:ext cx="2751322" cy="3522389"/>
      </dsp:txXfrm>
    </dsp:sp>
    <dsp:sp modelId="{B7D34493-6F8F-4824-BE1E-8819F66CD3D2}">
      <dsp:nvSpPr>
        <dsp:cNvPr id="0" name=""/>
        <dsp:cNvSpPr/>
      </dsp:nvSpPr>
      <dsp:spPr>
        <a:xfrm>
          <a:off x="5412886" y="968956"/>
          <a:ext cx="1288236" cy="566627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الطرف المدين</a:t>
          </a:r>
        </a:p>
      </dsp:txBody>
      <dsp:txXfrm>
        <a:off x="5412886" y="968956"/>
        <a:ext cx="1288236" cy="566627"/>
      </dsp:txXfrm>
    </dsp:sp>
    <dsp:sp modelId="{1F82D96D-C0BC-4BC4-BCC9-0424AD16FAA8}">
      <dsp:nvSpPr>
        <dsp:cNvPr id="0" name=""/>
        <dsp:cNvSpPr/>
      </dsp:nvSpPr>
      <dsp:spPr>
        <a:xfrm>
          <a:off x="5562597" y="1981197"/>
          <a:ext cx="1137596" cy="488868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err="1" smtClean="0">
              <a:solidFill>
                <a:schemeClr val="tx1"/>
              </a:solidFill>
            </a:rPr>
            <a:t>االصندوق</a:t>
          </a:r>
          <a:endParaRPr lang="ar-SA" sz="2000" b="0" kern="1200" dirty="0" smtClean="0">
            <a:solidFill>
              <a:schemeClr val="tx1"/>
            </a:solidFill>
          </a:endParaRPr>
        </a:p>
      </dsp:txBody>
      <dsp:txXfrm>
        <a:off x="5562597" y="1981197"/>
        <a:ext cx="1137596" cy="488868"/>
      </dsp:txXfrm>
    </dsp:sp>
    <dsp:sp modelId="{E54FF379-4557-4EEE-8526-4B25F930CC4E}">
      <dsp:nvSpPr>
        <dsp:cNvPr id="0" name=""/>
        <dsp:cNvSpPr/>
      </dsp:nvSpPr>
      <dsp:spPr>
        <a:xfrm>
          <a:off x="5638802" y="2971801"/>
          <a:ext cx="982938" cy="430135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+ أصل</a:t>
          </a:r>
          <a:endParaRPr lang="en-GB" sz="2000" kern="1200" dirty="0"/>
        </a:p>
      </dsp:txBody>
      <dsp:txXfrm>
        <a:off x="5638802" y="2971801"/>
        <a:ext cx="982938" cy="4301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3810301" y="770043"/>
          <a:ext cx="2432604" cy="1820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019"/>
              </a:lnTo>
              <a:lnTo>
                <a:pt x="2432604" y="131019"/>
              </a:lnTo>
              <a:lnTo>
                <a:pt x="2432604" y="1820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1898043" y="770043"/>
          <a:ext cx="1912257" cy="292337"/>
        </a:xfrm>
        <a:custGeom>
          <a:avLst/>
          <a:gdLst/>
          <a:ahLst/>
          <a:cxnLst/>
          <a:rect l="0" t="0" r="0" b="0"/>
          <a:pathLst>
            <a:path>
              <a:moveTo>
                <a:pt x="1912257" y="0"/>
              </a:moveTo>
              <a:lnTo>
                <a:pt x="1912257" y="241343"/>
              </a:lnTo>
              <a:lnTo>
                <a:pt x="0" y="241343"/>
              </a:lnTo>
              <a:lnTo>
                <a:pt x="0" y="2923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2853218" y="140402"/>
          <a:ext cx="1914166" cy="629641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أطراف العملية</a:t>
          </a:r>
          <a:endParaRPr lang="en-GB" sz="2400" b="1" kern="1200" dirty="0"/>
        </a:p>
      </dsp:txBody>
      <dsp:txXfrm>
        <a:off x="2853218" y="140402"/>
        <a:ext cx="1914166" cy="629641"/>
      </dsp:txXfrm>
    </dsp:sp>
    <dsp:sp modelId="{CE62D83F-A450-47AF-B53A-6E8AD00EAA48}">
      <dsp:nvSpPr>
        <dsp:cNvPr id="0" name=""/>
        <dsp:cNvSpPr/>
      </dsp:nvSpPr>
      <dsp:spPr>
        <a:xfrm>
          <a:off x="679585" y="1062381"/>
          <a:ext cx="2436916" cy="3738218"/>
        </a:xfrm>
        <a:prstGeom prst="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>
            <a:solidFill>
              <a:schemeClr val="tx1"/>
            </a:solidFill>
          </a:endParaRPr>
        </a:p>
      </dsp:txBody>
      <dsp:txXfrm>
        <a:off x="679585" y="1062381"/>
        <a:ext cx="2436916" cy="3738218"/>
      </dsp:txXfrm>
    </dsp:sp>
    <dsp:sp modelId="{549A9472-CEF8-410D-B806-EA471E1E19D3}">
      <dsp:nvSpPr>
        <dsp:cNvPr id="0" name=""/>
        <dsp:cNvSpPr/>
      </dsp:nvSpPr>
      <dsp:spPr>
        <a:xfrm>
          <a:off x="5133326" y="952057"/>
          <a:ext cx="2219158" cy="3848542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b="0" kern="1200" dirty="0">
            <a:solidFill>
              <a:schemeClr val="tx1"/>
            </a:solidFill>
          </a:endParaRPr>
        </a:p>
      </dsp:txBody>
      <dsp:txXfrm>
        <a:off x="5133326" y="952057"/>
        <a:ext cx="2219158" cy="3848542"/>
      </dsp:txXfrm>
    </dsp:sp>
    <dsp:sp modelId="{B7D34493-6F8F-4824-BE1E-8819F66CD3D2}">
      <dsp:nvSpPr>
        <dsp:cNvPr id="0" name=""/>
        <dsp:cNvSpPr/>
      </dsp:nvSpPr>
      <dsp:spPr>
        <a:xfrm>
          <a:off x="5682404" y="1272447"/>
          <a:ext cx="1329227" cy="457102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الطرف المدين</a:t>
          </a:r>
        </a:p>
      </dsp:txBody>
      <dsp:txXfrm>
        <a:off x="5682404" y="1272447"/>
        <a:ext cx="1329227" cy="457102"/>
      </dsp:txXfrm>
    </dsp:sp>
    <dsp:sp modelId="{1F82D96D-C0BC-4BC4-BCC9-0424AD16FAA8}">
      <dsp:nvSpPr>
        <dsp:cNvPr id="0" name=""/>
        <dsp:cNvSpPr/>
      </dsp:nvSpPr>
      <dsp:spPr>
        <a:xfrm>
          <a:off x="5348229" y="2191438"/>
          <a:ext cx="978349" cy="510891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رأس المال (خسارة)</a:t>
          </a:r>
        </a:p>
      </dsp:txBody>
      <dsp:txXfrm>
        <a:off x="5348229" y="2191438"/>
        <a:ext cx="978349" cy="510891"/>
      </dsp:txXfrm>
    </dsp:sp>
    <dsp:sp modelId="{5D7AEBA2-1D96-4FE9-B3A7-ED377D7060D9}">
      <dsp:nvSpPr>
        <dsp:cNvPr id="0" name=""/>
        <dsp:cNvSpPr/>
      </dsp:nvSpPr>
      <dsp:spPr>
        <a:xfrm>
          <a:off x="6434307" y="2191438"/>
          <a:ext cx="755652" cy="570838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المدينون</a:t>
          </a:r>
        </a:p>
      </dsp:txBody>
      <dsp:txXfrm>
        <a:off x="6434307" y="2191438"/>
        <a:ext cx="755652" cy="570838"/>
      </dsp:txXfrm>
    </dsp:sp>
    <dsp:sp modelId="{E54FF379-4557-4EEE-8526-4B25F930CC4E}">
      <dsp:nvSpPr>
        <dsp:cNvPr id="0" name=""/>
        <dsp:cNvSpPr/>
      </dsp:nvSpPr>
      <dsp:spPr>
        <a:xfrm>
          <a:off x="5200648" y="3349627"/>
          <a:ext cx="831132" cy="623750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- حق ملكية</a:t>
          </a:r>
          <a:endParaRPr lang="en-GB" sz="2000" kern="1200" dirty="0"/>
        </a:p>
      </dsp:txBody>
      <dsp:txXfrm>
        <a:off x="5200648" y="3349627"/>
        <a:ext cx="831132" cy="623750"/>
      </dsp:txXfrm>
    </dsp:sp>
    <dsp:sp modelId="{6082ADF1-26E7-4BBA-A11E-FC73924FCBFE}">
      <dsp:nvSpPr>
        <dsp:cNvPr id="0" name=""/>
        <dsp:cNvSpPr/>
      </dsp:nvSpPr>
      <dsp:spPr>
        <a:xfrm>
          <a:off x="6604000" y="3267075"/>
          <a:ext cx="670064" cy="724514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+أصل</a:t>
          </a:r>
          <a:endParaRPr lang="en-GB" sz="2000" b="0" kern="1200" dirty="0"/>
        </a:p>
      </dsp:txBody>
      <dsp:txXfrm>
        <a:off x="6604000" y="3267075"/>
        <a:ext cx="670064" cy="72451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3940609" y="835939"/>
          <a:ext cx="2040308" cy="1942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566"/>
              </a:lnTo>
              <a:lnTo>
                <a:pt x="2040308" y="85566"/>
              </a:lnTo>
              <a:lnTo>
                <a:pt x="2040308" y="1942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1874934" y="835939"/>
          <a:ext cx="2065674" cy="194299"/>
        </a:xfrm>
        <a:custGeom>
          <a:avLst/>
          <a:gdLst/>
          <a:ahLst/>
          <a:cxnLst/>
          <a:rect l="0" t="0" r="0" b="0"/>
          <a:pathLst>
            <a:path>
              <a:moveTo>
                <a:pt x="2065674" y="0"/>
              </a:moveTo>
              <a:lnTo>
                <a:pt x="2065674" y="85566"/>
              </a:lnTo>
              <a:lnTo>
                <a:pt x="0" y="85566"/>
              </a:lnTo>
              <a:lnTo>
                <a:pt x="0" y="1942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2647198" y="0"/>
          <a:ext cx="2586821" cy="835939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أطراف العملية</a:t>
          </a:r>
          <a:endParaRPr lang="en-GB" sz="2400" b="1" kern="1200" dirty="0"/>
        </a:p>
      </dsp:txBody>
      <dsp:txXfrm>
        <a:off x="2647198" y="0"/>
        <a:ext cx="2586821" cy="835939"/>
      </dsp:txXfrm>
    </dsp:sp>
    <dsp:sp modelId="{CE62D83F-A450-47AF-B53A-6E8AD00EAA48}">
      <dsp:nvSpPr>
        <dsp:cNvPr id="0" name=""/>
        <dsp:cNvSpPr/>
      </dsp:nvSpPr>
      <dsp:spPr>
        <a:xfrm>
          <a:off x="550493" y="1030239"/>
          <a:ext cx="2648882" cy="3516670"/>
        </a:xfrm>
        <a:prstGeom prst="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>
            <a:solidFill>
              <a:schemeClr val="tx1"/>
            </a:solidFill>
          </a:endParaRPr>
        </a:p>
      </dsp:txBody>
      <dsp:txXfrm>
        <a:off x="550493" y="1030239"/>
        <a:ext cx="2648882" cy="3516670"/>
      </dsp:txXfrm>
    </dsp:sp>
    <dsp:sp modelId="{549A9472-CEF8-410D-B806-EA471E1E19D3}">
      <dsp:nvSpPr>
        <dsp:cNvPr id="0" name=""/>
        <dsp:cNvSpPr/>
      </dsp:nvSpPr>
      <dsp:spPr>
        <a:xfrm>
          <a:off x="4523910" y="1030239"/>
          <a:ext cx="2914015" cy="3456614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b="0" kern="1200" dirty="0">
            <a:solidFill>
              <a:schemeClr val="tx1"/>
            </a:solidFill>
          </a:endParaRPr>
        </a:p>
      </dsp:txBody>
      <dsp:txXfrm>
        <a:off x="4523910" y="1030239"/>
        <a:ext cx="2914015" cy="3456614"/>
      </dsp:txXfrm>
    </dsp:sp>
    <dsp:sp modelId="{B7D34493-6F8F-4824-BE1E-8819F66CD3D2}">
      <dsp:nvSpPr>
        <dsp:cNvPr id="0" name=""/>
        <dsp:cNvSpPr/>
      </dsp:nvSpPr>
      <dsp:spPr>
        <a:xfrm>
          <a:off x="5486395" y="1066799"/>
          <a:ext cx="1364413" cy="600134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الطرف المدين</a:t>
          </a:r>
        </a:p>
      </dsp:txBody>
      <dsp:txXfrm>
        <a:off x="5486395" y="1066799"/>
        <a:ext cx="1364413" cy="600134"/>
      </dsp:txXfrm>
    </dsp:sp>
    <dsp:sp modelId="{1F82D96D-C0BC-4BC4-BCC9-0424AD16FAA8}">
      <dsp:nvSpPr>
        <dsp:cNvPr id="0" name=""/>
        <dsp:cNvSpPr/>
      </dsp:nvSpPr>
      <dsp:spPr>
        <a:xfrm>
          <a:off x="5554606" y="2080771"/>
          <a:ext cx="1204865" cy="517776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الدائنون</a:t>
          </a:r>
        </a:p>
      </dsp:txBody>
      <dsp:txXfrm>
        <a:off x="5554606" y="2080771"/>
        <a:ext cx="1204865" cy="517776"/>
      </dsp:txXfrm>
    </dsp:sp>
    <dsp:sp modelId="{E54FF379-4557-4EEE-8526-4B25F930CC4E}">
      <dsp:nvSpPr>
        <dsp:cNvPr id="0" name=""/>
        <dsp:cNvSpPr/>
      </dsp:nvSpPr>
      <dsp:spPr>
        <a:xfrm>
          <a:off x="5705197" y="3124199"/>
          <a:ext cx="1000406" cy="455570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- خصم</a:t>
          </a:r>
          <a:endParaRPr lang="en-GB" sz="2000" kern="1200" dirty="0"/>
        </a:p>
      </dsp:txBody>
      <dsp:txXfrm>
        <a:off x="5705197" y="3124199"/>
        <a:ext cx="1000406" cy="4555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02-Nov-15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329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المحاسبة (1)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أسامة محمد 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صالح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الرابعة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قاعدة القيد المزدوج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88640"/>
            <a:ext cx="8915400" cy="1143000"/>
          </a:xfrm>
        </p:spPr>
        <p:txBody>
          <a:bodyPr/>
          <a:lstStyle/>
          <a:p>
            <a:pPr rtl="1"/>
            <a:r>
              <a:rPr lang="ar-SA" altLang="en-US" b="1" dirty="0">
                <a:solidFill>
                  <a:srgbClr val="C00000"/>
                </a:solidFill>
                <a:cs typeface="Arial" pitchFamily="34" charset="0"/>
              </a:rPr>
              <a:t>النقاط الرئيسية:</a:t>
            </a:r>
            <a:endParaRPr lang="en-US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68760"/>
            <a:ext cx="8915400" cy="4525963"/>
          </a:xfrm>
        </p:spPr>
        <p:txBody>
          <a:bodyPr/>
          <a:lstStyle/>
          <a:p>
            <a:pPr lvl="0" rtl="1" eaLnBrk="0" hangingPunct="0">
              <a:buFont typeface="Arial" pitchFamily="34" charset="0"/>
              <a:buChar char="•"/>
              <a:defRPr/>
            </a:pPr>
            <a:r>
              <a:rPr lang="ar-SA" b="1" dirty="0">
                <a:solidFill>
                  <a:prstClr val="black"/>
                </a:solidFill>
              </a:rPr>
              <a:t>مفهوم </a:t>
            </a:r>
            <a:r>
              <a:rPr lang="ar-SA" b="1" dirty="0" smtClean="0">
                <a:solidFill>
                  <a:prstClr val="black"/>
                </a:solidFill>
              </a:rPr>
              <a:t>قاعدة او نظرية القيد المزدوج</a:t>
            </a:r>
            <a:endParaRPr lang="en-GB" b="1" dirty="0">
              <a:solidFill>
                <a:prstClr val="black"/>
              </a:solidFill>
            </a:endParaRPr>
          </a:p>
          <a:p>
            <a:pPr lvl="0" rtl="1" eaLnBrk="0" hangingPunct="0">
              <a:buFont typeface="Arial" pitchFamily="34" charset="0"/>
              <a:buChar char="•"/>
              <a:defRPr/>
            </a:pPr>
            <a:r>
              <a:rPr lang="ar-SA" b="1" dirty="0" smtClean="0">
                <a:solidFill>
                  <a:prstClr val="black"/>
                </a:solidFill>
              </a:rPr>
              <a:t>نماذج علي تحليل العمليات لشقيها المدين والدائن </a:t>
            </a:r>
            <a:endParaRPr lang="en-GB" b="1" dirty="0">
              <a:solidFill>
                <a:prstClr val="black"/>
              </a:solidFill>
            </a:endParaRPr>
          </a:p>
          <a:p>
            <a:pPr rtl="1"/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38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95300" y="116632"/>
            <a:ext cx="8915400" cy="1143000"/>
          </a:xfrm>
        </p:spPr>
        <p:txBody>
          <a:bodyPr/>
          <a:lstStyle/>
          <a:p>
            <a:pPr rtl="1"/>
            <a:r>
              <a:rPr lang="ar-SA" altLang="en-US" b="1" dirty="0">
                <a:solidFill>
                  <a:srgbClr val="C00000"/>
                </a:solidFill>
                <a:cs typeface="Arial" pitchFamily="34" charset="0"/>
              </a:rPr>
              <a:t>قاعدة القيد المزدوج</a:t>
            </a:r>
            <a:r>
              <a:rPr lang="en-US" altLang="en-US" b="1" dirty="0">
                <a:solidFill>
                  <a:srgbClr val="C00000"/>
                </a:solidFill>
                <a:cs typeface="Arial" pitchFamily="34" charset="0"/>
              </a:rPr>
              <a:t>  </a:t>
            </a:r>
            <a:r>
              <a:rPr lang="ar-SA" altLang="en-US" b="1" dirty="0">
                <a:solidFill>
                  <a:srgbClr val="C00000"/>
                </a:solidFill>
                <a:cs typeface="Arial" pitchFamily="34" charset="0"/>
              </a:rPr>
              <a:t>  </a:t>
            </a:r>
            <a:r>
              <a:rPr lang="en-GB" altLang="en-US" b="1" dirty="0">
                <a:solidFill>
                  <a:srgbClr val="C00000"/>
                </a:solidFill>
                <a:cs typeface="Arial" pitchFamily="34" charset="0"/>
              </a:rPr>
              <a:t>Double Entry Rule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rtl="1">
              <a:buFont typeface="Wingdings 2" pitchFamily="18" charset="2"/>
              <a:buNone/>
            </a:pPr>
            <a:r>
              <a:rPr lang="ar-SA" altLang="en-US" sz="2800" smtClean="0">
                <a:cs typeface="Arial" pitchFamily="34" charset="0"/>
              </a:rPr>
              <a:t>أن لكل عملية مالية طرفين متساويين في القيمة أحدهما مدين والآخر دائن</a:t>
            </a:r>
          </a:p>
          <a:p>
            <a:pPr rtl="1">
              <a:buFont typeface="Wingdings 2" pitchFamily="18" charset="2"/>
              <a:buNone/>
            </a:pPr>
            <a:endParaRPr lang="ar-SA" altLang="en-US" sz="2800" smtClean="0">
              <a:cs typeface="Arial" pitchFamily="34" charset="0"/>
            </a:endParaRPr>
          </a:p>
          <a:p>
            <a:pPr rtl="1">
              <a:buFont typeface="Wingdings 2" pitchFamily="18" charset="2"/>
              <a:buNone/>
            </a:pPr>
            <a:r>
              <a:rPr lang="ar-SA" altLang="en-US" b="1" smtClean="0">
                <a:cs typeface="Arial" pitchFamily="34" charset="0"/>
              </a:rPr>
              <a:t>الطرف المدين:  </a:t>
            </a:r>
            <a:r>
              <a:rPr lang="ar-SA" altLang="en-US" b="1" smtClean="0">
                <a:solidFill>
                  <a:srgbClr val="FF0000"/>
                </a:solidFill>
                <a:cs typeface="Arial" pitchFamily="34" charset="0"/>
              </a:rPr>
              <a:t>الآخذ</a:t>
            </a:r>
            <a:r>
              <a:rPr lang="ar-SA" altLang="en-US" b="1" smtClean="0">
                <a:cs typeface="Arial" pitchFamily="34" charset="0"/>
              </a:rPr>
              <a:t> </a:t>
            </a:r>
            <a:r>
              <a:rPr lang="ar-SA" altLang="en-US" smtClean="0">
                <a:cs typeface="Arial" pitchFamily="34" charset="0"/>
              </a:rPr>
              <a:t>                  من يحصل على القيمة</a:t>
            </a:r>
          </a:p>
          <a:p>
            <a:pPr rtl="1">
              <a:buFont typeface="Wingdings 2" pitchFamily="18" charset="2"/>
              <a:buNone/>
            </a:pPr>
            <a:endParaRPr lang="ar-SA" altLang="en-US" smtClean="0">
              <a:cs typeface="Arial" pitchFamily="34" charset="0"/>
            </a:endParaRPr>
          </a:p>
          <a:p>
            <a:pPr rtl="1">
              <a:buFont typeface="Wingdings 2" pitchFamily="18" charset="2"/>
              <a:buNone/>
            </a:pPr>
            <a:r>
              <a:rPr lang="ar-SA" altLang="en-US" b="1" smtClean="0">
                <a:cs typeface="Arial" pitchFamily="34" charset="0"/>
              </a:rPr>
              <a:t>الطرف الدائن: </a:t>
            </a:r>
            <a:r>
              <a:rPr lang="ar-SA" altLang="en-US" b="1" smtClean="0">
                <a:solidFill>
                  <a:srgbClr val="FF0000"/>
                </a:solidFill>
                <a:cs typeface="Arial" pitchFamily="34" charset="0"/>
              </a:rPr>
              <a:t>العاطي</a:t>
            </a:r>
            <a:r>
              <a:rPr lang="ar-SA" altLang="en-US" smtClean="0">
                <a:cs typeface="Arial" pitchFamily="34" charset="0"/>
              </a:rPr>
              <a:t>                  من فقد القيمة</a:t>
            </a:r>
            <a:endParaRPr lang="en-GB" altLang="en-US" smtClean="0">
              <a:cs typeface="Arial" pitchFamily="34" charset="0"/>
            </a:endParaRPr>
          </a:p>
        </p:txBody>
      </p:sp>
      <p:sp>
        <p:nvSpPr>
          <p:cNvPr id="92164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4953000" y="6309320"/>
            <a:ext cx="4953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66EA12B-C01A-4EA3-83E8-D1FD3E04D878}" type="slidenum">
              <a:rPr lang="en-US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200" dirty="0" smtClean="0">
              <a:solidFill>
                <a:schemeClr val="bg1"/>
              </a:solidFill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4876800" y="2819400"/>
            <a:ext cx="1058863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" name="Left Arrow 7"/>
          <p:cNvSpPr/>
          <p:nvPr/>
        </p:nvSpPr>
        <p:spPr>
          <a:xfrm>
            <a:off x="4953000" y="3962400"/>
            <a:ext cx="1141413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5076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>
          <a:xfrm>
            <a:off x="990600" y="184374"/>
            <a:ext cx="8420100" cy="868362"/>
          </a:xfrm>
        </p:spPr>
        <p:txBody>
          <a:bodyPr/>
          <a:lstStyle/>
          <a:p>
            <a:pPr rtl="1"/>
            <a:r>
              <a:rPr lang="ar-SA" altLang="en-US" sz="3800" b="1">
                <a:solidFill>
                  <a:srgbClr val="C00000"/>
                </a:solidFill>
                <a:cs typeface="Arial" pitchFamily="34" charset="0"/>
              </a:rPr>
              <a:t>تحليل العمليات المالية إلى أطرافها المدينة والدائنة</a:t>
            </a:r>
            <a:endParaRPr lang="en-GB" altLang="en-US" sz="3800" b="1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93187" name="Content Placeholder 2"/>
          <p:cNvSpPr>
            <a:spLocks noGrp="1"/>
          </p:cNvSpPr>
          <p:nvPr>
            <p:ph sz="quarter" idx="1"/>
          </p:nvPr>
        </p:nvSpPr>
        <p:spPr>
          <a:xfrm>
            <a:off x="660400" y="1600200"/>
            <a:ext cx="8750300" cy="4419600"/>
          </a:xfrm>
        </p:spPr>
        <p:txBody>
          <a:bodyPr/>
          <a:lstStyle/>
          <a:p>
            <a:endParaRPr lang="ar-SA" altLang="en-US" dirty="0" smtClean="0">
              <a:cs typeface="Arial" pitchFamily="34" charset="0"/>
            </a:endParaRPr>
          </a:p>
          <a:p>
            <a:r>
              <a:rPr lang="ar-SA" altLang="en-US" dirty="0" smtClean="0">
                <a:cs typeface="Arial" pitchFamily="34" charset="0"/>
              </a:rPr>
              <a:t>بالتطبيق على مثال منشأة ناصر ووفقاً لي نظرية القيد المزدوج يمكن  تحليل العمليات الي اطرافها المدينة والدائنة.</a:t>
            </a:r>
          </a:p>
          <a:p>
            <a:endParaRPr lang="en-GB" altLang="en-US" dirty="0" smtClean="0">
              <a:cs typeface="Arial" pitchFamily="34" charset="0"/>
            </a:endParaRPr>
          </a:p>
        </p:txBody>
      </p:sp>
      <p:sp>
        <p:nvSpPr>
          <p:cNvPr id="93188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4953000" y="6309320"/>
            <a:ext cx="4953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7E9AF63-97F1-4C81-8D40-B848DBBA72C2}" type="slidenum">
              <a:rPr lang="en-US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340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>
          <a:xfrm>
            <a:off x="495300" y="188640"/>
            <a:ext cx="8915400" cy="1143000"/>
          </a:xfrm>
        </p:spPr>
        <p:txBody>
          <a:bodyPr/>
          <a:lstStyle/>
          <a:p>
            <a:pPr rtl="1"/>
            <a:r>
              <a:rPr lang="ar-SA" altLang="en-US" sz="3800" b="1" dirty="0">
                <a:solidFill>
                  <a:srgbClr val="C00000"/>
                </a:solidFill>
                <a:cs typeface="Arial" pitchFamily="34" charset="0"/>
              </a:rPr>
              <a:t>العملية الأولى: إيداع مبلغ 500 ألف ريال في حساب المنشأة التجارية ببنك الرياض كرأس مال للمنشأة</a:t>
            </a:r>
            <a:endParaRPr lang="en-GB" altLang="en-US" sz="38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94211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4953000" y="6309320"/>
            <a:ext cx="4953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5BA8A07-36D9-4B5D-AB43-E1EAECB85DD2}" type="slidenum">
              <a:rPr lang="en-US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200" dirty="0" smtClean="0">
              <a:solidFill>
                <a:schemeClr val="bg1"/>
              </a:solidFill>
            </a:endParaRPr>
          </a:p>
        </p:txBody>
      </p:sp>
      <p:graphicFrame>
        <p:nvGraphicFramePr>
          <p:cNvPr id="7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990600" y="1447800"/>
          <a:ext cx="84201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Down Arrow 7"/>
          <p:cNvSpPr/>
          <p:nvPr/>
        </p:nvSpPr>
        <p:spPr>
          <a:xfrm>
            <a:off x="7543800" y="33528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9" name="Down Arrow 8"/>
          <p:cNvSpPr/>
          <p:nvPr/>
        </p:nvSpPr>
        <p:spPr>
          <a:xfrm>
            <a:off x="7543800" y="44196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" name="Down Arrow 12"/>
          <p:cNvSpPr/>
          <p:nvPr/>
        </p:nvSpPr>
        <p:spPr>
          <a:xfrm>
            <a:off x="7467600" y="52578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94216" name="Group 15"/>
          <p:cNvGrpSpPr>
            <a:grpSpLocks/>
          </p:cNvGrpSpPr>
          <p:nvPr/>
        </p:nvGrpSpPr>
        <p:grpSpPr bwMode="auto">
          <a:xfrm>
            <a:off x="2641600" y="2590800"/>
            <a:ext cx="1073150" cy="684213"/>
            <a:chOff x="5791202" y="1142998"/>
            <a:chExt cx="1012649" cy="683420"/>
          </a:xfrm>
        </p:grpSpPr>
        <p:sp>
          <p:nvSpPr>
            <p:cNvPr id="17" name="Rectangle 16"/>
            <p:cNvSpPr/>
            <p:nvPr/>
          </p:nvSpPr>
          <p:spPr>
            <a:xfrm>
              <a:off x="5791202" y="1142998"/>
              <a:ext cx="1012649" cy="68342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ectangle 17"/>
            <p:cNvSpPr/>
            <p:nvPr/>
          </p:nvSpPr>
          <p:spPr>
            <a:xfrm>
              <a:off x="5791202" y="1142998"/>
              <a:ext cx="1012649" cy="683420"/>
            </a:xfrm>
            <a:prstGeom prst="rect">
              <a:avLst/>
            </a:prstGeom>
            <a:solidFill>
              <a:srgbClr val="00B0F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رأس المال </a:t>
              </a:r>
            </a:p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(العاطي)</a:t>
              </a:r>
            </a:p>
          </p:txBody>
        </p:sp>
      </p:grpSp>
      <p:sp>
        <p:nvSpPr>
          <p:cNvPr id="19" name="Down Arrow 18"/>
          <p:cNvSpPr/>
          <p:nvPr/>
        </p:nvSpPr>
        <p:spPr>
          <a:xfrm>
            <a:off x="2889250" y="32766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94218" name="Group 19"/>
          <p:cNvGrpSpPr>
            <a:grpSpLocks/>
          </p:cNvGrpSpPr>
          <p:nvPr/>
        </p:nvGrpSpPr>
        <p:grpSpPr bwMode="auto">
          <a:xfrm>
            <a:off x="2806700" y="3657600"/>
            <a:ext cx="774700" cy="566738"/>
            <a:chOff x="5943595" y="2209803"/>
            <a:chExt cx="714241" cy="567488"/>
          </a:xfrm>
        </p:grpSpPr>
        <p:sp>
          <p:nvSpPr>
            <p:cNvPr id="21" name="Rectangle 20"/>
            <p:cNvSpPr/>
            <p:nvPr/>
          </p:nvSpPr>
          <p:spPr>
            <a:xfrm>
              <a:off x="5943595" y="2209803"/>
              <a:ext cx="714241" cy="56748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5943595" y="2209803"/>
              <a:ext cx="714241" cy="567488"/>
            </a:xfrm>
            <a:prstGeom prst="rect">
              <a:avLst/>
            </a:prstGeom>
            <a:solidFill>
              <a:srgbClr val="FFFF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+ حق ملكية</a:t>
              </a:r>
            </a:p>
          </p:txBody>
        </p:sp>
      </p:grpSp>
      <p:sp>
        <p:nvSpPr>
          <p:cNvPr id="24" name="Down Arrow 23"/>
          <p:cNvSpPr/>
          <p:nvPr/>
        </p:nvSpPr>
        <p:spPr>
          <a:xfrm>
            <a:off x="2971800" y="42672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2806701" y="4648201"/>
            <a:ext cx="803143" cy="500063"/>
            <a:chOff x="5943595" y="3200400"/>
            <a:chExt cx="740913" cy="49931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26" name="Rectangle 25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solidFill>
              <a:srgbClr val="FF0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دائن</a:t>
              </a:r>
              <a:endParaRPr lang="en-GB" sz="2000" dirty="0"/>
            </a:p>
          </p:txBody>
        </p:sp>
      </p:grpSp>
      <p:sp>
        <p:nvSpPr>
          <p:cNvPr id="28" name="Down Arrow 27"/>
          <p:cNvSpPr/>
          <p:nvPr/>
        </p:nvSpPr>
        <p:spPr>
          <a:xfrm>
            <a:off x="2971800" y="51054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94222" name="Group 28"/>
          <p:cNvGrpSpPr>
            <a:grpSpLocks/>
          </p:cNvGrpSpPr>
          <p:nvPr/>
        </p:nvGrpSpPr>
        <p:grpSpPr bwMode="auto">
          <a:xfrm>
            <a:off x="7315200" y="5562600"/>
            <a:ext cx="990600" cy="381000"/>
            <a:chOff x="5943595" y="3200400"/>
            <a:chExt cx="740913" cy="499310"/>
          </a:xfrm>
        </p:grpSpPr>
        <p:sp>
          <p:nvSpPr>
            <p:cNvPr id="30" name="Rectangle 29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500000</a:t>
              </a:r>
              <a:endParaRPr lang="en-GB" sz="2000" dirty="0"/>
            </a:p>
          </p:txBody>
        </p:sp>
      </p:grpSp>
      <p:grpSp>
        <p:nvGrpSpPr>
          <p:cNvPr id="94223" name="Group 31"/>
          <p:cNvGrpSpPr>
            <a:grpSpLocks/>
          </p:cNvGrpSpPr>
          <p:nvPr/>
        </p:nvGrpSpPr>
        <p:grpSpPr bwMode="auto">
          <a:xfrm>
            <a:off x="2724150" y="5486400"/>
            <a:ext cx="968375" cy="381000"/>
            <a:chOff x="5943595" y="3200400"/>
            <a:chExt cx="740913" cy="499310"/>
          </a:xfrm>
        </p:grpSpPr>
        <p:sp>
          <p:nvSpPr>
            <p:cNvPr id="33" name="Rectangle 32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Rectangle 33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500000</a:t>
              </a:r>
              <a:endParaRPr lang="en-GB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289062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altLang="en-US" smtClean="0">
              <a:cs typeface="Arial" pitchFamily="34" charset="0"/>
            </a:endParaRPr>
          </a:p>
        </p:txBody>
      </p:sp>
      <p:sp>
        <p:nvSpPr>
          <p:cNvPr id="95236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5025008" y="6309320"/>
            <a:ext cx="4953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F49F96E-61D9-45FD-9169-259FA56BF49A}" type="slidenum">
              <a:rPr lang="en-US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200" dirty="0" smtClean="0">
              <a:solidFill>
                <a:schemeClr val="bg1"/>
              </a:solidFill>
            </a:endParaRPr>
          </a:p>
        </p:txBody>
      </p:sp>
      <p:sp>
        <p:nvSpPr>
          <p:cNvPr id="95237" name="Title 1"/>
          <p:cNvSpPr txBox="1">
            <a:spLocks/>
          </p:cNvSpPr>
          <p:nvPr/>
        </p:nvSpPr>
        <p:spPr bwMode="auto">
          <a:xfrm>
            <a:off x="344488" y="274638"/>
            <a:ext cx="9066212" cy="1143000"/>
          </a:xfrm>
          <a:prstGeom prst="rect">
            <a:avLst/>
          </a:prstGeom>
          <a:extLst/>
        </p:spPr>
        <p:txBody>
          <a:bodyPr/>
          <a:lstStyle>
            <a:lvl1pPr eaLnBrk="1" hangingPunct="1">
              <a:defRPr sz="3800" b="1" baseline="0">
                <a:solidFill>
                  <a:srgbClr val="C00000"/>
                </a:solidFill>
                <a:latin typeface="+mj-lt"/>
                <a:ea typeface="+mj-ea"/>
              </a:defRPr>
            </a:lvl1pPr>
            <a:lvl2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altLang="en-US" sz="3000" dirty="0"/>
              <a:t>العملية الثانية: اقترضت منشأة </a:t>
            </a:r>
            <a:r>
              <a:rPr lang="ar-SA" altLang="en-US" sz="3000" dirty="0"/>
              <a:t>ناصر </a:t>
            </a:r>
            <a:r>
              <a:rPr lang="ar-SA" altLang="en-US" sz="3000" dirty="0"/>
              <a:t>مبلغ 200 ألف ريال من بنك الرياض لاستكمال مستلزمات بدء النشاط وتم إيداعها حساب المنشأة بالبنك</a:t>
            </a:r>
            <a:endParaRPr lang="en-GB" altLang="en-US" sz="3000" dirty="0"/>
          </a:p>
        </p:txBody>
      </p:sp>
      <p:graphicFrame>
        <p:nvGraphicFramePr>
          <p:cNvPr id="11" name="Content Placeholder 7"/>
          <p:cNvGraphicFramePr>
            <a:graphicFrameLocks/>
          </p:cNvGraphicFramePr>
          <p:nvPr/>
        </p:nvGraphicFramePr>
        <p:xfrm>
          <a:off x="990600" y="1447800"/>
          <a:ext cx="84201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Down Arrow 11"/>
          <p:cNvSpPr/>
          <p:nvPr/>
        </p:nvSpPr>
        <p:spPr>
          <a:xfrm>
            <a:off x="7315200" y="32766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" name="Down Arrow 12"/>
          <p:cNvSpPr/>
          <p:nvPr/>
        </p:nvSpPr>
        <p:spPr>
          <a:xfrm>
            <a:off x="7315200" y="42672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4" name="Down Arrow 13"/>
          <p:cNvSpPr/>
          <p:nvPr/>
        </p:nvSpPr>
        <p:spPr>
          <a:xfrm>
            <a:off x="7391400" y="51054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95243" name="Group 14"/>
          <p:cNvGrpSpPr>
            <a:grpSpLocks/>
          </p:cNvGrpSpPr>
          <p:nvPr/>
        </p:nvGrpSpPr>
        <p:grpSpPr bwMode="auto">
          <a:xfrm>
            <a:off x="2641600" y="2590800"/>
            <a:ext cx="1073150" cy="684213"/>
            <a:chOff x="5791202" y="1142998"/>
            <a:chExt cx="1012649" cy="683420"/>
          </a:xfrm>
        </p:grpSpPr>
        <p:sp>
          <p:nvSpPr>
            <p:cNvPr id="16" name="Rectangle 15"/>
            <p:cNvSpPr/>
            <p:nvPr/>
          </p:nvSpPr>
          <p:spPr>
            <a:xfrm>
              <a:off x="5791202" y="1142998"/>
              <a:ext cx="1012649" cy="68342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 16"/>
            <p:cNvSpPr/>
            <p:nvPr/>
          </p:nvSpPr>
          <p:spPr>
            <a:xfrm>
              <a:off x="5791202" y="1142998"/>
              <a:ext cx="1012649" cy="683420"/>
            </a:xfrm>
            <a:prstGeom prst="rect">
              <a:avLst/>
            </a:prstGeom>
            <a:solidFill>
              <a:srgbClr val="00B0F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قرض البنك</a:t>
              </a:r>
            </a:p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(</a:t>
              </a:r>
              <a:r>
                <a:rPr lang="ar-SA" sz="2000" dirty="0" err="1">
                  <a:solidFill>
                    <a:schemeClr val="tx1"/>
                  </a:solidFill>
                </a:rPr>
                <a:t>العاطي</a:t>
              </a:r>
              <a:r>
                <a:rPr lang="ar-SA" sz="2000" dirty="0">
                  <a:solidFill>
                    <a:schemeClr val="tx1"/>
                  </a:solidFill>
                </a:rPr>
                <a:t>)</a:t>
              </a:r>
            </a:p>
          </p:txBody>
        </p:sp>
      </p:grpSp>
      <p:sp>
        <p:nvSpPr>
          <p:cNvPr id="18" name="Down Arrow 17"/>
          <p:cNvSpPr/>
          <p:nvPr/>
        </p:nvSpPr>
        <p:spPr>
          <a:xfrm>
            <a:off x="2889250" y="32766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95245" name="Group 18"/>
          <p:cNvGrpSpPr>
            <a:grpSpLocks/>
          </p:cNvGrpSpPr>
          <p:nvPr/>
        </p:nvGrpSpPr>
        <p:grpSpPr bwMode="auto">
          <a:xfrm>
            <a:off x="2806700" y="3657600"/>
            <a:ext cx="774700" cy="566738"/>
            <a:chOff x="5943595" y="2209803"/>
            <a:chExt cx="714241" cy="567488"/>
          </a:xfrm>
        </p:grpSpPr>
        <p:sp>
          <p:nvSpPr>
            <p:cNvPr id="20" name="Rectangle 19"/>
            <p:cNvSpPr/>
            <p:nvPr/>
          </p:nvSpPr>
          <p:spPr>
            <a:xfrm>
              <a:off x="5943595" y="2209803"/>
              <a:ext cx="714241" cy="56748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5943595" y="2209803"/>
              <a:ext cx="714241" cy="567488"/>
            </a:xfrm>
            <a:prstGeom prst="rect">
              <a:avLst/>
            </a:prstGeom>
            <a:solidFill>
              <a:srgbClr val="FFFF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+ خصم</a:t>
              </a:r>
            </a:p>
          </p:txBody>
        </p:sp>
      </p:grpSp>
      <p:sp>
        <p:nvSpPr>
          <p:cNvPr id="22" name="Down Arrow 21"/>
          <p:cNvSpPr/>
          <p:nvPr/>
        </p:nvSpPr>
        <p:spPr>
          <a:xfrm>
            <a:off x="2971800" y="42672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2806701" y="4648201"/>
            <a:ext cx="803143" cy="500063"/>
            <a:chOff x="5943595" y="3200400"/>
            <a:chExt cx="740913" cy="499310"/>
          </a:xfrm>
          <a:solidFill>
            <a:srgbClr val="FF0000"/>
          </a:solidFill>
        </p:grpSpPr>
        <p:sp>
          <p:nvSpPr>
            <p:cNvPr id="24" name="Rectangle 23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دائن</a:t>
              </a:r>
              <a:endParaRPr lang="en-GB" sz="2000" dirty="0"/>
            </a:p>
          </p:txBody>
        </p:sp>
      </p:grpSp>
      <p:sp>
        <p:nvSpPr>
          <p:cNvPr id="26" name="Down Arrow 25"/>
          <p:cNvSpPr/>
          <p:nvPr/>
        </p:nvSpPr>
        <p:spPr>
          <a:xfrm>
            <a:off x="2971800" y="51054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95249" name="Group 26"/>
          <p:cNvGrpSpPr>
            <a:grpSpLocks/>
          </p:cNvGrpSpPr>
          <p:nvPr/>
        </p:nvGrpSpPr>
        <p:grpSpPr bwMode="auto">
          <a:xfrm>
            <a:off x="7162800" y="5486400"/>
            <a:ext cx="990600" cy="381000"/>
            <a:chOff x="5943595" y="3200400"/>
            <a:chExt cx="740913" cy="499310"/>
          </a:xfrm>
        </p:grpSpPr>
        <p:sp>
          <p:nvSpPr>
            <p:cNvPr id="28" name="Rectangle 27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200000</a:t>
              </a:r>
              <a:endParaRPr lang="en-GB" sz="2000" dirty="0"/>
            </a:p>
          </p:txBody>
        </p:sp>
      </p:grpSp>
      <p:grpSp>
        <p:nvGrpSpPr>
          <p:cNvPr id="95250" name="Group 29"/>
          <p:cNvGrpSpPr>
            <a:grpSpLocks/>
          </p:cNvGrpSpPr>
          <p:nvPr/>
        </p:nvGrpSpPr>
        <p:grpSpPr bwMode="auto">
          <a:xfrm>
            <a:off x="2724150" y="5486400"/>
            <a:ext cx="968375" cy="381000"/>
            <a:chOff x="5943595" y="3200400"/>
            <a:chExt cx="740913" cy="499310"/>
          </a:xfrm>
        </p:grpSpPr>
        <p:sp>
          <p:nvSpPr>
            <p:cNvPr id="31" name="Rectangle 30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200000</a:t>
              </a:r>
              <a:endParaRPr lang="en-GB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573725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0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4953000" y="6309320"/>
            <a:ext cx="4953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1B76EBD-25B5-47EA-8D34-2EAAA37B669C}" type="slidenum">
              <a:rPr lang="en-US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200" dirty="0" smtClean="0">
              <a:solidFill>
                <a:schemeClr val="bg1"/>
              </a:solidFill>
            </a:endParaRPr>
          </a:p>
        </p:txBody>
      </p:sp>
      <p:sp>
        <p:nvSpPr>
          <p:cNvPr id="96261" name="Title 1"/>
          <p:cNvSpPr txBox="1">
            <a:spLocks/>
          </p:cNvSpPr>
          <p:nvPr/>
        </p:nvSpPr>
        <p:spPr bwMode="auto">
          <a:xfrm>
            <a:off x="416496" y="44624"/>
            <a:ext cx="8994204" cy="1143000"/>
          </a:xfrm>
          <a:prstGeom prst="rect">
            <a:avLst/>
          </a:prstGeom>
          <a:extLst/>
        </p:spPr>
        <p:txBody>
          <a:bodyPr/>
          <a:lstStyle>
            <a:defPPr>
              <a:defRPr lang="en-US"/>
            </a:defPPr>
            <a:lvl1pPr eaLnBrk="1" hangingPunct="1">
              <a:defRPr sz="3000" b="1" baseline="0">
                <a:solidFill>
                  <a:srgbClr val="C00000"/>
                </a:solidFill>
                <a:latin typeface="+mj-lt"/>
                <a:ea typeface="+mj-ea"/>
              </a:defRPr>
            </a:lvl1pPr>
            <a:lvl2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altLang="en-US" dirty="0"/>
              <a:t>العملية الثالثة: اشترت منشأة </a:t>
            </a:r>
            <a:r>
              <a:rPr lang="ar-SA" altLang="en-US" dirty="0"/>
              <a:t>ناصر </a:t>
            </a:r>
            <a:r>
              <a:rPr lang="ar-SA" altLang="en-US" dirty="0"/>
              <a:t>مبنى بمبلغ 250 ألف ريال ليكون مقراً للنشاط، وقد تم سداد القيمة لصاحب المبنى بشيك مسحوب على حساب المنشأة ببنك الرياض</a:t>
            </a:r>
            <a:endParaRPr lang="en-GB" altLang="en-US" dirty="0"/>
          </a:p>
        </p:txBody>
      </p:sp>
      <p:graphicFrame>
        <p:nvGraphicFramePr>
          <p:cNvPr id="11" name="Content Placeholder 7"/>
          <p:cNvGraphicFramePr>
            <a:graphicFrameLocks/>
          </p:cNvGraphicFramePr>
          <p:nvPr/>
        </p:nvGraphicFramePr>
        <p:xfrm>
          <a:off x="990600" y="1447800"/>
          <a:ext cx="84201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Down Arrow 11"/>
          <p:cNvSpPr/>
          <p:nvPr/>
        </p:nvSpPr>
        <p:spPr>
          <a:xfrm>
            <a:off x="7391400" y="32766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" name="Down Arrow 12"/>
          <p:cNvSpPr/>
          <p:nvPr/>
        </p:nvSpPr>
        <p:spPr>
          <a:xfrm>
            <a:off x="7391400" y="42672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4" name="Down Arrow 13"/>
          <p:cNvSpPr/>
          <p:nvPr/>
        </p:nvSpPr>
        <p:spPr>
          <a:xfrm>
            <a:off x="7391400" y="51054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96267" name="Group 14"/>
          <p:cNvGrpSpPr>
            <a:grpSpLocks/>
          </p:cNvGrpSpPr>
          <p:nvPr/>
        </p:nvGrpSpPr>
        <p:grpSpPr bwMode="auto">
          <a:xfrm>
            <a:off x="2641600" y="2590800"/>
            <a:ext cx="1073150" cy="684213"/>
            <a:chOff x="5791202" y="1142998"/>
            <a:chExt cx="1012649" cy="683420"/>
          </a:xfrm>
        </p:grpSpPr>
        <p:sp>
          <p:nvSpPr>
            <p:cNvPr id="16" name="Rectangle 15"/>
            <p:cNvSpPr/>
            <p:nvPr/>
          </p:nvSpPr>
          <p:spPr>
            <a:xfrm>
              <a:off x="5791202" y="1142998"/>
              <a:ext cx="1012649" cy="68342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 16"/>
            <p:cNvSpPr/>
            <p:nvPr/>
          </p:nvSpPr>
          <p:spPr>
            <a:xfrm>
              <a:off x="5791202" y="1142998"/>
              <a:ext cx="1012649" cy="683420"/>
            </a:xfrm>
            <a:prstGeom prst="rect">
              <a:avLst/>
            </a:prstGeom>
            <a:solidFill>
              <a:srgbClr val="00B0F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البنك</a:t>
              </a:r>
            </a:p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(</a:t>
              </a:r>
              <a:r>
                <a:rPr lang="ar-SA" sz="2000" dirty="0" err="1">
                  <a:solidFill>
                    <a:schemeClr val="tx1"/>
                  </a:solidFill>
                </a:rPr>
                <a:t>العاطي</a:t>
              </a:r>
              <a:r>
                <a:rPr lang="ar-SA" sz="2000" dirty="0">
                  <a:solidFill>
                    <a:schemeClr val="tx1"/>
                  </a:solidFill>
                </a:rPr>
                <a:t>)</a:t>
              </a:r>
            </a:p>
          </p:txBody>
        </p:sp>
      </p:grpSp>
      <p:sp>
        <p:nvSpPr>
          <p:cNvPr id="18" name="Down Arrow 17"/>
          <p:cNvSpPr/>
          <p:nvPr/>
        </p:nvSpPr>
        <p:spPr>
          <a:xfrm>
            <a:off x="2889250" y="32766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96269" name="Group 18"/>
          <p:cNvGrpSpPr>
            <a:grpSpLocks/>
          </p:cNvGrpSpPr>
          <p:nvPr/>
        </p:nvGrpSpPr>
        <p:grpSpPr bwMode="auto">
          <a:xfrm>
            <a:off x="2806700" y="3657600"/>
            <a:ext cx="774700" cy="566738"/>
            <a:chOff x="5943595" y="2209803"/>
            <a:chExt cx="714241" cy="567488"/>
          </a:xfrm>
        </p:grpSpPr>
        <p:sp>
          <p:nvSpPr>
            <p:cNvPr id="20" name="Rectangle 19"/>
            <p:cNvSpPr/>
            <p:nvPr/>
          </p:nvSpPr>
          <p:spPr>
            <a:xfrm>
              <a:off x="5943595" y="2209803"/>
              <a:ext cx="714241" cy="56748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5943595" y="2209803"/>
              <a:ext cx="714241" cy="567488"/>
            </a:xfrm>
            <a:prstGeom prst="rect">
              <a:avLst/>
            </a:prstGeom>
            <a:solidFill>
              <a:srgbClr val="FFFF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- أصل</a:t>
              </a:r>
            </a:p>
          </p:txBody>
        </p:sp>
      </p:grpSp>
      <p:sp>
        <p:nvSpPr>
          <p:cNvPr id="22" name="Down Arrow 21"/>
          <p:cNvSpPr/>
          <p:nvPr/>
        </p:nvSpPr>
        <p:spPr>
          <a:xfrm>
            <a:off x="2971800" y="42672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96271" name="Group 22"/>
          <p:cNvGrpSpPr>
            <a:grpSpLocks/>
          </p:cNvGrpSpPr>
          <p:nvPr/>
        </p:nvGrpSpPr>
        <p:grpSpPr bwMode="auto">
          <a:xfrm>
            <a:off x="2806700" y="4648200"/>
            <a:ext cx="803275" cy="500063"/>
            <a:chOff x="5943595" y="3200400"/>
            <a:chExt cx="740913" cy="499310"/>
          </a:xfrm>
        </p:grpSpPr>
        <p:sp>
          <p:nvSpPr>
            <p:cNvPr id="24" name="Rectangle 23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solidFill>
              <a:srgbClr val="FF0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دائن</a:t>
              </a:r>
              <a:endParaRPr lang="en-GB" sz="2000" dirty="0"/>
            </a:p>
          </p:txBody>
        </p:sp>
      </p:grpSp>
      <p:sp>
        <p:nvSpPr>
          <p:cNvPr id="26" name="Down Arrow 25"/>
          <p:cNvSpPr/>
          <p:nvPr/>
        </p:nvSpPr>
        <p:spPr>
          <a:xfrm>
            <a:off x="2971800" y="51054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96273" name="Group 26"/>
          <p:cNvGrpSpPr>
            <a:grpSpLocks/>
          </p:cNvGrpSpPr>
          <p:nvPr/>
        </p:nvGrpSpPr>
        <p:grpSpPr bwMode="auto">
          <a:xfrm>
            <a:off x="7086600" y="5486400"/>
            <a:ext cx="990600" cy="381000"/>
            <a:chOff x="5943595" y="3200400"/>
            <a:chExt cx="740913" cy="499310"/>
          </a:xfrm>
        </p:grpSpPr>
        <p:sp>
          <p:nvSpPr>
            <p:cNvPr id="28" name="Rectangle 27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250000</a:t>
              </a:r>
              <a:endParaRPr lang="en-GB" sz="2000" dirty="0"/>
            </a:p>
          </p:txBody>
        </p:sp>
      </p:grpSp>
      <p:grpSp>
        <p:nvGrpSpPr>
          <p:cNvPr id="96274" name="Group 29"/>
          <p:cNvGrpSpPr>
            <a:grpSpLocks/>
          </p:cNvGrpSpPr>
          <p:nvPr/>
        </p:nvGrpSpPr>
        <p:grpSpPr bwMode="auto">
          <a:xfrm>
            <a:off x="2724150" y="5486400"/>
            <a:ext cx="968375" cy="381000"/>
            <a:chOff x="5943595" y="3200400"/>
            <a:chExt cx="740913" cy="499310"/>
          </a:xfrm>
        </p:grpSpPr>
        <p:sp>
          <p:nvSpPr>
            <p:cNvPr id="31" name="Rectangle 30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250000</a:t>
              </a:r>
              <a:endParaRPr lang="en-GB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6524496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4953000" y="6309320"/>
            <a:ext cx="4953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E1D3D56-714B-419C-8DEE-91A08AF1BC30}" type="slidenum">
              <a:rPr lang="en-US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200" dirty="0" smtClean="0">
              <a:solidFill>
                <a:schemeClr val="bg1"/>
              </a:solidFill>
            </a:endParaRPr>
          </a:p>
        </p:txBody>
      </p:sp>
      <p:sp>
        <p:nvSpPr>
          <p:cNvPr id="97285" name="Title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extLst/>
        </p:spPr>
        <p:txBody>
          <a:bodyPr/>
          <a:lstStyle>
            <a:defPPr>
              <a:defRPr lang="en-US"/>
            </a:defPPr>
            <a:lvl1pPr eaLnBrk="1" hangingPunct="1">
              <a:defRPr sz="3000" b="1" baseline="0">
                <a:solidFill>
                  <a:srgbClr val="C00000"/>
                </a:solidFill>
                <a:latin typeface="+mj-lt"/>
                <a:ea typeface="+mj-ea"/>
              </a:defRPr>
            </a:lvl1pPr>
            <a:lvl2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altLang="en-US" dirty="0"/>
              <a:t>العملية الرابعة: اشترت منشأة </a:t>
            </a:r>
            <a:r>
              <a:rPr lang="ar-SA" altLang="en-US" dirty="0"/>
              <a:t>ناصر </a:t>
            </a:r>
            <a:r>
              <a:rPr lang="ar-SA" altLang="en-US" dirty="0"/>
              <a:t>أجهزة تكييف وحاسب آلي من محلات الهدى بمبلغ 50 ألف ريال وتم السداد بشيك</a:t>
            </a:r>
            <a:endParaRPr lang="en-GB" altLang="en-US" dirty="0"/>
          </a:p>
        </p:txBody>
      </p:sp>
      <p:graphicFrame>
        <p:nvGraphicFramePr>
          <p:cNvPr id="11" name="Content Placeholder 7"/>
          <p:cNvGraphicFramePr>
            <a:graphicFrameLocks/>
          </p:cNvGraphicFramePr>
          <p:nvPr/>
        </p:nvGraphicFramePr>
        <p:xfrm>
          <a:off x="990600" y="1447800"/>
          <a:ext cx="84201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Down Arrow 11"/>
          <p:cNvSpPr/>
          <p:nvPr/>
        </p:nvSpPr>
        <p:spPr>
          <a:xfrm>
            <a:off x="7391400" y="32004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" name="Down Arrow 12"/>
          <p:cNvSpPr/>
          <p:nvPr/>
        </p:nvSpPr>
        <p:spPr>
          <a:xfrm>
            <a:off x="7391400" y="41910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4" name="Down Arrow 13"/>
          <p:cNvSpPr/>
          <p:nvPr/>
        </p:nvSpPr>
        <p:spPr>
          <a:xfrm>
            <a:off x="7391400" y="51054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97291" name="Group 14"/>
          <p:cNvGrpSpPr>
            <a:grpSpLocks/>
          </p:cNvGrpSpPr>
          <p:nvPr/>
        </p:nvGrpSpPr>
        <p:grpSpPr bwMode="auto">
          <a:xfrm>
            <a:off x="2641600" y="2590800"/>
            <a:ext cx="1073150" cy="684213"/>
            <a:chOff x="5791202" y="1142998"/>
            <a:chExt cx="1012649" cy="683420"/>
          </a:xfrm>
        </p:grpSpPr>
        <p:sp>
          <p:nvSpPr>
            <p:cNvPr id="16" name="Rectangle 15"/>
            <p:cNvSpPr/>
            <p:nvPr/>
          </p:nvSpPr>
          <p:spPr>
            <a:xfrm>
              <a:off x="5791202" y="1142998"/>
              <a:ext cx="1012649" cy="68342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 16"/>
            <p:cNvSpPr/>
            <p:nvPr/>
          </p:nvSpPr>
          <p:spPr>
            <a:xfrm>
              <a:off x="5791202" y="1142998"/>
              <a:ext cx="1012649" cy="683420"/>
            </a:xfrm>
            <a:prstGeom prst="rect">
              <a:avLst/>
            </a:prstGeom>
            <a:solidFill>
              <a:srgbClr val="00B0F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البنك</a:t>
              </a:r>
            </a:p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(</a:t>
              </a:r>
              <a:r>
                <a:rPr lang="ar-SA" sz="2000" dirty="0" err="1">
                  <a:solidFill>
                    <a:schemeClr val="tx1"/>
                  </a:solidFill>
                </a:rPr>
                <a:t>العاطي</a:t>
              </a:r>
              <a:r>
                <a:rPr lang="ar-SA" sz="2000" dirty="0">
                  <a:solidFill>
                    <a:schemeClr val="tx1"/>
                  </a:solidFill>
                </a:rPr>
                <a:t>)</a:t>
              </a:r>
            </a:p>
          </p:txBody>
        </p:sp>
      </p:grpSp>
      <p:sp>
        <p:nvSpPr>
          <p:cNvPr id="18" name="Down Arrow 17"/>
          <p:cNvSpPr/>
          <p:nvPr/>
        </p:nvSpPr>
        <p:spPr>
          <a:xfrm>
            <a:off x="2889250" y="32766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97293" name="Group 18"/>
          <p:cNvGrpSpPr>
            <a:grpSpLocks/>
          </p:cNvGrpSpPr>
          <p:nvPr/>
        </p:nvGrpSpPr>
        <p:grpSpPr bwMode="auto">
          <a:xfrm>
            <a:off x="2806700" y="3657600"/>
            <a:ext cx="774700" cy="566738"/>
            <a:chOff x="5943595" y="2209803"/>
            <a:chExt cx="714241" cy="567488"/>
          </a:xfrm>
        </p:grpSpPr>
        <p:sp>
          <p:nvSpPr>
            <p:cNvPr id="20" name="Rectangle 19"/>
            <p:cNvSpPr/>
            <p:nvPr/>
          </p:nvSpPr>
          <p:spPr>
            <a:xfrm>
              <a:off x="5943595" y="2209803"/>
              <a:ext cx="714241" cy="56748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5943595" y="2209803"/>
              <a:ext cx="714241" cy="567488"/>
            </a:xfrm>
            <a:prstGeom prst="rect">
              <a:avLst/>
            </a:prstGeom>
            <a:solidFill>
              <a:srgbClr val="FFFF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- أصل</a:t>
              </a:r>
            </a:p>
          </p:txBody>
        </p:sp>
      </p:grpSp>
      <p:sp>
        <p:nvSpPr>
          <p:cNvPr id="22" name="Down Arrow 21"/>
          <p:cNvSpPr/>
          <p:nvPr/>
        </p:nvSpPr>
        <p:spPr>
          <a:xfrm>
            <a:off x="2971800" y="42672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2806701" y="4648201"/>
            <a:ext cx="803143" cy="500063"/>
            <a:chOff x="5943595" y="3200400"/>
            <a:chExt cx="740913" cy="499310"/>
          </a:xfrm>
          <a:solidFill>
            <a:srgbClr val="FF0000"/>
          </a:solidFill>
        </p:grpSpPr>
        <p:sp>
          <p:nvSpPr>
            <p:cNvPr id="24" name="Rectangle 23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>
                  <a:solidFill>
                    <a:schemeClr val="tx1"/>
                  </a:solidFill>
                </a:rPr>
                <a:t>دائن</a:t>
              </a:r>
              <a:endParaRPr lang="en-GB" sz="2000" dirty="0"/>
            </a:p>
          </p:txBody>
        </p:sp>
      </p:grpSp>
      <p:sp>
        <p:nvSpPr>
          <p:cNvPr id="26" name="Down Arrow 25"/>
          <p:cNvSpPr/>
          <p:nvPr/>
        </p:nvSpPr>
        <p:spPr>
          <a:xfrm>
            <a:off x="2971800" y="51054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97297" name="Group 26"/>
          <p:cNvGrpSpPr>
            <a:grpSpLocks/>
          </p:cNvGrpSpPr>
          <p:nvPr/>
        </p:nvGrpSpPr>
        <p:grpSpPr bwMode="auto">
          <a:xfrm>
            <a:off x="7086600" y="5410200"/>
            <a:ext cx="990600" cy="304800"/>
            <a:chOff x="5943595" y="3200400"/>
            <a:chExt cx="740913" cy="499310"/>
          </a:xfrm>
        </p:grpSpPr>
        <p:sp>
          <p:nvSpPr>
            <p:cNvPr id="28" name="Rectangle 27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50000</a:t>
              </a:r>
              <a:endParaRPr lang="en-GB" sz="2000" dirty="0"/>
            </a:p>
          </p:txBody>
        </p:sp>
      </p:grpSp>
      <p:grpSp>
        <p:nvGrpSpPr>
          <p:cNvPr id="97298" name="Group 29"/>
          <p:cNvGrpSpPr>
            <a:grpSpLocks/>
          </p:cNvGrpSpPr>
          <p:nvPr/>
        </p:nvGrpSpPr>
        <p:grpSpPr bwMode="auto">
          <a:xfrm>
            <a:off x="2724150" y="5486400"/>
            <a:ext cx="968375" cy="381000"/>
            <a:chOff x="5943595" y="3200400"/>
            <a:chExt cx="740913" cy="499310"/>
          </a:xfrm>
        </p:grpSpPr>
        <p:sp>
          <p:nvSpPr>
            <p:cNvPr id="31" name="Rectangle 30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50000</a:t>
              </a:r>
              <a:endParaRPr lang="en-GB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6972498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4953000" y="6309320"/>
            <a:ext cx="4953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EAED85A-4532-4393-AF99-024ACC26D4D8}" type="slidenum">
              <a:rPr lang="en-US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200" dirty="0" smtClean="0">
              <a:solidFill>
                <a:schemeClr val="bg1"/>
              </a:solidFill>
            </a:endParaRPr>
          </a:p>
        </p:txBody>
      </p:sp>
      <p:sp>
        <p:nvSpPr>
          <p:cNvPr id="98310" name="Title 1"/>
          <p:cNvSpPr txBox="1">
            <a:spLocks/>
          </p:cNvSpPr>
          <p:nvPr/>
        </p:nvSpPr>
        <p:spPr bwMode="auto">
          <a:xfrm>
            <a:off x="495300" y="116632"/>
            <a:ext cx="8915400" cy="1143000"/>
          </a:xfrm>
          <a:prstGeom prst="rect">
            <a:avLst/>
          </a:prstGeom>
          <a:extLst/>
        </p:spPr>
        <p:txBody>
          <a:bodyPr/>
          <a:lstStyle>
            <a:defPPr>
              <a:defRPr lang="en-US"/>
            </a:defPPr>
            <a:lvl1pPr eaLnBrk="1" hangingPunct="1">
              <a:defRPr sz="3000" b="1" baseline="0">
                <a:solidFill>
                  <a:srgbClr val="C00000"/>
                </a:solidFill>
                <a:latin typeface="+mj-lt"/>
                <a:ea typeface="+mj-ea"/>
              </a:defRPr>
            </a:lvl1pPr>
            <a:lvl2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altLang="en-US" dirty="0"/>
              <a:t>العملية الخامسة: سحبت منشأة </a:t>
            </a:r>
            <a:r>
              <a:rPr lang="ar-SA" altLang="en-US" dirty="0"/>
              <a:t>ناصر </a:t>
            </a:r>
            <a:r>
              <a:rPr lang="ar-SA" altLang="en-US" dirty="0"/>
              <a:t>مبلغ 100 ألف ريال من حساب المنشأة بالبنك وأودعته صندوق المنشأة لمواجهة احتياجات المنشأة من النقدية</a:t>
            </a:r>
            <a:endParaRPr lang="en-GB" altLang="en-US" dirty="0"/>
          </a:p>
        </p:txBody>
      </p:sp>
      <p:graphicFrame>
        <p:nvGraphicFramePr>
          <p:cNvPr id="14" name="Content Placeholder 7"/>
          <p:cNvGraphicFramePr>
            <a:graphicFrameLocks/>
          </p:cNvGraphicFramePr>
          <p:nvPr/>
        </p:nvGraphicFramePr>
        <p:xfrm>
          <a:off x="990600" y="1447800"/>
          <a:ext cx="84201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Down Arrow 14"/>
          <p:cNvSpPr/>
          <p:nvPr/>
        </p:nvSpPr>
        <p:spPr>
          <a:xfrm>
            <a:off x="7594600" y="32766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6" name="Down Arrow 15"/>
          <p:cNvSpPr/>
          <p:nvPr/>
        </p:nvSpPr>
        <p:spPr>
          <a:xfrm>
            <a:off x="7594600" y="42672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7" name="Down Arrow 16"/>
          <p:cNvSpPr/>
          <p:nvPr/>
        </p:nvSpPr>
        <p:spPr>
          <a:xfrm>
            <a:off x="7594600" y="51054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98316" name="Group 17"/>
          <p:cNvGrpSpPr>
            <a:grpSpLocks/>
          </p:cNvGrpSpPr>
          <p:nvPr/>
        </p:nvGrpSpPr>
        <p:grpSpPr bwMode="auto">
          <a:xfrm>
            <a:off x="2641600" y="2590800"/>
            <a:ext cx="1073150" cy="684213"/>
            <a:chOff x="5791202" y="1142998"/>
            <a:chExt cx="1012649" cy="683420"/>
          </a:xfrm>
        </p:grpSpPr>
        <p:sp>
          <p:nvSpPr>
            <p:cNvPr id="19" name="Rectangle 18"/>
            <p:cNvSpPr/>
            <p:nvPr/>
          </p:nvSpPr>
          <p:spPr>
            <a:xfrm>
              <a:off x="5791202" y="1142998"/>
              <a:ext cx="1012649" cy="68342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5791202" y="1142998"/>
              <a:ext cx="1012649" cy="683420"/>
            </a:xfrm>
            <a:prstGeom prst="rect">
              <a:avLst/>
            </a:prstGeom>
            <a:solidFill>
              <a:srgbClr val="00B0F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البنك</a:t>
              </a:r>
            </a:p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(</a:t>
              </a:r>
              <a:r>
                <a:rPr lang="ar-SA" sz="2000" dirty="0" err="1">
                  <a:solidFill>
                    <a:schemeClr val="tx1"/>
                  </a:solidFill>
                </a:rPr>
                <a:t>العاطي</a:t>
              </a:r>
              <a:r>
                <a:rPr lang="ar-SA" sz="2000" dirty="0">
                  <a:solidFill>
                    <a:schemeClr val="tx1"/>
                  </a:solidFill>
                </a:rPr>
                <a:t>)</a:t>
              </a:r>
            </a:p>
          </p:txBody>
        </p:sp>
      </p:grpSp>
      <p:sp>
        <p:nvSpPr>
          <p:cNvPr id="21" name="Down Arrow 20"/>
          <p:cNvSpPr/>
          <p:nvPr/>
        </p:nvSpPr>
        <p:spPr>
          <a:xfrm>
            <a:off x="2889250" y="32766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98318" name="Group 21"/>
          <p:cNvGrpSpPr>
            <a:grpSpLocks/>
          </p:cNvGrpSpPr>
          <p:nvPr/>
        </p:nvGrpSpPr>
        <p:grpSpPr bwMode="auto">
          <a:xfrm>
            <a:off x="2806700" y="3657600"/>
            <a:ext cx="774700" cy="566738"/>
            <a:chOff x="5943595" y="2209803"/>
            <a:chExt cx="714241" cy="567488"/>
          </a:xfrm>
        </p:grpSpPr>
        <p:sp>
          <p:nvSpPr>
            <p:cNvPr id="23" name="Rectangle 22"/>
            <p:cNvSpPr/>
            <p:nvPr/>
          </p:nvSpPr>
          <p:spPr>
            <a:xfrm>
              <a:off x="5943595" y="2209803"/>
              <a:ext cx="714241" cy="56748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ectangle 23"/>
            <p:cNvSpPr/>
            <p:nvPr/>
          </p:nvSpPr>
          <p:spPr>
            <a:xfrm>
              <a:off x="5943595" y="2209803"/>
              <a:ext cx="714241" cy="567488"/>
            </a:xfrm>
            <a:prstGeom prst="rect">
              <a:avLst/>
            </a:prstGeom>
            <a:solidFill>
              <a:srgbClr val="FFFF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- أصل</a:t>
              </a:r>
            </a:p>
          </p:txBody>
        </p:sp>
      </p:grpSp>
      <p:sp>
        <p:nvSpPr>
          <p:cNvPr id="25" name="Down Arrow 24"/>
          <p:cNvSpPr/>
          <p:nvPr/>
        </p:nvSpPr>
        <p:spPr>
          <a:xfrm>
            <a:off x="2971800" y="42672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2806701" y="4648201"/>
            <a:ext cx="803143" cy="500063"/>
            <a:chOff x="5943595" y="3200400"/>
            <a:chExt cx="740913" cy="49931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27" name="Rectangle 26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solidFill>
              <a:srgbClr val="FF0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دائن</a:t>
              </a:r>
              <a:endParaRPr lang="en-GB" sz="2000" dirty="0"/>
            </a:p>
          </p:txBody>
        </p:sp>
      </p:grpSp>
      <p:sp>
        <p:nvSpPr>
          <p:cNvPr id="29" name="Down Arrow 28"/>
          <p:cNvSpPr/>
          <p:nvPr/>
        </p:nvSpPr>
        <p:spPr>
          <a:xfrm>
            <a:off x="2971800" y="51054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98322" name="Group 29"/>
          <p:cNvGrpSpPr>
            <a:grpSpLocks/>
          </p:cNvGrpSpPr>
          <p:nvPr/>
        </p:nvGrpSpPr>
        <p:grpSpPr bwMode="auto">
          <a:xfrm>
            <a:off x="7346950" y="5486400"/>
            <a:ext cx="990600" cy="381000"/>
            <a:chOff x="5943595" y="3200400"/>
            <a:chExt cx="740913" cy="499310"/>
          </a:xfrm>
        </p:grpSpPr>
        <p:sp>
          <p:nvSpPr>
            <p:cNvPr id="31" name="Rectangle 30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100000</a:t>
              </a:r>
              <a:endParaRPr lang="en-GB" sz="2000" dirty="0"/>
            </a:p>
          </p:txBody>
        </p:sp>
      </p:grpSp>
      <p:grpSp>
        <p:nvGrpSpPr>
          <p:cNvPr id="98323" name="Group 32"/>
          <p:cNvGrpSpPr>
            <a:grpSpLocks/>
          </p:cNvGrpSpPr>
          <p:nvPr/>
        </p:nvGrpSpPr>
        <p:grpSpPr bwMode="auto">
          <a:xfrm>
            <a:off x="2724150" y="5486400"/>
            <a:ext cx="968375" cy="381000"/>
            <a:chOff x="5943595" y="3200400"/>
            <a:chExt cx="740913" cy="499310"/>
          </a:xfrm>
        </p:grpSpPr>
        <p:sp>
          <p:nvSpPr>
            <p:cNvPr id="34" name="Rectangle 33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Rectangle 34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100000</a:t>
              </a:r>
              <a:endParaRPr lang="en-GB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205208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2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4953000" y="6309320"/>
            <a:ext cx="4953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4C5E19C-2521-4A4A-AA45-A14AB53A31B4}" type="slidenum">
              <a:rPr lang="en-US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200" dirty="0" smtClean="0">
              <a:solidFill>
                <a:schemeClr val="bg1"/>
              </a:solidFill>
            </a:endParaRPr>
          </a:p>
        </p:txBody>
      </p:sp>
      <p:sp>
        <p:nvSpPr>
          <p:cNvPr id="99335" name="Title 1"/>
          <p:cNvSpPr txBox="1">
            <a:spLocks/>
          </p:cNvSpPr>
          <p:nvPr/>
        </p:nvSpPr>
        <p:spPr bwMode="auto">
          <a:xfrm>
            <a:off x="495300" y="44624"/>
            <a:ext cx="8915400" cy="1143000"/>
          </a:xfrm>
          <a:prstGeom prst="rect">
            <a:avLst/>
          </a:prstGeom>
          <a:extLst/>
        </p:spPr>
        <p:txBody>
          <a:bodyPr/>
          <a:lstStyle>
            <a:defPPr>
              <a:defRPr lang="en-US"/>
            </a:defPPr>
            <a:lvl1pPr eaLnBrk="1" hangingPunct="1">
              <a:defRPr sz="3000" b="1" baseline="0">
                <a:solidFill>
                  <a:srgbClr val="C00000"/>
                </a:solidFill>
                <a:latin typeface="+mj-lt"/>
                <a:ea typeface="+mj-ea"/>
              </a:defRPr>
            </a:lvl1pPr>
            <a:lvl2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altLang="en-US" dirty="0"/>
              <a:t>العملية السادسة: قامت منشأة </a:t>
            </a:r>
            <a:r>
              <a:rPr lang="ar-SA" altLang="en-US" dirty="0"/>
              <a:t>ناصر </a:t>
            </a:r>
            <a:r>
              <a:rPr lang="ar-SA" altLang="en-US" dirty="0"/>
              <a:t>بشراء أثاث وتجهيزات للمنشأة من شركة الأمل بمبلغ 70 ألف ريال دفعت منها مبلغ 40 ألف ريال نقداً والباقي على الحساب (بالأجل) </a:t>
            </a:r>
            <a:endParaRPr lang="en-GB" altLang="en-US" dirty="0"/>
          </a:p>
        </p:txBody>
      </p:sp>
      <p:graphicFrame>
        <p:nvGraphicFramePr>
          <p:cNvPr id="13" name="Content Placeholder 7"/>
          <p:cNvGraphicFramePr>
            <a:graphicFrameLocks/>
          </p:cNvGraphicFramePr>
          <p:nvPr/>
        </p:nvGraphicFramePr>
        <p:xfrm>
          <a:off x="990600" y="1447800"/>
          <a:ext cx="84201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Down Arrow 13"/>
          <p:cNvSpPr/>
          <p:nvPr/>
        </p:nvSpPr>
        <p:spPr>
          <a:xfrm>
            <a:off x="6781800" y="29718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5" name="Down Arrow 14"/>
          <p:cNvSpPr/>
          <p:nvPr/>
        </p:nvSpPr>
        <p:spPr>
          <a:xfrm>
            <a:off x="6858000" y="39624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6" name="Down Arrow 15"/>
          <p:cNvSpPr/>
          <p:nvPr/>
        </p:nvSpPr>
        <p:spPr>
          <a:xfrm>
            <a:off x="6781800" y="48768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9" name="Rectangle 18"/>
          <p:cNvSpPr/>
          <p:nvPr/>
        </p:nvSpPr>
        <p:spPr bwMode="auto">
          <a:xfrm>
            <a:off x="2393950" y="2667000"/>
            <a:ext cx="1403350" cy="609600"/>
          </a:xfrm>
          <a:prstGeom prst="rect">
            <a:avLst/>
          </a:prstGeom>
          <a:solidFill>
            <a:srgbClr val="00B0F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700" tIns="12700" rIns="12700" bIns="1270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ar-SA" sz="2000" dirty="0">
                <a:solidFill>
                  <a:schemeClr val="tx1"/>
                </a:solidFill>
              </a:rPr>
              <a:t>الطرف الدائن</a:t>
            </a:r>
          </a:p>
        </p:txBody>
      </p:sp>
      <p:sp>
        <p:nvSpPr>
          <p:cNvPr id="20" name="Down Arrow 19"/>
          <p:cNvSpPr/>
          <p:nvPr/>
        </p:nvSpPr>
        <p:spPr>
          <a:xfrm>
            <a:off x="2724150" y="32766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99343" name="Group 21"/>
          <p:cNvGrpSpPr>
            <a:grpSpLocks/>
          </p:cNvGrpSpPr>
          <p:nvPr/>
        </p:nvGrpSpPr>
        <p:grpSpPr bwMode="auto">
          <a:xfrm>
            <a:off x="1651000" y="3657600"/>
            <a:ext cx="2476500" cy="566738"/>
            <a:chOff x="4894400" y="2209803"/>
            <a:chExt cx="1763436" cy="567488"/>
          </a:xfrm>
        </p:grpSpPr>
        <p:sp>
          <p:nvSpPr>
            <p:cNvPr id="22" name="Rectangle 21"/>
            <p:cNvSpPr/>
            <p:nvPr/>
          </p:nvSpPr>
          <p:spPr>
            <a:xfrm>
              <a:off x="5943418" y="2209803"/>
              <a:ext cx="714418" cy="5674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الصندوق</a:t>
              </a:r>
              <a:endParaRPr lang="en-GB" sz="2000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894400" y="2209803"/>
              <a:ext cx="881718" cy="567488"/>
            </a:xfrm>
            <a:prstGeom prst="rect">
              <a:avLst/>
            </a:prstGeom>
            <a:solidFill>
              <a:srgbClr val="FFFF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الدائنون (شركة الأمل)</a:t>
              </a:r>
            </a:p>
          </p:txBody>
        </p:sp>
      </p:grpSp>
      <p:sp>
        <p:nvSpPr>
          <p:cNvPr id="24" name="Down Arrow 23"/>
          <p:cNvSpPr/>
          <p:nvPr/>
        </p:nvSpPr>
        <p:spPr>
          <a:xfrm>
            <a:off x="2724150" y="42672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99345" name="Group 25"/>
          <p:cNvGrpSpPr>
            <a:grpSpLocks/>
          </p:cNvGrpSpPr>
          <p:nvPr/>
        </p:nvGrpSpPr>
        <p:grpSpPr bwMode="auto">
          <a:xfrm>
            <a:off x="3219450" y="4648200"/>
            <a:ext cx="803275" cy="500063"/>
            <a:chOff x="5943595" y="3200400"/>
            <a:chExt cx="740913" cy="499310"/>
          </a:xfrm>
        </p:grpSpPr>
        <p:sp>
          <p:nvSpPr>
            <p:cNvPr id="26" name="Rectangle 25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solidFill>
              <a:srgbClr val="FF0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- أصل</a:t>
              </a:r>
              <a:endParaRPr lang="en-GB" sz="2000" dirty="0"/>
            </a:p>
          </p:txBody>
        </p:sp>
      </p:grpSp>
      <p:sp>
        <p:nvSpPr>
          <p:cNvPr id="28" name="Down Arrow 27"/>
          <p:cNvSpPr/>
          <p:nvPr/>
        </p:nvSpPr>
        <p:spPr>
          <a:xfrm>
            <a:off x="2724150" y="51054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1" name="Rectangle 30"/>
          <p:cNvSpPr/>
          <p:nvPr/>
        </p:nvSpPr>
        <p:spPr bwMode="auto">
          <a:xfrm>
            <a:off x="6477000" y="5257800"/>
            <a:ext cx="990600" cy="381000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700" tIns="12700" rIns="12700" bIns="1270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ar-SA" sz="2000" dirty="0">
                <a:solidFill>
                  <a:schemeClr val="tx1"/>
                </a:solidFill>
              </a:rPr>
              <a:t>70000</a:t>
            </a:r>
            <a:endParaRPr lang="en-GB" sz="2000" dirty="0"/>
          </a:p>
        </p:txBody>
      </p:sp>
      <p:sp>
        <p:nvSpPr>
          <p:cNvPr id="34" name="Rectangle 33"/>
          <p:cNvSpPr/>
          <p:nvPr/>
        </p:nvSpPr>
        <p:spPr bwMode="auto">
          <a:xfrm>
            <a:off x="3219450" y="5410200"/>
            <a:ext cx="968375" cy="381000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700" tIns="12700" rIns="12700" bIns="1270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ar-SA" sz="2000" dirty="0">
                <a:solidFill>
                  <a:schemeClr val="tx1"/>
                </a:solidFill>
              </a:rPr>
              <a:t>40000</a:t>
            </a:r>
            <a:endParaRPr lang="en-GB" sz="2000" dirty="0"/>
          </a:p>
        </p:txBody>
      </p:sp>
      <p:sp>
        <p:nvSpPr>
          <p:cNvPr id="35" name="Rectangle 34"/>
          <p:cNvSpPr/>
          <p:nvPr/>
        </p:nvSpPr>
        <p:spPr bwMode="auto">
          <a:xfrm>
            <a:off x="1898650" y="4648200"/>
            <a:ext cx="803275" cy="500063"/>
          </a:xfrm>
          <a:prstGeom prst="rect">
            <a:avLst/>
          </a:prstGeom>
          <a:solidFill>
            <a:srgbClr val="FF000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700" tIns="12700" rIns="12700" bIns="1270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ar-SA" sz="2000" dirty="0">
                <a:solidFill>
                  <a:schemeClr val="tx1"/>
                </a:solidFill>
              </a:rPr>
              <a:t>+ خصم</a:t>
            </a:r>
            <a:endParaRPr lang="en-GB" sz="2000" dirty="0"/>
          </a:p>
        </p:txBody>
      </p:sp>
      <p:sp>
        <p:nvSpPr>
          <p:cNvPr id="38" name="Rectangle 37"/>
          <p:cNvSpPr/>
          <p:nvPr/>
        </p:nvSpPr>
        <p:spPr bwMode="auto">
          <a:xfrm>
            <a:off x="1816100" y="5410200"/>
            <a:ext cx="968375" cy="381000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700" tIns="12700" rIns="12700" bIns="1270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ar-SA" sz="2000" dirty="0">
                <a:solidFill>
                  <a:schemeClr val="tx1"/>
                </a:solidFill>
              </a:rPr>
              <a:t>30000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021371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4953000" y="6309320"/>
            <a:ext cx="4953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92C94F6-487A-4975-AA54-E328E7DEF71E}" type="slidenum">
              <a:rPr lang="en-US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200" dirty="0" smtClean="0">
              <a:solidFill>
                <a:schemeClr val="bg1"/>
              </a:solidFill>
            </a:endParaRPr>
          </a:p>
        </p:txBody>
      </p:sp>
      <p:sp>
        <p:nvSpPr>
          <p:cNvPr id="100360" name="Title 1"/>
          <p:cNvSpPr txBox="1">
            <a:spLocks/>
          </p:cNvSpPr>
          <p:nvPr/>
        </p:nvSpPr>
        <p:spPr bwMode="auto">
          <a:xfrm>
            <a:off x="990600" y="188640"/>
            <a:ext cx="8420100" cy="1143000"/>
          </a:xfrm>
          <a:prstGeom prst="rect">
            <a:avLst/>
          </a:prstGeom>
          <a:extLst/>
        </p:spPr>
        <p:txBody>
          <a:bodyPr/>
          <a:lstStyle>
            <a:defPPr>
              <a:defRPr lang="en-US"/>
            </a:defPPr>
            <a:lvl1pPr eaLnBrk="1" hangingPunct="1">
              <a:defRPr sz="3000" b="1" baseline="0">
                <a:solidFill>
                  <a:srgbClr val="C00000"/>
                </a:solidFill>
                <a:latin typeface="+mj-lt"/>
                <a:ea typeface="+mj-ea"/>
              </a:defRPr>
            </a:lvl1pPr>
            <a:lvl2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altLang="en-US" dirty="0"/>
              <a:t>العملية السابعة: قامت منشأة </a:t>
            </a:r>
            <a:r>
              <a:rPr lang="ar-SA" altLang="en-US" dirty="0"/>
              <a:t>ناصر </a:t>
            </a:r>
            <a:r>
              <a:rPr lang="ar-SA" altLang="en-US" dirty="0"/>
              <a:t>بشراء بضاعة من شركة الهلال بمبلغ 200 ألف ريال وسددت قيمتها بشيك</a:t>
            </a:r>
            <a:endParaRPr lang="en-GB" altLang="en-US" dirty="0"/>
          </a:p>
        </p:txBody>
      </p:sp>
      <p:graphicFrame>
        <p:nvGraphicFramePr>
          <p:cNvPr id="14" name="Content Placeholder 7"/>
          <p:cNvGraphicFramePr>
            <a:graphicFrameLocks/>
          </p:cNvGraphicFramePr>
          <p:nvPr/>
        </p:nvGraphicFramePr>
        <p:xfrm>
          <a:off x="990600" y="1447800"/>
          <a:ext cx="84201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Down Arrow 14"/>
          <p:cNvSpPr/>
          <p:nvPr/>
        </p:nvSpPr>
        <p:spPr>
          <a:xfrm>
            <a:off x="7010400" y="31242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6" name="Down Arrow 15"/>
          <p:cNvSpPr/>
          <p:nvPr/>
        </p:nvSpPr>
        <p:spPr>
          <a:xfrm>
            <a:off x="7086600" y="41148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7" name="Down Arrow 16"/>
          <p:cNvSpPr/>
          <p:nvPr/>
        </p:nvSpPr>
        <p:spPr>
          <a:xfrm>
            <a:off x="7086600" y="49530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8" name="Rectangle 17"/>
          <p:cNvSpPr/>
          <p:nvPr/>
        </p:nvSpPr>
        <p:spPr bwMode="auto">
          <a:xfrm>
            <a:off x="2393950" y="2667000"/>
            <a:ext cx="1403350" cy="609600"/>
          </a:xfrm>
          <a:prstGeom prst="rect">
            <a:avLst/>
          </a:prstGeom>
          <a:solidFill>
            <a:srgbClr val="00B0F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700" tIns="12700" rIns="12700" bIns="1270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ar-SA" sz="2000" dirty="0">
                <a:solidFill>
                  <a:schemeClr val="tx1"/>
                </a:solidFill>
              </a:rPr>
              <a:t>الطرف الدائن</a:t>
            </a:r>
          </a:p>
        </p:txBody>
      </p:sp>
      <p:sp>
        <p:nvSpPr>
          <p:cNvPr id="19" name="Down Arrow 18"/>
          <p:cNvSpPr/>
          <p:nvPr/>
        </p:nvSpPr>
        <p:spPr>
          <a:xfrm>
            <a:off x="2724150" y="32766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1" name="Rectangle 20"/>
          <p:cNvSpPr/>
          <p:nvPr/>
        </p:nvSpPr>
        <p:spPr bwMode="auto">
          <a:xfrm>
            <a:off x="2476500" y="3657600"/>
            <a:ext cx="1003300" cy="4572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البنك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Down Arrow 22"/>
          <p:cNvSpPr/>
          <p:nvPr/>
        </p:nvSpPr>
        <p:spPr>
          <a:xfrm>
            <a:off x="2724150" y="41148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100370" name="Group 25"/>
          <p:cNvGrpSpPr>
            <a:grpSpLocks/>
          </p:cNvGrpSpPr>
          <p:nvPr/>
        </p:nvGrpSpPr>
        <p:grpSpPr bwMode="auto">
          <a:xfrm>
            <a:off x="2559050" y="4495800"/>
            <a:ext cx="803275" cy="500063"/>
            <a:chOff x="5943595" y="3200400"/>
            <a:chExt cx="740913" cy="499310"/>
          </a:xfrm>
        </p:grpSpPr>
        <p:sp>
          <p:nvSpPr>
            <p:cNvPr id="25" name="Rectangle 24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solidFill>
              <a:srgbClr val="FF0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- أصل</a:t>
              </a:r>
              <a:endParaRPr lang="en-GB" sz="2000" dirty="0"/>
            </a:p>
          </p:txBody>
        </p:sp>
      </p:grpSp>
      <p:sp>
        <p:nvSpPr>
          <p:cNvPr id="27" name="Down Arrow 26"/>
          <p:cNvSpPr/>
          <p:nvPr/>
        </p:nvSpPr>
        <p:spPr>
          <a:xfrm>
            <a:off x="2724150" y="51054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8" name="Rectangle 27"/>
          <p:cNvSpPr/>
          <p:nvPr/>
        </p:nvSpPr>
        <p:spPr bwMode="auto">
          <a:xfrm>
            <a:off x="6858000" y="5410200"/>
            <a:ext cx="990600" cy="381000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700" tIns="12700" rIns="12700" bIns="1270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ar-SA" sz="2000" dirty="0">
                <a:solidFill>
                  <a:schemeClr val="tx1"/>
                </a:solidFill>
              </a:rPr>
              <a:t>200000</a:t>
            </a:r>
            <a:endParaRPr lang="en-GB" sz="2000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2476500" y="5486400"/>
            <a:ext cx="968375" cy="381000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700" tIns="12700" rIns="12700" bIns="1270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ar-SA" sz="2000" dirty="0">
                <a:solidFill>
                  <a:schemeClr val="tx1"/>
                </a:solidFill>
              </a:rPr>
              <a:t>200000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696200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0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4953000" y="6309320"/>
            <a:ext cx="4953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872991-2384-4282-98B0-955DF09648AF}" type="slidenum">
              <a:rPr lang="en-US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200" dirty="0" smtClean="0">
              <a:solidFill>
                <a:schemeClr val="bg1"/>
              </a:solidFill>
            </a:endParaRPr>
          </a:p>
        </p:txBody>
      </p:sp>
      <p:sp>
        <p:nvSpPr>
          <p:cNvPr id="101384" name="Title 1"/>
          <p:cNvSpPr txBox="1">
            <a:spLocks/>
          </p:cNvSpPr>
          <p:nvPr/>
        </p:nvSpPr>
        <p:spPr bwMode="auto">
          <a:xfrm>
            <a:off x="990600" y="260648"/>
            <a:ext cx="8420100" cy="762000"/>
          </a:xfrm>
          <a:prstGeom prst="rect">
            <a:avLst/>
          </a:prstGeom>
          <a:extLst/>
        </p:spPr>
        <p:txBody>
          <a:bodyPr/>
          <a:lstStyle>
            <a:defPPr>
              <a:defRPr lang="en-US"/>
            </a:defPPr>
            <a:lvl1pPr eaLnBrk="1" hangingPunct="1">
              <a:defRPr sz="3000" b="1" baseline="0">
                <a:solidFill>
                  <a:srgbClr val="C00000"/>
                </a:solidFill>
                <a:latin typeface="+mj-lt"/>
                <a:ea typeface="+mj-ea"/>
              </a:defRPr>
            </a:lvl1pPr>
            <a:lvl2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altLang="en-US" dirty="0"/>
              <a:t>العملية الثامنة: باعت منشأة </a:t>
            </a:r>
            <a:r>
              <a:rPr lang="ar-SA" altLang="en-US" dirty="0"/>
              <a:t>ناصر </a:t>
            </a:r>
            <a:r>
              <a:rPr lang="ar-SA" altLang="en-US" dirty="0"/>
              <a:t>بضاعة بمبلغ 70 ألف ريال نقداً، علماً بأن تكلفة هذه البضاعة 50 ألف ريال</a:t>
            </a:r>
            <a:endParaRPr lang="en-GB" altLang="en-US" dirty="0"/>
          </a:p>
        </p:txBody>
      </p:sp>
      <p:graphicFrame>
        <p:nvGraphicFramePr>
          <p:cNvPr id="14" name="Content Placeholder 7"/>
          <p:cNvGraphicFramePr>
            <a:graphicFrameLocks/>
          </p:cNvGraphicFramePr>
          <p:nvPr/>
        </p:nvGraphicFramePr>
        <p:xfrm>
          <a:off x="990600" y="1447800"/>
          <a:ext cx="84201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Down Arrow 14"/>
          <p:cNvSpPr/>
          <p:nvPr/>
        </p:nvSpPr>
        <p:spPr>
          <a:xfrm>
            <a:off x="6858000" y="29718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6" name="Down Arrow 15"/>
          <p:cNvSpPr/>
          <p:nvPr/>
        </p:nvSpPr>
        <p:spPr>
          <a:xfrm>
            <a:off x="6858000" y="39624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7" name="Down Arrow 16"/>
          <p:cNvSpPr/>
          <p:nvPr/>
        </p:nvSpPr>
        <p:spPr>
          <a:xfrm>
            <a:off x="6858000" y="48768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8" name="Rectangle 17"/>
          <p:cNvSpPr/>
          <p:nvPr/>
        </p:nvSpPr>
        <p:spPr bwMode="auto">
          <a:xfrm>
            <a:off x="2228850" y="2438400"/>
            <a:ext cx="1403350" cy="609600"/>
          </a:xfrm>
          <a:prstGeom prst="rect">
            <a:avLst/>
          </a:prstGeom>
          <a:solidFill>
            <a:srgbClr val="00B0F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700" tIns="12700" rIns="12700" bIns="1270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ar-SA" sz="2000" dirty="0">
                <a:solidFill>
                  <a:schemeClr val="tx1"/>
                </a:solidFill>
              </a:rPr>
              <a:t>الطرف الدائن</a:t>
            </a:r>
          </a:p>
        </p:txBody>
      </p:sp>
      <p:sp>
        <p:nvSpPr>
          <p:cNvPr id="19" name="Down Arrow 18"/>
          <p:cNvSpPr/>
          <p:nvPr/>
        </p:nvSpPr>
        <p:spPr>
          <a:xfrm>
            <a:off x="2724150" y="31242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101392" name="Group 21"/>
          <p:cNvGrpSpPr>
            <a:grpSpLocks/>
          </p:cNvGrpSpPr>
          <p:nvPr/>
        </p:nvGrpSpPr>
        <p:grpSpPr bwMode="auto">
          <a:xfrm>
            <a:off x="1651000" y="3657600"/>
            <a:ext cx="2476500" cy="566738"/>
            <a:chOff x="4894400" y="2209803"/>
            <a:chExt cx="1763436" cy="567488"/>
          </a:xfrm>
        </p:grpSpPr>
        <p:sp>
          <p:nvSpPr>
            <p:cNvPr id="21" name="Rectangle 20"/>
            <p:cNvSpPr/>
            <p:nvPr/>
          </p:nvSpPr>
          <p:spPr>
            <a:xfrm>
              <a:off x="5943418" y="2209803"/>
              <a:ext cx="714418" cy="5674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ar-SA" dirty="0">
                  <a:solidFill>
                    <a:schemeClr val="tx1"/>
                  </a:solidFill>
                </a:rPr>
                <a:t>البضاعة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894400" y="2209803"/>
              <a:ext cx="881718" cy="567488"/>
            </a:xfrm>
            <a:prstGeom prst="rect">
              <a:avLst/>
            </a:prstGeom>
            <a:solidFill>
              <a:srgbClr val="FFFF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رأس المال (الأرباح)</a:t>
              </a:r>
            </a:p>
          </p:txBody>
        </p:sp>
      </p:grpSp>
      <p:sp>
        <p:nvSpPr>
          <p:cNvPr id="23" name="Down Arrow 22"/>
          <p:cNvSpPr/>
          <p:nvPr/>
        </p:nvSpPr>
        <p:spPr>
          <a:xfrm>
            <a:off x="2724150" y="43434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3219451" y="4648201"/>
            <a:ext cx="803143" cy="500063"/>
            <a:chOff x="5943595" y="3200400"/>
            <a:chExt cx="740913" cy="499310"/>
          </a:xfrm>
          <a:solidFill>
            <a:srgbClr val="FF0000"/>
          </a:solidFill>
        </p:grpSpPr>
        <p:sp>
          <p:nvSpPr>
            <p:cNvPr id="25" name="Rectangle 24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- أصل</a:t>
              </a:r>
              <a:endParaRPr lang="en-GB" sz="2000" dirty="0"/>
            </a:p>
          </p:txBody>
        </p:sp>
      </p:grpSp>
      <p:sp>
        <p:nvSpPr>
          <p:cNvPr id="27" name="Down Arrow 26"/>
          <p:cNvSpPr/>
          <p:nvPr/>
        </p:nvSpPr>
        <p:spPr>
          <a:xfrm>
            <a:off x="2724150" y="51054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8" name="Rectangle 27"/>
          <p:cNvSpPr/>
          <p:nvPr/>
        </p:nvSpPr>
        <p:spPr bwMode="auto">
          <a:xfrm>
            <a:off x="6629400" y="5334000"/>
            <a:ext cx="990600" cy="381000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700" tIns="12700" rIns="12700" bIns="1270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ar-SA" sz="2000" dirty="0">
                <a:solidFill>
                  <a:schemeClr val="tx1"/>
                </a:solidFill>
              </a:rPr>
              <a:t>70000</a:t>
            </a:r>
            <a:endParaRPr lang="en-GB" sz="2000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3219450" y="5410200"/>
            <a:ext cx="968375" cy="381000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700" tIns="12700" rIns="12700" bIns="1270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ar-SA" sz="2000" dirty="0">
                <a:solidFill>
                  <a:schemeClr val="tx1"/>
                </a:solidFill>
              </a:rPr>
              <a:t>50000</a:t>
            </a:r>
            <a:endParaRPr lang="en-GB" sz="2000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1898650" y="4648200"/>
            <a:ext cx="803275" cy="500063"/>
          </a:xfrm>
          <a:prstGeom prst="rect">
            <a:avLst/>
          </a:prstGeom>
          <a:solidFill>
            <a:srgbClr val="FF000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700" tIns="12700" rIns="12700" bIns="1270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ar-SA" sz="2000" dirty="0">
                <a:solidFill>
                  <a:schemeClr val="tx1"/>
                </a:solidFill>
              </a:rPr>
              <a:t>+ حق ملكية</a:t>
            </a:r>
            <a:endParaRPr lang="en-GB" sz="2000" dirty="0"/>
          </a:p>
        </p:txBody>
      </p:sp>
      <p:sp>
        <p:nvSpPr>
          <p:cNvPr id="31" name="Rectangle 30"/>
          <p:cNvSpPr/>
          <p:nvPr/>
        </p:nvSpPr>
        <p:spPr bwMode="auto">
          <a:xfrm>
            <a:off x="1816100" y="5410200"/>
            <a:ext cx="968375" cy="381000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700" tIns="12700" rIns="12700" bIns="1270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ar-SA" sz="2000" dirty="0">
                <a:solidFill>
                  <a:schemeClr val="tx1"/>
                </a:solidFill>
              </a:rPr>
              <a:t>20000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1882093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4953000" y="6309320"/>
            <a:ext cx="4953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B84514D-D4EF-4F42-AAF5-B306BB38B062}" type="slidenum">
              <a:rPr lang="en-US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200" dirty="0" smtClean="0">
              <a:solidFill>
                <a:schemeClr val="bg1"/>
              </a:solidFill>
            </a:endParaRPr>
          </a:p>
        </p:txBody>
      </p:sp>
      <p:sp>
        <p:nvSpPr>
          <p:cNvPr id="102409" name="Title 1"/>
          <p:cNvSpPr txBox="1">
            <a:spLocks/>
          </p:cNvSpPr>
          <p:nvPr/>
        </p:nvSpPr>
        <p:spPr bwMode="auto">
          <a:xfrm>
            <a:off x="344488" y="116632"/>
            <a:ext cx="9066212" cy="685800"/>
          </a:xfrm>
          <a:prstGeom prst="rect">
            <a:avLst/>
          </a:prstGeom>
          <a:extLst/>
        </p:spPr>
        <p:txBody>
          <a:bodyPr/>
          <a:lstStyle>
            <a:defPPr>
              <a:defRPr lang="en-US"/>
            </a:defPPr>
            <a:lvl1pPr eaLnBrk="1" hangingPunct="1">
              <a:defRPr sz="3000" b="1" baseline="0">
                <a:solidFill>
                  <a:srgbClr val="C00000"/>
                </a:solidFill>
                <a:latin typeface="+mj-lt"/>
                <a:ea typeface="+mj-ea"/>
              </a:defRPr>
            </a:lvl1pPr>
            <a:lvl2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altLang="en-US" dirty="0"/>
              <a:t>العملية التاسعة: باعت منشأة </a:t>
            </a:r>
            <a:r>
              <a:rPr lang="ar-SA" altLang="en-US" dirty="0"/>
              <a:t>ناصر </a:t>
            </a:r>
            <a:r>
              <a:rPr lang="ar-SA" altLang="en-US" dirty="0"/>
              <a:t>بضاعة لشركة النصر بمبلغ 40 ألف ريال على الحساب، علماً بأن تكلفة هذه البضاعة تبلغ 50 ألف ريال</a:t>
            </a:r>
            <a:endParaRPr lang="en-GB" altLang="en-US" dirty="0"/>
          </a:p>
        </p:txBody>
      </p:sp>
      <p:graphicFrame>
        <p:nvGraphicFramePr>
          <p:cNvPr id="15" name="Content Placeholder 7"/>
          <p:cNvGraphicFramePr>
            <a:graphicFrameLocks/>
          </p:cNvGraphicFramePr>
          <p:nvPr/>
        </p:nvGraphicFramePr>
        <p:xfrm>
          <a:off x="990600" y="1219200"/>
          <a:ext cx="84201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Down Arrow 15"/>
          <p:cNvSpPr/>
          <p:nvPr/>
        </p:nvSpPr>
        <p:spPr>
          <a:xfrm>
            <a:off x="7099300" y="29718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7" name="Down Arrow 16"/>
          <p:cNvSpPr/>
          <p:nvPr/>
        </p:nvSpPr>
        <p:spPr>
          <a:xfrm>
            <a:off x="7016750" y="4038600"/>
            <a:ext cx="523875" cy="5334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8" name="Down Arrow 17"/>
          <p:cNvSpPr/>
          <p:nvPr/>
        </p:nvSpPr>
        <p:spPr>
          <a:xfrm>
            <a:off x="7016750" y="49530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9" name="Rectangle 18"/>
          <p:cNvSpPr/>
          <p:nvPr/>
        </p:nvSpPr>
        <p:spPr bwMode="auto">
          <a:xfrm>
            <a:off x="2146300" y="2590800"/>
            <a:ext cx="1320800" cy="457200"/>
          </a:xfrm>
          <a:prstGeom prst="rect">
            <a:avLst/>
          </a:prstGeom>
          <a:solidFill>
            <a:srgbClr val="00B0F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700" tIns="12700" rIns="12700" bIns="1270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ar-SA" sz="2000" dirty="0">
                <a:solidFill>
                  <a:schemeClr val="tx1"/>
                </a:solidFill>
              </a:rPr>
              <a:t>الطرف الدائن</a:t>
            </a:r>
          </a:p>
        </p:txBody>
      </p:sp>
      <p:sp>
        <p:nvSpPr>
          <p:cNvPr id="20" name="Down Arrow 19"/>
          <p:cNvSpPr/>
          <p:nvPr/>
        </p:nvSpPr>
        <p:spPr>
          <a:xfrm>
            <a:off x="2559050" y="29718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2" name="Rectangle 21"/>
          <p:cNvSpPr/>
          <p:nvPr/>
        </p:nvSpPr>
        <p:spPr bwMode="auto">
          <a:xfrm>
            <a:off x="2228850" y="3352800"/>
            <a:ext cx="1073150" cy="533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ar-SA" sz="2000" dirty="0">
                <a:solidFill>
                  <a:schemeClr val="tx1"/>
                </a:solidFill>
              </a:rPr>
              <a:t>البضاعة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4" name="Down Arrow 23"/>
          <p:cNvSpPr/>
          <p:nvPr/>
        </p:nvSpPr>
        <p:spPr>
          <a:xfrm>
            <a:off x="2559050" y="40386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2311400" y="4419601"/>
            <a:ext cx="990600" cy="500063"/>
            <a:chOff x="5943595" y="3200400"/>
            <a:chExt cx="913845" cy="499310"/>
          </a:xfrm>
          <a:solidFill>
            <a:srgbClr val="FF0000"/>
          </a:solidFill>
        </p:grpSpPr>
        <p:sp>
          <p:nvSpPr>
            <p:cNvPr id="26" name="Rectangle 25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5943595" y="3200400"/>
              <a:ext cx="913845" cy="49931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- أصل</a:t>
              </a:r>
              <a:endParaRPr lang="en-GB" sz="2000" dirty="0"/>
            </a:p>
          </p:txBody>
        </p:sp>
      </p:grpSp>
      <p:sp>
        <p:nvSpPr>
          <p:cNvPr id="28" name="Down Arrow 27"/>
          <p:cNvSpPr/>
          <p:nvPr/>
        </p:nvSpPr>
        <p:spPr>
          <a:xfrm>
            <a:off x="2559050" y="50292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9" name="Rectangle 28"/>
          <p:cNvSpPr/>
          <p:nvPr/>
        </p:nvSpPr>
        <p:spPr bwMode="auto">
          <a:xfrm>
            <a:off x="7429500" y="5410200"/>
            <a:ext cx="908050" cy="381000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700" tIns="12700" rIns="12700" bIns="1270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ar-SA" sz="2000" dirty="0">
                <a:solidFill>
                  <a:schemeClr val="tx1"/>
                </a:solidFill>
              </a:rPr>
              <a:t>40000</a:t>
            </a:r>
            <a:endParaRPr lang="en-GB" sz="2000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2228850" y="5486400"/>
            <a:ext cx="1073150" cy="381000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700" tIns="12700" rIns="12700" bIns="1270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ar-SA" sz="2000" dirty="0">
                <a:solidFill>
                  <a:schemeClr val="tx1"/>
                </a:solidFill>
              </a:rPr>
              <a:t>50000</a:t>
            </a:r>
            <a:endParaRPr lang="en-GB" sz="2000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6108700" y="5410200"/>
            <a:ext cx="990600" cy="381000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700" tIns="12700" rIns="12700" bIns="1270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ar-SA" sz="2000" dirty="0">
                <a:solidFill>
                  <a:schemeClr val="tx1"/>
                </a:solidFill>
              </a:rPr>
              <a:t>10000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8205191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8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4953000" y="6309320"/>
            <a:ext cx="495300" cy="4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6858F82-5BA3-4580-886E-5A68FA8F2B48}" type="slidenum">
              <a:rPr lang="en-US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200" dirty="0" smtClean="0">
              <a:solidFill>
                <a:schemeClr val="bg1"/>
              </a:solidFill>
            </a:endParaRPr>
          </a:p>
        </p:txBody>
      </p:sp>
      <p:sp>
        <p:nvSpPr>
          <p:cNvPr id="103433" name="Title 1"/>
          <p:cNvSpPr txBox="1">
            <a:spLocks/>
          </p:cNvSpPr>
          <p:nvPr/>
        </p:nvSpPr>
        <p:spPr bwMode="auto">
          <a:xfrm>
            <a:off x="990600" y="274638"/>
            <a:ext cx="8420100" cy="1143000"/>
          </a:xfrm>
          <a:prstGeom prst="rect">
            <a:avLst/>
          </a:prstGeom>
          <a:extLst/>
        </p:spPr>
        <p:txBody>
          <a:bodyPr/>
          <a:lstStyle>
            <a:defPPr>
              <a:defRPr lang="en-US"/>
            </a:defPPr>
            <a:lvl1pPr eaLnBrk="1" hangingPunct="1">
              <a:defRPr sz="3000" b="1" baseline="0">
                <a:solidFill>
                  <a:srgbClr val="C00000"/>
                </a:solidFill>
                <a:latin typeface="+mj-lt"/>
                <a:ea typeface="+mj-ea"/>
              </a:defRPr>
            </a:lvl1pPr>
            <a:lvl2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rtl="0" eaLnBrk="1" hangingPunct="1"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altLang="en-US" dirty="0"/>
              <a:t>العملية العاشرة: سددت منشأة </a:t>
            </a:r>
            <a:r>
              <a:rPr lang="ar-SA" altLang="en-US" dirty="0"/>
              <a:t>ناصر </a:t>
            </a:r>
            <a:r>
              <a:rPr lang="ar-SA" altLang="en-US" dirty="0"/>
              <a:t>مبلغ 10000 ريال من المبلغ المستحق عليها لشركة الأمل بشيك مسحوب على بنك الرياض</a:t>
            </a:r>
            <a:endParaRPr lang="en-GB" altLang="en-US" dirty="0"/>
          </a:p>
        </p:txBody>
      </p:sp>
      <p:graphicFrame>
        <p:nvGraphicFramePr>
          <p:cNvPr id="15" name="Content Placeholder 7"/>
          <p:cNvGraphicFramePr>
            <a:graphicFrameLocks/>
          </p:cNvGraphicFramePr>
          <p:nvPr/>
        </p:nvGraphicFramePr>
        <p:xfrm>
          <a:off x="990600" y="1447800"/>
          <a:ext cx="84201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Down Arrow 15"/>
          <p:cNvSpPr/>
          <p:nvPr/>
        </p:nvSpPr>
        <p:spPr>
          <a:xfrm>
            <a:off x="6858000" y="31242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7" name="Down Arrow 16"/>
          <p:cNvSpPr/>
          <p:nvPr/>
        </p:nvSpPr>
        <p:spPr>
          <a:xfrm>
            <a:off x="6858000" y="41148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8" name="Down Arrow 17"/>
          <p:cNvSpPr/>
          <p:nvPr/>
        </p:nvSpPr>
        <p:spPr>
          <a:xfrm>
            <a:off x="6934200" y="5029200"/>
            <a:ext cx="523875" cy="4572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9" name="Rectangle 18"/>
          <p:cNvSpPr/>
          <p:nvPr/>
        </p:nvSpPr>
        <p:spPr bwMode="auto">
          <a:xfrm>
            <a:off x="2286000" y="2514600"/>
            <a:ext cx="1403350" cy="609600"/>
          </a:xfrm>
          <a:prstGeom prst="rect">
            <a:avLst/>
          </a:prstGeom>
          <a:solidFill>
            <a:srgbClr val="00B0F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700" tIns="12700" rIns="12700" bIns="1270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ar-SA" sz="2000" dirty="0">
                <a:solidFill>
                  <a:schemeClr val="tx1"/>
                </a:solidFill>
              </a:rPr>
              <a:t>الطرف الدائن</a:t>
            </a:r>
          </a:p>
        </p:txBody>
      </p:sp>
      <p:sp>
        <p:nvSpPr>
          <p:cNvPr id="20" name="Down Arrow 19"/>
          <p:cNvSpPr/>
          <p:nvPr/>
        </p:nvSpPr>
        <p:spPr>
          <a:xfrm>
            <a:off x="2724150" y="3124200"/>
            <a:ext cx="523875" cy="5334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1" name="Rectangle 20"/>
          <p:cNvSpPr/>
          <p:nvPr/>
        </p:nvSpPr>
        <p:spPr bwMode="auto">
          <a:xfrm>
            <a:off x="2476500" y="3657600"/>
            <a:ext cx="1003300" cy="4572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البنك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2" name="Down Arrow 21"/>
          <p:cNvSpPr/>
          <p:nvPr/>
        </p:nvSpPr>
        <p:spPr>
          <a:xfrm>
            <a:off x="2724150" y="41148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103443" name="Group 25"/>
          <p:cNvGrpSpPr>
            <a:grpSpLocks/>
          </p:cNvGrpSpPr>
          <p:nvPr/>
        </p:nvGrpSpPr>
        <p:grpSpPr bwMode="auto">
          <a:xfrm>
            <a:off x="2559050" y="4495800"/>
            <a:ext cx="803275" cy="500063"/>
            <a:chOff x="5943595" y="3200400"/>
            <a:chExt cx="740913" cy="499310"/>
          </a:xfrm>
        </p:grpSpPr>
        <p:sp>
          <p:nvSpPr>
            <p:cNvPr id="24" name="Rectangle 23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5943595" y="3200400"/>
              <a:ext cx="740913" cy="499310"/>
            </a:xfrm>
            <a:prstGeom prst="rect">
              <a:avLst/>
            </a:prstGeom>
            <a:solidFill>
              <a:srgbClr val="FF0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000" dirty="0">
                  <a:solidFill>
                    <a:schemeClr val="tx1"/>
                  </a:solidFill>
                </a:rPr>
                <a:t>- أصل</a:t>
              </a:r>
              <a:endParaRPr lang="en-GB" sz="2000" dirty="0"/>
            </a:p>
          </p:txBody>
        </p:sp>
      </p:grpSp>
      <p:sp>
        <p:nvSpPr>
          <p:cNvPr id="26" name="Down Arrow 25"/>
          <p:cNvSpPr/>
          <p:nvPr/>
        </p:nvSpPr>
        <p:spPr>
          <a:xfrm>
            <a:off x="2724150" y="5105400"/>
            <a:ext cx="523875" cy="381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7" name="Rectangle 26"/>
          <p:cNvSpPr/>
          <p:nvPr/>
        </p:nvSpPr>
        <p:spPr bwMode="auto">
          <a:xfrm>
            <a:off x="6629400" y="5486400"/>
            <a:ext cx="990600" cy="381000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700" tIns="12700" rIns="12700" bIns="1270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ar-SA" sz="2000" dirty="0">
                <a:solidFill>
                  <a:schemeClr val="tx1"/>
                </a:solidFill>
              </a:rPr>
              <a:t>10000</a:t>
            </a:r>
            <a:endParaRPr lang="en-GB" sz="2000" dirty="0"/>
          </a:p>
        </p:txBody>
      </p:sp>
      <p:sp>
        <p:nvSpPr>
          <p:cNvPr id="28" name="Rectangle 27"/>
          <p:cNvSpPr/>
          <p:nvPr/>
        </p:nvSpPr>
        <p:spPr bwMode="auto">
          <a:xfrm>
            <a:off x="2476500" y="5486400"/>
            <a:ext cx="968375" cy="381000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700" tIns="12700" rIns="12700" bIns="1270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ar-SA" sz="2000" dirty="0">
                <a:solidFill>
                  <a:schemeClr val="tx1"/>
                </a:solidFill>
              </a:rPr>
              <a:t>10000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3996307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145</TotalTime>
  <Words>564</Words>
  <Application>Microsoft Office PowerPoint</Application>
  <PresentationFormat>A4 Paper (210x297 mm)</PresentationFormat>
  <Paragraphs>163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ae_AlMateen</vt:lpstr>
      <vt:lpstr>Arial</vt:lpstr>
      <vt:lpstr>AYM Wadiy S_U normal.</vt:lpstr>
      <vt:lpstr>Calibri</vt:lpstr>
      <vt:lpstr>Times New Roman</vt:lpstr>
      <vt:lpstr>Wingdings 2</vt:lpstr>
      <vt:lpstr>Office Theme</vt:lpstr>
      <vt:lpstr>PowerPoint Presentation</vt:lpstr>
      <vt:lpstr>المحاضرة الرابعة</vt:lpstr>
      <vt:lpstr>النقاط الرئيسية:</vt:lpstr>
      <vt:lpstr>قاعدة القيد المزدوج    Double Entry Rule</vt:lpstr>
      <vt:lpstr>تحليل العمليات المالية إلى أطرافها المدينة والدائنة</vt:lpstr>
      <vt:lpstr>العملية الأولى: إيداع مبلغ 500 ألف ريال في حساب المنشأة التجارية ببنك الرياض كرأس مال للمنشأة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Muhammad Waqas Riaz</cp:lastModifiedBy>
  <cp:revision>13</cp:revision>
  <dcterms:created xsi:type="dcterms:W3CDTF">2014-09-11T06:47:01Z</dcterms:created>
  <dcterms:modified xsi:type="dcterms:W3CDTF">2015-11-02T12:29:43Z</dcterms:modified>
</cp:coreProperties>
</file>