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88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98" r:id="rId14"/>
    <p:sldId id="299" r:id="rId15"/>
    <p:sldId id="259" r:id="rId16"/>
    <p:sldId id="26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968"/>
    <a:srgbClr val="3B84AF"/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600" y="6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1/23/2012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مبادىء الرياضيات (1)</a:t>
            </a: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.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أسامة حنفي محمود</a:t>
            </a: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الأستاذ المشارك بقسم الأساليب الكمية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التمهيدية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/>
              <a:t>مقدمة</a:t>
            </a:r>
            <a:br>
              <a:rPr lang="ar-SA" sz="3200"/>
            </a:br>
            <a:endParaRPr lang="en-US" sz="320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/>
              <a:t>الاعداد</a:t>
            </a:r>
          </a:p>
          <a:p>
            <a:pPr algn="r" rtl="1"/>
            <a:r>
              <a:rPr lang="ar-SA"/>
              <a:t>القيمة المطلقة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85988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العمليات الجبرية</a:t>
            </a: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/>
              <a:t>الجمع</a:t>
            </a:r>
          </a:p>
          <a:p>
            <a:pPr algn="r" rtl="1"/>
            <a:r>
              <a:rPr lang="ar-SA"/>
              <a:t>الطرح</a:t>
            </a:r>
          </a:p>
          <a:p>
            <a:pPr algn="r" rtl="1"/>
            <a:r>
              <a:rPr lang="ar-SA"/>
              <a:t>الضرب</a:t>
            </a:r>
          </a:p>
          <a:p>
            <a:pPr algn="r" rtl="1"/>
            <a:r>
              <a:rPr lang="ar-SA"/>
              <a:t>القسمة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85988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التحليل</a:t>
            </a: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/>
              <a:t>العامل المشترك</a:t>
            </a:r>
          </a:p>
          <a:p>
            <a:pPr algn="r" rtl="1"/>
            <a:r>
              <a:rPr lang="ar-SA"/>
              <a:t>الفرق بين المربعين</a:t>
            </a:r>
          </a:p>
          <a:p>
            <a:pPr algn="r" rtl="1"/>
            <a:r>
              <a:rPr lang="ar-SA"/>
              <a:t>الفرق بين المكعبين</a:t>
            </a:r>
          </a:p>
          <a:p>
            <a:pPr algn="r" rtl="1"/>
            <a:r>
              <a:rPr lang="ar-SA"/>
              <a:t>مجموع المكعبين</a:t>
            </a:r>
          </a:p>
          <a:p>
            <a:pPr algn="r" rtl="1"/>
            <a:r>
              <a:rPr lang="ar-SA"/>
              <a:t>المقدار الثلاثى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85988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الأسس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/>
              <a:t>مفهوم الأسس</a:t>
            </a:r>
          </a:p>
          <a:p>
            <a:pPr algn="r" rtl="1"/>
            <a:r>
              <a:rPr lang="ar-SA"/>
              <a:t>قوانين الأسس</a:t>
            </a:r>
          </a:p>
          <a:p>
            <a:pPr algn="r" rtl="1"/>
            <a:r>
              <a:rPr lang="ar-SA"/>
              <a:t>الأسس الصحيحة</a:t>
            </a:r>
          </a:p>
          <a:p>
            <a:pPr algn="r" rtl="1"/>
            <a:r>
              <a:rPr lang="ar-SA"/>
              <a:t>الأسس الكسرية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85988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اللوغاريتمات</a:t>
            </a: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/>
              <a:t>قوانين اللوغاريتمات</a:t>
            </a:r>
          </a:p>
          <a:p>
            <a:pPr algn="r" rtl="1"/>
            <a:r>
              <a:rPr lang="ar-SA"/>
              <a:t>اللوغاريتمات العشرية</a:t>
            </a:r>
          </a:p>
          <a:p>
            <a:pPr algn="r" rtl="1"/>
            <a:r>
              <a:rPr lang="ar-SA"/>
              <a:t>العمليات الحسابية والتطبيقات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85988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التباديل والتوافيق</a:t>
            </a: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>
              <a:buFont typeface="Wingdings" pitchFamily="2" charset="2"/>
              <a:buNone/>
            </a:pPr>
            <a:r>
              <a:rPr lang="ar-SA"/>
              <a:t>اولاً-  التباديل</a:t>
            </a:r>
          </a:p>
          <a:p>
            <a:pPr algn="r" rtl="1"/>
            <a:r>
              <a:rPr lang="ar-SA"/>
              <a:t>مفهومها</a:t>
            </a:r>
          </a:p>
          <a:p>
            <a:pPr algn="r" rtl="1"/>
            <a:r>
              <a:rPr lang="ar-SA"/>
              <a:t>كيفية حسابها</a:t>
            </a:r>
          </a:p>
          <a:p>
            <a:pPr algn="r" rtl="1">
              <a:buFont typeface="Wingdings" pitchFamily="2" charset="2"/>
              <a:buNone/>
            </a:pPr>
            <a:r>
              <a:rPr lang="ar-SA"/>
              <a:t>ثانياً – التوافيق</a:t>
            </a:r>
          </a:p>
          <a:p>
            <a:pPr algn="r" rtl="1"/>
            <a:r>
              <a:rPr lang="ar-SA"/>
              <a:t>مفهومها</a:t>
            </a:r>
          </a:p>
          <a:p>
            <a:pPr algn="r" rtl="1"/>
            <a:r>
              <a:rPr lang="ar-SA"/>
              <a:t>العلاقة بين التوافيق والتباديل</a:t>
            </a:r>
          </a:p>
          <a:p>
            <a:pPr algn="r" rtl="1"/>
            <a:r>
              <a:rPr lang="ar-SA"/>
              <a:t>كيفية حسابها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85988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نظرية ذات الحدين</a:t>
            </a: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/>
              <a:t>القانون الأساسى لنظرية ذات الحدين</a:t>
            </a:r>
          </a:p>
          <a:p>
            <a:pPr algn="r" rtl="1"/>
            <a:r>
              <a:rPr lang="ar-SA"/>
              <a:t>إيجاد مفكوك ذات الحدين</a:t>
            </a:r>
          </a:p>
          <a:p>
            <a:pPr algn="r" rtl="1"/>
            <a:r>
              <a:rPr lang="ar-SA"/>
              <a:t>إيجاد الحد العام</a:t>
            </a:r>
          </a:p>
          <a:p>
            <a:pPr algn="r" rtl="1"/>
            <a:r>
              <a:rPr lang="ar-SA"/>
              <a:t>إيجاد الحد الذى يحتوى على أس معين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85988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حل المعادلات</a:t>
            </a: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/>
              <a:t>حل المعادلات الخطية فى مجهول واحد</a:t>
            </a:r>
          </a:p>
          <a:p>
            <a:pPr algn="r" rtl="1"/>
            <a:r>
              <a:rPr lang="ar-SA"/>
              <a:t>حل المعادلات الخطية الكسرية فى مجهول واحد</a:t>
            </a:r>
          </a:p>
          <a:p>
            <a:pPr algn="r" rtl="1"/>
            <a:r>
              <a:rPr lang="ar-SA"/>
              <a:t>حل المعادلات الخطية فى مجهولين</a:t>
            </a:r>
          </a:p>
          <a:p>
            <a:pPr algn="r" rtl="1"/>
            <a:r>
              <a:rPr lang="ar-SA"/>
              <a:t>حل المعادلات الخطية الأنية فى مجهولين</a:t>
            </a:r>
          </a:p>
          <a:p>
            <a:pPr algn="r" rtl="1"/>
            <a:r>
              <a:rPr lang="ar-SA"/>
              <a:t>حل المعادلات من الدرجة الثانية</a:t>
            </a:r>
          </a:p>
          <a:p>
            <a:pPr algn="r" rtl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85988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المتواليات</a:t>
            </a: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dirty="0"/>
              <a:t>المتوالية </a:t>
            </a:r>
            <a:r>
              <a:rPr lang="ar-SA" dirty="0" smtClean="0"/>
              <a:t>الحسابية  ( العددية ) </a:t>
            </a:r>
            <a:endParaRPr lang="ar-SA" dirty="0"/>
          </a:p>
          <a:p>
            <a:pPr algn="r" rtl="1"/>
            <a:r>
              <a:rPr lang="ar-SA" dirty="0"/>
              <a:t>المتوالية الهندسية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85988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11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المحددات</a:t>
            </a: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/>
              <a:t>إيجاد قيمة المحدد من الرتبة الثانية</a:t>
            </a:r>
          </a:p>
          <a:p>
            <a:pPr algn="r" rtl="1"/>
            <a:r>
              <a:rPr lang="ar-SA"/>
              <a:t>إيجاد قيمة المحدد من الرتبة الثالثة</a:t>
            </a:r>
          </a:p>
          <a:p>
            <a:pPr algn="r" rtl="1"/>
            <a:r>
              <a:rPr lang="ar-SA"/>
              <a:t>استخدام المحددات فى حل المعادلات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85988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12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المصفوفات</a:t>
            </a:r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ar-SA" dirty="0" smtClean="0"/>
          </a:p>
          <a:p>
            <a:pPr algn="r" rtl="1"/>
            <a:r>
              <a:rPr lang="ar-SA" dirty="0" smtClean="0"/>
              <a:t>العمليات </a:t>
            </a:r>
            <a:r>
              <a:rPr lang="ar-SA" dirty="0"/>
              <a:t>الجبرية للمصفوفات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85988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الكتاب الدراسى المقرر</a:t>
            </a: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85988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تقييم المقرر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rtl="1" eaLnBrk="1" hangingPunct="1"/>
            <a:r>
              <a:rPr lang="ar-SA" b="1" dirty="0" smtClean="0">
                <a:cs typeface="Arial" pitchFamily="34" charset="0"/>
              </a:rPr>
              <a:t>يتم تقييم درجات الطالب كما يلى:</a:t>
            </a: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15</a:t>
            </a:fld>
            <a:endParaRPr lang="en-US" dirty="0" smtClean="0"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057400" y="2133600"/>
          <a:ext cx="6604000" cy="239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2000"/>
                <a:gridCol w="330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b="1" dirty="0" smtClean="0">
                          <a:solidFill>
                            <a:schemeClr val="tx1"/>
                          </a:solidFill>
                        </a:rPr>
                        <a:t>الدرجة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 smtClean="0">
                          <a:solidFill>
                            <a:schemeClr val="tx1"/>
                          </a:solidFill>
                        </a:rPr>
                        <a:t>النشاط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70 درجة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الاختبار النهائى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10 درجات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الواجبات على البلاك بورد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smtClean="0"/>
                        <a:t>10 درجات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المشاركة </a:t>
                      </a:r>
                      <a:r>
                        <a:rPr lang="ar-SA" dirty="0" smtClean="0"/>
                        <a:t>بحل مناقشات منتدى </a:t>
                      </a:r>
                      <a:r>
                        <a:rPr lang="ar-SA" dirty="0" smtClean="0"/>
                        <a:t>المقرر على البلاك بورد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10 درجات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حضور المحاضرالمباشرة فى وقتها او المسجلة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1358</TotalTime>
  <Words>218</Words>
  <Application>Microsoft Office PowerPoint</Application>
  <PresentationFormat>A4 Paper (210x297 mm)‎</PresentationFormat>
  <Paragraphs>90</Paragraphs>
  <Slides>16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Office Theme</vt:lpstr>
      <vt:lpstr>الشريحة 1</vt:lpstr>
      <vt:lpstr>المحاضرة التمهيدية</vt:lpstr>
      <vt:lpstr>مقدمة </vt:lpstr>
      <vt:lpstr>العمليات الجبرية</vt:lpstr>
      <vt:lpstr>التحليل</vt:lpstr>
      <vt:lpstr>الأسس</vt:lpstr>
      <vt:lpstr>اللوغاريتمات</vt:lpstr>
      <vt:lpstr>التباديل والتوافيق</vt:lpstr>
      <vt:lpstr>نظرية ذات الحدين</vt:lpstr>
      <vt:lpstr>حل المعادلات</vt:lpstr>
      <vt:lpstr>المتواليات</vt:lpstr>
      <vt:lpstr>المحددات</vt:lpstr>
      <vt:lpstr>المصفوفات</vt:lpstr>
      <vt:lpstr>الكتاب الدراسى المقرر</vt:lpstr>
      <vt:lpstr>تقييم المقرر</vt:lpstr>
      <vt:lpstr>الشريحة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Eman</cp:lastModifiedBy>
  <cp:revision>90</cp:revision>
  <dcterms:created xsi:type="dcterms:W3CDTF">2009-10-14T19:14:34Z</dcterms:created>
  <dcterms:modified xsi:type="dcterms:W3CDTF">2012-01-23T10:20:38Z</dcterms:modified>
</cp:coreProperties>
</file>