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70" r:id="rId14"/>
    <p:sldId id="271" r:id="rId15"/>
    <p:sldId id="272" r:id="rId16"/>
    <p:sldId id="269" r:id="rId17"/>
    <p:sldId id="265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3913-5C9F-449F-AADE-22C061EA860E}" type="datetimeFigureOut">
              <a:rPr lang="ar-SA" smtClean="0"/>
              <a:t>09/05/1433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708E-D524-4C90-87FD-477AC29AC1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3913-5C9F-449F-AADE-22C061EA860E}" type="datetimeFigureOut">
              <a:rPr lang="ar-SA" smtClean="0"/>
              <a:t>09/05/1433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708E-D524-4C90-87FD-477AC29AC1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3913-5C9F-449F-AADE-22C061EA860E}" type="datetimeFigureOut">
              <a:rPr lang="ar-SA" smtClean="0"/>
              <a:t>09/05/1433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708E-D524-4C90-87FD-477AC29AC1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3913-5C9F-449F-AADE-22C061EA860E}" type="datetimeFigureOut">
              <a:rPr lang="ar-SA" smtClean="0"/>
              <a:t>09/05/1433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708E-D524-4C90-87FD-477AC29AC1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3913-5C9F-449F-AADE-22C061EA860E}" type="datetimeFigureOut">
              <a:rPr lang="ar-SA" smtClean="0"/>
              <a:t>09/05/1433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708E-D524-4C90-87FD-477AC29AC1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3913-5C9F-449F-AADE-22C061EA860E}" type="datetimeFigureOut">
              <a:rPr lang="ar-SA" smtClean="0"/>
              <a:t>09/05/1433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708E-D524-4C90-87FD-477AC29AC1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3913-5C9F-449F-AADE-22C061EA860E}" type="datetimeFigureOut">
              <a:rPr lang="ar-SA" smtClean="0"/>
              <a:t>09/05/1433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708E-D524-4C90-87FD-477AC29AC1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3913-5C9F-449F-AADE-22C061EA860E}" type="datetimeFigureOut">
              <a:rPr lang="ar-SA" smtClean="0"/>
              <a:t>09/05/1433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708E-D524-4C90-87FD-477AC29AC1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3913-5C9F-449F-AADE-22C061EA860E}" type="datetimeFigureOut">
              <a:rPr lang="ar-SA" smtClean="0"/>
              <a:t>09/05/1433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708E-D524-4C90-87FD-477AC29AC1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3913-5C9F-449F-AADE-22C061EA860E}" type="datetimeFigureOut">
              <a:rPr lang="ar-SA" smtClean="0"/>
              <a:t>09/05/1433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708E-D524-4C90-87FD-477AC29AC1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3913-5C9F-449F-AADE-22C061EA860E}" type="datetimeFigureOut">
              <a:rPr lang="ar-SA" smtClean="0"/>
              <a:t>09/05/1433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708E-D524-4C90-87FD-477AC29AC1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D3913-5C9F-449F-AADE-22C061EA860E}" type="datetimeFigureOut">
              <a:rPr lang="ar-SA" smtClean="0"/>
              <a:t>09/05/1433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A708E-D524-4C90-87FD-477AC29AC197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عرض على الشاشة (3:4)‏</PresentationFormat>
  <Paragraphs>0</Paragraphs>
  <Slides>22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uesr</dc:creator>
  <cp:lastModifiedBy>uesr</cp:lastModifiedBy>
  <cp:revision>2</cp:revision>
  <dcterms:created xsi:type="dcterms:W3CDTF">2012-03-31T00:09:18Z</dcterms:created>
  <dcterms:modified xsi:type="dcterms:W3CDTF">2012-03-31T00:23:54Z</dcterms:modified>
</cp:coreProperties>
</file>