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9" r:id="rId2"/>
    <p:sldId id="260" r:id="rId3"/>
    <p:sldId id="258" r:id="rId4"/>
    <p:sldId id="261" r:id="rId5"/>
    <p:sldId id="263" r:id="rId6"/>
    <p:sldId id="264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36" d="100"/>
          <a:sy n="36" d="100"/>
        </p:scale>
        <p:origin x="-144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pPr/>
              <a:t>09/05/33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pPr/>
              <a:t>09/05/33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pPr/>
              <a:t>09/05/33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pPr/>
              <a:t>09/05/33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pPr/>
              <a:t>09/05/33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pPr/>
              <a:t>09/05/33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pPr/>
              <a:t>09/05/33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pPr/>
              <a:t>09/05/33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pPr/>
              <a:t>09/05/33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pPr/>
              <a:t>09/05/33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2F96-1271-47A4-B091-825935CA698A}" type="datetimeFigureOut">
              <a:rPr lang="ar-SA" smtClean="0"/>
              <a:pPr/>
              <a:t>09/05/33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A22B-AD44-461D-A28E-F48995DEE84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72F96-1271-47A4-B091-825935CA698A}" type="datetimeFigureOut">
              <a:rPr lang="ar-SA" smtClean="0"/>
              <a:pPr/>
              <a:t>09/05/33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2A22B-AD44-461D-A28E-F48995DEE84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عرض على الشاشة (3:4)‏</PresentationFormat>
  <Paragraphs>0</Paragraphs>
  <Slides>23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uesr</dc:creator>
  <cp:lastModifiedBy>Administrator</cp:lastModifiedBy>
  <cp:revision>4</cp:revision>
  <dcterms:created xsi:type="dcterms:W3CDTF">2012-03-25T17:22:00Z</dcterms:created>
  <dcterms:modified xsi:type="dcterms:W3CDTF">2012-03-31T18:42:54Z</dcterms:modified>
</cp:coreProperties>
</file>