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9" r:id="rId6"/>
    <p:sldId id="259" r:id="rId7"/>
    <p:sldId id="264" r:id="rId8"/>
    <p:sldId id="270" r:id="rId9"/>
    <p:sldId id="267" r:id="rId10"/>
    <p:sldId id="271" r:id="rId11"/>
    <p:sldId id="265" r:id="rId12"/>
    <p:sldId id="262" r:id="rId13"/>
    <p:sldId id="272" r:id="rId14"/>
    <p:sldId id="273" r:id="rId15"/>
    <p:sldId id="266" r:id="rId16"/>
    <p:sldId id="274" r:id="rId17"/>
    <p:sldId id="268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3CA70-355F-4100-B974-D96BA6F621B1}" type="datetimeFigureOut">
              <a:rPr lang="ar-SA" smtClean="0"/>
              <a:t>28/05/33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87B35-A709-4FEA-9E56-FF3F552495C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 descr="C:\Users\user\Desktop\00020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00172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00284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00335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جديد اداره الاعمال 1\اداره اعمال\09\492dd768-6bbb-448a-a543-d4da23d85b2d_files\flipbook\00596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00687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00768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جديد اداره الاعمال 1\اداره اعمال\09\492dd768-6bbb-448a-a543-d4da23d85b2d_files\flipbook\00819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00879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جديد اداره الاعمال 1\اداره اعمال\09\492dd768-6bbb-448a-a543-d4da23d85b2d_files\flipbook\00889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00988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01094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جديد اداره الاعمال 1\اداره اعمال\09\492dd768-6bbb-448a-a543-d4da23d85b2d_files\flipbook\01133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جديد اداره الاعمال 1\اداره اعمال\09\492dd768-6bbb-448a-a543-d4da23d85b2d_files\flipbook\01163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01198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جديد اداره الاعمال 1\اداره اعمال\09\492dd768-6bbb-448a-a543-d4da23d85b2d_files\flipbook\01229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user\Desktop\01370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عرض على الشاشة (3:4)‏</PresentationFormat>
  <Paragraphs>0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6</cp:revision>
  <dcterms:created xsi:type="dcterms:W3CDTF">2012-04-19T11:36:04Z</dcterms:created>
  <dcterms:modified xsi:type="dcterms:W3CDTF">2012-04-19T12:01:24Z</dcterms:modified>
</cp:coreProperties>
</file>