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8" r:id="rId2"/>
    <p:sldId id="289" r:id="rId3"/>
    <p:sldId id="267" r:id="rId4"/>
    <p:sldId id="290" r:id="rId5"/>
    <p:sldId id="291" r:id="rId6"/>
    <p:sldId id="293" r:id="rId7"/>
    <p:sldId id="295" r:id="rId8"/>
    <p:sldId id="297" r:id="rId9"/>
    <p:sldId id="299" r:id="rId10"/>
    <p:sldId id="301" r:id="rId11"/>
    <p:sldId id="303" r:id="rId12"/>
    <p:sldId id="305" r:id="rId13"/>
    <p:sldId id="307" r:id="rId14"/>
    <p:sldId id="309" r:id="rId15"/>
    <p:sldId id="311" r:id="rId16"/>
    <p:sldId id="313" r:id="rId17"/>
    <p:sldId id="315" r:id="rId18"/>
    <p:sldId id="317" r:id="rId19"/>
    <p:sldId id="319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169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4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smtClean="0">
                <a:solidFill>
                  <a:srgbClr val="898989"/>
                </a:solidFill>
                <a:latin typeface="Calibri" pitchFamily="34" charset="0"/>
              </a:rPr>
              <a:t>ادارة الاعمال-قسم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الإقتصاد 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مبادئ الإقتصاد الجزئي </a:t>
            </a:r>
          </a:p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د. حسن بن رفدان </a:t>
            </a:r>
            <a:r>
              <a:rPr lang="ar-SA" sz="3700" b="1" dirty="0" err="1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الهجهوج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2691475" y="417514"/>
            <a:ext cx="4925483" cy="1139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rtl="1"/>
            <a:r>
              <a:rPr lang="ar-S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l-Mujahed Classic"/>
              </a:rPr>
              <a:t>الفصل </a:t>
            </a:r>
            <a:r>
              <a:rPr lang="ar-SA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l-Mujahed Classic"/>
              </a:rPr>
              <a:t>الثالث</a:t>
            </a:r>
            <a:endParaRPr lang="en-US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Al-Mujahed Classic"/>
            </a:endParaRPr>
          </a:p>
          <a:p>
            <a:pPr rtl="1"/>
            <a:r>
              <a:rPr lang="ar-SA" sz="3600" u="sng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l-Mujahed Classic"/>
              </a:rPr>
              <a:t>المحاضرة الثالثة</a:t>
            </a:r>
            <a:endParaRPr lang="ar-SA" sz="3600" u="sng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Al-Mujahed Classic"/>
            </a:endParaRP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534974" y="2247901"/>
            <a:ext cx="5472377" cy="13255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/>
                <a:latin typeface="Al-Mujahed Free"/>
              </a:rPr>
              <a:t>المنفعة وسلوك المستهلك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1599407" y="4365625"/>
            <a:ext cx="7233444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M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University Roman LET"/>
              </a:rPr>
              <a:t>Utility and Consumer Behavior</a:t>
            </a:r>
            <a:endParaRPr lang="ar-SA" sz="3600" kern="1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latin typeface="University Roman LE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نظرية المنفعة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إمكانيات الاستهلاك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خط الميزانية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err="1" smtClean="0">
                <a:cs typeface="Arial" pitchFamily="34" charset="0"/>
              </a:rPr>
              <a:t>تفضيلات</a:t>
            </a:r>
            <a:r>
              <a:rPr lang="ar-SA" sz="2800" b="1" dirty="0" smtClean="0">
                <a:cs typeface="Arial" pitchFamily="34" charset="0"/>
              </a:rPr>
              <a:t> المستهلك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المنفعة الكلية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المنفعة الحدية 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تعظيم المنفعة 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428229" y="1773239"/>
            <a:ext cx="912693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 b="1" dirty="0"/>
              <a:t>الفرضية الأساسية لنظرية المنفعة:</a:t>
            </a:r>
            <a:r>
              <a:rPr lang="ar-SA" sz="2400" dirty="0"/>
              <a:t> </a:t>
            </a:r>
            <a:endParaRPr lang="ar-SA" sz="2400" dirty="0" smtClean="0"/>
          </a:p>
          <a:p>
            <a:pPr algn="just" rtl="1">
              <a:spcBef>
                <a:spcPct val="50000"/>
              </a:spcBef>
            </a:pPr>
            <a:r>
              <a:rPr lang="ar-SA" sz="2400" dirty="0" smtClean="0"/>
              <a:t>أن </a:t>
            </a:r>
            <a:r>
              <a:rPr lang="ar-SA" sz="2400" dirty="0"/>
              <a:t>الاستهلاك من السلع والخدمات يولد المنفعة أو الاستمتاع والرضا للمستهلك. </a:t>
            </a:r>
            <a:endParaRPr lang="fr-MA" sz="24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28229" y="2852738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 b="1" dirty="0" smtClean="0"/>
              <a:t>العوامل </a:t>
            </a:r>
            <a:r>
              <a:rPr lang="ar-SA" sz="2400" b="1" dirty="0"/>
              <a:t>المحددة والمؤثرة في خيارات المستهلك:</a:t>
            </a:r>
            <a:endParaRPr lang="fr-MA" sz="2400" b="1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28229" y="3500438"/>
            <a:ext cx="858176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SA" sz="2400"/>
              <a:t>إمكانيات الاستهلاك</a:t>
            </a:r>
            <a:r>
              <a:rPr lang="ar-BH" sz="2400"/>
              <a:t>.</a:t>
            </a:r>
            <a:endParaRPr lang="fr-MA" sz="240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28229" y="4076700"/>
            <a:ext cx="858176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SA" sz="2400"/>
              <a:t>تفضيلات المستهلك</a:t>
            </a:r>
            <a:r>
              <a:rPr lang="ar-BH" sz="2400"/>
              <a:t>.</a:t>
            </a:r>
            <a:endParaRPr lang="fr-MA" sz="240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393150" y="549275"/>
            <a:ext cx="3743986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BH" sz="3600" b="1">
                <a:solidFill>
                  <a:srgbClr val="FF6600"/>
                </a:solidFill>
              </a:rPr>
              <a:t>نظرية المنفعة</a:t>
            </a:r>
            <a:endParaRPr lang="en-US" sz="3600" b="1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32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8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/>
      <p:bldP spid="4100" grpId="0"/>
      <p:bldP spid="41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/>
          <p:cNvSpPr>
            <a:spLocks noChangeArrowheads="1" noChangeShapeType="1" noTextEdit="1"/>
          </p:cNvSpPr>
          <p:nvPr/>
        </p:nvSpPr>
        <p:spPr bwMode="auto">
          <a:xfrm>
            <a:off x="6108701" y="609600"/>
            <a:ext cx="3456781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إمكانيات الاستهلاك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28229" y="2420938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 b="1" dirty="0" smtClean="0"/>
              <a:t>تحقق خيارات المستهلكين في إطار: </a:t>
            </a:r>
            <a:endParaRPr lang="fr-MA" sz="2400" b="1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28229" y="3043238"/>
            <a:ext cx="858176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SA" sz="2400"/>
              <a:t>الدخل</a:t>
            </a:r>
            <a:r>
              <a:rPr lang="ar-BH"/>
              <a:t>.</a:t>
            </a:r>
            <a:endParaRPr lang="fr-MA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28229" y="3619500"/>
            <a:ext cx="858176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SA" sz="2400"/>
              <a:t>ومستوى الأسعار السائدة للسلع والخدمات</a:t>
            </a:r>
            <a:r>
              <a:rPr lang="ar-BH" sz="2400"/>
              <a:t>.</a:t>
            </a:r>
            <a:endParaRPr lang="fr-MA" sz="2400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28229" y="4267200"/>
            <a:ext cx="858176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SA" sz="2400"/>
              <a:t>الدخل ومستوى الأسعار يمثلان القيد الذي يحكم خيارات المستهلك.</a:t>
            </a:r>
            <a:endParaRPr lang="fr-MA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2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/>
      <p:bldP spid="5124" grpId="0"/>
      <p:bldP spid="5125" grpId="0"/>
      <p:bldP spid="51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/>
          <p:cNvSpPr>
            <a:spLocks noChangeArrowheads="1" noChangeShapeType="1" noTextEdit="1"/>
          </p:cNvSpPr>
          <p:nvPr/>
        </p:nvSpPr>
        <p:spPr bwMode="auto">
          <a:xfrm>
            <a:off x="4876800" y="620713"/>
            <a:ext cx="4625049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خط الميزانية </a:t>
            </a:r>
            <a:r>
              <a:rPr lang="fr-MA" sz="3600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Budget line</a:t>
            </a:r>
            <a:endParaRPr lang="ar-SA" sz="3600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6600"/>
              </a:solidFill>
              <a:cs typeface="Arabic Transparent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50838" y="1982789"/>
            <a:ext cx="91269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خط الميزانية يمثل الحدود ال</a:t>
            </a:r>
            <a:r>
              <a:rPr lang="ar-BH" sz="2400"/>
              <a:t>قصوى</a:t>
            </a:r>
            <a:r>
              <a:rPr lang="ar-SA" sz="2400"/>
              <a:t> لخيارات المستهلك من كميات السلع المتاحة لل</a:t>
            </a:r>
            <a:r>
              <a:rPr lang="ar-BH" sz="2400"/>
              <a:t>استهلاك، </a:t>
            </a:r>
            <a:r>
              <a:rPr lang="ar-SA" sz="2400"/>
              <a:t> في حدود دخل المستهلك والأسعار السائدة للسلع.</a:t>
            </a:r>
            <a:endParaRPr lang="fr-MA" sz="240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50838" y="3133725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 dirty="0"/>
              <a:t>مثال: ينفق عمار جميع دخله البالغ 30 دينار شهرياً على شراء سلعتين فقط:</a:t>
            </a:r>
            <a:endParaRPr lang="fr-MA" sz="2400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50838" y="3854450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وجبات الإفطار (</a:t>
            </a:r>
            <a:r>
              <a:rPr lang="en-US" sz="2400"/>
              <a:t>F</a:t>
            </a:r>
            <a:r>
              <a:rPr lang="ar-SA" sz="2400"/>
              <a:t>) بسعر 3 دينار للوجبة.</a:t>
            </a:r>
            <a:endParaRPr lang="en-US" sz="240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50838" y="4575175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كتب الخيال العلمي</a:t>
            </a:r>
            <a:r>
              <a:rPr lang="en-US" sz="2400"/>
              <a:t> </a:t>
            </a:r>
            <a:r>
              <a:rPr lang="ar-SA" sz="2400"/>
              <a:t>(</a:t>
            </a:r>
            <a:r>
              <a:rPr lang="en-US" sz="2400"/>
              <a:t>B</a:t>
            </a:r>
            <a:r>
              <a:rPr lang="ar-SA" sz="2400"/>
              <a:t>) بسعر 6 دنانير. 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9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22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4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/>
      <p:bldP spid="6148" grpId="0"/>
      <p:bldP spid="6149" grpId="0"/>
      <p:bldP spid="61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ChangeArrowheads="1" noChangeShapeType="1" noTextEdit="1"/>
          </p:cNvSpPr>
          <p:nvPr/>
        </p:nvSpPr>
        <p:spPr bwMode="auto">
          <a:xfrm>
            <a:off x="1988080" y="404813"/>
            <a:ext cx="649909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الجدول (3-1): الخيارات المختلفة المتاحة لعمار</a:t>
            </a:r>
          </a:p>
        </p:txBody>
      </p:sp>
      <p:graphicFrame>
        <p:nvGraphicFramePr>
          <p:cNvPr id="7171" name="Group 3"/>
          <p:cNvGraphicFramePr>
            <a:graphicFrameLocks noGrp="1"/>
          </p:cNvGraphicFramePr>
          <p:nvPr/>
        </p:nvGraphicFramePr>
        <p:xfrm>
          <a:off x="381000" y="1371600"/>
          <a:ext cx="9204325" cy="4328160"/>
        </p:xfrm>
        <a:graphic>
          <a:graphicData uri="http://schemas.openxmlformats.org/drawingml/2006/table">
            <a:tbl>
              <a:tblPr rtl="1"/>
              <a:tblGrid>
                <a:gridCol w="1743869"/>
                <a:gridCol w="1857375"/>
                <a:gridCol w="1893490"/>
                <a:gridCol w="1857375"/>
                <a:gridCol w="1852216"/>
              </a:tblGrid>
              <a:tr h="112776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الخيارات الممكنة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الكتب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الوجبات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2004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الكمية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الإنفاق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الكمية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الإنفاق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أ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ب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ج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18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د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18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هـ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و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7177" name="مجموعة 7176"/>
          <p:cNvGrpSpPr/>
          <p:nvPr/>
        </p:nvGrpSpPr>
        <p:grpSpPr>
          <a:xfrm>
            <a:off x="77510" y="1745754"/>
            <a:ext cx="7042389" cy="4003488"/>
            <a:chOff x="77510" y="1745754"/>
            <a:chExt cx="7042389" cy="4003488"/>
          </a:xfrm>
        </p:grpSpPr>
        <p:sp>
          <p:nvSpPr>
            <p:cNvPr id="2" name="SMARTInkAnnotation367"/>
            <p:cNvSpPr/>
            <p:nvPr/>
          </p:nvSpPr>
          <p:spPr>
            <a:xfrm>
              <a:off x="6684655" y="2964660"/>
              <a:ext cx="435244" cy="488901"/>
            </a:xfrm>
            <a:custGeom>
              <a:avLst/>
              <a:gdLst/>
              <a:ahLst/>
              <a:cxnLst/>
              <a:rect l="0" t="0" r="0" b="0"/>
              <a:pathLst>
                <a:path w="435244" h="488901">
                  <a:moveTo>
                    <a:pt x="290175" y="145104"/>
                  </a:moveTo>
                  <a:lnTo>
                    <a:pt x="290175" y="111383"/>
                  </a:lnTo>
                  <a:lnTo>
                    <a:pt x="291249" y="109725"/>
                  </a:lnTo>
                  <a:lnTo>
                    <a:pt x="293041" y="108619"/>
                  </a:lnTo>
                  <a:lnTo>
                    <a:pt x="295310" y="107882"/>
                  </a:lnTo>
                  <a:lnTo>
                    <a:pt x="296824" y="106316"/>
                  </a:lnTo>
                  <a:lnTo>
                    <a:pt x="297832" y="104197"/>
                  </a:lnTo>
                  <a:lnTo>
                    <a:pt x="298953" y="98976"/>
                  </a:lnTo>
                  <a:lnTo>
                    <a:pt x="299731" y="88842"/>
                  </a:lnTo>
                  <a:lnTo>
                    <a:pt x="306473" y="79690"/>
                  </a:lnTo>
                  <a:lnTo>
                    <a:pt x="309694" y="70664"/>
                  </a:lnTo>
                  <a:lnTo>
                    <a:pt x="315904" y="61183"/>
                  </a:lnTo>
                  <a:lnTo>
                    <a:pt x="318763" y="50266"/>
                  </a:lnTo>
                  <a:lnTo>
                    <a:pt x="319158" y="35067"/>
                  </a:lnTo>
                  <a:lnTo>
                    <a:pt x="319197" y="20702"/>
                  </a:lnTo>
                  <a:lnTo>
                    <a:pt x="318122" y="20250"/>
                  </a:lnTo>
                  <a:lnTo>
                    <a:pt x="314061" y="19747"/>
                  </a:lnTo>
                  <a:lnTo>
                    <a:pt x="311474" y="18537"/>
                  </a:lnTo>
                  <a:lnTo>
                    <a:pt x="301592" y="11050"/>
                  </a:lnTo>
                  <a:lnTo>
                    <a:pt x="297758" y="10283"/>
                  </a:lnTo>
                  <a:lnTo>
                    <a:pt x="295230" y="10079"/>
                  </a:lnTo>
                  <a:lnTo>
                    <a:pt x="292470" y="8868"/>
                  </a:lnTo>
                  <a:lnTo>
                    <a:pt x="283451" y="3103"/>
                  </a:lnTo>
                  <a:lnTo>
                    <a:pt x="277154" y="1377"/>
                  </a:lnTo>
                  <a:lnTo>
                    <a:pt x="264354" y="269"/>
                  </a:lnTo>
                  <a:lnTo>
                    <a:pt x="253622" y="77"/>
                  </a:lnTo>
                  <a:lnTo>
                    <a:pt x="219632" y="0"/>
                  </a:lnTo>
                  <a:lnTo>
                    <a:pt x="210095" y="2864"/>
                  </a:lnTo>
                  <a:lnTo>
                    <a:pt x="199766" y="7720"/>
                  </a:lnTo>
                  <a:lnTo>
                    <a:pt x="186833" y="16497"/>
                  </a:lnTo>
                  <a:lnTo>
                    <a:pt x="175812" y="22736"/>
                  </a:lnTo>
                  <a:lnTo>
                    <a:pt x="166614" y="26226"/>
                  </a:lnTo>
                  <a:lnTo>
                    <a:pt x="162657" y="27156"/>
                  </a:lnTo>
                  <a:lnTo>
                    <a:pt x="152527" y="33923"/>
                  </a:lnTo>
                  <a:lnTo>
                    <a:pt x="140859" y="43022"/>
                  </a:lnTo>
                  <a:lnTo>
                    <a:pt x="128507" y="50648"/>
                  </a:lnTo>
                  <a:lnTo>
                    <a:pt x="118718" y="57621"/>
                  </a:lnTo>
                  <a:lnTo>
                    <a:pt x="109709" y="65377"/>
                  </a:lnTo>
                  <a:lnTo>
                    <a:pt x="98540" y="75990"/>
                  </a:lnTo>
                  <a:lnTo>
                    <a:pt x="66241" y="107883"/>
                  </a:lnTo>
                  <a:lnTo>
                    <a:pt x="58799" y="121037"/>
                  </a:lnTo>
                  <a:lnTo>
                    <a:pt x="55308" y="129059"/>
                  </a:lnTo>
                  <a:lnTo>
                    <a:pt x="45699" y="143706"/>
                  </a:lnTo>
                  <a:lnTo>
                    <a:pt x="35336" y="157381"/>
                  </a:lnTo>
                  <a:lnTo>
                    <a:pt x="27148" y="170625"/>
                  </a:lnTo>
                  <a:lnTo>
                    <a:pt x="23460" y="178240"/>
                  </a:lnTo>
                  <a:lnTo>
                    <a:pt x="19926" y="186543"/>
                  </a:lnTo>
                  <a:lnTo>
                    <a:pt x="16496" y="195302"/>
                  </a:lnTo>
                  <a:lnTo>
                    <a:pt x="14208" y="203291"/>
                  </a:lnTo>
                  <a:lnTo>
                    <a:pt x="11667" y="217901"/>
                  </a:lnTo>
                  <a:lnTo>
                    <a:pt x="7671" y="231560"/>
                  </a:lnTo>
                  <a:lnTo>
                    <a:pt x="3387" y="244796"/>
                  </a:lnTo>
                  <a:lnTo>
                    <a:pt x="1483" y="257845"/>
                  </a:lnTo>
                  <a:lnTo>
                    <a:pt x="638" y="270810"/>
                  </a:lnTo>
                  <a:lnTo>
                    <a:pt x="261" y="283738"/>
                  </a:lnTo>
                  <a:lnTo>
                    <a:pt x="0" y="321140"/>
                  </a:lnTo>
                  <a:lnTo>
                    <a:pt x="1062" y="329103"/>
                  </a:lnTo>
                  <a:lnTo>
                    <a:pt x="5108" y="343684"/>
                  </a:lnTo>
                  <a:lnTo>
                    <a:pt x="10488" y="357330"/>
                  </a:lnTo>
                  <a:lnTo>
                    <a:pt x="16463" y="370560"/>
                  </a:lnTo>
                  <a:lnTo>
                    <a:pt x="22701" y="383607"/>
                  </a:lnTo>
                  <a:lnTo>
                    <a:pt x="26945" y="389020"/>
                  </a:lnTo>
                  <a:lnTo>
                    <a:pt x="37392" y="397902"/>
                  </a:lnTo>
                  <a:lnTo>
                    <a:pt x="46334" y="408298"/>
                  </a:lnTo>
                  <a:lnTo>
                    <a:pt x="50224" y="414081"/>
                  </a:lnTo>
                  <a:lnTo>
                    <a:pt x="60278" y="423372"/>
                  </a:lnTo>
                  <a:lnTo>
                    <a:pt x="71913" y="431084"/>
                  </a:lnTo>
                  <a:lnTo>
                    <a:pt x="84250" y="438094"/>
                  </a:lnTo>
                  <a:lnTo>
                    <a:pt x="96898" y="447659"/>
                  </a:lnTo>
                  <a:lnTo>
                    <a:pt x="103281" y="453219"/>
                  </a:lnTo>
                  <a:lnTo>
                    <a:pt x="109685" y="456926"/>
                  </a:lnTo>
                  <a:lnTo>
                    <a:pt x="122535" y="461045"/>
                  </a:lnTo>
                  <a:lnTo>
                    <a:pt x="135411" y="465741"/>
                  </a:lnTo>
                  <a:lnTo>
                    <a:pt x="148300" y="471412"/>
                  </a:lnTo>
                  <a:lnTo>
                    <a:pt x="161195" y="477516"/>
                  </a:lnTo>
                  <a:lnTo>
                    <a:pt x="174091" y="480944"/>
                  </a:lnTo>
                  <a:lnTo>
                    <a:pt x="186988" y="483543"/>
                  </a:lnTo>
                  <a:lnTo>
                    <a:pt x="199886" y="488281"/>
                  </a:lnTo>
                  <a:lnTo>
                    <a:pt x="206335" y="488900"/>
                  </a:lnTo>
                  <a:lnTo>
                    <a:pt x="219234" y="486721"/>
                  </a:lnTo>
                  <a:lnTo>
                    <a:pt x="232132" y="485036"/>
                  </a:lnTo>
                  <a:lnTo>
                    <a:pt x="238581" y="484586"/>
                  </a:lnTo>
                  <a:lnTo>
                    <a:pt x="246106" y="483212"/>
                  </a:lnTo>
                  <a:lnTo>
                    <a:pt x="254345" y="481221"/>
                  </a:lnTo>
                  <a:lnTo>
                    <a:pt x="263064" y="478818"/>
                  </a:lnTo>
                  <a:lnTo>
                    <a:pt x="271027" y="476142"/>
                  </a:lnTo>
                  <a:lnTo>
                    <a:pt x="278484" y="473283"/>
                  </a:lnTo>
                  <a:lnTo>
                    <a:pt x="285606" y="470302"/>
                  </a:lnTo>
                  <a:lnTo>
                    <a:pt x="292503" y="467240"/>
                  </a:lnTo>
                  <a:lnTo>
                    <a:pt x="305900" y="460971"/>
                  </a:lnTo>
                  <a:lnTo>
                    <a:pt x="325528" y="451399"/>
                  </a:lnTo>
                  <a:lnTo>
                    <a:pt x="335626" y="444973"/>
                  </a:lnTo>
                  <a:lnTo>
                    <a:pt x="344771" y="437460"/>
                  </a:lnTo>
                  <a:lnTo>
                    <a:pt x="356002" y="426955"/>
                  </a:lnTo>
                  <a:lnTo>
                    <a:pt x="374079" y="409343"/>
                  </a:lnTo>
                  <a:lnTo>
                    <a:pt x="385151" y="398335"/>
                  </a:lnTo>
                  <a:lnTo>
                    <a:pt x="394371" y="386277"/>
                  </a:lnTo>
                  <a:lnTo>
                    <a:pt x="402051" y="374827"/>
                  </a:lnTo>
                  <a:lnTo>
                    <a:pt x="412418" y="361263"/>
                  </a:lnTo>
                  <a:lnTo>
                    <a:pt x="419029" y="350095"/>
                  </a:lnTo>
                  <a:lnTo>
                    <a:pt x="422685" y="337965"/>
                  </a:lnTo>
                  <a:lnTo>
                    <a:pt x="423660" y="331721"/>
                  </a:lnTo>
                  <a:lnTo>
                    <a:pt x="427609" y="321917"/>
                  </a:lnTo>
                  <a:lnTo>
                    <a:pt x="430167" y="317797"/>
                  </a:lnTo>
                  <a:lnTo>
                    <a:pt x="433009" y="307488"/>
                  </a:lnTo>
                  <a:lnTo>
                    <a:pt x="434272" y="295740"/>
                  </a:lnTo>
                  <a:lnTo>
                    <a:pt x="434833" y="283353"/>
                  </a:lnTo>
                  <a:lnTo>
                    <a:pt x="435150" y="264293"/>
                  </a:lnTo>
                  <a:lnTo>
                    <a:pt x="435243" y="245031"/>
                  </a:lnTo>
                  <a:lnTo>
                    <a:pt x="432399" y="232152"/>
                  </a:lnTo>
                  <a:lnTo>
                    <a:pt x="428626" y="219262"/>
                  </a:lnTo>
                  <a:lnTo>
                    <a:pt x="426950" y="206368"/>
                  </a:lnTo>
                  <a:lnTo>
                    <a:pt x="423338" y="193472"/>
                  </a:lnTo>
                  <a:lnTo>
                    <a:pt x="418150" y="180574"/>
                  </a:lnTo>
                  <a:lnTo>
                    <a:pt x="412261" y="167676"/>
                  </a:lnTo>
                  <a:lnTo>
                    <a:pt x="403195" y="154778"/>
                  </a:lnTo>
                  <a:lnTo>
                    <a:pt x="393075" y="141879"/>
                  </a:lnTo>
                  <a:lnTo>
                    <a:pt x="384994" y="128981"/>
                  </a:lnTo>
                  <a:lnTo>
                    <a:pt x="372087" y="116082"/>
                  </a:lnTo>
                  <a:lnTo>
                    <a:pt x="364131" y="109633"/>
                  </a:lnTo>
                  <a:lnTo>
                    <a:pt x="356676" y="103184"/>
                  </a:lnTo>
                  <a:lnTo>
                    <a:pt x="349558" y="96735"/>
                  </a:lnTo>
                  <a:lnTo>
                    <a:pt x="342662" y="90286"/>
                  </a:lnTo>
                  <a:lnTo>
                    <a:pt x="334841" y="84911"/>
                  </a:lnTo>
                  <a:lnTo>
                    <a:pt x="326401" y="80253"/>
                  </a:lnTo>
                  <a:lnTo>
                    <a:pt x="305094" y="70190"/>
                  </a:lnTo>
                  <a:lnTo>
                    <a:pt x="293581" y="65948"/>
                  </a:lnTo>
                  <a:lnTo>
                    <a:pt x="270827" y="5803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SMARTInkAnnotation368"/>
            <p:cNvSpPr/>
            <p:nvPr/>
          </p:nvSpPr>
          <p:spPr>
            <a:xfrm>
              <a:off x="2892510" y="2829258"/>
              <a:ext cx="522351" cy="628635"/>
            </a:xfrm>
            <a:custGeom>
              <a:avLst/>
              <a:gdLst/>
              <a:ahLst/>
              <a:cxnLst/>
              <a:rect l="0" t="0" r="0" b="0"/>
              <a:pathLst>
                <a:path w="522351" h="628635">
                  <a:moveTo>
                    <a:pt x="251484" y="19312"/>
                  </a:moveTo>
                  <a:lnTo>
                    <a:pt x="246349" y="19312"/>
                  </a:lnTo>
                  <a:lnTo>
                    <a:pt x="244836" y="18237"/>
                  </a:lnTo>
                  <a:lnTo>
                    <a:pt x="243827" y="16446"/>
                  </a:lnTo>
                  <a:lnTo>
                    <a:pt x="241929" y="10037"/>
                  </a:lnTo>
                  <a:lnTo>
                    <a:pt x="236710" y="9757"/>
                  </a:lnTo>
                  <a:lnTo>
                    <a:pt x="234110" y="8642"/>
                  </a:lnTo>
                  <a:lnTo>
                    <a:pt x="224209" y="1320"/>
                  </a:lnTo>
                  <a:lnTo>
                    <a:pt x="220372" y="567"/>
                  </a:lnTo>
                  <a:lnTo>
                    <a:pt x="206064" y="44"/>
                  </a:lnTo>
                  <a:lnTo>
                    <a:pt x="199768" y="0"/>
                  </a:lnTo>
                  <a:lnTo>
                    <a:pt x="197659" y="1063"/>
                  </a:lnTo>
                  <a:lnTo>
                    <a:pt x="196253" y="2847"/>
                  </a:lnTo>
                  <a:lnTo>
                    <a:pt x="195316" y="5111"/>
                  </a:lnTo>
                  <a:lnTo>
                    <a:pt x="193616" y="5545"/>
                  </a:lnTo>
                  <a:lnTo>
                    <a:pt x="191408" y="4760"/>
                  </a:lnTo>
                  <a:lnTo>
                    <a:pt x="188861" y="3161"/>
                  </a:lnTo>
                  <a:lnTo>
                    <a:pt x="187163" y="3171"/>
                  </a:lnTo>
                  <a:lnTo>
                    <a:pt x="186031" y="4252"/>
                  </a:lnTo>
                  <a:lnTo>
                    <a:pt x="185277" y="6047"/>
                  </a:lnTo>
                  <a:lnTo>
                    <a:pt x="183699" y="7244"/>
                  </a:lnTo>
                  <a:lnTo>
                    <a:pt x="181572" y="8042"/>
                  </a:lnTo>
                  <a:lnTo>
                    <a:pt x="173443" y="9165"/>
                  </a:lnTo>
                  <a:lnTo>
                    <a:pt x="157555" y="9597"/>
                  </a:lnTo>
                  <a:lnTo>
                    <a:pt x="156619" y="9611"/>
                  </a:lnTo>
                  <a:lnTo>
                    <a:pt x="152712" y="12493"/>
                  </a:lnTo>
                  <a:lnTo>
                    <a:pt x="150166" y="14766"/>
                  </a:lnTo>
                  <a:lnTo>
                    <a:pt x="147393" y="16281"/>
                  </a:lnTo>
                  <a:lnTo>
                    <a:pt x="141446" y="17965"/>
                  </a:lnTo>
                  <a:lnTo>
                    <a:pt x="139430" y="19489"/>
                  </a:lnTo>
                  <a:lnTo>
                    <a:pt x="138086" y="21580"/>
                  </a:lnTo>
                  <a:lnTo>
                    <a:pt x="137190" y="24048"/>
                  </a:lnTo>
                  <a:lnTo>
                    <a:pt x="134443" y="26769"/>
                  </a:lnTo>
                  <a:lnTo>
                    <a:pt x="121381" y="36809"/>
                  </a:lnTo>
                  <a:lnTo>
                    <a:pt x="106793" y="56049"/>
                  </a:lnTo>
                  <a:lnTo>
                    <a:pt x="100113" y="64661"/>
                  </a:lnTo>
                  <a:lnTo>
                    <a:pt x="90309" y="81596"/>
                  </a:lnTo>
                  <a:lnTo>
                    <a:pt x="80597" y="100228"/>
                  </a:lnTo>
                  <a:lnTo>
                    <a:pt x="64459" y="132213"/>
                  </a:lnTo>
                  <a:lnTo>
                    <a:pt x="58009" y="147956"/>
                  </a:lnTo>
                  <a:lnTo>
                    <a:pt x="51559" y="164627"/>
                  </a:lnTo>
                  <a:lnTo>
                    <a:pt x="45110" y="179202"/>
                  </a:lnTo>
                  <a:lnTo>
                    <a:pt x="38660" y="192845"/>
                  </a:lnTo>
                  <a:lnTo>
                    <a:pt x="25761" y="219120"/>
                  </a:lnTo>
                  <a:lnTo>
                    <a:pt x="22179" y="232084"/>
                  </a:lnTo>
                  <a:lnTo>
                    <a:pt x="21223" y="238551"/>
                  </a:lnTo>
                  <a:lnTo>
                    <a:pt x="17296" y="248602"/>
                  </a:lnTo>
                  <a:lnTo>
                    <a:pt x="14743" y="252788"/>
                  </a:lnTo>
                  <a:lnTo>
                    <a:pt x="11907" y="263170"/>
                  </a:lnTo>
                  <a:lnTo>
                    <a:pt x="10310" y="281102"/>
                  </a:lnTo>
                  <a:lnTo>
                    <a:pt x="9838" y="297164"/>
                  </a:lnTo>
                  <a:lnTo>
                    <a:pt x="9771" y="301285"/>
                  </a:lnTo>
                  <a:lnTo>
                    <a:pt x="6831" y="311597"/>
                  </a:lnTo>
                  <a:lnTo>
                    <a:pt x="3016" y="323345"/>
                  </a:lnTo>
                  <a:lnTo>
                    <a:pt x="1321" y="335733"/>
                  </a:lnTo>
                  <a:lnTo>
                    <a:pt x="568" y="351270"/>
                  </a:lnTo>
                  <a:lnTo>
                    <a:pt x="143" y="375281"/>
                  </a:lnTo>
                  <a:lnTo>
                    <a:pt x="0" y="407789"/>
                  </a:lnTo>
                  <a:lnTo>
                    <a:pt x="2847" y="423424"/>
                  </a:lnTo>
                  <a:lnTo>
                    <a:pt x="6620" y="437539"/>
                  </a:lnTo>
                  <a:lnTo>
                    <a:pt x="8297" y="450977"/>
                  </a:lnTo>
                  <a:lnTo>
                    <a:pt x="11909" y="464116"/>
                  </a:lnTo>
                  <a:lnTo>
                    <a:pt x="19985" y="483599"/>
                  </a:lnTo>
                  <a:lnTo>
                    <a:pt x="24986" y="495455"/>
                  </a:lnTo>
                  <a:lnTo>
                    <a:pt x="31062" y="514689"/>
                  </a:lnTo>
                  <a:lnTo>
                    <a:pt x="39275" y="532622"/>
                  </a:lnTo>
                  <a:lnTo>
                    <a:pt x="42295" y="538872"/>
                  </a:lnTo>
                  <a:lnTo>
                    <a:pt x="46458" y="544114"/>
                  </a:lnTo>
                  <a:lnTo>
                    <a:pt x="61512" y="556627"/>
                  </a:lnTo>
                  <a:lnTo>
                    <a:pt x="74333" y="567142"/>
                  </a:lnTo>
                  <a:lnTo>
                    <a:pt x="90194" y="577065"/>
                  </a:lnTo>
                  <a:lnTo>
                    <a:pt x="105728" y="590048"/>
                  </a:lnTo>
                  <a:lnTo>
                    <a:pt x="113613" y="596508"/>
                  </a:lnTo>
                  <a:lnTo>
                    <a:pt x="129063" y="605114"/>
                  </a:lnTo>
                  <a:lnTo>
                    <a:pt x="142001" y="609216"/>
                  </a:lnTo>
                  <a:lnTo>
                    <a:pt x="157897" y="615686"/>
                  </a:lnTo>
                  <a:lnTo>
                    <a:pt x="170967" y="619156"/>
                  </a:lnTo>
                  <a:lnTo>
                    <a:pt x="182019" y="623777"/>
                  </a:lnTo>
                  <a:lnTo>
                    <a:pt x="194098" y="626547"/>
                  </a:lnTo>
                  <a:lnTo>
                    <a:pt x="206631" y="627779"/>
                  </a:lnTo>
                  <a:lnTo>
                    <a:pt x="219367" y="628326"/>
                  </a:lnTo>
                  <a:lnTo>
                    <a:pt x="238624" y="628634"/>
                  </a:lnTo>
                  <a:lnTo>
                    <a:pt x="251501" y="625840"/>
                  </a:lnTo>
                  <a:lnTo>
                    <a:pt x="264390" y="622090"/>
                  </a:lnTo>
                  <a:lnTo>
                    <a:pt x="277285" y="620423"/>
                  </a:lnTo>
                  <a:lnTo>
                    <a:pt x="290181" y="619682"/>
                  </a:lnTo>
                  <a:lnTo>
                    <a:pt x="296630" y="619485"/>
                  </a:lnTo>
                  <a:lnTo>
                    <a:pt x="309528" y="616399"/>
                  </a:lnTo>
                  <a:lnTo>
                    <a:pt x="321351" y="612520"/>
                  </a:lnTo>
                  <a:lnTo>
                    <a:pt x="335125" y="609261"/>
                  </a:lnTo>
                  <a:lnTo>
                    <a:pt x="346343" y="604689"/>
                  </a:lnTo>
                  <a:lnTo>
                    <a:pt x="358494" y="601941"/>
                  </a:lnTo>
                  <a:lnTo>
                    <a:pt x="371061" y="599644"/>
                  </a:lnTo>
                  <a:lnTo>
                    <a:pt x="383811" y="595041"/>
                  </a:lnTo>
                  <a:lnTo>
                    <a:pt x="396644" y="589412"/>
                  </a:lnTo>
                  <a:lnTo>
                    <a:pt x="408439" y="583327"/>
                  </a:lnTo>
                  <a:lnTo>
                    <a:pt x="422197" y="573859"/>
                  </a:lnTo>
                  <a:lnTo>
                    <a:pt x="438335" y="564246"/>
                  </a:lnTo>
                  <a:lnTo>
                    <a:pt x="453962" y="551368"/>
                  </a:lnTo>
                  <a:lnTo>
                    <a:pt x="457411" y="548145"/>
                  </a:lnTo>
                  <a:lnTo>
                    <a:pt x="473923" y="524368"/>
                  </a:lnTo>
                  <a:lnTo>
                    <a:pt x="480405" y="515724"/>
                  </a:lnTo>
                  <a:lnTo>
                    <a:pt x="490097" y="499846"/>
                  </a:lnTo>
                  <a:lnTo>
                    <a:pt x="503002" y="481440"/>
                  </a:lnTo>
                  <a:lnTo>
                    <a:pt x="506227" y="475729"/>
                  </a:lnTo>
                  <a:lnTo>
                    <a:pt x="509811" y="463652"/>
                  </a:lnTo>
                  <a:lnTo>
                    <a:pt x="512478" y="451118"/>
                  </a:lnTo>
                  <a:lnTo>
                    <a:pt x="518948" y="431976"/>
                  </a:lnTo>
                  <a:lnTo>
                    <a:pt x="521343" y="412689"/>
                  </a:lnTo>
                  <a:lnTo>
                    <a:pt x="522053" y="393360"/>
                  </a:lnTo>
                  <a:lnTo>
                    <a:pt x="522325" y="353596"/>
                  </a:lnTo>
                  <a:lnTo>
                    <a:pt x="522350" y="293803"/>
                  </a:lnTo>
                  <a:lnTo>
                    <a:pt x="519485" y="280683"/>
                  </a:lnTo>
                  <a:lnTo>
                    <a:pt x="514694" y="264077"/>
                  </a:lnTo>
                  <a:lnTo>
                    <a:pt x="512499" y="254931"/>
                  </a:lnTo>
                  <a:lnTo>
                    <a:pt x="505220" y="238771"/>
                  </a:lnTo>
                  <a:lnTo>
                    <a:pt x="493131" y="220270"/>
                  </a:lnTo>
                  <a:lnTo>
                    <a:pt x="483597" y="205332"/>
                  </a:lnTo>
                  <a:lnTo>
                    <a:pt x="473964" y="191232"/>
                  </a:lnTo>
                  <a:lnTo>
                    <a:pt x="464303" y="173439"/>
                  </a:lnTo>
                  <a:lnTo>
                    <a:pt x="451409" y="148167"/>
                  </a:lnTo>
                  <a:lnTo>
                    <a:pt x="442094" y="138207"/>
                  </a:lnTo>
                  <a:lnTo>
                    <a:pt x="436600" y="134046"/>
                  </a:lnTo>
                  <a:lnTo>
                    <a:pt x="427630" y="123690"/>
                  </a:lnTo>
                  <a:lnTo>
                    <a:pt x="423733" y="117919"/>
                  </a:lnTo>
                  <a:lnTo>
                    <a:pt x="413671" y="108641"/>
                  </a:lnTo>
                  <a:lnTo>
                    <a:pt x="402033" y="99859"/>
                  </a:lnTo>
                  <a:lnTo>
                    <a:pt x="389694" y="88790"/>
                  </a:lnTo>
                  <a:lnTo>
                    <a:pt x="375797" y="75608"/>
                  </a:lnTo>
                  <a:lnTo>
                    <a:pt x="362628" y="68338"/>
                  </a:lnTo>
                  <a:lnTo>
                    <a:pt x="348176" y="61524"/>
                  </a:lnTo>
                  <a:lnTo>
                    <a:pt x="338170" y="54912"/>
                  </a:lnTo>
                  <a:lnTo>
                    <a:pt x="327273" y="51258"/>
                  </a:lnTo>
                  <a:lnTo>
                    <a:pt x="314190" y="49633"/>
                  </a:lnTo>
                  <a:lnTo>
                    <a:pt x="306187" y="49200"/>
                  </a:lnTo>
                  <a:lnTo>
                    <a:pt x="297626" y="48911"/>
                  </a:lnTo>
                  <a:lnTo>
                    <a:pt x="282382" y="45724"/>
                  </a:lnTo>
                  <a:lnTo>
                    <a:pt x="267367" y="41800"/>
                  </a:lnTo>
                  <a:lnTo>
                    <a:pt x="258848" y="40753"/>
                  </a:lnTo>
                  <a:lnTo>
                    <a:pt x="249944" y="40055"/>
                  </a:lnTo>
                  <a:lnTo>
                    <a:pt x="240784" y="40665"/>
                  </a:lnTo>
                  <a:lnTo>
                    <a:pt x="231452" y="42147"/>
                  </a:lnTo>
                  <a:lnTo>
                    <a:pt x="222006" y="44209"/>
                  </a:lnTo>
                  <a:lnTo>
                    <a:pt x="212485" y="45584"/>
                  </a:lnTo>
                  <a:lnTo>
                    <a:pt x="202912" y="46500"/>
                  </a:lnTo>
                  <a:lnTo>
                    <a:pt x="193306" y="47112"/>
                  </a:lnTo>
                  <a:lnTo>
                    <a:pt x="183677" y="49669"/>
                  </a:lnTo>
                  <a:lnTo>
                    <a:pt x="174033" y="53523"/>
                  </a:lnTo>
                  <a:lnTo>
                    <a:pt x="150793" y="64885"/>
                  </a:lnTo>
                  <a:lnTo>
                    <a:pt x="136149" y="69305"/>
                  </a:lnTo>
                  <a:lnTo>
                    <a:pt x="106377" y="77355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SMARTInkAnnotation369"/>
            <p:cNvSpPr/>
            <p:nvPr/>
          </p:nvSpPr>
          <p:spPr>
            <a:xfrm>
              <a:off x="986735" y="2896950"/>
              <a:ext cx="570713" cy="628778"/>
            </a:xfrm>
            <a:custGeom>
              <a:avLst/>
              <a:gdLst/>
              <a:ahLst/>
              <a:cxnLst/>
              <a:rect l="0" t="0" r="0" b="0"/>
              <a:pathLst>
                <a:path w="570713" h="628778">
                  <a:moveTo>
                    <a:pt x="193472" y="9663"/>
                  </a:moveTo>
                  <a:lnTo>
                    <a:pt x="188337" y="9663"/>
                  </a:lnTo>
                  <a:lnTo>
                    <a:pt x="186824" y="8588"/>
                  </a:lnTo>
                  <a:lnTo>
                    <a:pt x="185815" y="6797"/>
                  </a:lnTo>
                  <a:lnTo>
                    <a:pt x="185143" y="4528"/>
                  </a:lnTo>
                  <a:lnTo>
                    <a:pt x="183620" y="3015"/>
                  </a:lnTo>
                  <a:lnTo>
                    <a:pt x="181530" y="2006"/>
                  </a:lnTo>
                  <a:lnTo>
                    <a:pt x="175587" y="388"/>
                  </a:lnTo>
                  <a:lnTo>
                    <a:pt x="160788" y="25"/>
                  </a:lnTo>
                  <a:lnTo>
                    <a:pt x="151422" y="0"/>
                  </a:lnTo>
                  <a:lnTo>
                    <a:pt x="148241" y="1071"/>
                  </a:lnTo>
                  <a:lnTo>
                    <a:pt x="138628" y="6640"/>
                  </a:lnTo>
                  <a:lnTo>
                    <a:pt x="128972" y="9842"/>
                  </a:lnTo>
                  <a:lnTo>
                    <a:pt x="113214" y="20009"/>
                  </a:lnTo>
                  <a:lnTo>
                    <a:pt x="107720" y="23010"/>
                  </a:lnTo>
                  <a:lnTo>
                    <a:pt x="98750" y="32076"/>
                  </a:lnTo>
                  <a:lnTo>
                    <a:pt x="87658" y="49267"/>
                  </a:lnTo>
                  <a:lnTo>
                    <a:pt x="77563" y="65109"/>
                  </a:lnTo>
                  <a:lnTo>
                    <a:pt x="67765" y="79477"/>
                  </a:lnTo>
                  <a:lnTo>
                    <a:pt x="58054" y="94483"/>
                  </a:lnTo>
                  <a:lnTo>
                    <a:pt x="48369" y="108603"/>
                  </a:lnTo>
                  <a:lnTo>
                    <a:pt x="38692" y="123535"/>
                  </a:lnTo>
                  <a:lnTo>
                    <a:pt x="29017" y="137633"/>
                  </a:lnTo>
                  <a:lnTo>
                    <a:pt x="25793" y="143346"/>
                  </a:lnTo>
                  <a:lnTo>
                    <a:pt x="22210" y="158292"/>
                  </a:lnTo>
                  <a:lnTo>
                    <a:pt x="19542" y="174608"/>
                  </a:lnTo>
                  <a:lnTo>
                    <a:pt x="14774" y="189026"/>
                  </a:lnTo>
                  <a:lnTo>
                    <a:pt x="6046" y="214364"/>
                  </a:lnTo>
                  <a:lnTo>
                    <a:pt x="2685" y="229984"/>
                  </a:lnTo>
                  <a:lnTo>
                    <a:pt x="1191" y="244092"/>
                  </a:lnTo>
                  <a:lnTo>
                    <a:pt x="527" y="257528"/>
                  </a:lnTo>
                  <a:lnTo>
                    <a:pt x="153" y="282314"/>
                  </a:lnTo>
                  <a:lnTo>
                    <a:pt x="0" y="367641"/>
                  </a:lnTo>
                  <a:lnTo>
                    <a:pt x="2864" y="386963"/>
                  </a:lnTo>
                  <a:lnTo>
                    <a:pt x="6645" y="405224"/>
                  </a:lnTo>
                  <a:lnTo>
                    <a:pt x="8325" y="420507"/>
                  </a:lnTo>
                  <a:lnTo>
                    <a:pt x="11938" y="437331"/>
                  </a:lnTo>
                  <a:lnTo>
                    <a:pt x="17127" y="454482"/>
                  </a:lnTo>
                  <a:lnTo>
                    <a:pt x="23016" y="469270"/>
                  </a:lnTo>
                  <a:lnTo>
                    <a:pt x="29216" y="483009"/>
                  </a:lnTo>
                  <a:lnTo>
                    <a:pt x="35555" y="497356"/>
                  </a:lnTo>
                  <a:lnTo>
                    <a:pt x="41955" y="514481"/>
                  </a:lnTo>
                  <a:lnTo>
                    <a:pt x="46241" y="521412"/>
                  </a:lnTo>
                  <a:lnTo>
                    <a:pt x="61470" y="537378"/>
                  </a:lnTo>
                  <a:lnTo>
                    <a:pt x="74342" y="555245"/>
                  </a:lnTo>
                  <a:lnTo>
                    <a:pt x="90219" y="573080"/>
                  </a:lnTo>
                  <a:lnTo>
                    <a:pt x="103283" y="586724"/>
                  </a:lnTo>
                  <a:lnTo>
                    <a:pt x="120291" y="602829"/>
                  </a:lnTo>
                  <a:lnTo>
                    <a:pt x="132642" y="611160"/>
                  </a:lnTo>
                  <a:lnTo>
                    <a:pt x="145298" y="615579"/>
                  </a:lnTo>
                  <a:lnTo>
                    <a:pt x="158088" y="617543"/>
                  </a:lnTo>
                  <a:lnTo>
                    <a:pt x="170938" y="618416"/>
                  </a:lnTo>
                  <a:lnTo>
                    <a:pt x="186682" y="621670"/>
                  </a:lnTo>
                  <a:lnTo>
                    <a:pt x="203352" y="625625"/>
                  </a:lnTo>
                  <a:lnTo>
                    <a:pt x="217928" y="627382"/>
                  </a:lnTo>
                  <a:lnTo>
                    <a:pt x="231571" y="628164"/>
                  </a:lnTo>
                  <a:lnTo>
                    <a:pt x="244801" y="628510"/>
                  </a:lnTo>
                  <a:lnTo>
                    <a:pt x="301785" y="628777"/>
                  </a:lnTo>
                  <a:lnTo>
                    <a:pt x="317210" y="625917"/>
                  </a:lnTo>
                  <a:lnTo>
                    <a:pt x="331232" y="621063"/>
                  </a:lnTo>
                  <a:lnTo>
                    <a:pt x="344629" y="615323"/>
                  </a:lnTo>
                  <a:lnTo>
                    <a:pt x="357750" y="609189"/>
                  </a:lnTo>
                  <a:lnTo>
                    <a:pt x="383689" y="596492"/>
                  </a:lnTo>
                  <a:lnTo>
                    <a:pt x="399473" y="590071"/>
                  </a:lnTo>
                  <a:lnTo>
                    <a:pt x="408197" y="586854"/>
                  </a:lnTo>
                  <a:lnTo>
                    <a:pt x="415087" y="582559"/>
                  </a:lnTo>
                  <a:lnTo>
                    <a:pt x="430996" y="567319"/>
                  </a:lnTo>
                  <a:lnTo>
                    <a:pt x="442712" y="559190"/>
                  </a:lnTo>
                  <a:lnTo>
                    <a:pt x="455086" y="549129"/>
                  </a:lnTo>
                  <a:lnTo>
                    <a:pt x="466676" y="537491"/>
                  </a:lnTo>
                  <a:lnTo>
                    <a:pt x="480318" y="519927"/>
                  </a:lnTo>
                  <a:lnTo>
                    <a:pt x="496423" y="506364"/>
                  </a:lnTo>
                  <a:lnTo>
                    <a:pt x="509555" y="488133"/>
                  </a:lnTo>
                  <a:lnTo>
                    <a:pt x="520622" y="471686"/>
                  </a:lnTo>
                  <a:lnTo>
                    <a:pt x="529841" y="456494"/>
                  </a:lnTo>
                  <a:lnTo>
                    <a:pt x="537521" y="441502"/>
                  </a:lnTo>
                  <a:lnTo>
                    <a:pt x="547887" y="416007"/>
                  </a:lnTo>
                  <a:lnTo>
                    <a:pt x="554498" y="401293"/>
                  </a:lnTo>
                  <a:lnTo>
                    <a:pt x="558153" y="387588"/>
                  </a:lnTo>
                  <a:lnTo>
                    <a:pt x="560853" y="374331"/>
                  </a:lnTo>
                  <a:lnTo>
                    <a:pt x="567341" y="354781"/>
                  </a:lnTo>
                  <a:lnTo>
                    <a:pt x="569741" y="335374"/>
                  </a:lnTo>
                  <a:lnTo>
                    <a:pt x="570452" y="317084"/>
                  </a:lnTo>
                  <a:lnTo>
                    <a:pt x="570692" y="297862"/>
                  </a:lnTo>
                  <a:lnTo>
                    <a:pt x="570712" y="292085"/>
                  </a:lnTo>
                  <a:lnTo>
                    <a:pt x="567867" y="279933"/>
                  </a:lnTo>
                  <a:lnTo>
                    <a:pt x="564095" y="267367"/>
                  </a:lnTo>
                  <a:lnTo>
                    <a:pt x="560897" y="248206"/>
                  </a:lnTo>
                  <a:lnTo>
                    <a:pt x="553619" y="228913"/>
                  </a:lnTo>
                  <a:lnTo>
                    <a:pt x="545730" y="209582"/>
                  </a:lnTo>
                  <a:lnTo>
                    <a:pt x="543508" y="196688"/>
                  </a:lnTo>
                  <a:lnTo>
                    <a:pt x="540765" y="190239"/>
                  </a:lnTo>
                  <a:lnTo>
                    <a:pt x="523784" y="164444"/>
                  </a:lnTo>
                  <a:lnTo>
                    <a:pt x="513124" y="145097"/>
                  </a:lnTo>
                  <a:lnTo>
                    <a:pt x="499892" y="119300"/>
                  </a:lnTo>
                  <a:lnTo>
                    <a:pt x="490531" y="109268"/>
                  </a:lnTo>
                  <a:lnTo>
                    <a:pt x="485025" y="105088"/>
                  </a:lnTo>
                  <a:lnTo>
                    <a:pt x="476041" y="94711"/>
                  </a:lnTo>
                  <a:lnTo>
                    <a:pt x="472140" y="88934"/>
                  </a:lnTo>
                  <a:lnTo>
                    <a:pt x="462074" y="79649"/>
                  </a:lnTo>
                  <a:lnTo>
                    <a:pt x="444320" y="68378"/>
                  </a:lnTo>
                  <a:lnTo>
                    <a:pt x="438095" y="64930"/>
                  </a:lnTo>
                  <a:lnTo>
                    <a:pt x="428311" y="55365"/>
                  </a:lnTo>
                  <a:lnTo>
                    <a:pt x="424197" y="49805"/>
                  </a:lnTo>
                  <a:lnTo>
                    <a:pt x="418230" y="46098"/>
                  </a:lnTo>
                  <a:lnTo>
                    <a:pt x="403001" y="41980"/>
                  </a:lnTo>
                  <a:lnTo>
                    <a:pt x="388351" y="37283"/>
                  </a:lnTo>
                  <a:lnTo>
                    <a:pt x="374673" y="31612"/>
                  </a:lnTo>
                  <a:lnTo>
                    <a:pt x="361429" y="25509"/>
                  </a:lnTo>
                  <a:lnTo>
                    <a:pt x="345510" y="22080"/>
                  </a:lnTo>
                  <a:lnTo>
                    <a:pt x="328761" y="20556"/>
                  </a:lnTo>
                  <a:lnTo>
                    <a:pt x="314152" y="19879"/>
                  </a:lnTo>
                  <a:lnTo>
                    <a:pt x="288705" y="19498"/>
                  </a:lnTo>
                  <a:lnTo>
                    <a:pt x="279533" y="20519"/>
                  </a:lnTo>
                  <a:lnTo>
                    <a:pt x="270194" y="22275"/>
                  </a:lnTo>
                  <a:lnTo>
                    <a:pt x="260743" y="24520"/>
                  </a:lnTo>
                  <a:lnTo>
                    <a:pt x="251218" y="27092"/>
                  </a:lnTo>
                  <a:lnTo>
                    <a:pt x="221331" y="35847"/>
                  </a:lnTo>
                  <a:lnTo>
                    <a:pt x="181190" y="46499"/>
                  </a:lnTo>
                  <a:lnTo>
                    <a:pt x="171532" y="50398"/>
                  </a:lnTo>
                  <a:lnTo>
                    <a:pt x="154777" y="58032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SMARTInkAnnotation370"/>
            <p:cNvSpPr/>
            <p:nvPr/>
          </p:nvSpPr>
          <p:spPr>
            <a:xfrm>
              <a:off x="2999335" y="3429122"/>
              <a:ext cx="289330" cy="433727"/>
            </a:xfrm>
            <a:custGeom>
              <a:avLst/>
              <a:gdLst/>
              <a:ahLst/>
              <a:cxnLst/>
              <a:rect l="0" t="0" r="0" b="0"/>
              <a:pathLst>
                <a:path w="289330" h="433727">
                  <a:moveTo>
                    <a:pt x="222049" y="48247"/>
                  </a:moveTo>
                  <a:lnTo>
                    <a:pt x="213720" y="48247"/>
                  </a:lnTo>
                  <a:lnTo>
                    <a:pt x="213272" y="47172"/>
                  </a:lnTo>
                  <a:lnTo>
                    <a:pt x="212455" y="38395"/>
                  </a:lnTo>
                  <a:lnTo>
                    <a:pt x="212386" y="30362"/>
                  </a:lnTo>
                  <a:lnTo>
                    <a:pt x="211308" y="29875"/>
                  </a:lnTo>
                  <a:lnTo>
                    <a:pt x="207243" y="29333"/>
                  </a:lnTo>
                  <a:lnTo>
                    <a:pt x="205729" y="28113"/>
                  </a:lnTo>
                  <a:lnTo>
                    <a:pt x="204720" y="26226"/>
                  </a:lnTo>
                  <a:lnTo>
                    <a:pt x="203599" y="21262"/>
                  </a:lnTo>
                  <a:lnTo>
                    <a:pt x="203101" y="15473"/>
                  </a:lnTo>
                  <a:lnTo>
                    <a:pt x="201893" y="13499"/>
                  </a:lnTo>
                  <a:lnTo>
                    <a:pt x="200013" y="12183"/>
                  </a:lnTo>
                  <a:lnTo>
                    <a:pt x="194408" y="10072"/>
                  </a:lnTo>
                  <a:lnTo>
                    <a:pt x="185553" y="1963"/>
                  </a:lnTo>
                  <a:lnTo>
                    <a:pt x="184820" y="1268"/>
                  </a:lnTo>
                  <a:lnTo>
                    <a:pt x="181139" y="496"/>
                  </a:lnTo>
                  <a:lnTo>
                    <a:pt x="173024" y="61"/>
                  </a:lnTo>
                  <a:lnTo>
                    <a:pt x="170018" y="0"/>
                  </a:lnTo>
                  <a:lnTo>
                    <a:pt x="166940" y="1034"/>
                  </a:lnTo>
                  <a:lnTo>
                    <a:pt x="160652" y="5049"/>
                  </a:lnTo>
                  <a:lnTo>
                    <a:pt x="154275" y="7551"/>
                  </a:lnTo>
                  <a:lnTo>
                    <a:pt x="147858" y="8662"/>
                  </a:lnTo>
                  <a:lnTo>
                    <a:pt x="141423" y="9157"/>
                  </a:lnTo>
                  <a:lnTo>
                    <a:pt x="138202" y="10363"/>
                  </a:lnTo>
                  <a:lnTo>
                    <a:pt x="131757" y="14570"/>
                  </a:lnTo>
                  <a:lnTo>
                    <a:pt x="125310" y="20023"/>
                  </a:lnTo>
                  <a:lnTo>
                    <a:pt x="118861" y="26029"/>
                  </a:lnTo>
                  <a:lnTo>
                    <a:pt x="112413" y="32281"/>
                  </a:lnTo>
                  <a:lnTo>
                    <a:pt x="110263" y="35454"/>
                  </a:lnTo>
                  <a:lnTo>
                    <a:pt x="106163" y="45054"/>
                  </a:lnTo>
                  <a:lnTo>
                    <a:pt x="98618" y="54706"/>
                  </a:lnTo>
                  <a:lnTo>
                    <a:pt x="92667" y="61149"/>
                  </a:lnTo>
                  <a:lnTo>
                    <a:pt x="83273" y="70821"/>
                  </a:lnTo>
                  <a:lnTo>
                    <a:pt x="76890" y="80136"/>
                  </a:lnTo>
                  <a:lnTo>
                    <a:pt x="70470" y="90366"/>
                  </a:lnTo>
                  <a:lnTo>
                    <a:pt x="64033" y="98496"/>
                  </a:lnTo>
                  <a:lnTo>
                    <a:pt x="57590" y="108559"/>
                  </a:lnTo>
                  <a:lnTo>
                    <a:pt x="51144" y="120197"/>
                  </a:lnTo>
                  <a:lnTo>
                    <a:pt x="44695" y="132535"/>
                  </a:lnTo>
                  <a:lnTo>
                    <a:pt x="41471" y="139910"/>
                  </a:lnTo>
                  <a:lnTo>
                    <a:pt x="38247" y="148051"/>
                  </a:lnTo>
                  <a:lnTo>
                    <a:pt x="35022" y="156703"/>
                  </a:lnTo>
                  <a:lnTo>
                    <a:pt x="31797" y="164621"/>
                  </a:lnTo>
                  <a:lnTo>
                    <a:pt x="28573" y="172048"/>
                  </a:lnTo>
                  <a:lnTo>
                    <a:pt x="25348" y="179150"/>
                  </a:lnTo>
                  <a:lnTo>
                    <a:pt x="22124" y="187110"/>
                  </a:lnTo>
                  <a:lnTo>
                    <a:pt x="18899" y="195641"/>
                  </a:lnTo>
                  <a:lnTo>
                    <a:pt x="15674" y="204553"/>
                  </a:lnTo>
                  <a:lnTo>
                    <a:pt x="13525" y="212643"/>
                  </a:lnTo>
                  <a:lnTo>
                    <a:pt x="12092" y="220187"/>
                  </a:lnTo>
                  <a:lnTo>
                    <a:pt x="11136" y="227366"/>
                  </a:lnTo>
                  <a:lnTo>
                    <a:pt x="9424" y="235376"/>
                  </a:lnTo>
                  <a:lnTo>
                    <a:pt x="7209" y="243941"/>
                  </a:lnTo>
                  <a:lnTo>
                    <a:pt x="4656" y="252876"/>
                  </a:lnTo>
                  <a:lnTo>
                    <a:pt x="2955" y="260982"/>
                  </a:lnTo>
                  <a:lnTo>
                    <a:pt x="1820" y="268536"/>
                  </a:lnTo>
                  <a:lnTo>
                    <a:pt x="1064" y="275721"/>
                  </a:lnTo>
                  <a:lnTo>
                    <a:pt x="560" y="282662"/>
                  </a:lnTo>
                  <a:lnTo>
                    <a:pt x="0" y="296106"/>
                  </a:lnTo>
                  <a:lnTo>
                    <a:pt x="925" y="301625"/>
                  </a:lnTo>
                  <a:lnTo>
                    <a:pt x="4820" y="310625"/>
                  </a:lnTo>
                  <a:lnTo>
                    <a:pt x="7267" y="321074"/>
                  </a:lnTo>
                  <a:lnTo>
                    <a:pt x="8355" y="331809"/>
                  </a:lnTo>
                  <a:lnTo>
                    <a:pt x="8839" y="340163"/>
                  </a:lnTo>
                  <a:lnTo>
                    <a:pt x="11920" y="350325"/>
                  </a:lnTo>
                  <a:lnTo>
                    <a:pt x="15797" y="360932"/>
                  </a:lnTo>
                  <a:lnTo>
                    <a:pt x="17520" y="369230"/>
                  </a:lnTo>
                  <a:lnTo>
                    <a:pt x="21153" y="376500"/>
                  </a:lnTo>
                  <a:lnTo>
                    <a:pt x="23626" y="379944"/>
                  </a:lnTo>
                  <a:lnTo>
                    <a:pt x="26350" y="382240"/>
                  </a:lnTo>
                  <a:lnTo>
                    <a:pt x="29241" y="383770"/>
                  </a:lnTo>
                  <a:lnTo>
                    <a:pt x="32243" y="384790"/>
                  </a:lnTo>
                  <a:lnTo>
                    <a:pt x="38445" y="388790"/>
                  </a:lnTo>
                  <a:lnTo>
                    <a:pt x="44784" y="394151"/>
                  </a:lnTo>
                  <a:lnTo>
                    <a:pt x="51184" y="400116"/>
                  </a:lnTo>
                  <a:lnTo>
                    <a:pt x="54396" y="402137"/>
                  </a:lnTo>
                  <a:lnTo>
                    <a:pt x="60831" y="404383"/>
                  </a:lnTo>
                  <a:lnTo>
                    <a:pt x="67274" y="408247"/>
                  </a:lnTo>
                  <a:lnTo>
                    <a:pt x="70497" y="410782"/>
                  </a:lnTo>
                  <a:lnTo>
                    <a:pt x="76944" y="413599"/>
                  </a:lnTo>
                  <a:lnTo>
                    <a:pt x="80168" y="414350"/>
                  </a:lnTo>
                  <a:lnTo>
                    <a:pt x="86617" y="418051"/>
                  </a:lnTo>
                  <a:lnTo>
                    <a:pt x="89841" y="420543"/>
                  </a:lnTo>
                  <a:lnTo>
                    <a:pt x="94141" y="422204"/>
                  </a:lnTo>
                  <a:lnTo>
                    <a:pt x="99156" y="423312"/>
                  </a:lnTo>
                  <a:lnTo>
                    <a:pt x="104650" y="424050"/>
                  </a:lnTo>
                  <a:lnTo>
                    <a:pt x="113621" y="427736"/>
                  </a:lnTo>
                  <a:lnTo>
                    <a:pt x="121190" y="431883"/>
                  </a:lnTo>
                  <a:lnTo>
                    <a:pt x="128137" y="433726"/>
                  </a:lnTo>
                  <a:lnTo>
                    <a:pt x="131495" y="433143"/>
                  </a:lnTo>
                  <a:lnTo>
                    <a:pt x="138092" y="429628"/>
                  </a:lnTo>
                  <a:lnTo>
                    <a:pt x="142431" y="428261"/>
                  </a:lnTo>
                  <a:lnTo>
                    <a:pt x="147473" y="427349"/>
                  </a:lnTo>
                  <a:lnTo>
                    <a:pt x="152984" y="426741"/>
                  </a:lnTo>
                  <a:lnTo>
                    <a:pt x="157733" y="425262"/>
                  </a:lnTo>
                  <a:lnTo>
                    <a:pt x="165876" y="420751"/>
                  </a:lnTo>
                  <a:lnTo>
                    <a:pt x="173078" y="418030"/>
                  </a:lnTo>
                  <a:lnTo>
                    <a:pt x="176504" y="417304"/>
                  </a:lnTo>
                  <a:lnTo>
                    <a:pt x="183176" y="413631"/>
                  </a:lnTo>
                  <a:lnTo>
                    <a:pt x="186460" y="411147"/>
                  </a:lnTo>
                  <a:lnTo>
                    <a:pt x="192975" y="408387"/>
                  </a:lnTo>
                  <a:lnTo>
                    <a:pt x="196218" y="407651"/>
                  </a:lnTo>
                  <a:lnTo>
                    <a:pt x="202686" y="403967"/>
                  </a:lnTo>
                  <a:lnTo>
                    <a:pt x="209144" y="398747"/>
                  </a:lnTo>
                  <a:lnTo>
                    <a:pt x="215597" y="392844"/>
                  </a:lnTo>
                  <a:lnTo>
                    <a:pt x="225273" y="383477"/>
                  </a:lnTo>
                  <a:lnTo>
                    <a:pt x="244622" y="364248"/>
                  </a:lnTo>
                  <a:lnTo>
                    <a:pt x="246772" y="359952"/>
                  </a:lnTo>
                  <a:lnTo>
                    <a:pt x="249160" y="349446"/>
                  </a:lnTo>
                  <a:lnTo>
                    <a:pt x="253088" y="340478"/>
                  </a:lnTo>
                  <a:lnTo>
                    <a:pt x="255640" y="336581"/>
                  </a:lnTo>
                  <a:lnTo>
                    <a:pt x="258476" y="326519"/>
                  </a:lnTo>
                  <a:lnTo>
                    <a:pt x="260812" y="314881"/>
                  </a:lnTo>
                  <a:lnTo>
                    <a:pt x="265432" y="302543"/>
                  </a:lnTo>
                  <a:lnTo>
                    <a:pt x="268202" y="289894"/>
                  </a:lnTo>
                  <a:lnTo>
                    <a:pt x="268941" y="283511"/>
                  </a:lnTo>
                  <a:lnTo>
                    <a:pt x="272628" y="273552"/>
                  </a:lnTo>
                  <a:lnTo>
                    <a:pt x="275116" y="269392"/>
                  </a:lnTo>
                  <a:lnTo>
                    <a:pt x="277881" y="259037"/>
                  </a:lnTo>
                  <a:lnTo>
                    <a:pt x="278618" y="253266"/>
                  </a:lnTo>
                  <a:lnTo>
                    <a:pt x="282303" y="243987"/>
                  </a:lnTo>
                  <a:lnTo>
                    <a:pt x="284791" y="240008"/>
                  </a:lnTo>
                  <a:lnTo>
                    <a:pt x="287555" y="229854"/>
                  </a:lnTo>
                  <a:lnTo>
                    <a:pt x="288784" y="219251"/>
                  </a:lnTo>
                  <a:lnTo>
                    <a:pt x="289329" y="210955"/>
                  </a:lnTo>
                  <a:lnTo>
                    <a:pt x="288400" y="207238"/>
                  </a:lnTo>
                  <a:lnTo>
                    <a:pt x="283032" y="195796"/>
                  </a:lnTo>
                  <a:lnTo>
                    <a:pt x="281399" y="185124"/>
                  </a:lnTo>
                  <a:lnTo>
                    <a:pt x="280480" y="172165"/>
                  </a:lnTo>
                  <a:lnTo>
                    <a:pt x="279276" y="168480"/>
                  </a:lnTo>
                  <a:lnTo>
                    <a:pt x="273521" y="158157"/>
                  </a:lnTo>
                  <a:lnTo>
                    <a:pt x="270263" y="147216"/>
                  </a:lnTo>
                  <a:lnTo>
                    <a:pt x="265692" y="136661"/>
                  </a:lnTo>
                  <a:lnTo>
                    <a:pt x="262943" y="127671"/>
                  </a:lnTo>
                  <a:lnTo>
                    <a:pt x="262210" y="123768"/>
                  </a:lnTo>
                  <a:lnTo>
                    <a:pt x="258530" y="116566"/>
                  </a:lnTo>
                  <a:lnTo>
                    <a:pt x="250415" y="106468"/>
                  </a:lnTo>
                  <a:lnTo>
                    <a:pt x="244330" y="99920"/>
                  </a:lnTo>
                  <a:lnTo>
                    <a:pt x="238043" y="93427"/>
                  </a:lnTo>
                  <a:lnTo>
                    <a:pt x="235937" y="90190"/>
                  </a:lnTo>
                  <a:lnTo>
                    <a:pt x="231897" y="80500"/>
                  </a:lnTo>
                  <a:lnTo>
                    <a:pt x="224370" y="70821"/>
                  </a:lnTo>
                  <a:lnTo>
                    <a:pt x="215332" y="61146"/>
                  </a:lnTo>
                  <a:lnTo>
                    <a:pt x="189793" y="35348"/>
                  </a:lnTo>
                  <a:lnTo>
                    <a:pt x="186572" y="33199"/>
                  </a:lnTo>
                  <a:lnTo>
                    <a:pt x="180127" y="30810"/>
                  </a:lnTo>
                  <a:lnTo>
                    <a:pt x="173679" y="29748"/>
                  </a:lnTo>
                  <a:lnTo>
                    <a:pt x="166156" y="29277"/>
                  </a:lnTo>
                  <a:lnTo>
                    <a:pt x="155646" y="29067"/>
                  </a:lnTo>
                  <a:lnTo>
                    <a:pt x="150909" y="30086"/>
                  </a:lnTo>
                  <a:lnTo>
                    <a:pt x="142779" y="34085"/>
                  </a:lnTo>
                  <a:lnTo>
                    <a:pt x="134375" y="38762"/>
                  </a:lnTo>
                  <a:lnTo>
                    <a:pt x="115638" y="48247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SMARTInkAnnotation371"/>
            <p:cNvSpPr/>
            <p:nvPr/>
          </p:nvSpPr>
          <p:spPr>
            <a:xfrm>
              <a:off x="6742705" y="3458022"/>
              <a:ext cx="319190" cy="386952"/>
            </a:xfrm>
            <a:custGeom>
              <a:avLst/>
              <a:gdLst/>
              <a:ahLst/>
              <a:cxnLst/>
              <a:rect l="0" t="0" r="0" b="0"/>
              <a:pathLst>
                <a:path w="319190" h="386952">
                  <a:moveTo>
                    <a:pt x="212777" y="58042"/>
                  </a:moveTo>
                  <a:lnTo>
                    <a:pt x="212777" y="33993"/>
                  </a:lnTo>
                  <a:lnTo>
                    <a:pt x="211702" y="32335"/>
                  </a:lnTo>
                  <a:lnTo>
                    <a:pt x="209911" y="31230"/>
                  </a:lnTo>
                  <a:lnTo>
                    <a:pt x="207642" y="30494"/>
                  </a:lnTo>
                  <a:lnTo>
                    <a:pt x="206129" y="28928"/>
                  </a:lnTo>
                  <a:lnTo>
                    <a:pt x="205121" y="26809"/>
                  </a:lnTo>
                  <a:lnTo>
                    <a:pt x="203502" y="20821"/>
                  </a:lnTo>
                  <a:lnTo>
                    <a:pt x="203221" y="14648"/>
                  </a:lnTo>
                  <a:lnTo>
                    <a:pt x="202108" y="12990"/>
                  </a:lnTo>
                  <a:lnTo>
                    <a:pt x="200290" y="11884"/>
                  </a:lnTo>
                  <a:lnTo>
                    <a:pt x="194785" y="10110"/>
                  </a:lnTo>
                  <a:lnTo>
                    <a:pt x="188695" y="4667"/>
                  </a:lnTo>
                  <a:lnTo>
                    <a:pt x="185974" y="3111"/>
                  </a:lnTo>
                  <a:lnTo>
                    <a:pt x="180084" y="1382"/>
                  </a:lnTo>
                  <a:lnTo>
                    <a:pt x="170725" y="409"/>
                  </a:lnTo>
                  <a:lnTo>
                    <a:pt x="163506" y="80"/>
                  </a:lnTo>
                  <a:lnTo>
                    <a:pt x="127707" y="0"/>
                  </a:lnTo>
                  <a:lnTo>
                    <a:pt x="123732" y="2866"/>
                  </a:lnTo>
                  <a:lnTo>
                    <a:pt x="121168" y="5135"/>
                  </a:lnTo>
                  <a:lnTo>
                    <a:pt x="118384" y="6648"/>
                  </a:lnTo>
                  <a:lnTo>
                    <a:pt x="109329" y="9852"/>
                  </a:lnTo>
                  <a:lnTo>
                    <a:pt x="99839" y="16056"/>
                  </a:lnTo>
                  <a:lnTo>
                    <a:pt x="93433" y="17884"/>
                  </a:lnTo>
                  <a:lnTo>
                    <a:pt x="83782" y="18914"/>
                  </a:lnTo>
                  <a:lnTo>
                    <a:pt x="80561" y="20133"/>
                  </a:lnTo>
                  <a:lnTo>
                    <a:pt x="74115" y="24354"/>
                  </a:lnTo>
                  <a:lnTo>
                    <a:pt x="64445" y="32774"/>
                  </a:lnTo>
                  <a:lnTo>
                    <a:pt x="62295" y="35822"/>
                  </a:lnTo>
                  <a:lnTo>
                    <a:pt x="53427" y="56775"/>
                  </a:lnTo>
                  <a:lnTo>
                    <a:pt x="47725" y="65720"/>
                  </a:lnTo>
                  <a:lnTo>
                    <a:pt x="41607" y="74353"/>
                  </a:lnTo>
                  <a:lnTo>
                    <a:pt x="35306" y="85356"/>
                  </a:lnTo>
                  <a:lnTo>
                    <a:pt x="28922" y="97412"/>
                  </a:lnTo>
                  <a:lnTo>
                    <a:pt x="25714" y="103636"/>
                  </a:lnTo>
                  <a:lnTo>
                    <a:pt x="23577" y="109935"/>
                  </a:lnTo>
                  <a:lnTo>
                    <a:pt x="22151" y="116285"/>
                  </a:lnTo>
                  <a:lnTo>
                    <a:pt x="21202" y="122668"/>
                  </a:lnTo>
                  <a:lnTo>
                    <a:pt x="19493" y="129073"/>
                  </a:lnTo>
                  <a:lnTo>
                    <a:pt x="17279" y="135492"/>
                  </a:lnTo>
                  <a:lnTo>
                    <a:pt x="14728" y="141922"/>
                  </a:lnTo>
                  <a:lnTo>
                    <a:pt x="11953" y="148358"/>
                  </a:lnTo>
                  <a:lnTo>
                    <a:pt x="6003" y="161242"/>
                  </a:lnTo>
                  <a:lnTo>
                    <a:pt x="2642" y="171267"/>
                  </a:lnTo>
                  <a:lnTo>
                    <a:pt x="1148" y="180381"/>
                  </a:lnTo>
                  <a:lnTo>
                    <a:pt x="484" y="191597"/>
                  </a:lnTo>
                  <a:lnTo>
                    <a:pt x="190" y="203748"/>
                  </a:lnTo>
                  <a:lnTo>
                    <a:pt x="0" y="223929"/>
                  </a:lnTo>
                  <a:lnTo>
                    <a:pt x="2841" y="234241"/>
                  </a:lnTo>
                  <a:lnTo>
                    <a:pt x="6610" y="244915"/>
                  </a:lnTo>
                  <a:lnTo>
                    <a:pt x="8287" y="253242"/>
                  </a:lnTo>
                  <a:lnTo>
                    <a:pt x="11897" y="263392"/>
                  </a:lnTo>
                  <a:lnTo>
                    <a:pt x="16010" y="275069"/>
                  </a:lnTo>
                  <a:lnTo>
                    <a:pt x="17106" y="281192"/>
                  </a:lnTo>
                  <a:lnTo>
                    <a:pt x="17838" y="287424"/>
                  </a:lnTo>
                  <a:lnTo>
                    <a:pt x="21517" y="297215"/>
                  </a:lnTo>
                  <a:lnTo>
                    <a:pt x="26735" y="306224"/>
                  </a:lnTo>
                  <a:lnTo>
                    <a:pt x="32637" y="317394"/>
                  </a:lnTo>
                  <a:lnTo>
                    <a:pt x="38843" y="326658"/>
                  </a:lnTo>
                  <a:lnTo>
                    <a:pt x="48380" y="337916"/>
                  </a:lnTo>
                  <a:lnTo>
                    <a:pt x="58013" y="348060"/>
                  </a:lnTo>
                  <a:lnTo>
                    <a:pt x="65527" y="354619"/>
                  </a:lnTo>
                  <a:lnTo>
                    <a:pt x="70541" y="357873"/>
                  </a:lnTo>
                  <a:lnTo>
                    <a:pt x="76034" y="361117"/>
                  </a:lnTo>
                  <a:lnTo>
                    <a:pt x="85002" y="367588"/>
                  </a:lnTo>
                  <a:lnTo>
                    <a:pt x="88899" y="370818"/>
                  </a:lnTo>
                  <a:lnTo>
                    <a:pt x="93646" y="372972"/>
                  </a:lnTo>
                  <a:lnTo>
                    <a:pt x="98961" y="374408"/>
                  </a:lnTo>
                  <a:lnTo>
                    <a:pt x="104654" y="375365"/>
                  </a:lnTo>
                  <a:lnTo>
                    <a:pt x="113845" y="379295"/>
                  </a:lnTo>
                  <a:lnTo>
                    <a:pt x="117801" y="381847"/>
                  </a:lnTo>
                  <a:lnTo>
                    <a:pt x="122588" y="383549"/>
                  </a:lnTo>
                  <a:lnTo>
                    <a:pt x="127929" y="384684"/>
                  </a:lnTo>
                  <a:lnTo>
                    <a:pt x="133640" y="385440"/>
                  </a:lnTo>
                  <a:lnTo>
                    <a:pt x="142851" y="386281"/>
                  </a:lnTo>
                  <a:lnTo>
                    <a:pt x="151603" y="386654"/>
                  </a:lnTo>
                  <a:lnTo>
                    <a:pt x="174737" y="386894"/>
                  </a:lnTo>
                  <a:lnTo>
                    <a:pt x="220982" y="386951"/>
                  </a:lnTo>
                  <a:lnTo>
                    <a:pt x="225770" y="385877"/>
                  </a:lnTo>
                  <a:lnTo>
                    <a:pt x="237646" y="380304"/>
                  </a:lnTo>
                  <a:lnTo>
                    <a:pt x="244611" y="378624"/>
                  </a:lnTo>
                  <a:lnTo>
                    <a:pt x="251290" y="375010"/>
                  </a:lnTo>
                  <a:lnTo>
                    <a:pt x="261092" y="366933"/>
                  </a:lnTo>
                  <a:lnTo>
                    <a:pt x="270803" y="357732"/>
                  </a:lnTo>
                  <a:lnTo>
                    <a:pt x="303066" y="325682"/>
                  </a:lnTo>
                  <a:lnTo>
                    <a:pt x="305216" y="322458"/>
                  </a:lnTo>
                  <a:lnTo>
                    <a:pt x="311533" y="306695"/>
                  </a:lnTo>
                  <a:lnTo>
                    <a:pt x="315786" y="296464"/>
                  </a:lnTo>
                  <a:lnTo>
                    <a:pt x="318181" y="284662"/>
                  </a:lnTo>
                  <a:lnTo>
                    <a:pt x="318890" y="274357"/>
                  </a:lnTo>
                  <a:lnTo>
                    <a:pt x="319101" y="264496"/>
                  </a:lnTo>
                  <a:lnTo>
                    <a:pt x="319189" y="209717"/>
                  </a:lnTo>
                  <a:lnTo>
                    <a:pt x="316323" y="200336"/>
                  </a:lnTo>
                  <a:lnTo>
                    <a:pt x="312541" y="190075"/>
                  </a:lnTo>
                  <a:lnTo>
                    <a:pt x="310860" y="181933"/>
                  </a:lnTo>
                  <a:lnTo>
                    <a:pt x="307246" y="171864"/>
                  </a:lnTo>
                  <a:lnTo>
                    <a:pt x="302057" y="161299"/>
                  </a:lnTo>
                  <a:lnTo>
                    <a:pt x="294169" y="149307"/>
                  </a:lnTo>
                  <a:lnTo>
                    <a:pt x="290278" y="137872"/>
                  </a:lnTo>
                  <a:lnTo>
                    <a:pt x="285559" y="127201"/>
                  </a:lnTo>
                  <a:lnTo>
                    <a:pt x="279879" y="118160"/>
                  </a:lnTo>
                  <a:lnTo>
                    <a:pt x="270638" y="107026"/>
                  </a:lnTo>
                  <a:lnTo>
                    <a:pt x="261092" y="96920"/>
                  </a:lnTo>
                  <a:lnTo>
                    <a:pt x="230242" y="65847"/>
                  </a:lnTo>
                  <a:lnTo>
                    <a:pt x="225495" y="62170"/>
                  </a:lnTo>
                  <a:lnTo>
                    <a:pt x="220182" y="58645"/>
                  </a:lnTo>
                  <a:lnTo>
                    <a:pt x="214488" y="55219"/>
                  </a:lnTo>
                  <a:lnTo>
                    <a:pt x="205297" y="48547"/>
                  </a:lnTo>
                  <a:lnTo>
                    <a:pt x="196554" y="41998"/>
                  </a:lnTo>
                  <a:lnTo>
                    <a:pt x="191213" y="38748"/>
                  </a:lnTo>
                  <a:lnTo>
                    <a:pt x="185503" y="35505"/>
                  </a:lnTo>
                  <a:lnTo>
                    <a:pt x="173426" y="29036"/>
                  </a:lnTo>
                  <a:lnTo>
                    <a:pt x="148155" y="16126"/>
                  </a:lnTo>
                  <a:lnTo>
                    <a:pt x="141749" y="13975"/>
                  </a:lnTo>
                  <a:lnTo>
                    <a:pt x="135329" y="12541"/>
                  </a:lnTo>
                  <a:lnTo>
                    <a:pt x="119849" y="10240"/>
                  </a:lnTo>
                  <a:lnTo>
                    <a:pt x="115355" y="10051"/>
                  </a:lnTo>
                  <a:lnTo>
                    <a:pt x="87018" y="9673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SMARTInkAnnotation372"/>
            <p:cNvSpPr/>
            <p:nvPr/>
          </p:nvSpPr>
          <p:spPr>
            <a:xfrm>
              <a:off x="4817577" y="3477372"/>
              <a:ext cx="415965" cy="386560"/>
            </a:xfrm>
            <a:custGeom>
              <a:avLst/>
              <a:gdLst/>
              <a:ahLst/>
              <a:cxnLst/>
              <a:rect l="0" t="0" r="0" b="0"/>
              <a:pathLst>
                <a:path w="415965" h="386560">
                  <a:moveTo>
                    <a:pt x="415964" y="19345"/>
                  </a:moveTo>
                  <a:lnTo>
                    <a:pt x="410829" y="19345"/>
                  </a:lnTo>
                  <a:lnTo>
                    <a:pt x="409316" y="18270"/>
                  </a:lnTo>
                  <a:lnTo>
                    <a:pt x="408307" y="16478"/>
                  </a:lnTo>
                  <a:lnTo>
                    <a:pt x="406325" y="9789"/>
                  </a:lnTo>
                  <a:lnTo>
                    <a:pt x="406301" y="4570"/>
                  </a:lnTo>
                  <a:lnTo>
                    <a:pt x="405222" y="3046"/>
                  </a:lnTo>
                  <a:lnTo>
                    <a:pt x="403429" y="2029"/>
                  </a:lnTo>
                  <a:lnTo>
                    <a:pt x="397962" y="399"/>
                  </a:lnTo>
                  <a:lnTo>
                    <a:pt x="386270" y="50"/>
                  </a:lnTo>
                  <a:lnTo>
                    <a:pt x="372660" y="0"/>
                  </a:lnTo>
                  <a:lnTo>
                    <a:pt x="364114" y="2865"/>
                  </a:lnTo>
                  <a:lnTo>
                    <a:pt x="354224" y="6646"/>
                  </a:lnTo>
                  <a:lnTo>
                    <a:pt x="341539" y="8775"/>
                  </a:lnTo>
                  <a:lnTo>
                    <a:pt x="330576" y="9273"/>
                  </a:lnTo>
                  <a:lnTo>
                    <a:pt x="325718" y="10480"/>
                  </a:lnTo>
                  <a:lnTo>
                    <a:pt x="317453" y="14688"/>
                  </a:lnTo>
                  <a:lnTo>
                    <a:pt x="307331" y="17275"/>
                  </a:lnTo>
                  <a:lnTo>
                    <a:pt x="295666" y="19500"/>
                  </a:lnTo>
                  <a:lnTo>
                    <a:pt x="283316" y="24072"/>
                  </a:lnTo>
                  <a:lnTo>
                    <a:pt x="273528" y="26820"/>
                  </a:lnTo>
                  <a:lnTo>
                    <a:pt x="264520" y="28041"/>
                  </a:lnTo>
                  <a:lnTo>
                    <a:pt x="253351" y="28584"/>
                  </a:lnTo>
                  <a:lnTo>
                    <a:pt x="246288" y="29804"/>
                  </a:lnTo>
                  <a:lnTo>
                    <a:pt x="238354" y="31692"/>
                  </a:lnTo>
                  <a:lnTo>
                    <a:pt x="229840" y="34025"/>
                  </a:lnTo>
                  <a:lnTo>
                    <a:pt x="217515" y="36618"/>
                  </a:lnTo>
                  <a:lnTo>
                    <a:pt x="207379" y="37770"/>
                  </a:lnTo>
                  <a:lnTo>
                    <a:pt x="195708" y="38282"/>
                  </a:lnTo>
                  <a:lnTo>
                    <a:pt x="183355" y="41376"/>
                  </a:lnTo>
                  <a:lnTo>
                    <a:pt x="170700" y="45260"/>
                  </a:lnTo>
                  <a:lnTo>
                    <a:pt x="157909" y="46985"/>
                  </a:lnTo>
                  <a:lnTo>
                    <a:pt x="147925" y="47753"/>
                  </a:lnTo>
                  <a:lnTo>
                    <a:pt x="136261" y="48184"/>
                  </a:lnTo>
                  <a:lnTo>
                    <a:pt x="132757" y="48245"/>
                  </a:lnTo>
                  <a:lnTo>
                    <a:pt x="123131" y="45446"/>
                  </a:lnTo>
                  <a:lnTo>
                    <a:pt x="112762" y="41694"/>
                  </a:lnTo>
                  <a:lnTo>
                    <a:pt x="100881" y="39582"/>
                  </a:lnTo>
                  <a:lnTo>
                    <a:pt x="93916" y="39088"/>
                  </a:lnTo>
                  <a:lnTo>
                    <a:pt x="90554" y="40031"/>
                  </a:lnTo>
                  <a:lnTo>
                    <a:pt x="80686" y="45419"/>
                  </a:lnTo>
                  <a:lnTo>
                    <a:pt x="70955" y="48568"/>
                  </a:lnTo>
                  <a:lnTo>
                    <a:pt x="61264" y="54756"/>
                  </a:lnTo>
                  <a:lnTo>
                    <a:pt x="51585" y="58142"/>
                  </a:lnTo>
                  <a:lnTo>
                    <a:pt x="41910" y="64400"/>
                  </a:lnTo>
                  <a:lnTo>
                    <a:pt x="35460" y="66241"/>
                  </a:lnTo>
                  <a:lnTo>
                    <a:pt x="33311" y="67807"/>
                  </a:lnTo>
                  <a:lnTo>
                    <a:pt x="31877" y="69926"/>
                  </a:lnTo>
                  <a:lnTo>
                    <a:pt x="30922" y="72413"/>
                  </a:lnTo>
                  <a:lnTo>
                    <a:pt x="22740" y="84128"/>
                  </a:lnTo>
                  <a:lnTo>
                    <a:pt x="20850" y="90416"/>
                  </a:lnTo>
                  <a:lnTo>
                    <a:pt x="20009" y="99659"/>
                  </a:lnTo>
                  <a:lnTo>
                    <a:pt x="19636" y="109859"/>
                  </a:lnTo>
                  <a:lnTo>
                    <a:pt x="19425" y="122718"/>
                  </a:lnTo>
                  <a:lnTo>
                    <a:pt x="19337" y="248694"/>
                  </a:lnTo>
                  <a:lnTo>
                    <a:pt x="18262" y="253934"/>
                  </a:lnTo>
                  <a:lnTo>
                    <a:pt x="14202" y="262623"/>
                  </a:lnTo>
                  <a:lnTo>
                    <a:pt x="11680" y="272934"/>
                  </a:lnTo>
                  <a:lnTo>
                    <a:pt x="10559" y="284683"/>
                  </a:lnTo>
                  <a:lnTo>
                    <a:pt x="10261" y="290825"/>
                  </a:lnTo>
                  <a:lnTo>
                    <a:pt x="10062" y="297070"/>
                  </a:lnTo>
                  <a:lnTo>
                    <a:pt x="8854" y="303383"/>
                  </a:lnTo>
                  <a:lnTo>
                    <a:pt x="6974" y="309741"/>
                  </a:lnTo>
                  <a:lnTo>
                    <a:pt x="3093" y="321464"/>
                  </a:lnTo>
                  <a:lnTo>
                    <a:pt x="1369" y="330257"/>
                  </a:lnTo>
                  <a:lnTo>
                    <a:pt x="602" y="340614"/>
                  </a:lnTo>
                  <a:lnTo>
                    <a:pt x="110" y="354509"/>
                  </a:lnTo>
                  <a:lnTo>
                    <a:pt x="0" y="365958"/>
                  </a:lnTo>
                  <a:lnTo>
                    <a:pt x="1072" y="366506"/>
                  </a:lnTo>
                  <a:lnTo>
                    <a:pt x="5128" y="367115"/>
                  </a:lnTo>
                  <a:lnTo>
                    <a:pt x="6640" y="368353"/>
                  </a:lnTo>
                  <a:lnTo>
                    <a:pt x="7648" y="370252"/>
                  </a:lnTo>
                  <a:lnTo>
                    <a:pt x="9265" y="375889"/>
                  </a:lnTo>
                  <a:lnTo>
                    <a:pt x="10472" y="376352"/>
                  </a:lnTo>
                  <a:lnTo>
                    <a:pt x="14681" y="376865"/>
                  </a:lnTo>
                  <a:lnTo>
                    <a:pt x="17308" y="378077"/>
                  </a:lnTo>
                  <a:lnTo>
                    <a:pt x="23093" y="382290"/>
                  </a:lnTo>
                  <a:lnTo>
                    <a:pt x="26141" y="382768"/>
                  </a:lnTo>
                  <a:lnTo>
                    <a:pt x="29247" y="382013"/>
                  </a:lnTo>
                  <a:lnTo>
                    <a:pt x="35565" y="379381"/>
                  </a:lnTo>
                  <a:lnTo>
                    <a:pt x="46240" y="377900"/>
                  </a:lnTo>
                  <a:lnTo>
                    <a:pt x="56732" y="377554"/>
                  </a:lnTo>
                  <a:lnTo>
                    <a:pt x="61465" y="378536"/>
                  </a:lnTo>
                  <a:lnTo>
                    <a:pt x="74336" y="383980"/>
                  </a:lnTo>
                  <a:lnTo>
                    <a:pt x="85343" y="385630"/>
                  </a:lnTo>
                  <a:lnTo>
                    <a:pt x="94534" y="386363"/>
                  </a:lnTo>
                  <a:lnTo>
                    <a:pt x="98490" y="386559"/>
                  </a:lnTo>
                  <a:lnTo>
                    <a:pt x="108618" y="383910"/>
                  </a:lnTo>
                  <a:lnTo>
                    <a:pt x="114328" y="381699"/>
                  </a:lnTo>
                  <a:lnTo>
                    <a:pt x="121360" y="380225"/>
                  </a:lnTo>
                  <a:lnTo>
                    <a:pt x="129272" y="379242"/>
                  </a:lnTo>
                  <a:lnTo>
                    <a:pt x="137772" y="378587"/>
                  </a:lnTo>
                  <a:lnTo>
                    <a:pt x="145588" y="378150"/>
                  </a:lnTo>
                  <a:lnTo>
                    <a:pt x="160005" y="377665"/>
                  </a:lnTo>
                  <a:lnTo>
                    <a:pt x="180207" y="377392"/>
                  </a:lnTo>
                  <a:lnTo>
                    <a:pt x="186777" y="376278"/>
                  </a:lnTo>
                  <a:lnTo>
                    <a:pt x="193306" y="374461"/>
                  </a:lnTo>
                  <a:lnTo>
                    <a:pt x="206293" y="370651"/>
                  </a:lnTo>
                  <a:lnTo>
                    <a:pt x="219231" y="368958"/>
                  </a:lnTo>
                  <a:lnTo>
                    <a:pt x="232147" y="368205"/>
                  </a:lnTo>
                  <a:lnTo>
                    <a:pt x="245054" y="367870"/>
                  </a:lnTo>
                  <a:lnTo>
                    <a:pt x="296653" y="367613"/>
                  </a:lnTo>
                  <a:lnTo>
                    <a:pt x="309552" y="364741"/>
                  </a:lnTo>
                  <a:lnTo>
                    <a:pt x="321376" y="360957"/>
                  </a:lnTo>
                  <a:lnTo>
                    <a:pt x="330213" y="359274"/>
                  </a:lnTo>
                  <a:lnTo>
                    <a:pt x="340590" y="358527"/>
                  </a:lnTo>
                  <a:lnTo>
                    <a:pt x="351293" y="358195"/>
                  </a:lnTo>
                  <a:lnTo>
                    <a:pt x="366922" y="357981"/>
                  </a:lnTo>
                  <a:lnTo>
                    <a:pt x="370371" y="357964"/>
                  </a:lnTo>
                  <a:lnTo>
                    <a:pt x="373746" y="356877"/>
                  </a:lnTo>
                  <a:lnTo>
                    <a:pt x="380360" y="352804"/>
                  </a:lnTo>
                  <a:lnTo>
                    <a:pt x="390127" y="344467"/>
                  </a:lnTo>
                  <a:lnTo>
                    <a:pt x="393365" y="342505"/>
                  </a:lnTo>
                  <a:lnTo>
                    <a:pt x="399830" y="340325"/>
                  </a:lnTo>
                  <a:lnTo>
                    <a:pt x="401983" y="338669"/>
                  </a:lnTo>
                  <a:lnTo>
                    <a:pt x="403419" y="336490"/>
                  </a:lnTo>
                  <a:lnTo>
                    <a:pt x="404376" y="333962"/>
                  </a:lnTo>
                  <a:lnTo>
                    <a:pt x="406089" y="332277"/>
                  </a:lnTo>
                  <a:lnTo>
                    <a:pt x="408306" y="331154"/>
                  </a:lnTo>
                  <a:lnTo>
                    <a:pt x="410859" y="330405"/>
                  </a:lnTo>
                  <a:lnTo>
                    <a:pt x="412560" y="328831"/>
                  </a:lnTo>
                  <a:lnTo>
                    <a:pt x="413694" y="326707"/>
                  </a:lnTo>
                  <a:lnTo>
                    <a:pt x="414956" y="321480"/>
                  </a:lnTo>
                  <a:lnTo>
                    <a:pt x="415665" y="312494"/>
                  </a:lnTo>
                  <a:lnTo>
                    <a:pt x="415924" y="301759"/>
                  </a:lnTo>
                  <a:lnTo>
                    <a:pt x="410817" y="290170"/>
                  </a:lnTo>
                  <a:lnTo>
                    <a:pt x="408302" y="281953"/>
                  </a:lnTo>
                  <a:lnTo>
                    <a:pt x="406887" y="271284"/>
                  </a:lnTo>
                  <a:lnTo>
                    <a:pt x="406555" y="263527"/>
                  </a:lnTo>
                  <a:lnTo>
                    <a:pt x="406343" y="241030"/>
                  </a:lnTo>
                  <a:lnTo>
                    <a:pt x="406301" y="215886"/>
                  </a:lnTo>
                  <a:lnTo>
                    <a:pt x="405222" y="208415"/>
                  </a:lnTo>
                  <a:lnTo>
                    <a:pt x="403429" y="200210"/>
                  </a:lnTo>
                  <a:lnTo>
                    <a:pt x="401158" y="191515"/>
                  </a:lnTo>
                  <a:lnTo>
                    <a:pt x="399644" y="182495"/>
                  </a:lnTo>
                  <a:lnTo>
                    <a:pt x="398635" y="173256"/>
                  </a:lnTo>
                  <a:lnTo>
                    <a:pt x="397962" y="163872"/>
                  </a:lnTo>
                  <a:lnTo>
                    <a:pt x="397513" y="155466"/>
                  </a:lnTo>
                  <a:lnTo>
                    <a:pt x="397016" y="140394"/>
                  </a:lnTo>
                  <a:lnTo>
                    <a:pt x="396651" y="91783"/>
                  </a:lnTo>
                  <a:lnTo>
                    <a:pt x="395565" y="83760"/>
                  </a:lnTo>
                  <a:lnTo>
                    <a:pt x="393766" y="75187"/>
                  </a:lnTo>
                  <a:lnTo>
                    <a:pt x="388291" y="53664"/>
                  </a:lnTo>
                  <a:lnTo>
                    <a:pt x="387541" y="44988"/>
                  </a:lnTo>
                  <a:lnTo>
                    <a:pt x="386943" y="29019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SMARTInkAnnotation373"/>
            <p:cNvSpPr/>
            <p:nvPr/>
          </p:nvSpPr>
          <p:spPr>
            <a:xfrm>
              <a:off x="938361" y="3467706"/>
              <a:ext cx="648136" cy="444986"/>
            </a:xfrm>
            <a:custGeom>
              <a:avLst/>
              <a:gdLst/>
              <a:ahLst/>
              <a:cxnLst/>
              <a:rect l="0" t="0" r="0" b="0"/>
              <a:pathLst>
                <a:path w="648136" h="444986">
                  <a:moveTo>
                    <a:pt x="638473" y="29011"/>
                  </a:moveTo>
                  <a:lnTo>
                    <a:pt x="638473" y="23875"/>
                  </a:lnTo>
                  <a:lnTo>
                    <a:pt x="637398" y="22362"/>
                  </a:lnTo>
                  <a:lnTo>
                    <a:pt x="635607" y="21354"/>
                  </a:lnTo>
                  <a:lnTo>
                    <a:pt x="628917" y="19372"/>
                  </a:lnTo>
                  <a:lnTo>
                    <a:pt x="628834" y="14212"/>
                  </a:lnTo>
                  <a:lnTo>
                    <a:pt x="627748" y="12696"/>
                  </a:lnTo>
                  <a:lnTo>
                    <a:pt x="625948" y="11685"/>
                  </a:lnTo>
                  <a:lnTo>
                    <a:pt x="620473" y="10062"/>
                  </a:lnTo>
                  <a:lnTo>
                    <a:pt x="610915" y="1369"/>
                  </a:lnTo>
                  <a:lnTo>
                    <a:pt x="607235" y="602"/>
                  </a:lnTo>
                  <a:lnTo>
                    <a:pt x="591271" y="13"/>
                  </a:lnTo>
                  <a:lnTo>
                    <a:pt x="581307" y="0"/>
                  </a:lnTo>
                  <a:lnTo>
                    <a:pt x="576715" y="1071"/>
                  </a:lnTo>
                  <a:lnTo>
                    <a:pt x="561622" y="7647"/>
                  </a:lnTo>
                  <a:lnTo>
                    <a:pt x="558218" y="8319"/>
                  </a:lnTo>
                  <a:lnTo>
                    <a:pt x="551569" y="11932"/>
                  </a:lnTo>
                  <a:lnTo>
                    <a:pt x="548291" y="14400"/>
                  </a:lnTo>
                  <a:lnTo>
                    <a:pt x="543956" y="16046"/>
                  </a:lnTo>
                  <a:lnTo>
                    <a:pt x="527583" y="18362"/>
                  </a:lnTo>
                  <a:lnTo>
                    <a:pt x="509117" y="20123"/>
                  </a:lnTo>
                  <a:lnTo>
                    <a:pt x="490031" y="25900"/>
                  </a:lnTo>
                  <a:lnTo>
                    <a:pt x="470761" y="28089"/>
                  </a:lnTo>
                  <a:lnTo>
                    <a:pt x="451436" y="28738"/>
                  </a:lnTo>
                  <a:lnTo>
                    <a:pt x="438543" y="28889"/>
                  </a:lnTo>
                  <a:lnTo>
                    <a:pt x="425647" y="31823"/>
                  </a:lnTo>
                  <a:lnTo>
                    <a:pt x="412750" y="35635"/>
                  </a:lnTo>
                  <a:lnTo>
                    <a:pt x="393402" y="37781"/>
                  </a:lnTo>
                  <a:lnTo>
                    <a:pt x="380504" y="38283"/>
                  </a:lnTo>
                  <a:lnTo>
                    <a:pt x="348059" y="38605"/>
                  </a:lnTo>
                  <a:lnTo>
                    <a:pt x="333480" y="38649"/>
                  </a:lnTo>
                  <a:lnTo>
                    <a:pt x="319834" y="41535"/>
                  </a:lnTo>
                  <a:lnTo>
                    <a:pt x="306604" y="45326"/>
                  </a:lnTo>
                  <a:lnTo>
                    <a:pt x="293558" y="47010"/>
                  </a:lnTo>
                  <a:lnTo>
                    <a:pt x="277728" y="47759"/>
                  </a:lnTo>
                  <a:lnTo>
                    <a:pt x="253552" y="48181"/>
                  </a:lnTo>
                  <a:lnTo>
                    <a:pt x="211630" y="48348"/>
                  </a:lnTo>
                  <a:lnTo>
                    <a:pt x="201186" y="45488"/>
                  </a:lnTo>
                  <a:lnTo>
                    <a:pt x="189379" y="41708"/>
                  </a:lnTo>
                  <a:lnTo>
                    <a:pt x="171721" y="39580"/>
                  </a:lnTo>
                  <a:lnTo>
                    <a:pt x="152713" y="38861"/>
                  </a:lnTo>
                  <a:lnTo>
                    <a:pt x="146954" y="38802"/>
                  </a:lnTo>
                  <a:lnTo>
                    <a:pt x="134821" y="41603"/>
                  </a:lnTo>
                  <a:lnTo>
                    <a:pt x="118771" y="46357"/>
                  </a:lnTo>
                  <a:lnTo>
                    <a:pt x="99242" y="48095"/>
                  </a:lnTo>
                  <a:lnTo>
                    <a:pt x="88536" y="48241"/>
                  </a:lnTo>
                  <a:lnTo>
                    <a:pt x="83746" y="49355"/>
                  </a:lnTo>
                  <a:lnTo>
                    <a:pt x="75558" y="53459"/>
                  </a:lnTo>
                  <a:lnTo>
                    <a:pt x="61543" y="64852"/>
                  </a:lnTo>
                  <a:lnTo>
                    <a:pt x="48593" y="77213"/>
                  </a:lnTo>
                  <a:lnTo>
                    <a:pt x="34009" y="91742"/>
                  </a:lnTo>
                  <a:lnTo>
                    <a:pt x="32347" y="94479"/>
                  </a:lnTo>
                  <a:lnTo>
                    <a:pt x="30500" y="100386"/>
                  </a:lnTo>
                  <a:lnTo>
                    <a:pt x="28239" y="114011"/>
                  </a:lnTo>
                  <a:lnTo>
                    <a:pt x="24016" y="124473"/>
                  </a:lnTo>
                  <a:lnTo>
                    <a:pt x="20731" y="137314"/>
                  </a:lnTo>
                  <a:lnTo>
                    <a:pt x="19963" y="147370"/>
                  </a:lnTo>
                  <a:lnTo>
                    <a:pt x="19758" y="153062"/>
                  </a:lnTo>
                  <a:lnTo>
                    <a:pt x="16664" y="165118"/>
                  </a:lnTo>
                  <a:lnTo>
                    <a:pt x="12781" y="177642"/>
                  </a:lnTo>
                  <a:lnTo>
                    <a:pt x="11055" y="190374"/>
                  </a:lnTo>
                  <a:lnTo>
                    <a:pt x="10288" y="203199"/>
                  </a:lnTo>
                  <a:lnTo>
                    <a:pt x="9947" y="216064"/>
                  </a:lnTo>
                  <a:lnTo>
                    <a:pt x="9674" y="317346"/>
                  </a:lnTo>
                  <a:lnTo>
                    <a:pt x="6808" y="329497"/>
                  </a:lnTo>
                  <a:lnTo>
                    <a:pt x="3026" y="340989"/>
                  </a:lnTo>
                  <a:lnTo>
                    <a:pt x="897" y="353501"/>
                  </a:lnTo>
                  <a:lnTo>
                    <a:pt x="177" y="367358"/>
                  </a:lnTo>
                  <a:lnTo>
                    <a:pt x="53" y="380065"/>
                  </a:lnTo>
                  <a:lnTo>
                    <a:pt x="0" y="433810"/>
                  </a:lnTo>
                  <a:lnTo>
                    <a:pt x="9276" y="444548"/>
                  </a:lnTo>
                  <a:lnTo>
                    <a:pt x="26799" y="444978"/>
                  </a:lnTo>
                  <a:lnTo>
                    <a:pt x="61280" y="444985"/>
                  </a:lnTo>
                  <a:lnTo>
                    <a:pt x="64500" y="443910"/>
                  </a:lnTo>
                  <a:lnTo>
                    <a:pt x="70945" y="439850"/>
                  </a:lnTo>
                  <a:lnTo>
                    <a:pt x="80259" y="437329"/>
                  </a:lnTo>
                  <a:lnTo>
                    <a:pt x="98619" y="435710"/>
                  </a:lnTo>
                  <a:lnTo>
                    <a:pt x="102292" y="434502"/>
                  </a:lnTo>
                  <a:lnTo>
                    <a:pt x="109239" y="430294"/>
                  </a:lnTo>
                  <a:lnTo>
                    <a:pt x="118776" y="427707"/>
                  </a:lnTo>
                  <a:lnTo>
                    <a:pt x="136231" y="426251"/>
                  </a:lnTo>
                  <a:lnTo>
                    <a:pt x="156253" y="425759"/>
                  </a:lnTo>
                  <a:lnTo>
                    <a:pt x="166542" y="422825"/>
                  </a:lnTo>
                  <a:lnTo>
                    <a:pt x="178281" y="419013"/>
                  </a:lnTo>
                  <a:lnTo>
                    <a:pt x="196976" y="416867"/>
                  </a:lnTo>
                  <a:lnTo>
                    <a:pt x="215056" y="416232"/>
                  </a:lnTo>
                  <a:lnTo>
                    <a:pt x="234205" y="416017"/>
                  </a:lnTo>
                  <a:lnTo>
                    <a:pt x="239977" y="415999"/>
                  </a:lnTo>
                  <a:lnTo>
                    <a:pt x="252122" y="418846"/>
                  </a:lnTo>
                  <a:lnTo>
                    <a:pt x="264686" y="422619"/>
                  </a:lnTo>
                  <a:lnTo>
                    <a:pt x="277436" y="424296"/>
                  </a:lnTo>
                  <a:lnTo>
                    <a:pt x="290268" y="422175"/>
                  </a:lnTo>
                  <a:lnTo>
                    <a:pt x="303137" y="418725"/>
                  </a:lnTo>
                  <a:lnTo>
                    <a:pt x="322468" y="416782"/>
                  </a:lnTo>
                  <a:lnTo>
                    <a:pt x="341811" y="416206"/>
                  </a:lnTo>
                  <a:lnTo>
                    <a:pt x="354708" y="416072"/>
                  </a:lnTo>
                  <a:lnTo>
                    <a:pt x="367606" y="413145"/>
                  </a:lnTo>
                  <a:lnTo>
                    <a:pt x="380504" y="409337"/>
                  </a:lnTo>
                  <a:lnTo>
                    <a:pt x="399852" y="407193"/>
                  </a:lnTo>
                  <a:lnTo>
                    <a:pt x="419200" y="405482"/>
                  </a:lnTo>
                  <a:lnTo>
                    <a:pt x="437472" y="399721"/>
                  </a:lnTo>
                  <a:lnTo>
                    <a:pt x="451247" y="397536"/>
                  </a:lnTo>
                  <a:lnTo>
                    <a:pt x="468465" y="396889"/>
                  </a:lnTo>
                  <a:lnTo>
                    <a:pt x="510868" y="396627"/>
                  </a:lnTo>
                  <a:lnTo>
                    <a:pt x="529245" y="396619"/>
                  </a:lnTo>
                  <a:lnTo>
                    <a:pt x="534483" y="395543"/>
                  </a:lnTo>
                  <a:lnTo>
                    <a:pt x="550613" y="388960"/>
                  </a:lnTo>
                  <a:lnTo>
                    <a:pt x="563713" y="387540"/>
                  </a:lnTo>
                  <a:lnTo>
                    <a:pt x="569285" y="387341"/>
                  </a:lnTo>
                  <a:lnTo>
                    <a:pt x="574075" y="386133"/>
                  </a:lnTo>
                  <a:lnTo>
                    <a:pt x="589485" y="379338"/>
                  </a:lnTo>
                  <a:lnTo>
                    <a:pt x="592916" y="378648"/>
                  </a:lnTo>
                  <a:lnTo>
                    <a:pt x="599595" y="375015"/>
                  </a:lnTo>
                  <a:lnTo>
                    <a:pt x="602880" y="372542"/>
                  </a:lnTo>
                  <a:lnTo>
                    <a:pt x="609397" y="369793"/>
                  </a:lnTo>
                  <a:lnTo>
                    <a:pt x="612640" y="369061"/>
                  </a:lnTo>
                  <a:lnTo>
                    <a:pt x="619109" y="365380"/>
                  </a:lnTo>
                  <a:lnTo>
                    <a:pt x="632021" y="354259"/>
                  </a:lnTo>
                  <a:lnTo>
                    <a:pt x="634172" y="351180"/>
                  </a:lnTo>
                  <a:lnTo>
                    <a:pt x="636561" y="344893"/>
                  </a:lnTo>
                  <a:lnTo>
                    <a:pt x="638273" y="342786"/>
                  </a:lnTo>
                  <a:lnTo>
                    <a:pt x="640490" y="341382"/>
                  </a:lnTo>
                  <a:lnTo>
                    <a:pt x="647699" y="338738"/>
                  </a:lnTo>
                  <a:lnTo>
                    <a:pt x="648129" y="326637"/>
                  </a:lnTo>
                  <a:lnTo>
                    <a:pt x="648135" y="324167"/>
                  </a:lnTo>
                  <a:lnTo>
                    <a:pt x="647064" y="321445"/>
                  </a:lnTo>
                  <a:lnTo>
                    <a:pt x="643008" y="315554"/>
                  </a:lnTo>
                  <a:lnTo>
                    <a:pt x="640488" y="306487"/>
                  </a:lnTo>
                  <a:lnTo>
                    <a:pt x="639369" y="296366"/>
                  </a:lnTo>
                  <a:lnTo>
                    <a:pt x="638591" y="282828"/>
                  </a:lnTo>
                  <a:lnTo>
                    <a:pt x="635659" y="278685"/>
                  </a:lnTo>
                  <a:lnTo>
                    <a:pt x="633373" y="276076"/>
                  </a:lnTo>
                  <a:lnTo>
                    <a:pt x="631848" y="273261"/>
                  </a:lnTo>
                  <a:lnTo>
                    <a:pt x="628628" y="264164"/>
                  </a:lnTo>
                  <a:lnTo>
                    <a:pt x="624065" y="257850"/>
                  </a:lnTo>
                  <a:lnTo>
                    <a:pt x="622419" y="253587"/>
                  </a:lnTo>
                  <a:lnTo>
                    <a:pt x="620589" y="243117"/>
                  </a:lnTo>
                  <a:lnTo>
                    <a:pt x="616910" y="234164"/>
                  </a:lnTo>
                  <a:lnTo>
                    <a:pt x="614424" y="230272"/>
                  </a:lnTo>
                  <a:lnTo>
                    <a:pt x="611661" y="220214"/>
                  </a:lnTo>
                  <a:lnTo>
                    <a:pt x="610925" y="214523"/>
                  </a:lnTo>
                  <a:lnTo>
                    <a:pt x="607240" y="205333"/>
                  </a:lnTo>
                  <a:lnTo>
                    <a:pt x="604753" y="201377"/>
                  </a:lnTo>
                  <a:lnTo>
                    <a:pt x="601989" y="191249"/>
                  </a:lnTo>
                  <a:lnTo>
                    <a:pt x="601252" y="185539"/>
                  </a:lnTo>
                  <a:lnTo>
                    <a:pt x="597567" y="176327"/>
                  </a:lnTo>
                  <a:lnTo>
                    <a:pt x="593421" y="168651"/>
                  </a:lnTo>
                  <a:lnTo>
                    <a:pt x="590012" y="157211"/>
                  </a:lnTo>
                  <a:lnTo>
                    <a:pt x="585405" y="146540"/>
                  </a:lnTo>
                  <a:lnTo>
                    <a:pt x="582641" y="137497"/>
                  </a:lnTo>
                  <a:lnTo>
                    <a:pt x="581413" y="128821"/>
                  </a:lnTo>
                  <a:lnTo>
                    <a:pt x="580867" y="117799"/>
                  </a:lnTo>
                  <a:lnTo>
                    <a:pt x="580559" y="99507"/>
                  </a:lnTo>
                  <a:lnTo>
                    <a:pt x="580468" y="85608"/>
                  </a:lnTo>
                  <a:lnTo>
                    <a:pt x="579381" y="81791"/>
                  </a:lnTo>
                  <a:lnTo>
                    <a:pt x="572104" y="69773"/>
                  </a:lnTo>
                  <a:lnTo>
                    <a:pt x="571355" y="65759"/>
                  </a:lnTo>
                  <a:lnTo>
                    <a:pt x="571156" y="63183"/>
                  </a:lnTo>
                  <a:lnTo>
                    <a:pt x="569948" y="60391"/>
                  </a:lnTo>
                  <a:lnTo>
                    <a:pt x="564187" y="51326"/>
                  </a:lnTo>
                  <a:lnTo>
                    <a:pt x="561491" y="40562"/>
                  </a:lnTo>
                  <a:lnTo>
                    <a:pt x="561082" y="29011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SMARTInkAnnotation374"/>
            <p:cNvSpPr/>
            <p:nvPr/>
          </p:nvSpPr>
          <p:spPr>
            <a:xfrm>
              <a:off x="212824" y="3612803"/>
              <a:ext cx="77392" cy="9675"/>
            </a:xfrm>
            <a:custGeom>
              <a:avLst/>
              <a:gdLst/>
              <a:ahLst/>
              <a:cxnLst/>
              <a:rect l="0" t="0" r="0" b="0"/>
              <a:pathLst>
                <a:path w="77392" h="9675">
                  <a:moveTo>
                    <a:pt x="0" y="0"/>
                  </a:moveTo>
                  <a:lnTo>
                    <a:pt x="32684" y="0"/>
                  </a:lnTo>
                  <a:lnTo>
                    <a:pt x="34688" y="1074"/>
                  </a:lnTo>
                  <a:lnTo>
                    <a:pt x="36024" y="2866"/>
                  </a:lnTo>
                  <a:lnTo>
                    <a:pt x="36914" y="5135"/>
                  </a:lnTo>
                  <a:lnTo>
                    <a:pt x="38583" y="6648"/>
                  </a:lnTo>
                  <a:lnTo>
                    <a:pt x="40770" y="7657"/>
                  </a:lnTo>
                  <a:lnTo>
                    <a:pt x="43303" y="8329"/>
                  </a:lnTo>
                  <a:lnTo>
                    <a:pt x="46067" y="8777"/>
                  </a:lnTo>
                  <a:lnTo>
                    <a:pt x="48984" y="9076"/>
                  </a:lnTo>
                  <a:lnTo>
                    <a:pt x="56254" y="9555"/>
                  </a:lnTo>
                  <a:lnTo>
                    <a:pt x="60114" y="9621"/>
                  </a:lnTo>
                  <a:lnTo>
                    <a:pt x="77391" y="9674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SMARTInkAnnotation375"/>
            <p:cNvSpPr/>
            <p:nvPr/>
          </p:nvSpPr>
          <p:spPr>
            <a:xfrm>
              <a:off x="203150" y="3719215"/>
              <a:ext cx="87066" cy="19349"/>
            </a:xfrm>
            <a:custGeom>
              <a:avLst/>
              <a:gdLst/>
              <a:ahLst/>
              <a:cxnLst/>
              <a:rect l="0" t="0" r="0" b="0"/>
              <a:pathLst>
                <a:path w="87066" h="19349">
                  <a:moveTo>
                    <a:pt x="0" y="19348"/>
                  </a:moveTo>
                  <a:lnTo>
                    <a:pt x="5136" y="14212"/>
                  </a:lnTo>
                  <a:lnTo>
                    <a:pt x="6649" y="13774"/>
                  </a:lnTo>
                  <a:lnTo>
                    <a:pt x="7657" y="14557"/>
                  </a:lnTo>
                  <a:lnTo>
                    <a:pt x="9276" y="18401"/>
                  </a:lnTo>
                  <a:lnTo>
                    <a:pt x="10483" y="18717"/>
                  </a:lnTo>
                  <a:lnTo>
                    <a:pt x="12363" y="18927"/>
                  </a:lnTo>
                  <a:lnTo>
                    <a:pt x="14692" y="19067"/>
                  </a:lnTo>
                  <a:lnTo>
                    <a:pt x="20145" y="19223"/>
                  </a:lnTo>
                  <a:lnTo>
                    <a:pt x="23104" y="19265"/>
                  </a:lnTo>
                  <a:lnTo>
                    <a:pt x="26151" y="18217"/>
                  </a:lnTo>
                  <a:lnTo>
                    <a:pt x="29258" y="16444"/>
                  </a:lnTo>
                  <a:lnTo>
                    <a:pt x="32404" y="14187"/>
                  </a:lnTo>
                  <a:lnTo>
                    <a:pt x="35576" y="12683"/>
                  </a:lnTo>
                  <a:lnTo>
                    <a:pt x="38766" y="11680"/>
                  </a:lnTo>
                  <a:lnTo>
                    <a:pt x="46472" y="10070"/>
                  </a:lnTo>
                  <a:lnTo>
                    <a:pt x="48180" y="9938"/>
                  </a:lnTo>
                  <a:lnTo>
                    <a:pt x="50393" y="9850"/>
                  </a:lnTo>
                  <a:lnTo>
                    <a:pt x="58643" y="9726"/>
                  </a:lnTo>
                  <a:lnTo>
                    <a:pt x="61668" y="9709"/>
                  </a:lnTo>
                  <a:lnTo>
                    <a:pt x="64759" y="8622"/>
                  </a:lnTo>
                  <a:lnTo>
                    <a:pt x="67895" y="6823"/>
                  </a:lnTo>
                  <a:lnTo>
                    <a:pt x="71060" y="4548"/>
                  </a:lnTo>
                  <a:lnTo>
                    <a:pt x="74245" y="3032"/>
                  </a:lnTo>
                  <a:lnTo>
                    <a:pt x="77444" y="2021"/>
                  </a:lnTo>
                  <a:lnTo>
                    <a:pt x="87065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SMARTInkAnnotation376"/>
            <p:cNvSpPr/>
            <p:nvPr/>
          </p:nvSpPr>
          <p:spPr>
            <a:xfrm>
              <a:off x="570756" y="3632150"/>
              <a:ext cx="77391" cy="19349"/>
            </a:xfrm>
            <a:custGeom>
              <a:avLst/>
              <a:gdLst/>
              <a:ahLst/>
              <a:cxnLst/>
              <a:rect l="0" t="0" r="0" b="0"/>
              <a:pathLst>
                <a:path w="77391" h="19349">
                  <a:moveTo>
                    <a:pt x="0" y="0"/>
                  </a:moveTo>
                  <a:lnTo>
                    <a:pt x="0" y="9664"/>
                  </a:lnTo>
                  <a:lnTo>
                    <a:pt x="0" y="118"/>
                  </a:lnTo>
                  <a:lnTo>
                    <a:pt x="2866" y="2919"/>
                  </a:lnTo>
                  <a:lnTo>
                    <a:pt x="8329" y="8340"/>
                  </a:lnTo>
                  <a:lnTo>
                    <a:pt x="9852" y="8785"/>
                  </a:lnTo>
                  <a:lnTo>
                    <a:pt x="11942" y="9081"/>
                  </a:lnTo>
                  <a:lnTo>
                    <a:pt x="14411" y="9279"/>
                  </a:lnTo>
                  <a:lnTo>
                    <a:pt x="17131" y="10485"/>
                  </a:lnTo>
                  <a:lnTo>
                    <a:pt x="20020" y="12365"/>
                  </a:lnTo>
                  <a:lnTo>
                    <a:pt x="23020" y="14693"/>
                  </a:lnTo>
                  <a:lnTo>
                    <a:pt x="26095" y="16244"/>
                  </a:lnTo>
                  <a:lnTo>
                    <a:pt x="29221" y="17279"/>
                  </a:lnTo>
                  <a:lnTo>
                    <a:pt x="36824" y="18940"/>
                  </a:lnTo>
                  <a:lnTo>
                    <a:pt x="38522" y="19076"/>
                  </a:lnTo>
                  <a:lnTo>
                    <a:pt x="40730" y="19167"/>
                  </a:lnTo>
                  <a:lnTo>
                    <a:pt x="46049" y="19267"/>
                  </a:lnTo>
                  <a:lnTo>
                    <a:pt x="77390" y="1934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SMARTInkAnnotation377"/>
            <p:cNvSpPr/>
            <p:nvPr/>
          </p:nvSpPr>
          <p:spPr>
            <a:xfrm>
              <a:off x="561082" y="3564434"/>
              <a:ext cx="77392" cy="9674"/>
            </a:xfrm>
            <a:custGeom>
              <a:avLst/>
              <a:gdLst/>
              <a:ahLst/>
              <a:cxnLst/>
              <a:rect l="0" t="0" r="0" b="0"/>
              <a:pathLst>
                <a:path w="77392" h="9674">
                  <a:moveTo>
                    <a:pt x="0" y="9673"/>
                  </a:moveTo>
                  <a:lnTo>
                    <a:pt x="5136" y="9673"/>
                  </a:lnTo>
                  <a:lnTo>
                    <a:pt x="6648" y="8598"/>
                  </a:lnTo>
                  <a:lnTo>
                    <a:pt x="7657" y="6807"/>
                  </a:lnTo>
                  <a:lnTo>
                    <a:pt x="8329" y="4538"/>
                  </a:lnTo>
                  <a:lnTo>
                    <a:pt x="9852" y="3025"/>
                  </a:lnTo>
                  <a:lnTo>
                    <a:pt x="11943" y="2017"/>
                  </a:lnTo>
                  <a:lnTo>
                    <a:pt x="14411" y="1344"/>
                  </a:lnTo>
                  <a:lnTo>
                    <a:pt x="17131" y="896"/>
                  </a:lnTo>
                  <a:lnTo>
                    <a:pt x="20020" y="597"/>
                  </a:lnTo>
                  <a:lnTo>
                    <a:pt x="23020" y="398"/>
                  </a:lnTo>
                  <a:lnTo>
                    <a:pt x="26096" y="265"/>
                  </a:lnTo>
                  <a:lnTo>
                    <a:pt x="32379" y="117"/>
                  </a:lnTo>
                  <a:lnTo>
                    <a:pt x="62613" y="0"/>
                  </a:lnTo>
                  <a:lnTo>
                    <a:pt x="64315" y="1075"/>
                  </a:lnTo>
                  <a:lnTo>
                    <a:pt x="65449" y="2866"/>
                  </a:lnTo>
                  <a:lnTo>
                    <a:pt x="66205" y="5135"/>
                  </a:lnTo>
                  <a:lnTo>
                    <a:pt x="67784" y="6648"/>
                  </a:lnTo>
                  <a:lnTo>
                    <a:pt x="69911" y="7656"/>
                  </a:lnTo>
                  <a:lnTo>
                    <a:pt x="77391" y="9673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SMARTInkAnnotation378"/>
            <p:cNvSpPr/>
            <p:nvPr/>
          </p:nvSpPr>
          <p:spPr>
            <a:xfrm>
              <a:off x="348258" y="3554888"/>
              <a:ext cx="96728" cy="203012"/>
            </a:xfrm>
            <a:custGeom>
              <a:avLst/>
              <a:gdLst/>
              <a:ahLst/>
              <a:cxnLst/>
              <a:rect l="0" t="0" r="0" b="0"/>
              <a:pathLst>
                <a:path w="96728" h="203012">
                  <a:moveTo>
                    <a:pt x="0" y="28893"/>
                  </a:moveTo>
                  <a:lnTo>
                    <a:pt x="0" y="19337"/>
                  </a:lnTo>
                  <a:lnTo>
                    <a:pt x="2866" y="19272"/>
                  </a:lnTo>
                  <a:lnTo>
                    <a:pt x="5135" y="19254"/>
                  </a:lnTo>
                  <a:lnTo>
                    <a:pt x="6648" y="18168"/>
                  </a:lnTo>
                  <a:lnTo>
                    <a:pt x="7657" y="16369"/>
                  </a:lnTo>
                  <a:lnTo>
                    <a:pt x="8329" y="14094"/>
                  </a:lnTo>
                  <a:lnTo>
                    <a:pt x="9852" y="12578"/>
                  </a:lnTo>
                  <a:lnTo>
                    <a:pt x="11942" y="11567"/>
                  </a:lnTo>
                  <a:lnTo>
                    <a:pt x="14411" y="10893"/>
                  </a:lnTo>
                  <a:lnTo>
                    <a:pt x="16056" y="9369"/>
                  </a:lnTo>
                  <a:lnTo>
                    <a:pt x="17153" y="7278"/>
                  </a:lnTo>
                  <a:lnTo>
                    <a:pt x="17885" y="4809"/>
                  </a:lnTo>
                  <a:lnTo>
                    <a:pt x="19447" y="3163"/>
                  </a:lnTo>
                  <a:lnTo>
                    <a:pt x="21564" y="2066"/>
                  </a:lnTo>
                  <a:lnTo>
                    <a:pt x="24050" y="1335"/>
                  </a:lnTo>
                  <a:lnTo>
                    <a:pt x="26782" y="847"/>
                  </a:lnTo>
                  <a:lnTo>
                    <a:pt x="29678" y="522"/>
                  </a:lnTo>
                  <a:lnTo>
                    <a:pt x="36914" y="0"/>
                  </a:lnTo>
                  <a:lnTo>
                    <a:pt x="38583" y="1032"/>
                  </a:lnTo>
                  <a:lnTo>
                    <a:pt x="40770" y="2795"/>
                  </a:lnTo>
                  <a:lnTo>
                    <a:pt x="46868" y="8212"/>
                  </a:lnTo>
                  <a:lnTo>
                    <a:pt x="47368" y="9732"/>
                  </a:lnTo>
                  <a:lnTo>
                    <a:pt x="47924" y="14286"/>
                  </a:lnTo>
                  <a:lnTo>
                    <a:pt x="49147" y="15930"/>
                  </a:lnTo>
                  <a:lnTo>
                    <a:pt x="51038" y="17027"/>
                  </a:lnTo>
                  <a:lnTo>
                    <a:pt x="53373" y="17757"/>
                  </a:lnTo>
                  <a:lnTo>
                    <a:pt x="54929" y="19320"/>
                  </a:lnTo>
                  <a:lnTo>
                    <a:pt x="55967" y="21436"/>
                  </a:lnTo>
                  <a:lnTo>
                    <a:pt x="57120" y="26653"/>
                  </a:lnTo>
                  <a:lnTo>
                    <a:pt x="57633" y="32556"/>
                  </a:lnTo>
                  <a:lnTo>
                    <a:pt x="57861" y="38762"/>
                  </a:lnTo>
                  <a:lnTo>
                    <a:pt x="58032" y="56015"/>
                  </a:lnTo>
                  <a:lnTo>
                    <a:pt x="58043" y="77251"/>
                  </a:lnTo>
                  <a:lnTo>
                    <a:pt x="63178" y="77259"/>
                  </a:lnTo>
                  <a:lnTo>
                    <a:pt x="64691" y="78335"/>
                  </a:lnTo>
                  <a:lnTo>
                    <a:pt x="65700" y="80127"/>
                  </a:lnTo>
                  <a:lnTo>
                    <a:pt x="67318" y="85591"/>
                  </a:lnTo>
                  <a:lnTo>
                    <a:pt x="68526" y="86040"/>
                  </a:lnTo>
                  <a:lnTo>
                    <a:pt x="70406" y="86339"/>
                  </a:lnTo>
                  <a:lnTo>
                    <a:pt x="72734" y="86538"/>
                  </a:lnTo>
                  <a:lnTo>
                    <a:pt x="74286" y="87745"/>
                  </a:lnTo>
                  <a:lnTo>
                    <a:pt x="75321" y="89626"/>
                  </a:lnTo>
                  <a:lnTo>
                    <a:pt x="76011" y="91954"/>
                  </a:lnTo>
                  <a:lnTo>
                    <a:pt x="77546" y="93506"/>
                  </a:lnTo>
                  <a:lnTo>
                    <a:pt x="79644" y="94540"/>
                  </a:lnTo>
                  <a:lnTo>
                    <a:pt x="82117" y="95231"/>
                  </a:lnTo>
                  <a:lnTo>
                    <a:pt x="83766" y="96765"/>
                  </a:lnTo>
                  <a:lnTo>
                    <a:pt x="84866" y="98863"/>
                  </a:lnTo>
                  <a:lnTo>
                    <a:pt x="85599" y="101337"/>
                  </a:lnTo>
                  <a:lnTo>
                    <a:pt x="87162" y="102986"/>
                  </a:lnTo>
                  <a:lnTo>
                    <a:pt x="89279" y="104085"/>
                  </a:lnTo>
                  <a:lnTo>
                    <a:pt x="91766" y="104818"/>
                  </a:lnTo>
                  <a:lnTo>
                    <a:pt x="93423" y="106382"/>
                  </a:lnTo>
                  <a:lnTo>
                    <a:pt x="94528" y="108498"/>
                  </a:lnTo>
                  <a:lnTo>
                    <a:pt x="95756" y="113718"/>
                  </a:lnTo>
                  <a:lnTo>
                    <a:pt x="96302" y="119620"/>
                  </a:lnTo>
                  <a:lnTo>
                    <a:pt x="96544" y="125826"/>
                  </a:lnTo>
                  <a:lnTo>
                    <a:pt x="96681" y="135363"/>
                  </a:lnTo>
                  <a:lnTo>
                    <a:pt x="96727" y="148215"/>
                  </a:lnTo>
                  <a:lnTo>
                    <a:pt x="95656" y="151436"/>
                  </a:lnTo>
                  <a:lnTo>
                    <a:pt x="93867" y="154658"/>
                  </a:lnTo>
                  <a:lnTo>
                    <a:pt x="91599" y="157881"/>
                  </a:lnTo>
                  <a:lnTo>
                    <a:pt x="90088" y="161105"/>
                  </a:lnTo>
                  <a:lnTo>
                    <a:pt x="89080" y="164328"/>
                  </a:lnTo>
                  <a:lnTo>
                    <a:pt x="88408" y="167553"/>
                  </a:lnTo>
                  <a:lnTo>
                    <a:pt x="86885" y="170777"/>
                  </a:lnTo>
                  <a:lnTo>
                    <a:pt x="84795" y="174001"/>
                  </a:lnTo>
                  <a:lnTo>
                    <a:pt x="82327" y="177226"/>
                  </a:lnTo>
                  <a:lnTo>
                    <a:pt x="80682" y="180450"/>
                  </a:lnTo>
                  <a:lnTo>
                    <a:pt x="79585" y="183675"/>
                  </a:lnTo>
                  <a:lnTo>
                    <a:pt x="77824" y="191438"/>
                  </a:lnTo>
                  <a:lnTo>
                    <a:pt x="76605" y="193150"/>
                  </a:lnTo>
                  <a:lnTo>
                    <a:pt x="74717" y="195366"/>
                  </a:lnTo>
                  <a:lnTo>
                    <a:pt x="67727" y="203011"/>
                  </a:lnTo>
                  <a:lnTo>
                    <a:pt x="67718" y="194692"/>
                  </a:lnTo>
                  <a:lnTo>
                    <a:pt x="70583" y="191079"/>
                  </a:lnTo>
                  <a:lnTo>
                    <a:pt x="77391" y="183675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4" name="SMARTInkAnnotation379"/>
            <p:cNvSpPr/>
            <p:nvPr/>
          </p:nvSpPr>
          <p:spPr>
            <a:xfrm>
              <a:off x="483691" y="3554760"/>
              <a:ext cx="38697" cy="57921"/>
            </a:xfrm>
            <a:custGeom>
              <a:avLst/>
              <a:gdLst/>
              <a:ahLst/>
              <a:cxnLst/>
              <a:rect l="0" t="0" r="0" b="0"/>
              <a:pathLst>
                <a:path w="38697" h="57921">
                  <a:moveTo>
                    <a:pt x="9674" y="0"/>
                  </a:moveTo>
                  <a:lnTo>
                    <a:pt x="1345" y="8329"/>
                  </a:lnTo>
                  <a:lnTo>
                    <a:pt x="897" y="9852"/>
                  </a:lnTo>
                  <a:lnTo>
                    <a:pt x="598" y="11942"/>
                  </a:lnTo>
                  <a:lnTo>
                    <a:pt x="399" y="14411"/>
                  </a:lnTo>
                  <a:lnTo>
                    <a:pt x="266" y="17131"/>
                  </a:lnTo>
                  <a:lnTo>
                    <a:pt x="118" y="23020"/>
                  </a:lnTo>
                  <a:lnTo>
                    <a:pt x="11" y="41959"/>
                  </a:lnTo>
                  <a:lnTo>
                    <a:pt x="1082" y="44096"/>
                  </a:lnTo>
                  <a:lnTo>
                    <a:pt x="2871" y="45520"/>
                  </a:lnTo>
                  <a:lnTo>
                    <a:pt x="8330" y="47806"/>
                  </a:lnTo>
                  <a:lnTo>
                    <a:pt x="9853" y="49068"/>
                  </a:lnTo>
                  <a:lnTo>
                    <a:pt x="11943" y="50985"/>
                  </a:lnTo>
                  <a:lnTo>
                    <a:pt x="17885" y="56649"/>
                  </a:lnTo>
                  <a:lnTo>
                    <a:pt x="19448" y="57113"/>
                  </a:lnTo>
                  <a:lnTo>
                    <a:pt x="21564" y="57423"/>
                  </a:lnTo>
                  <a:lnTo>
                    <a:pt x="27549" y="57920"/>
                  </a:lnTo>
                  <a:lnTo>
                    <a:pt x="28040" y="56886"/>
                  </a:lnTo>
                  <a:lnTo>
                    <a:pt x="28367" y="55122"/>
                  </a:lnTo>
                  <a:lnTo>
                    <a:pt x="28585" y="52871"/>
                  </a:lnTo>
                  <a:lnTo>
                    <a:pt x="29806" y="51370"/>
                  </a:lnTo>
                  <a:lnTo>
                    <a:pt x="31694" y="50370"/>
                  </a:lnTo>
                  <a:lnTo>
                    <a:pt x="38685" y="48372"/>
                  </a:lnTo>
                  <a:lnTo>
                    <a:pt x="38696" y="30401"/>
                  </a:lnTo>
                  <a:lnTo>
                    <a:pt x="37621" y="28866"/>
                  </a:lnTo>
                  <a:lnTo>
                    <a:pt x="35829" y="26768"/>
                  </a:lnTo>
                  <a:lnTo>
                    <a:pt x="30367" y="20813"/>
                  </a:lnTo>
                  <a:lnTo>
                    <a:pt x="29918" y="19250"/>
                  </a:lnTo>
                  <a:lnTo>
                    <a:pt x="29620" y="17133"/>
                  </a:lnTo>
                  <a:lnTo>
                    <a:pt x="29420" y="14646"/>
                  </a:lnTo>
                  <a:lnTo>
                    <a:pt x="28213" y="12989"/>
                  </a:lnTo>
                  <a:lnTo>
                    <a:pt x="26333" y="11884"/>
                  </a:lnTo>
                  <a:lnTo>
                    <a:pt x="24004" y="11147"/>
                  </a:lnTo>
                  <a:lnTo>
                    <a:pt x="22452" y="9581"/>
                  </a:lnTo>
                  <a:lnTo>
                    <a:pt x="21418" y="7462"/>
                  </a:lnTo>
                  <a:lnTo>
                    <a:pt x="19757" y="1474"/>
                  </a:lnTo>
                  <a:lnTo>
                    <a:pt x="18546" y="983"/>
                  </a:lnTo>
                  <a:lnTo>
                    <a:pt x="16663" y="655"/>
                  </a:lnTo>
                  <a:lnTo>
                    <a:pt x="9795" y="11"/>
                  </a:lnTo>
                  <a:lnTo>
                    <a:pt x="6862" y="2871"/>
                  </a:lnTo>
                  <a:lnTo>
                    <a:pt x="0" y="9674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SMARTInkAnnotation380"/>
            <p:cNvSpPr/>
            <p:nvPr/>
          </p:nvSpPr>
          <p:spPr>
            <a:xfrm>
              <a:off x="6713638" y="4870402"/>
              <a:ext cx="386953" cy="377278"/>
            </a:xfrm>
            <a:custGeom>
              <a:avLst/>
              <a:gdLst/>
              <a:ahLst/>
              <a:cxnLst/>
              <a:rect l="0" t="0" r="0" b="0"/>
              <a:pathLst>
                <a:path w="386953" h="377278">
                  <a:moveTo>
                    <a:pt x="280540" y="29020"/>
                  </a:moveTo>
                  <a:lnTo>
                    <a:pt x="280540" y="19464"/>
                  </a:lnTo>
                  <a:lnTo>
                    <a:pt x="290179" y="19346"/>
                  </a:lnTo>
                  <a:lnTo>
                    <a:pt x="290214" y="9672"/>
                  </a:lnTo>
                  <a:lnTo>
                    <a:pt x="281885" y="9672"/>
                  </a:lnTo>
                  <a:lnTo>
                    <a:pt x="275803" y="4537"/>
                  </a:lnTo>
                  <a:lnTo>
                    <a:pt x="274157" y="4099"/>
                  </a:lnTo>
                  <a:lnTo>
                    <a:pt x="273060" y="4882"/>
                  </a:lnTo>
                  <a:lnTo>
                    <a:pt x="271299" y="8726"/>
                  </a:lnTo>
                  <a:lnTo>
                    <a:pt x="268192" y="9252"/>
                  </a:lnTo>
                  <a:lnTo>
                    <a:pt x="262575" y="9590"/>
                  </a:lnTo>
                  <a:lnTo>
                    <a:pt x="252985" y="1336"/>
                  </a:lnTo>
                  <a:lnTo>
                    <a:pt x="249304" y="593"/>
                  </a:lnTo>
                  <a:lnTo>
                    <a:pt x="238183" y="116"/>
                  </a:lnTo>
                  <a:lnTo>
                    <a:pt x="199921" y="0"/>
                  </a:lnTo>
                  <a:lnTo>
                    <a:pt x="196698" y="1074"/>
                  </a:lnTo>
                  <a:lnTo>
                    <a:pt x="187025" y="6647"/>
                  </a:lnTo>
                  <a:lnTo>
                    <a:pt x="176038" y="9274"/>
                  </a:lnTo>
                  <a:lnTo>
                    <a:pt x="164423" y="9554"/>
                  </a:lnTo>
                  <a:lnTo>
                    <a:pt x="160134" y="10668"/>
                  </a:lnTo>
                  <a:lnTo>
                    <a:pt x="148962" y="16297"/>
                  </a:lnTo>
                  <a:lnTo>
                    <a:pt x="138845" y="19517"/>
                  </a:lnTo>
                  <a:lnTo>
                    <a:pt x="129039" y="25727"/>
                  </a:lnTo>
                  <a:lnTo>
                    <a:pt x="119326" y="29119"/>
                  </a:lnTo>
                  <a:lnTo>
                    <a:pt x="109641" y="36454"/>
                  </a:lnTo>
                  <a:lnTo>
                    <a:pt x="99963" y="45435"/>
                  </a:lnTo>
                  <a:lnTo>
                    <a:pt x="89214" y="54903"/>
                  </a:lnTo>
                  <a:lnTo>
                    <a:pt x="78703" y="61305"/>
                  </a:lnTo>
                  <a:lnTo>
                    <a:pt x="69732" y="67732"/>
                  </a:lnTo>
                  <a:lnTo>
                    <a:pt x="58639" y="77394"/>
                  </a:lnTo>
                  <a:lnTo>
                    <a:pt x="55216" y="80617"/>
                  </a:lnTo>
                  <a:lnTo>
                    <a:pt x="48545" y="89930"/>
                  </a:lnTo>
                  <a:lnTo>
                    <a:pt x="41997" y="100161"/>
                  </a:lnTo>
                  <a:lnTo>
                    <a:pt x="35505" y="108291"/>
                  </a:lnTo>
                  <a:lnTo>
                    <a:pt x="25806" y="118911"/>
                  </a:lnTo>
                  <a:lnTo>
                    <a:pt x="23653" y="122268"/>
                  </a:lnTo>
                  <a:lnTo>
                    <a:pt x="17331" y="138245"/>
                  </a:lnTo>
                  <a:lnTo>
                    <a:pt x="14778" y="143757"/>
                  </a:lnTo>
                  <a:lnTo>
                    <a:pt x="12002" y="147431"/>
                  </a:lnTo>
                  <a:lnTo>
                    <a:pt x="9076" y="149881"/>
                  </a:lnTo>
                  <a:lnTo>
                    <a:pt x="6050" y="151514"/>
                  </a:lnTo>
                  <a:lnTo>
                    <a:pt x="4033" y="154752"/>
                  </a:lnTo>
                  <a:lnTo>
                    <a:pt x="1792" y="164083"/>
                  </a:lnTo>
                  <a:lnTo>
                    <a:pt x="796" y="172529"/>
                  </a:lnTo>
                  <a:lnTo>
                    <a:pt x="235" y="183328"/>
                  </a:lnTo>
                  <a:lnTo>
                    <a:pt x="104" y="191115"/>
                  </a:lnTo>
                  <a:lnTo>
                    <a:pt x="0" y="240410"/>
                  </a:lnTo>
                  <a:lnTo>
                    <a:pt x="1075" y="245187"/>
                  </a:lnTo>
                  <a:lnTo>
                    <a:pt x="5136" y="253362"/>
                  </a:lnTo>
                  <a:lnTo>
                    <a:pt x="13464" y="264007"/>
                  </a:lnTo>
                  <a:lnTo>
                    <a:pt x="15425" y="268443"/>
                  </a:lnTo>
                  <a:lnTo>
                    <a:pt x="17604" y="279105"/>
                  </a:lnTo>
                  <a:lnTo>
                    <a:pt x="21438" y="288142"/>
                  </a:lnTo>
                  <a:lnTo>
                    <a:pt x="29640" y="299274"/>
                  </a:lnTo>
                  <a:lnTo>
                    <a:pt x="38878" y="309379"/>
                  </a:lnTo>
                  <a:lnTo>
                    <a:pt x="51629" y="322423"/>
                  </a:lnTo>
                  <a:lnTo>
                    <a:pt x="60924" y="328892"/>
                  </a:lnTo>
                  <a:lnTo>
                    <a:pt x="71147" y="335350"/>
                  </a:lnTo>
                  <a:lnTo>
                    <a:pt x="82945" y="345029"/>
                  </a:lnTo>
                  <a:lnTo>
                    <a:pt x="89890" y="351480"/>
                  </a:lnTo>
                  <a:lnTo>
                    <a:pt x="94322" y="353630"/>
                  </a:lnTo>
                  <a:lnTo>
                    <a:pt x="104980" y="356019"/>
                  </a:lnTo>
                  <a:lnTo>
                    <a:pt x="114016" y="359947"/>
                  </a:lnTo>
                  <a:lnTo>
                    <a:pt x="117930" y="362499"/>
                  </a:lnTo>
                  <a:lnTo>
                    <a:pt x="128012" y="365335"/>
                  </a:lnTo>
                  <a:lnTo>
                    <a:pt x="139658" y="367671"/>
                  </a:lnTo>
                  <a:lnTo>
                    <a:pt x="145774" y="369798"/>
                  </a:lnTo>
                  <a:lnTo>
                    <a:pt x="157226" y="373953"/>
                  </a:lnTo>
                  <a:lnTo>
                    <a:pt x="165900" y="375799"/>
                  </a:lnTo>
                  <a:lnTo>
                    <a:pt x="176203" y="376621"/>
                  </a:lnTo>
                  <a:lnTo>
                    <a:pt x="187949" y="376986"/>
                  </a:lnTo>
                  <a:lnTo>
                    <a:pt x="229358" y="377260"/>
                  </a:lnTo>
                  <a:lnTo>
                    <a:pt x="281973" y="377277"/>
                  </a:lnTo>
                  <a:lnTo>
                    <a:pt x="285794" y="376202"/>
                  </a:lnTo>
                  <a:lnTo>
                    <a:pt x="296309" y="370629"/>
                  </a:lnTo>
                  <a:lnTo>
                    <a:pt x="306232" y="367425"/>
                  </a:lnTo>
                  <a:lnTo>
                    <a:pt x="315979" y="361221"/>
                  </a:lnTo>
                  <a:lnTo>
                    <a:pt x="322446" y="359392"/>
                  </a:lnTo>
                  <a:lnTo>
                    <a:pt x="331769" y="358580"/>
                  </a:lnTo>
                  <a:lnTo>
                    <a:pt x="337265" y="358363"/>
                  </a:lnTo>
                  <a:lnTo>
                    <a:pt x="342003" y="357144"/>
                  </a:lnTo>
                  <a:lnTo>
                    <a:pt x="352733" y="351367"/>
                  </a:lnTo>
                  <a:lnTo>
                    <a:pt x="355620" y="349639"/>
                  </a:lnTo>
                  <a:lnTo>
                    <a:pt x="362381" y="343530"/>
                  </a:lnTo>
                  <a:lnTo>
                    <a:pt x="364122" y="340806"/>
                  </a:lnTo>
                  <a:lnTo>
                    <a:pt x="366057" y="334912"/>
                  </a:lnTo>
                  <a:lnTo>
                    <a:pt x="367648" y="332911"/>
                  </a:lnTo>
                  <a:lnTo>
                    <a:pt x="369783" y="331577"/>
                  </a:lnTo>
                  <a:lnTo>
                    <a:pt x="372281" y="330688"/>
                  </a:lnTo>
                  <a:lnTo>
                    <a:pt x="373946" y="329019"/>
                  </a:lnTo>
                  <a:lnTo>
                    <a:pt x="375057" y="326832"/>
                  </a:lnTo>
                  <a:lnTo>
                    <a:pt x="375797" y="324300"/>
                  </a:lnTo>
                  <a:lnTo>
                    <a:pt x="379486" y="318619"/>
                  </a:lnTo>
                  <a:lnTo>
                    <a:pt x="381975" y="315600"/>
                  </a:lnTo>
                  <a:lnTo>
                    <a:pt x="383634" y="312512"/>
                  </a:lnTo>
                  <a:lnTo>
                    <a:pt x="385477" y="306215"/>
                  </a:lnTo>
                  <a:lnTo>
                    <a:pt x="386660" y="294489"/>
                  </a:lnTo>
                  <a:lnTo>
                    <a:pt x="386894" y="285326"/>
                  </a:lnTo>
                  <a:lnTo>
                    <a:pt x="386952" y="199528"/>
                  </a:lnTo>
                  <a:lnTo>
                    <a:pt x="385877" y="197510"/>
                  </a:lnTo>
                  <a:lnTo>
                    <a:pt x="384086" y="196165"/>
                  </a:lnTo>
                  <a:lnTo>
                    <a:pt x="381816" y="195269"/>
                  </a:lnTo>
                  <a:lnTo>
                    <a:pt x="380303" y="193596"/>
                  </a:lnTo>
                  <a:lnTo>
                    <a:pt x="379295" y="191405"/>
                  </a:lnTo>
                  <a:lnTo>
                    <a:pt x="378174" y="186106"/>
                  </a:lnTo>
                  <a:lnTo>
                    <a:pt x="377544" y="177079"/>
                  </a:lnTo>
                  <a:lnTo>
                    <a:pt x="377396" y="170782"/>
                  </a:lnTo>
                  <a:lnTo>
                    <a:pt x="376282" y="167597"/>
                  </a:lnTo>
                  <a:lnTo>
                    <a:pt x="368959" y="156680"/>
                  </a:lnTo>
                  <a:lnTo>
                    <a:pt x="368206" y="152758"/>
                  </a:lnTo>
                  <a:lnTo>
                    <a:pt x="368006" y="150207"/>
                  </a:lnTo>
                  <a:lnTo>
                    <a:pt x="366797" y="147432"/>
                  </a:lnTo>
                  <a:lnTo>
                    <a:pt x="359310" y="137225"/>
                  </a:lnTo>
                  <a:lnTo>
                    <a:pt x="358544" y="133362"/>
                  </a:lnTo>
                  <a:lnTo>
                    <a:pt x="358340" y="130828"/>
                  </a:lnTo>
                  <a:lnTo>
                    <a:pt x="357128" y="129138"/>
                  </a:lnTo>
                  <a:lnTo>
                    <a:pt x="355245" y="128011"/>
                  </a:lnTo>
                  <a:lnTo>
                    <a:pt x="352917" y="127260"/>
                  </a:lnTo>
                  <a:lnTo>
                    <a:pt x="351363" y="125685"/>
                  </a:lnTo>
                  <a:lnTo>
                    <a:pt x="350328" y="123559"/>
                  </a:lnTo>
                  <a:lnTo>
                    <a:pt x="349637" y="121068"/>
                  </a:lnTo>
                  <a:lnTo>
                    <a:pt x="346004" y="115433"/>
                  </a:lnTo>
                  <a:lnTo>
                    <a:pt x="336368" y="104336"/>
                  </a:lnTo>
                  <a:lnTo>
                    <a:pt x="324210" y="92046"/>
                  </a:lnTo>
                  <a:lnTo>
                    <a:pt x="322552" y="89310"/>
                  </a:lnTo>
                  <a:lnTo>
                    <a:pt x="319672" y="79171"/>
                  </a:lnTo>
                  <a:lnTo>
                    <a:pt x="314228" y="72782"/>
                  </a:lnTo>
                  <a:lnTo>
                    <a:pt x="311598" y="71093"/>
                  </a:lnTo>
                  <a:lnTo>
                    <a:pt x="305809" y="69216"/>
                  </a:lnTo>
                  <a:lnTo>
                    <a:pt x="303835" y="67641"/>
                  </a:lnTo>
                  <a:lnTo>
                    <a:pt x="302519" y="65516"/>
                  </a:lnTo>
                  <a:lnTo>
                    <a:pt x="301642" y="63025"/>
                  </a:lnTo>
                  <a:lnTo>
                    <a:pt x="299982" y="61363"/>
                  </a:lnTo>
                  <a:lnTo>
                    <a:pt x="297801" y="60256"/>
                  </a:lnTo>
                  <a:lnTo>
                    <a:pt x="292511" y="59025"/>
                  </a:lnTo>
                  <a:lnTo>
                    <a:pt x="286577" y="58479"/>
                  </a:lnTo>
                  <a:lnTo>
                    <a:pt x="283490" y="57258"/>
                  </a:lnTo>
                  <a:lnTo>
                    <a:pt x="274009" y="51480"/>
                  </a:lnTo>
                  <a:lnTo>
                    <a:pt x="264393" y="48214"/>
                  </a:lnTo>
                  <a:lnTo>
                    <a:pt x="254736" y="41992"/>
                  </a:lnTo>
                  <a:lnTo>
                    <a:pt x="245067" y="38596"/>
                  </a:lnTo>
                  <a:lnTo>
                    <a:pt x="238619" y="33992"/>
                  </a:lnTo>
                  <a:lnTo>
                    <a:pt x="234320" y="32335"/>
                  </a:lnTo>
                  <a:lnTo>
                    <a:pt x="223811" y="30493"/>
                  </a:lnTo>
                  <a:lnTo>
                    <a:pt x="214840" y="26808"/>
                  </a:lnTo>
                  <a:lnTo>
                    <a:pt x="205458" y="20820"/>
                  </a:lnTo>
                  <a:lnTo>
                    <a:pt x="201310" y="20001"/>
                  </a:lnTo>
                  <a:lnTo>
                    <a:pt x="193475" y="1934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SMARTInkAnnotation381"/>
            <p:cNvSpPr/>
            <p:nvPr/>
          </p:nvSpPr>
          <p:spPr>
            <a:xfrm>
              <a:off x="4817968" y="4763989"/>
              <a:ext cx="492961" cy="464332"/>
            </a:xfrm>
            <a:custGeom>
              <a:avLst/>
              <a:gdLst/>
              <a:ahLst/>
              <a:cxnLst/>
              <a:rect l="0" t="0" r="0" b="0"/>
              <a:pathLst>
                <a:path w="492961" h="464332">
                  <a:moveTo>
                    <a:pt x="338182" y="48368"/>
                  </a:moveTo>
                  <a:lnTo>
                    <a:pt x="328907" y="48368"/>
                  </a:lnTo>
                  <a:lnTo>
                    <a:pt x="328519" y="33958"/>
                  </a:lnTo>
                  <a:lnTo>
                    <a:pt x="328512" y="30483"/>
                  </a:lnTo>
                  <a:lnTo>
                    <a:pt x="327436" y="29996"/>
                  </a:lnTo>
                  <a:lnTo>
                    <a:pt x="323374" y="29454"/>
                  </a:lnTo>
                  <a:lnTo>
                    <a:pt x="321861" y="28235"/>
                  </a:lnTo>
                  <a:lnTo>
                    <a:pt x="320852" y="26347"/>
                  </a:lnTo>
                  <a:lnTo>
                    <a:pt x="320180" y="24014"/>
                  </a:lnTo>
                  <a:lnTo>
                    <a:pt x="316566" y="18556"/>
                  </a:lnTo>
                  <a:lnTo>
                    <a:pt x="304459" y="5058"/>
                  </a:lnTo>
                  <a:lnTo>
                    <a:pt x="301727" y="3372"/>
                  </a:lnTo>
                  <a:lnTo>
                    <a:pt x="295825" y="1498"/>
                  </a:lnTo>
                  <a:lnTo>
                    <a:pt x="283278" y="295"/>
                  </a:lnTo>
                  <a:lnTo>
                    <a:pt x="270449" y="58"/>
                  </a:lnTo>
                  <a:lnTo>
                    <a:pt x="228546" y="0"/>
                  </a:lnTo>
                  <a:lnTo>
                    <a:pt x="225321" y="1075"/>
                  </a:lnTo>
                  <a:lnTo>
                    <a:pt x="218872" y="5135"/>
                  </a:lnTo>
                  <a:lnTo>
                    <a:pt x="209557" y="7656"/>
                  </a:lnTo>
                  <a:lnTo>
                    <a:pt x="204063" y="8329"/>
                  </a:lnTo>
                  <a:lnTo>
                    <a:pt x="199325" y="9852"/>
                  </a:lnTo>
                  <a:lnTo>
                    <a:pt x="187523" y="16056"/>
                  </a:lnTo>
                  <a:lnTo>
                    <a:pt x="177217" y="19447"/>
                  </a:lnTo>
                  <a:lnTo>
                    <a:pt x="167356" y="25707"/>
                  </a:lnTo>
                  <a:lnTo>
                    <a:pt x="157628" y="29114"/>
                  </a:lnTo>
                  <a:lnTo>
                    <a:pt x="146863" y="36453"/>
                  </a:lnTo>
                  <a:lnTo>
                    <a:pt x="131611" y="45435"/>
                  </a:lnTo>
                  <a:lnTo>
                    <a:pt x="123480" y="51723"/>
                  </a:lnTo>
                  <a:lnTo>
                    <a:pt x="118731" y="53829"/>
                  </a:lnTo>
                  <a:lnTo>
                    <a:pt x="107723" y="56169"/>
                  </a:lnTo>
                  <a:lnTo>
                    <a:pt x="95665" y="62943"/>
                  </a:lnTo>
                  <a:lnTo>
                    <a:pt x="84215" y="72044"/>
                  </a:lnTo>
                  <a:lnTo>
                    <a:pt x="71725" y="83211"/>
                  </a:lnTo>
                  <a:lnTo>
                    <a:pt x="64618" y="90009"/>
                  </a:lnTo>
                  <a:lnTo>
                    <a:pt x="57875" y="99480"/>
                  </a:lnTo>
                  <a:lnTo>
                    <a:pt x="51296" y="109780"/>
                  </a:lnTo>
                  <a:lnTo>
                    <a:pt x="42624" y="121622"/>
                  </a:lnTo>
                  <a:lnTo>
                    <a:pt x="38502" y="131938"/>
                  </a:lnTo>
                  <a:lnTo>
                    <a:pt x="28024" y="145053"/>
                  </a:lnTo>
                  <a:lnTo>
                    <a:pt x="24998" y="148296"/>
                  </a:lnTo>
                  <a:lnTo>
                    <a:pt x="22981" y="151532"/>
                  </a:lnTo>
                  <a:lnTo>
                    <a:pt x="19067" y="161223"/>
                  </a:lnTo>
                  <a:lnTo>
                    <a:pt x="14342" y="167676"/>
                  </a:lnTo>
                  <a:lnTo>
                    <a:pt x="12652" y="171977"/>
                  </a:lnTo>
                  <a:lnTo>
                    <a:pt x="10774" y="182488"/>
                  </a:lnTo>
                  <a:lnTo>
                    <a:pt x="9718" y="195356"/>
                  </a:lnTo>
                  <a:lnTo>
                    <a:pt x="9404" y="205976"/>
                  </a:lnTo>
                  <a:lnTo>
                    <a:pt x="6465" y="215513"/>
                  </a:lnTo>
                  <a:lnTo>
                    <a:pt x="2650" y="225842"/>
                  </a:lnTo>
                  <a:lnTo>
                    <a:pt x="503" y="238775"/>
                  </a:lnTo>
                  <a:lnTo>
                    <a:pt x="0" y="249797"/>
                  </a:lnTo>
                  <a:lnTo>
                    <a:pt x="2643" y="261861"/>
                  </a:lnTo>
                  <a:lnTo>
                    <a:pt x="6326" y="274388"/>
                  </a:lnTo>
                  <a:lnTo>
                    <a:pt x="7963" y="287122"/>
                  </a:lnTo>
                  <a:lnTo>
                    <a:pt x="8884" y="301241"/>
                  </a:lnTo>
                  <a:lnTo>
                    <a:pt x="11966" y="311596"/>
                  </a:lnTo>
                  <a:lnTo>
                    <a:pt x="15844" y="322290"/>
                  </a:lnTo>
                  <a:lnTo>
                    <a:pt x="19102" y="335428"/>
                  </a:lnTo>
                  <a:lnTo>
                    <a:pt x="23673" y="346496"/>
                  </a:lnTo>
                  <a:lnTo>
                    <a:pt x="32289" y="359678"/>
                  </a:lnTo>
                  <a:lnTo>
                    <a:pt x="38492" y="369814"/>
                  </a:lnTo>
                  <a:lnTo>
                    <a:pt x="44831" y="380411"/>
                  </a:lnTo>
                  <a:lnTo>
                    <a:pt x="54443" y="392419"/>
                  </a:lnTo>
                  <a:lnTo>
                    <a:pt x="67321" y="406106"/>
                  </a:lnTo>
                  <a:lnTo>
                    <a:pt x="80215" y="419160"/>
                  </a:lnTo>
                  <a:lnTo>
                    <a:pt x="83439" y="421323"/>
                  </a:lnTo>
                  <a:lnTo>
                    <a:pt x="99204" y="427660"/>
                  </a:lnTo>
                  <a:lnTo>
                    <a:pt x="109434" y="432991"/>
                  </a:lnTo>
                  <a:lnTo>
                    <a:pt x="122312" y="442036"/>
                  </a:lnTo>
                  <a:lnTo>
                    <a:pt x="133320" y="448338"/>
                  </a:lnTo>
                  <a:lnTo>
                    <a:pt x="142512" y="451856"/>
                  </a:lnTo>
                  <a:lnTo>
                    <a:pt x="151255" y="454494"/>
                  </a:lnTo>
                  <a:lnTo>
                    <a:pt x="162306" y="459249"/>
                  </a:lnTo>
                  <a:lnTo>
                    <a:pt x="175479" y="462834"/>
                  </a:lnTo>
                  <a:lnTo>
                    <a:pt x="185613" y="463673"/>
                  </a:lnTo>
                  <a:lnTo>
                    <a:pt x="200538" y="464144"/>
                  </a:lnTo>
                  <a:lnTo>
                    <a:pt x="220346" y="464304"/>
                  </a:lnTo>
                  <a:lnTo>
                    <a:pt x="238656" y="464331"/>
                  </a:lnTo>
                  <a:lnTo>
                    <a:pt x="243885" y="463261"/>
                  </a:lnTo>
                  <a:lnTo>
                    <a:pt x="257454" y="457692"/>
                  </a:lnTo>
                  <a:lnTo>
                    <a:pt x="268624" y="456013"/>
                  </a:lnTo>
                  <a:lnTo>
                    <a:pt x="280754" y="455267"/>
                  </a:lnTo>
                  <a:lnTo>
                    <a:pt x="286999" y="455067"/>
                  </a:lnTo>
                  <a:lnTo>
                    <a:pt x="299669" y="451980"/>
                  </a:lnTo>
                  <a:lnTo>
                    <a:pt x="312466" y="447025"/>
                  </a:lnTo>
                  <a:lnTo>
                    <a:pt x="325320" y="441240"/>
                  </a:lnTo>
                  <a:lnTo>
                    <a:pt x="339507" y="431940"/>
                  </a:lnTo>
                  <a:lnTo>
                    <a:pt x="349878" y="425578"/>
                  </a:lnTo>
                  <a:lnTo>
                    <a:pt x="364937" y="415953"/>
                  </a:lnTo>
                  <a:lnTo>
                    <a:pt x="379072" y="406294"/>
                  </a:lnTo>
                  <a:lnTo>
                    <a:pt x="394009" y="396624"/>
                  </a:lnTo>
                  <a:lnTo>
                    <a:pt x="408109" y="386952"/>
                  </a:lnTo>
                  <a:lnTo>
                    <a:pt x="423035" y="377279"/>
                  </a:lnTo>
                  <a:lnTo>
                    <a:pt x="426997" y="374054"/>
                  </a:lnTo>
                  <a:lnTo>
                    <a:pt x="434265" y="364739"/>
                  </a:lnTo>
                  <a:lnTo>
                    <a:pt x="444400" y="350274"/>
                  </a:lnTo>
                  <a:lnTo>
                    <a:pt x="454211" y="339181"/>
                  </a:lnTo>
                  <a:lnTo>
                    <a:pt x="460692" y="331325"/>
                  </a:lnTo>
                  <a:lnTo>
                    <a:pt x="467156" y="320668"/>
                  </a:lnTo>
                  <a:lnTo>
                    <a:pt x="476837" y="307717"/>
                  </a:lnTo>
                  <a:lnTo>
                    <a:pt x="480422" y="300501"/>
                  </a:lnTo>
                  <a:lnTo>
                    <a:pt x="485306" y="287529"/>
                  </a:lnTo>
                  <a:lnTo>
                    <a:pt x="487859" y="281975"/>
                  </a:lnTo>
                  <a:lnTo>
                    <a:pt x="490695" y="270071"/>
                  </a:lnTo>
                  <a:lnTo>
                    <a:pt x="491955" y="258689"/>
                  </a:lnTo>
                  <a:lnTo>
                    <a:pt x="492665" y="245164"/>
                  </a:lnTo>
                  <a:lnTo>
                    <a:pt x="492924" y="220771"/>
                  </a:lnTo>
                  <a:lnTo>
                    <a:pt x="492960" y="191728"/>
                  </a:lnTo>
                  <a:lnTo>
                    <a:pt x="490096" y="181592"/>
                  </a:lnTo>
                  <a:lnTo>
                    <a:pt x="486315" y="170997"/>
                  </a:lnTo>
                  <a:lnTo>
                    <a:pt x="483111" y="157914"/>
                  </a:lnTo>
                  <a:lnTo>
                    <a:pt x="478553" y="146857"/>
                  </a:lnTo>
                  <a:lnTo>
                    <a:pt x="475810" y="134778"/>
                  </a:lnTo>
                  <a:lnTo>
                    <a:pt x="475079" y="128547"/>
                  </a:lnTo>
                  <a:lnTo>
                    <a:pt x="471399" y="118758"/>
                  </a:lnTo>
                  <a:lnTo>
                    <a:pt x="463286" y="107203"/>
                  </a:lnTo>
                  <a:lnTo>
                    <a:pt x="457201" y="99239"/>
                  </a:lnTo>
                  <a:lnTo>
                    <a:pt x="450914" y="88534"/>
                  </a:lnTo>
                  <a:lnTo>
                    <a:pt x="441331" y="75557"/>
                  </a:lnTo>
                  <a:lnTo>
                    <a:pt x="431684" y="64904"/>
                  </a:lnTo>
                  <a:lnTo>
                    <a:pt x="427389" y="62617"/>
                  </a:lnTo>
                  <a:lnTo>
                    <a:pt x="412147" y="58323"/>
                  </a:lnTo>
                  <a:lnTo>
                    <a:pt x="399271" y="50721"/>
                  </a:lnTo>
                  <a:lnTo>
                    <a:pt x="388263" y="44756"/>
                  </a:lnTo>
                  <a:lnTo>
                    <a:pt x="369980" y="35355"/>
                  </a:lnTo>
                  <a:lnTo>
                    <a:pt x="357330" y="31836"/>
                  </a:lnTo>
                  <a:lnTo>
                    <a:pt x="345618" y="30272"/>
                  </a:lnTo>
                  <a:lnTo>
                    <a:pt x="336829" y="29577"/>
                  </a:lnTo>
                  <a:lnTo>
                    <a:pt x="326475" y="26402"/>
                  </a:lnTo>
                  <a:lnTo>
                    <a:pt x="314706" y="22482"/>
                  </a:lnTo>
                  <a:lnTo>
                    <a:pt x="302310" y="20741"/>
                  </a:lnTo>
                  <a:lnTo>
                    <a:pt x="289635" y="19967"/>
                  </a:lnTo>
                  <a:lnTo>
                    <a:pt x="283245" y="19760"/>
                  </a:lnTo>
                  <a:lnTo>
                    <a:pt x="275761" y="20698"/>
                  </a:lnTo>
                  <a:lnTo>
                    <a:pt x="267546" y="22397"/>
                  </a:lnTo>
                  <a:lnTo>
                    <a:pt x="258846" y="24605"/>
                  </a:lnTo>
                  <a:lnTo>
                    <a:pt x="243445" y="27058"/>
                  </a:lnTo>
                  <a:lnTo>
                    <a:pt x="228360" y="28148"/>
                  </a:lnTo>
                  <a:lnTo>
                    <a:pt x="198358" y="28906"/>
                  </a:lnTo>
                  <a:lnTo>
                    <a:pt x="189691" y="31836"/>
                  </a:lnTo>
                  <a:lnTo>
                    <a:pt x="173727" y="38695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7" name="SMARTInkAnnotation382"/>
            <p:cNvSpPr/>
            <p:nvPr/>
          </p:nvSpPr>
          <p:spPr>
            <a:xfrm>
              <a:off x="2998901" y="4812757"/>
              <a:ext cx="290079" cy="405468"/>
            </a:xfrm>
            <a:custGeom>
              <a:avLst/>
              <a:gdLst/>
              <a:ahLst/>
              <a:cxnLst/>
              <a:rect l="0" t="0" r="0" b="0"/>
              <a:pathLst>
                <a:path w="290079" h="405468">
                  <a:moveTo>
                    <a:pt x="222484" y="47970"/>
                  </a:moveTo>
                  <a:lnTo>
                    <a:pt x="217348" y="47970"/>
                  </a:lnTo>
                  <a:lnTo>
                    <a:pt x="215835" y="46895"/>
                  </a:lnTo>
                  <a:lnTo>
                    <a:pt x="214827" y="45103"/>
                  </a:lnTo>
                  <a:lnTo>
                    <a:pt x="212845" y="38414"/>
                  </a:lnTo>
                  <a:lnTo>
                    <a:pt x="207685" y="33195"/>
                  </a:lnTo>
                  <a:lnTo>
                    <a:pt x="206168" y="30596"/>
                  </a:lnTo>
                  <a:lnTo>
                    <a:pt x="204484" y="24842"/>
                  </a:lnTo>
                  <a:lnTo>
                    <a:pt x="202960" y="22877"/>
                  </a:lnTo>
                  <a:lnTo>
                    <a:pt x="200869" y="21567"/>
                  </a:lnTo>
                  <a:lnTo>
                    <a:pt x="198400" y="20694"/>
                  </a:lnTo>
                  <a:lnTo>
                    <a:pt x="196754" y="19037"/>
                  </a:lnTo>
                  <a:lnTo>
                    <a:pt x="195657" y="16858"/>
                  </a:lnTo>
                  <a:lnTo>
                    <a:pt x="194925" y="14329"/>
                  </a:lnTo>
                  <a:lnTo>
                    <a:pt x="193363" y="12644"/>
                  </a:lnTo>
                  <a:lnTo>
                    <a:pt x="191246" y="11521"/>
                  </a:lnTo>
                  <a:lnTo>
                    <a:pt x="185262" y="9718"/>
                  </a:lnTo>
                  <a:lnTo>
                    <a:pt x="176356" y="9362"/>
                  </a:lnTo>
                  <a:lnTo>
                    <a:pt x="170453" y="9313"/>
                  </a:lnTo>
                  <a:lnTo>
                    <a:pt x="167374" y="8225"/>
                  </a:lnTo>
                  <a:lnTo>
                    <a:pt x="161087" y="4150"/>
                  </a:lnTo>
                  <a:lnTo>
                    <a:pt x="154710" y="1622"/>
                  </a:lnTo>
                  <a:lnTo>
                    <a:pt x="146993" y="0"/>
                  </a:lnTo>
                  <a:lnTo>
                    <a:pt x="145285" y="942"/>
                  </a:lnTo>
                  <a:lnTo>
                    <a:pt x="140521" y="4854"/>
                  </a:lnTo>
                  <a:lnTo>
                    <a:pt x="137746" y="6328"/>
                  </a:lnTo>
                  <a:lnTo>
                    <a:pt x="129779" y="8401"/>
                  </a:lnTo>
                  <a:lnTo>
                    <a:pt x="125866" y="9015"/>
                  </a:lnTo>
                  <a:lnTo>
                    <a:pt x="118377" y="9198"/>
                  </a:lnTo>
                  <a:lnTo>
                    <a:pt x="112438" y="9241"/>
                  </a:lnTo>
                  <a:lnTo>
                    <a:pt x="109350" y="10326"/>
                  </a:lnTo>
                  <a:lnTo>
                    <a:pt x="103052" y="14400"/>
                  </a:lnTo>
                  <a:lnTo>
                    <a:pt x="96671" y="19793"/>
                  </a:lnTo>
                  <a:lnTo>
                    <a:pt x="93464" y="22736"/>
                  </a:lnTo>
                  <a:lnTo>
                    <a:pt x="91326" y="25773"/>
                  </a:lnTo>
                  <a:lnTo>
                    <a:pt x="87242" y="35182"/>
                  </a:lnTo>
                  <a:lnTo>
                    <a:pt x="79703" y="44778"/>
                  </a:lnTo>
                  <a:lnTo>
                    <a:pt x="73752" y="51209"/>
                  </a:lnTo>
                  <a:lnTo>
                    <a:pt x="59224" y="66008"/>
                  </a:lnTo>
                  <a:lnTo>
                    <a:pt x="50319" y="77843"/>
                  </a:lnTo>
                  <a:lnTo>
                    <a:pt x="42779" y="90268"/>
                  </a:lnTo>
                  <a:lnTo>
                    <a:pt x="39263" y="96591"/>
                  </a:lnTo>
                  <a:lnTo>
                    <a:pt x="35845" y="102956"/>
                  </a:lnTo>
                  <a:lnTo>
                    <a:pt x="33565" y="109349"/>
                  </a:lnTo>
                  <a:lnTo>
                    <a:pt x="32046" y="115761"/>
                  </a:lnTo>
                  <a:lnTo>
                    <a:pt x="31033" y="122185"/>
                  </a:lnTo>
                  <a:lnTo>
                    <a:pt x="29283" y="128618"/>
                  </a:lnTo>
                  <a:lnTo>
                    <a:pt x="27041" y="135056"/>
                  </a:lnTo>
                  <a:lnTo>
                    <a:pt x="24472" y="141498"/>
                  </a:lnTo>
                  <a:lnTo>
                    <a:pt x="22759" y="149017"/>
                  </a:lnTo>
                  <a:lnTo>
                    <a:pt x="21617" y="157255"/>
                  </a:lnTo>
                  <a:lnTo>
                    <a:pt x="20856" y="165971"/>
                  </a:lnTo>
                  <a:lnTo>
                    <a:pt x="19274" y="173931"/>
                  </a:lnTo>
                  <a:lnTo>
                    <a:pt x="17144" y="181389"/>
                  </a:lnTo>
                  <a:lnTo>
                    <a:pt x="14649" y="188509"/>
                  </a:lnTo>
                  <a:lnTo>
                    <a:pt x="11911" y="195406"/>
                  </a:lnTo>
                  <a:lnTo>
                    <a:pt x="9011" y="202154"/>
                  </a:lnTo>
                  <a:lnTo>
                    <a:pt x="6002" y="208802"/>
                  </a:lnTo>
                  <a:lnTo>
                    <a:pt x="3997" y="215384"/>
                  </a:lnTo>
                  <a:lnTo>
                    <a:pt x="2660" y="221921"/>
                  </a:lnTo>
                  <a:lnTo>
                    <a:pt x="1174" y="233843"/>
                  </a:lnTo>
                  <a:lnTo>
                    <a:pt x="514" y="242725"/>
                  </a:lnTo>
                  <a:lnTo>
                    <a:pt x="221" y="253121"/>
                  </a:lnTo>
                  <a:lnTo>
                    <a:pt x="0" y="288053"/>
                  </a:lnTo>
                  <a:lnTo>
                    <a:pt x="1070" y="292939"/>
                  </a:lnTo>
                  <a:lnTo>
                    <a:pt x="6637" y="304953"/>
                  </a:lnTo>
                  <a:lnTo>
                    <a:pt x="8316" y="311950"/>
                  </a:lnTo>
                  <a:lnTo>
                    <a:pt x="11929" y="318642"/>
                  </a:lnTo>
                  <a:lnTo>
                    <a:pt x="17117" y="326275"/>
                  </a:lnTo>
                  <a:lnTo>
                    <a:pt x="23006" y="336833"/>
                  </a:lnTo>
                  <a:lnTo>
                    <a:pt x="26081" y="340507"/>
                  </a:lnTo>
                  <a:lnTo>
                    <a:pt x="29206" y="342958"/>
                  </a:lnTo>
                  <a:lnTo>
                    <a:pt x="35545" y="346755"/>
                  </a:lnTo>
                  <a:lnTo>
                    <a:pt x="41945" y="352026"/>
                  </a:lnTo>
                  <a:lnTo>
                    <a:pt x="48373" y="357951"/>
                  </a:lnTo>
                  <a:lnTo>
                    <a:pt x="58034" y="367331"/>
                  </a:lnTo>
                  <a:lnTo>
                    <a:pt x="70928" y="380129"/>
                  </a:lnTo>
                  <a:lnTo>
                    <a:pt x="75228" y="382270"/>
                  </a:lnTo>
                  <a:lnTo>
                    <a:pt x="80243" y="383698"/>
                  </a:lnTo>
                  <a:lnTo>
                    <a:pt x="85737" y="384650"/>
                  </a:lnTo>
                  <a:lnTo>
                    <a:pt x="94707" y="385707"/>
                  </a:lnTo>
                  <a:lnTo>
                    <a:pt x="98604" y="385990"/>
                  </a:lnTo>
                  <a:lnTo>
                    <a:pt x="102277" y="387253"/>
                  </a:lnTo>
                  <a:lnTo>
                    <a:pt x="109224" y="391522"/>
                  </a:lnTo>
                  <a:lnTo>
                    <a:pt x="113657" y="393090"/>
                  </a:lnTo>
                  <a:lnTo>
                    <a:pt x="118761" y="394136"/>
                  </a:lnTo>
                  <a:lnTo>
                    <a:pt x="124314" y="394833"/>
                  </a:lnTo>
                  <a:lnTo>
                    <a:pt x="130165" y="396373"/>
                  </a:lnTo>
                  <a:lnTo>
                    <a:pt x="136216" y="398474"/>
                  </a:lnTo>
                  <a:lnTo>
                    <a:pt x="142400" y="400950"/>
                  </a:lnTo>
                  <a:lnTo>
                    <a:pt x="147597" y="402600"/>
                  </a:lnTo>
                  <a:lnTo>
                    <a:pt x="156238" y="404434"/>
                  </a:lnTo>
                  <a:lnTo>
                    <a:pt x="161122" y="404923"/>
                  </a:lnTo>
                  <a:lnTo>
                    <a:pt x="166528" y="405249"/>
                  </a:lnTo>
                  <a:lnTo>
                    <a:pt x="172281" y="405467"/>
                  </a:lnTo>
                  <a:lnTo>
                    <a:pt x="177192" y="404537"/>
                  </a:lnTo>
                  <a:lnTo>
                    <a:pt x="185515" y="400637"/>
                  </a:lnTo>
                  <a:lnTo>
                    <a:pt x="190314" y="399167"/>
                  </a:lnTo>
                  <a:lnTo>
                    <a:pt x="195663" y="398187"/>
                  </a:lnTo>
                  <a:lnTo>
                    <a:pt x="201378" y="397534"/>
                  </a:lnTo>
                  <a:lnTo>
                    <a:pt x="206264" y="396024"/>
                  </a:lnTo>
                  <a:lnTo>
                    <a:pt x="214558" y="391479"/>
                  </a:lnTo>
                  <a:lnTo>
                    <a:pt x="221828" y="388743"/>
                  </a:lnTo>
                  <a:lnTo>
                    <a:pt x="225271" y="388013"/>
                  </a:lnTo>
                  <a:lnTo>
                    <a:pt x="231963" y="384336"/>
                  </a:lnTo>
                  <a:lnTo>
                    <a:pt x="238520" y="379119"/>
                  </a:lnTo>
                  <a:lnTo>
                    <a:pt x="245018" y="373217"/>
                  </a:lnTo>
                  <a:lnTo>
                    <a:pt x="254719" y="363852"/>
                  </a:lnTo>
                  <a:lnTo>
                    <a:pt x="257947" y="361745"/>
                  </a:lnTo>
                  <a:lnTo>
                    <a:pt x="264400" y="359404"/>
                  </a:lnTo>
                  <a:lnTo>
                    <a:pt x="270851" y="355498"/>
                  </a:lnTo>
                  <a:lnTo>
                    <a:pt x="278616" y="349367"/>
                  </a:lnTo>
                  <a:lnTo>
                    <a:pt x="279253" y="347789"/>
                  </a:lnTo>
                  <a:lnTo>
                    <a:pt x="279960" y="343170"/>
                  </a:lnTo>
                  <a:lnTo>
                    <a:pt x="281224" y="340433"/>
                  </a:lnTo>
                  <a:lnTo>
                    <a:pt x="287063" y="331446"/>
                  </a:lnTo>
                  <a:lnTo>
                    <a:pt x="288806" y="325157"/>
                  </a:lnTo>
                  <a:lnTo>
                    <a:pt x="289787" y="315574"/>
                  </a:lnTo>
                  <a:lnTo>
                    <a:pt x="290078" y="305927"/>
                  </a:lnTo>
                  <a:lnTo>
                    <a:pt x="287280" y="296618"/>
                  </a:lnTo>
                  <a:lnTo>
                    <a:pt x="283528" y="286390"/>
                  </a:lnTo>
                  <a:lnTo>
                    <a:pt x="281861" y="278260"/>
                  </a:lnTo>
                  <a:lnTo>
                    <a:pt x="281120" y="268198"/>
                  </a:lnTo>
                  <a:lnTo>
                    <a:pt x="280922" y="262505"/>
                  </a:lnTo>
                  <a:lnTo>
                    <a:pt x="279716" y="257635"/>
                  </a:lnTo>
                  <a:lnTo>
                    <a:pt x="273957" y="245646"/>
                  </a:lnTo>
                  <a:lnTo>
                    <a:pt x="272233" y="238655"/>
                  </a:lnTo>
                  <a:lnTo>
                    <a:pt x="271466" y="229099"/>
                  </a:lnTo>
                  <a:lnTo>
                    <a:pt x="271261" y="223541"/>
                  </a:lnTo>
                  <a:lnTo>
                    <a:pt x="270051" y="218761"/>
                  </a:lnTo>
                  <a:lnTo>
                    <a:pt x="265838" y="210583"/>
                  </a:lnTo>
                  <a:lnTo>
                    <a:pt x="263250" y="200499"/>
                  </a:lnTo>
                  <a:lnTo>
                    <a:pt x="262560" y="194801"/>
                  </a:lnTo>
                  <a:lnTo>
                    <a:pt x="258926" y="185602"/>
                  </a:lnTo>
                  <a:lnTo>
                    <a:pt x="256453" y="181645"/>
                  </a:lnTo>
                  <a:lnTo>
                    <a:pt x="253704" y="171514"/>
                  </a:lnTo>
                  <a:lnTo>
                    <a:pt x="252971" y="165804"/>
                  </a:lnTo>
                  <a:lnTo>
                    <a:pt x="249291" y="156592"/>
                  </a:lnTo>
                  <a:lnTo>
                    <a:pt x="245146" y="148915"/>
                  </a:lnTo>
                  <a:lnTo>
                    <a:pt x="241739" y="138549"/>
                  </a:lnTo>
                  <a:lnTo>
                    <a:pt x="235474" y="128671"/>
                  </a:lnTo>
                  <a:lnTo>
                    <a:pt x="232065" y="118937"/>
                  </a:lnTo>
                  <a:lnTo>
                    <a:pt x="224726" y="109245"/>
                  </a:lnTo>
                  <a:lnTo>
                    <a:pt x="218822" y="102791"/>
                  </a:lnTo>
                  <a:lnTo>
                    <a:pt x="215743" y="100641"/>
                  </a:lnTo>
                  <a:lnTo>
                    <a:pt x="209456" y="98251"/>
                  </a:lnTo>
                  <a:lnTo>
                    <a:pt x="206274" y="95464"/>
                  </a:lnTo>
                  <a:lnTo>
                    <a:pt x="199874" y="86634"/>
                  </a:lnTo>
                  <a:lnTo>
                    <a:pt x="196661" y="83420"/>
                  </a:lnTo>
                  <a:lnTo>
                    <a:pt x="193445" y="81277"/>
                  </a:lnTo>
                  <a:lnTo>
                    <a:pt x="187006" y="77821"/>
                  </a:lnTo>
                  <a:lnTo>
                    <a:pt x="180561" y="72702"/>
                  </a:lnTo>
                  <a:lnTo>
                    <a:pt x="174113" y="66844"/>
                  </a:lnTo>
                  <a:lnTo>
                    <a:pt x="166590" y="60658"/>
                  </a:lnTo>
                  <a:lnTo>
                    <a:pt x="161574" y="57503"/>
                  </a:lnTo>
                  <a:lnTo>
                    <a:pt x="156080" y="54325"/>
                  </a:lnTo>
                  <a:lnTo>
                    <a:pt x="144244" y="47928"/>
                  </a:lnTo>
                  <a:lnTo>
                    <a:pt x="138078" y="44717"/>
                  </a:lnTo>
                  <a:lnTo>
                    <a:pt x="132892" y="42577"/>
                  </a:lnTo>
                  <a:lnTo>
                    <a:pt x="124264" y="40199"/>
                  </a:lnTo>
                  <a:lnTo>
                    <a:pt x="119383" y="40639"/>
                  </a:lnTo>
                  <a:lnTo>
                    <a:pt x="113980" y="42008"/>
                  </a:lnTo>
                  <a:lnTo>
                    <a:pt x="108228" y="43995"/>
                  </a:lnTo>
                  <a:lnTo>
                    <a:pt x="102244" y="45320"/>
                  </a:lnTo>
                  <a:lnTo>
                    <a:pt x="96104" y="46203"/>
                  </a:lnTo>
                  <a:lnTo>
                    <a:pt x="89862" y="46791"/>
                  </a:lnTo>
                  <a:lnTo>
                    <a:pt x="83550" y="48259"/>
                  </a:lnTo>
                  <a:lnTo>
                    <a:pt x="77193" y="50312"/>
                  </a:lnTo>
                  <a:lnTo>
                    <a:pt x="61815" y="56195"/>
                  </a:lnTo>
                  <a:lnTo>
                    <a:pt x="53979" y="59866"/>
                  </a:lnTo>
                  <a:lnTo>
                    <a:pt x="38681" y="6731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SMARTInkAnnotation383"/>
            <p:cNvSpPr/>
            <p:nvPr/>
          </p:nvSpPr>
          <p:spPr>
            <a:xfrm>
              <a:off x="725537" y="4976813"/>
              <a:ext cx="164456" cy="48368"/>
            </a:xfrm>
            <a:custGeom>
              <a:avLst/>
              <a:gdLst/>
              <a:ahLst/>
              <a:cxnLst/>
              <a:rect l="0" t="0" r="0" b="0"/>
              <a:pathLst>
                <a:path w="164456" h="48368">
                  <a:moveTo>
                    <a:pt x="0" y="0"/>
                  </a:moveTo>
                  <a:lnTo>
                    <a:pt x="0" y="5134"/>
                  </a:lnTo>
                  <a:lnTo>
                    <a:pt x="1075" y="6648"/>
                  </a:lnTo>
                  <a:lnTo>
                    <a:pt x="2866" y="7656"/>
                  </a:lnTo>
                  <a:lnTo>
                    <a:pt x="5136" y="8329"/>
                  </a:lnTo>
                  <a:lnTo>
                    <a:pt x="6648" y="9852"/>
                  </a:lnTo>
                  <a:lnTo>
                    <a:pt x="7657" y="11943"/>
                  </a:lnTo>
                  <a:lnTo>
                    <a:pt x="8329" y="14411"/>
                  </a:lnTo>
                  <a:lnTo>
                    <a:pt x="9852" y="16056"/>
                  </a:lnTo>
                  <a:lnTo>
                    <a:pt x="11943" y="17153"/>
                  </a:lnTo>
                  <a:lnTo>
                    <a:pt x="14411" y="17884"/>
                  </a:lnTo>
                  <a:lnTo>
                    <a:pt x="17131" y="19447"/>
                  </a:lnTo>
                  <a:lnTo>
                    <a:pt x="20020" y="21564"/>
                  </a:lnTo>
                  <a:lnTo>
                    <a:pt x="23021" y="24050"/>
                  </a:lnTo>
                  <a:lnTo>
                    <a:pt x="26096" y="25707"/>
                  </a:lnTo>
                  <a:lnTo>
                    <a:pt x="29221" y="26811"/>
                  </a:lnTo>
                  <a:lnTo>
                    <a:pt x="32379" y="27548"/>
                  </a:lnTo>
                  <a:lnTo>
                    <a:pt x="35559" y="28039"/>
                  </a:lnTo>
                  <a:lnTo>
                    <a:pt x="38754" y="28367"/>
                  </a:lnTo>
                  <a:lnTo>
                    <a:pt x="41959" y="28585"/>
                  </a:lnTo>
                  <a:lnTo>
                    <a:pt x="46246" y="29805"/>
                  </a:lnTo>
                  <a:lnTo>
                    <a:pt x="51253" y="31693"/>
                  </a:lnTo>
                  <a:lnTo>
                    <a:pt x="56741" y="34027"/>
                  </a:lnTo>
                  <a:lnTo>
                    <a:pt x="61475" y="35583"/>
                  </a:lnTo>
                  <a:lnTo>
                    <a:pt x="65705" y="36620"/>
                  </a:lnTo>
                  <a:lnTo>
                    <a:pt x="69600" y="37312"/>
                  </a:lnTo>
                  <a:lnTo>
                    <a:pt x="73272" y="38848"/>
                  </a:lnTo>
                  <a:lnTo>
                    <a:pt x="76795" y="40946"/>
                  </a:lnTo>
                  <a:lnTo>
                    <a:pt x="80218" y="43421"/>
                  </a:lnTo>
                  <a:lnTo>
                    <a:pt x="83575" y="45070"/>
                  </a:lnTo>
                  <a:lnTo>
                    <a:pt x="86888" y="46170"/>
                  </a:lnTo>
                  <a:lnTo>
                    <a:pt x="90171" y="46902"/>
                  </a:lnTo>
                  <a:lnTo>
                    <a:pt x="94510" y="47392"/>
                  </a:lnTo>
                  <a:lnTo>
                    <a:pt x="99552" y="47718"/>
                  </a:lnTo>
                  <a:lnTo>
                    <a:pt x="109813" y="48080"/>
                  </a:lnTo>
                  <a:lnTo>
                    <a:pt x="121632" y="48283"/>
                  </a:lnTo>
                  <a:lnTo>
                    <a:pt x="152860" y="48367"/>
                  </a:lnTo>
                  <a:lnTo>
                    <a:pt x="154575" y="47293"/>
                  </a:lnTo>
                  <a:lnTo>
                    <a:pt x="156794" y="45502"/>
                  </a:lnTo>
                  <a:lnTo>
                    <a:pt x="164455" y="38695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SMARTInkAnnotation384"/>
            <p:cNvSpPr/>
            <p:nvPr/>
          </p:nvSpPr>
          <p:spPr>
            <a:xfrm>
              <a:off x="744886" y="4910441"/>
              <a:ext cx="145107" cy="56699"/>
            </a:xfrm>
            <a:custGeom>
              <a:avLst/>
              <a:gdLst/>
              <a:ahLst/>
              <a:cxnLst/>
              <a:rect l="0" t="0" r="0" b="0"/>
              <a:pathLst>
                <a:path w="145107" h="56699">
                  <a:moveTo>
                    <a:pt x="9672" y="47024"/>
                  </a:moveTo>
                  <a:lnTo>
                    <a:pt x="9672" y="41451"/>
                  </a:lnTo>
                  <a:lnTo>
                    <a:pt x="9672" y="43830"/>
                  </a:lnTo>
                  <a:lnTo>
                    <a:pt x="8598" y="44895"/>
                  </a:lnTo>
                  <a:lnTo>
                    <a:pt x="6806" y="45605"/>
                  </a:lnTo>
                  <a:lnTo>
                    <a:pt x="4537" y="46078"/>
                  </a:lnTo>
                  <a:lnTo>
                    <a:pt x="3024" y="45318"/>
                  </a:lnTo>
                  <a:lnTo>
                    <a:pt x="2016" y="43737"/>
                  </a:lnTo>
                  <a:lnTo>
                    <a:pt x="397" y="38612"/>
                  </a:lnTo>
                  <a:lnTo>
                    <a:pt x="264" y="37116"/>
                  </a:lnTo>
                  <a:lnTo>
                    <a:pt x="176" y="35044"/>
                  </a:lnTo>
                  <a:lnTo>
                    <a:pt x="77" y="29876"/>
                  </a:lnTo>
                  <a:lnTo>
                    <a:pt x="0" y="8883"/>
                  </a:lnTo>
                  <a:lnTo>
                    <a:pt x="2865" y="8575"/>
                  </a:lnTo>
                  <a:lnTo>
                    <a:pt x="8328" y="8377"/>
                  </a:lnTo>
                  <a:lnTo>
                    <a:pt x="23019" y="8332"/>
                  </a:lnTo>
                  <a:lnTo>
                    <a:pt x="26094" y="7256"/>
                  </a:lnTo>
                  <a:lnTo>
                    <a:pt x="29219" y="5464"/>
                  </a:lnTo>
                  <a:lnTo>
                    <a:pt x="32378" y="3194"/>
                  </a:lnTo>
                  <a:lnTo>
                    <a:pt x="35558" y="1681"/>
                  </a:lnTo>
                  <a:lnTo>
                    <a:pt x="38753" y="672"/>
                  </a:lnTo>
                  <a:lnTo>
                    <a:pt x="41958" y="0"/>
                  </a:lnTo>
                  <a:lnTo>
                    <a:pt x="45169" y="626"/>
                  </a:lnTo>
                  <a:lnTo>
                    <a:pt x="48385" y="2119"/>
                  </a:lnTo>
                  <a:lnTo>
                    <a:pt x="51604" y="4188"/>
                  </a:lnTo>
                  <a:lnTo>
                    <a:pt x="54825" y="5569"/>
                  </a:lnTo>
                  <a:lnTo>
                    <a:pt x="58047" y="6489"/>
                  </a:lnTo>
                  <a:lnTo>
                    <a:pt x="61270" y="7101"/>
                  </a:lnTo>
                  <a:lnTo>
                    <a:pt x="64493" y="7511"/>
                  </a:lnTo>
                  <a:lnTo>
                    <a:pt x="67717" y="7783"/>
                  </a:lnTo>
                  <a:lnTo>
                    <a:pt x="70941" y="7965"/>
                  </a:lnTo>
                  <a:lnTo>
                    <a:pt x="77390" y="8167"/>
                  </a:lnTo>
                  <a:lnTo>
                    <a:pt x="90288" y="8296"/>
                  </a:lnTo>
                  <a:lnTo>
                    <a:pt x="93512" y="9382"/>
                  </a:lnTo>
                  <a:lnTo>
                    <a:pt x="96737" y="11180"/>
                  </a:lnTo>
                  <a:lnTo>
                    <a:pt x="99962" y="13454"/>
                  </a:lnTo>
                  <a:lnTo>
                    <a:pt x="103186" y="14970"/>
                  </a:lnTo>
                  <a:lnTo>
                    <a:pt x="106411" y="15981"/>
                  </a:lnTo>
                  <a:lnTo>
                    <a:pt x="114174" y="17603"/>
                  </a:lnTo>
                  <a:lnTo>
                    <a:pt x="115886" y="18811"/>
                  </a:lnTo>
                  <a:lnTo>
                    <a:pt x="118102" y="20691"/>
                  </a:lnTo>
                  <a:lnTo>
                    <a:pt x="120654" y="23019"/>
                  </a:lnTo>
                  <a:lnTo>
                    <a:pt x="123430" y="24572"/>
                  </a:lnTo>
                  <a:lnTo>
                    <a:pt x="126356" y="25607"/>
                  </a:lnTo>
                  <a:lnTo>
                    <a:pt x="129382" y="26296"/>
                  </a:lnTo>
                  <a:lnTo>
                    <a:pt x="131398" y="27831"/>
                  </a:lnTo>
                  <a:lnTo>
                    <a:pt x="132743" y="29929"/>
                  </a:lnTo>
                  <a:lnTo>
                    <a:pt x="133640" y="32403"/>
                  </a:lnTo>
                  <a:lnTo>
                    <a:pt x="134237" y="35127"/>
                  </a:lnTo>
                  <a:lnTo>
                    <a:pt x="134636" y="38018"/>
                  </a:lnTo>
                  <a:lnTo>
                    <a:pt x="134901" y="41020"/>
                  </a:lnTo>
                  <a:lnTo>
                    <a:pt x="136153" y="43021"/>
                  </a:lnTo>
                  <a:lnTo>
                    <a:pt x="138063" y="44356"/>
                  </a:lnTo>
                  <a:lnTo>
                    <a:pt x="143715" y="46497"/>
                  </a:lnTo>
                  <a:lnTo>
                    <a:pt x="144179" y="47747"/>
                  </a:lnTo>
                  <a:lnTo>
                    <a:pt x="144488" y="49656"/>
                  </a:lnTo>
                  <a:lnTo>
                    <a:pt x="145106" y="56698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0" name="SMARTInkAnnotation385"/>
            <p:cNvSpPr/>
            <p:nvPr/>
          </p:nvSpPr>
          <p:spPr>
            <a:xfrm>
              <a:off x="377279" y="4957469"/>
              <a:ext cx="174094" cy="222495"/>
            </a:xfrm>
            <a:custGeom>
              <a:avLst/>
              <a:gdLst/>
              <a:ahLst/>
              <a:cxnLst/>
              <a:rect l="0" t="0" r="0" b="0"/>
              <a:pathLst>
                <a:path w="174094" h="222495">
                  <a:moveTo>
                    <a:pt x="0" y="38691"/>
                  </a:moveTo>
                  <a:lnTo>
                    <a:pt x="8329" y="30362"/>
                  </a:lnTo>
                  <a:lnTo>
                    <a:pt x="9076" y="26748"/>
                  </a:lnTo>
                  <a:lnTo>
                    <a:pt x="9673" y="19355"/>
                  </a:lnTo>
                  <a:lnTo>
                    <a:pt x="27642" y="19344"/>
                  </a:lnTo>
                  <a:lnTo>
                    <a:pt x="31275" y="16478"/>
                  </a:lnTo>
                  <a:lnTo>
                    <a:pt x="36472" y="11621"/>
                  </a:lnTo>
                  <a:lnTo>
                    <a:pt x="42365" y="5879"/>
                  </a:lnTo>
                  <a:lnTo>
                    <a:pt x="45441" y="3918"/>
                  </a:lnTo>
                  <a:lnTo>
                    <a:pt x="48567" y="2610"/>
                  </a:lnTo>
                  <a:lnTo>
                    <a:pt x="51726" y="1739"/>
                  </a:lnTo>
                  <a:lnTo>
                    <a:pt x="54907" y="1158"/>
                  </a:lnTo>
                  <a:lnTo>
                    <a:pt x="58102" y="771"/>
                  </a:lnTo>
                  <a:lnTo>
                    <a:pt x="65818" y="149"/>
                  </a:lnTo>
                  <a:lnTo>
                    <a:pt x="69739" y="64"/>
                  </a:lnTo>
                  <a:lnTo>
                    <a:pt x="90408" y="0"/>
                  </a:lnTo>
                  <a:lnTo>
                    <a:pt x="92518" y="1074"/>
                  </a:lnTo>
                  <a:lnTo>
                    <a:pt x="93925" y="2864"/>
                  </a:lnTo>
                  <a:lnTo>
                    <a:pt x="96183" y="8325"/>
                  </a:lnTo>
                  <a:lnTo>
                    <a:pt x="97443" y="8774"/>
                  </a:lnTo>
                  <a:lnTo>
                    <a:pt x="101709" y="9272"/>
                  </a:lnTo>
                  <a:lnTo>
                    <a:pt x="103277" y="10479"/>
                  </a:lnTo>
                  <a:lnTo>
                    <a:pt x="104322" y="12359"/>
                  </a:lnTo>
                  <a:lnTo>
                    <a:pt x="105483" y="17314"/>
                  </a:lnTo>
                  <a:lnTo>
                    <a:pt x="105999" y="23099"/>
                  </a:lnTo>
                  <a:lnTo>
                    <a:pt x="106137" y="27222"/>
                  </a:lnTo>
                  <a:lnTo>
                    <a:pt x="106376" y="50292"/>
                  </a:lnTo>
                  <a:lnTo>
                    <a:pt x="105313" y="53949"/>
                  </a:lnTo>
                  <a:lnTo>
                    <a:pt x="101266" y="60879"/>
                  </a:lnTo>
                  <a:lnTo>
                    <a:pt x="98751" y="67541"/>
                  </a:lnTo>
                  <a:lnTo>
                    <a:pt x="97633" y="74086"/>
                  </a:lnTo>
                  <a:lnTo>
                    <a:pt x="97136" y="80577"/>
                  </a:lnTo>
                  <a:lnTo>
                    <a:pt x="96817" y="86855"/>
                  </a:lnTo>
                  <a:lnTo>
                    <a:pt x="96749" y="95221"/>
                  </a:lnTo>
                  <a:lnTo>
                    <a:pt x="97820" y="95725"/>
                  </a:lnTo>
                  <a:lnTo>
                    <a:pt x="101877" y="96286"/>
                  </a:lnTo>
                  <a:lnTo>
                    <a:pt x="107222" y="96708"/>
                  </a:lnTo>
                  <a:lnTo>
                    <a:pt x="120813" y="96733"/>
                  </a:lnTo>
                  <a:lnTo>
                    <a:pt x="122462" y="97808"/>
                  </a:lnTo>
                  <a:lnTo>
                    <a:pt x="123561" y="99599"/>
                  </a:lnTo>
                  <a:lnTo>
                    <a:pt x="124294" y="101869"/>
                  </a:lnTo>
                  <a:lnTo>
                    <a:pt x="125858" y="103382"/>
                  </a:lnTo>
                  <a:lnTo>
                    <a:pt x="127975" y="104391"/>
                  </a:lnTo>
                  <a:lnTo>
                    <a:pt x="133194" y="105511"/>
                  </a:lnTo>
                  <a:lnTo>
                    <a:pt x="136090" y="105810"/>
                  </a:lnTo>
                  <a:lnTo>
                    <a:pt x="143326" y="106290"/>
                  </a:lnTo>
                  <a:lnTo>
                    <a:pt x="147182" y="106356"/>
                  </a:lnTo>
                  <a:lnTo>
                    <a:pt x="162666" y="106405"/>
                  </a:lnTo>
                  <a:lnTo>
                    <a:pt x="163262" y="107481"/>
                  </a:lnTo>
                  <a:lnTo>
                    <a:pt x="163925" y="111543"/>
                  </a:lnTo>
                  <a:lnTo>
                    <a:pt x="165177" y="113056"/>
                  </a:lnTo>
                  <a:lnTo>
                    <a:pt x="167086" y="114064"/>
                  </a:lnTo>
                  <a:lnTo>
                    <a:pt x="169434" y="114737"/>
                  </a:lnTo>
                  <a:lnTo>
                    <a:pt x="170999" y="116260"/>
                  </a:lnTo>
                  <a:lnTo>
                    <a:pt x="172042" y="118350"/>
                  </a:lnTo>
                  <a:lnTo>
                    <a:pt x="173717" y="124293"/>
                  </a:lnTo>
                  <a:lnTo>
                    <a:pt x="174007" y="130458"/>
                  </a:lnTo>
                  <a:lnTo>
                    <a:pt x="174093" y="139092"/>
                  </a:lnTo>
                  <a:lnTo>
                    <a:pt x="173030" y="143245"/>
                  </a:lnTo>
                  <a:lnTo>
                    <a:pt x="171247" y="148164"/>
                  </a:lnTo>
                  <a:lnTo>
                    <a:pt x="168983" y="153593"/>
                  </a:lnTo>
                  <a:lnTo>
                    <a:pt x="167474" y="158287"/>
                  </a:lnTo>
                  <a:lnTo>
                    <a:pt x="166467" y="162492"/>
                  </a:lnTo>
                  <a:lnTo>
                    <a:pt x="165797" y="166369"/>
                  </a:lnTo>
                  <a:lnTo>
                    <a:pt x="164275" y="170030"/>
                  </a:lnTo>
                  <a:lnTo>
                    <a:pt x="159717" y="176963"/>
                  </a:lnTo>
                  <a:lnTo>
                    <a:pt x="156997" y="180316"/>
                  </a:lnTo>
                  <a:lnTo>
                    <a:pt x="154109" y="183626"/>
                  </a:lnTo>
                  <a:lnTo>
                    <a:pt x="151108" y="186908"/>
                  </a:lnTo>
                  <a:lnTo>
                    <a:pt x="149108" y="190171"/>
                  </a:lnTo>
                  <a:lnTo>
                    <a:pt x="146886" y="196663"/>
                  </a:lnTo>
                  <a:lnTo>
                    <a:pt x="143031" y="203131"/>
                  </a:lnTo>
                  <a:lnTo>
                    <a:pt x="136934" y="210907"/>
                  </a:lnTo>
                  <a:lnTo>
                    <a:pt x="133234" y="214836"/>
                  </a:lnTo>
                  <a:lnTo>
                    <a:pt x="127236" y="220981"/>
                  </a:lnTo>
                  <a:lnTo>
                    <a:pt x="125669" y="221485"/>
                  </a:lnTo>
                  <a:lnTo>
                    <a:pt x="121062" y="222046"/>
                  </a:lnTo>
                  <a:lnTo>
                    <a:pt x="116086" y="222494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1" name="SMARTInkAnnotation386"/>
            <p:cNvSpPr/>
            <p:nvPr/>
          </p:nvSpPr>
          <p:spPr>
            <a:xfrm>
              <a:off x="532061" y="4957500"/>
              <a:ext cx="77388" cy="96653"/>
            </a:xfrm>
            <a:custGeom>
              <a:avLst/>
              <a:gdLst/>
              <a:ahLst/>
              <a:cxnLst/>
              <a:rect l="0" t="0" r="0" b="0"/>
              <a:pathLst>
                <a:path w="77388" h="96653">
                  <a:moveTo>
                    <a:pt x="19347" y="19313"/>
                  </a:moveTo>
                  <a:lnTo>
                    <a:pt x="10072" y="19313"/>
                  </a:lnTo>
                  <a:lnTo>
                    <a:pt x="9850" y="22179"/>
                  </a:lnTo>
                  <a:lnTo>
                    <a:pt x="9708" y="27642"/>
                  </a:lnTo>
                  <a:lnTo>
                    <a:pt x="9674" y="69601"/>
                  </a:lnTo>
                  <a:lnTo>
                    <a:pt x="10748" y="73261"/>
                  </a:lnTo>
                  <a:lnTo>
                    <a:pt x="12540" y="76776"/>
                  </a:lnTo>
                  <a:lnTo>
                    <a:pt x="14809" y="80194"/>
                  </a:lnTo>
                  <a:lnTo>
                    <a:pt x="16322" y="83547"/>
                  </a:lnTo>
                  <a:lnTo>
                    <a:pt x="17330" y="86858"/>
                  </a:lnTo>
                  <a:lnTo>
                    <a:pt x="18949" y="94758"/>
                  </a:lnTo>
                  <a:lnTo>
                    <a:pt x="20156" y="95407"/>
                  </a:lnTo>
                  <a:lnTo>
                    <a:pt x="22036" y="95839"/>
                  </a:lnTo>
                  <a:lnTo>
                    <a:pt x="28612" y="96652"/>
                  </a:lnTo>
                  <a:lnTo>
                    <a:pt x="29823" y="95594"/>
                  </a:lnTo>
                  <a:lnTo>
                    <a:pt x="37314" y="88370"/>
                  </a:lnTo>
                  <a:lnTo>
                    <a:pt x="43421" y="82291"/>
                  </a:lnTo>
                  <a:lnTo>
                    <a:pt x="46145" y="80646"/>
                  </a:lnTo>
                  <a:lnTo>
                    <a:pt x="49036" y="79550"/>
                  </a:lnTo>
                  <a:lnTo>
                    <a:pt x="52038" y="78818"/>
                  </a:lnTo>
                  <a:lnTo>
                    <a:pt x="54040" y="77256"/>
                  </a:lnTo>
                  <a:lnTo>
                    <a:pt x="55374" y="75139"/>
                  </a:lnTo>
                  <a:lnTo>
                    <a:pt x="57515" y="69155"/>
                  </a:lnTo>
                  <a:lnTo>
                    <a:pt x="58766" y="68664"/>
                  </a:lnTo>
                  <a:lnTo>
                    <a:pt x="60675" y="68336"/>
                  </a:lnTo>
                  <a:lnTo>
                    <a:pt x="63022" y="68118"/>
                  </a:lnTo>
                  <a:lnTo>
                    <a:pt x="64587" y="66898"/>
                  </a:lnTo>
                  <a:lnTo>
                    <a:pt x="65630" y="65009"/>
                  </a:lnTo>
                  <a:lnTo>
                    <a:pt x="66325" y="62675"/>
                  </a:lnTo>
                  <a:lnTo>
                    <a:pt x="66789" y="60045"/>
                  </a:lnTo>
                  <a:lnTo>
                    <a:pt x="67098" y="57216"/>
                  </a:lnTo>
                  <a:lnTo>
                    <a:pt x="67594" y="50088"/>
                  </a:lnTo>
                  <a:lnTo>
                    <a:pt x="68710" y="48429"/>
                  </a:lnTo>
                  <a:lnTo>
                    <a:pt x="70528" y="46247"/>
                  </a:lnTo>
                  <a:lnTo>
                    <a:pt x="76035" y="40159"/>
                  </a:lnTo>
                  <a:lnTo>
                    <a:pt x="76487" y="38585"/>
                  </a:lnTo>
                  <a:lnTo>
                    <a:pt x="76788" y="36460"/>
                  </a:lnTo>
                  <a:lnTo>
                    <a:pt x="76989" y="33969"/>
                  </a:lnTo>
                  <a:lnTo>
                    <a:pt x="77122" y="31233"/>
                  </a:lnTo>
                  <a:lnTo>
                    <a:pt x="77271" y="25327"/>
                  </a:lnTo>
                  <a:lnTo>
                    <a:pt x="77387" y="10194"/>
                  </a:lnTo>
                  <a:lnTo>
                    <a:pt x="76313" y="10009"/>
                  </a:lnTo>
                  <a:lnTo>
                    <a:pt x="74522" y="9886"/>
                  </a:lnTo>
                  <a:lnTo>
                    <a:pt x="69061" y="9687"/>
                  </a:lnTo>
                  <a:lnTo>
                    <a:pt x="68613" y="8596"/>
                  </a:lnTo>
                  <a:lnTo>
                    <a:pt x="68314" y="6794"/>
                  </a:lnTo>
                  <a:lnTo>
                    <a:pt x="68115" y="4518"/>
                  </a:lnTo>
                  <a:lnTo>
                    <a:pt x="66907" y="3000"/>
                  </a:lnTo>
                  <a:lnTo>
                    <a:pt x="65027" y="1988"/>
                  </a:lnTo>
                  <a:lnTo>
                    <a:pt x="59422" y="364"/>
                  </a:lnTo>
                  <a:lnTo>
                    <a:pt x="57887" y="231"/>
                  </a:lnTo>
                  <a:lnTo>
                    <a:pt x="55789" y="142"/>
                  </a:lnTo>
                  <a:lnTo>
                    <a:pt x="50592" y="44"/>
                  </a:lnTo>
                  <a:lnTo>
                    <a:pt x="44699" y="0"/>
                  </a:lnTo>
                  <a:lnTo>
                    <a:pt x="41623" y="1063"/>
                  </a:lnTo>
                  <a:lnTo>
                    <a:pt x="38497" y="2847"/>
                  </a:lnTo>
                  <a:lnTo>
                    <a:pt x="30893" y="8297"/>
                  </a:lnTo>
                  <a:lnTo>
                    <a:pt x="29194" y="8744"/>
                  </a:lnTo>
                  <a:lnTo>
                    <a:pt x="26987" y="9042"/>
                  </a:lnTo>
                  <a:lnTo>
                    <a:pt x="24440" y="9241"/>
                  </a:lnTo>
                  <a:lnTo>
                    <a:pt x="21668" y="10449"/>
                  </a:lnTo>
                  <a:lnTo>
                    <a:pt x="18744" y="12329"/>
                  </a:lnTo>
                  <a:lnTo>
                    <a:pt x="15721" y="14656"/>
                  </a:lnTo>
                  <a:lnTo>
                    <a:pt x="12630" y="16208"/>
                  </a:lnTo>
                  <a:lnTo>
                    <a:pt x="9495" y="17243"/>
                  </a:lnTo>
                  <a:lnTo>
                    <a:pt x="1875" y="18904"/>
                  </a:lnTo>
                  <a:lnTo>
                    <a:pt x="1250" y="20115"/>
                  </a:lnTo>
                  <a:lnTo>
                    <a:pt x="833" y="21997"/>
                  </a:lnTo>
                  <a:lnTo>
                    <a:pt x="0" y="2898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2" name="SMARTInkAnnotation387"/>
            <p:cNvSpPr/>
            <p:nvPr/>
          </p:nvSpPr>
          <p:spPr>
            <a:xfrm>
              <a:off x="6916787" y="5286376"/>
              <a:ext cx="48370" cy="29021"/>
            </a:xfrm>
            <a:custGeom>
              <a:avLst/>
              <a:gdLst/>
              <a:ahLst/>
              <a:cxnLst/>
              <a:rect l="0" t="0" r="0" b="0"/>
              <a:pathLst>
                <a:path w="48370" h="29021">
                  <a:moveTo>
                    <a:pt x="48369" y="9673"/>
                  </a:moveTo>
                  <a:lnTo>
                    <a:pt x="43234" y="9673"/>
                  </a:lnTo>
                  <a:lnTo>
                    <a:pt x="41721" y="8598"/>
                  </a:lnTo>
                  <a:lnTo>
                    <a:pt x="40712" y="6807"/>
                  </a:lnTo>
                  <a:lnTo>
                    <a:pt x="38706" y="34"/>
                  </a:lnTo>
                  <a:lnTo>
                    <a:pt x="38696" y="1"/>
                  </a:lnTo>
                  <a:lnTo>
                    <a:pt x="33560" y="0"/>
                  </a:lnTo>
                  <a:lnTo>
                    <a:pt x="30973" y="1075"/>
                  </a:lnTo>
                  <a:lnTo>
                    <a:pt x="28173" y="2866"/>
                  </a:lnTo>
                  <a:lnTo>
                    <a:pt x="25231" y="5135"/>
                  </a:lnTo>
                  <a:lnTo>
                    <a:pt x="22195" y="7722"/>
                  </a:lnTo>
                  <a:lnTo>
                    <a:pt x="19097" y="10522"/>
                  </a:lnTo>
                  <a:lnTo>
                    <a:pt x="11535" y="17604"/>
                  </a:lnTo>
                  <a:lnTo>
                    <a:pt x="0" y="2902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3" name="SMARTInkAnnotation388"/>
            <p:cNvSpPr/>
            <p:nvPr/>
          </p:nvSpPr>
          <p:spPr>
            <a:xfrm>
              <a:off x="6773459" y="5305842"/>
              <a:ext cx="298110" cy="386823"/>
            </a:xfrm>
            <a:custGeom>
              <a:avLst/>
              <a:gdLst/>
              <a:ahLst/>
              <a:cxnLst/>
              <a:rect l="0" t="0" r="0" b="0"/>
              <a:pathLst>
                <a:path w="298110" h="386823">
                  <a:moveTo>
                    <a:pt x="65937" y="96619"/>
                  </a:moveTo>
                  <a:lnTo>
                    <a:pt x="65937" y="91484"/>
                  </a:lnTo>
                  <a:lnTo>
                    <a:pt x="64863" y="91046"/>
                  </a:lnTo>
                  <a:lnTo>
                    <a:pt x="63072" y="91829"/>
                  </a:lnTo>
                  <a:lnTo>
                    <a:pt x="56085" y="97063"/>
                  </a:lnTo>
                  <a:lnTo>
                    <a:pt x="48053" y="104865"/>
                  </a:lnTo>
                  <a:lnTo>
                    <a:pt x="28599" y="124284"/>
                  </a:lnTo>
                  <a:lnTo>
                    <a:pt x="27844" y="127904"/>
                  </a:lnTo>
                  <a:lnTo>
                    <a:pt x="27644" y="130374"/>
                  </a:lnTo>
                  <a:lnTo>
                    <a:pt x="26435" y="133096"/>
                  </a:lnTo>
                  <a:lnTo>
                    <a:pt x="22225" y="138987"/>
                  </a:lnTo>
                  <a:lnTo>
                    <a:pt x="20674" y="143137"/>
                  </a:lnTo>
                  <a:lnTo>
                    <a:pt x="18948" y="153481"/>
                  </a:lnTo>
                  <a:lnTo>
                    <a:pt x="15315" y="162378"/>
                  </a:lnTo>
                  <a:lnTo>
                    <a:pt x="10118" y="170990"/>
                  </a:lnTo>
                  <a:lnTo>
                    <a:pt x="4225" y="181983"/>
                  </a:lnTo>
                  <a:lnTo>
                    <a:pt x="889" y="194035"/>
                  </a:lnTo>
                  <a:lnTo>
                    <a:pt x="0" y="200258"/>
                  </a:lnTo>
                  <a:lnTo>
                    <a:pt x="482" y="206557"/>
                  </a:lnTo>
                  <a:lnTo>
                    <a:pt x="1878" y="212906"/>
                  </a:lnTo>
                  <a:lnTo>
                    <a:pt x="5220" y="224618"/>
                  </a:lnTo>
                  <a:lnTo>
                    <a:pt x="6706" y="233406"/>
                  </a:lnTo>
                  <a:lnTo>
                    <a:pt x="7366" y="243761"/>
                  </a:lnTo>
                  <a:lnTo>
                    <a:pt x="7660" y="255529"/>
                  </a:lnTo>
                  <a:lnTo>
                    <a:pt x="7864" y="286990"/>
                  </a:lnTo>
                  <a:lnTo>
                    <a:pt x="8949" y="292324"/>
                  </a:lnTo>
                  <a:lnTo>
                    <a:pt x="14537" y="304968"/>
                  </a:lnTo>
                  <a:lnTo>
                    <a:pt x="16221" y="312112"/>
                  </a:lnTo>
                  <a:lnTo>
                    <a:pt x="19836" y="318870"/>
                  </a:lnTo>
                  <a:lnTo>
                    <a:pt x="25025" y="326531"/>
                  </a:lnTo>
                  <a:lnTo>
                    <a:pt x="30915" y="337102"/>
                  </a:lnTo>
                  <a:lnTo>
                    <a:pt x="37115" y="346101"/>
                  </a:lnTo>
                  <a:lnTo>
                    <a:pt x="43454" y="353682"/>
                  </a:lnTo>
                  <a:lnTo>
                    <a:pt x="49854" y="360634"/>
                  </a:lnTo>
                  <a:lnTo>
                    <a:pt x="59147" y="367307"/>
                  </a:lnTo>
                  <a:lnTo>
                    <a:pt x="64635" y="370591"/>
                  </a:lnTo>
                  <a:lnTo>
                    <a:pt x="73600" y="374241"/>
                  </a:lnTo>
                  <a:lnTo>
                    <a:pt x="82241" y="376937"/>
                  </a:lnTo>
                  <a:lnTo>
                    <a:pt x="87556" y="379161"/>
                  </a:lnTo>
                  <a:lnTo>
                    <a:pt x="93247" y="381719"/>
                  </a:lnTo>
                  <a:lnTo>
                    <a:pt x="102438" y="384560"/>
                  </a:lnTo>
                  <a:lnTo>
                    <a:pt x="111182" y="385824"/>
                  </a:lnTo>
                  <a:lnTo>
                    <a:pt x="116523" y="386160"/>
                  </a:lnTo>
                  <a:lnTo>
                    <a:pt x="128190" y="386535"/>
                  </a:lnTo>
                  <a:lnTo>
                    <a:pt x="164911" y="386807"/>
                  </a:lnTo>
                  <a:lnTo>
                    <a:pt x="173701" y="386822"/>
                  </a:lnTo>
                  <a:lnTo>
                    <a:pt x="177551" y="385752"/>
                  </a:lnTo>
                  <a:lnTo>
                    <a:pt x="184693" y="381695"/>
                  </a:lnTo>
                  <a:lnTo>
                    <a:pt x="189178" y="380183"/>
                  </a:lnTo>
                  <a:lnTo>
                    <a:pt x="194317" y="379175"/>
                  </a:lnTo>
                  <a:lnTo>
                    <a:pt x="199893" y="378504"/>
                  </a:lnTo>
                  <a:lnTo>
                    <a:pt x="204685" y="376981"/>
                  </a:lnTo>
                  <a:lnTo>
                    <a:pt x="212877" y="372422"/>
                  </a:lnTo>
                  <a:lnTo>
                    <a:pt x="217640" y="369702"/>
                  </a:lnTo>
                  <a:lnTo>
                    <a:pt x="228666" y="363814"/>
                  </a:lnTo>
                  <a:lnTo>
                    <a:pt x="234616" y="359663"/>
                  </a:lnTo>
                  <a:lnTo>
                    <a:pt x="240731" y="354747"/>
                  </a:lnTo>
                  <a:lnTo>
                    <a:pt x="246959" y="349319"/>
                  </a:lnTo>
                  <a:lnTo>
                    <a:pt x="256744" y="340423"/>
                  </a:lnTo>
                  <a:lnTo>
                    <a:pt x="264677" y="332886"/>
                  </a:lnTo>
                  <a:lnTo>
                    <a:pt x="296185" y="301690"/>
                  </a:lnTo>
                  <a:lnTo>
                    <a:pt x="296826" y="299975"/>
                  </a:lnTo>
                  <a:lnTo>
                    <a:pt x="297856" y="289499"/>
                  </a:lnTo>
                  <a:lnTo>
                    <a:pt x="298034" y="280245"/>
                  </a:lnTo>
                  <a:lnTo>
                    <a:pt x="298109" y="238501"/>
                  </a:lnTo>
                  <a:lnTo>
                    <a:pt x="297034" y="235276"/>
                  </a:lnTo>
                  <a:lnTo>
                    <a:pt x="292973" y="228828"/>
                  </a:lnTo>
                  <a:lnTo>
                    <a:pt x="290452" y="219512"/>
                  </a:lnTo>
                  <a:lnTo>
                    <a:pt x="289332" y="209281"/>
                  </a:lnTo>
                  <a:lnTo>
                    <a:pt x="288834" y="201151"/>
                  </a:lnTo>
                  <a:lnTo>
                    <a:pt x="285746" y="191088"/>
                  </a:lnTo>
                  <a:lnTo>
                    <a:pt x="281865" y="179451"/>
                  </a:lnTo>
                  <a:lnTo>
                    <a:pt x="280831" y="173337"/>
                  </a:lnTo>
                  <a:lnTo>
                    <a:pt x="279682" y="161887"/>
                  </a:lnTo>
                  <a:lnTo>
                    <a:pt x="279170" y="153215"/>
                  </a:lnTo>
                  <a:lnTo>
                    <a:pt x="276077" y="142912"/>
                  </a:lnTo>
                  <a:lnTo>
                    <a:pt x="272194" y="132242"/>
                  </a:lnTo>
                  <a:lnTo>
                    <a:pt x="270008" y="120192"/>
                  </a:lnTo>
                  <a:lnTo>
                    <a:pt x="269497" y="113187"/>
                  </a:lnTo>
                  <a:lnTo>
                    <a:pt x="266403" y="103624"/>
                  </a:lnTo>
                  <a:lnTo>
                    <a:pt x="262520" y="93283"/>
                  </a:lnTo>
                  <a:lnTo>
                    <a:pt x="260795" y="85104"/>
                  </a:lnTo>
                  <a:lnTo>
                    <a:pt x="257161" y="77887"/>
                  </a:lnTo>
                  <a:lnTo>
                    <a:pt x="254687" y="74457"/>
                  </a:lnTo>
                  <a:lnTo>
                    <a:pt x="251939" y="67780"/>
                  </a:lnTo>
                  <a:lnTo>
                    <a:pt x="251206" y="64494"/>
                  </a:lnTo>
                  <a:lnTo>
                    <a:pt x="247526" y="57978"/>
                  </a:lnTo>
                  <a:lnTo>
                    <a:pt x="245039" y="54735"/>
                  </a:lnTo>
                  <a:lnTo>
                    <a:pt x="242276" y="48266"/>
                  </a:lnTo>
                  <a:lnTo>
                    <a:pt x="241539" y="45036"/>
                  </a:lnTo>
                  <a:lnTo>
                    <a:pt x="237854" y="38581"/>
                  </a:lnTo>
                  <a:lnTo>
                    <a:pt x="229737" y="28904"/>
                  </a:lnTo>
                  <a:lnTo>
                    <a:pt x="226731" y="25678"/>
                  </a:lnTo>
                  <a:lnTo>
                    <a:pt x="217658" y="19229"/>
                  </a:lnTo>
                  <a:lnTo>
                    <a:pt x="212229" y="16004"/>
                  </a:lnTo>
                  <a:lnTo>
                    <a:pt x="203331" y="12421"/>
                  </a:lnTo>
                  <a:lnTo>
                    <a:pt x="195792" y="10829"/>
                  </a:lnTo>
                  <a:lnTo>
                    <a:pt x="188859" y="10121"/>
                  </a:lnTo>
                  <a:lnTo>
                    <a:pt x="184431" y="9932"/>
                  </a:lnTo>
                  <a:lnTo>
                    <a:pt x="173777" y="9722"/>
                  </a:lnTo>
                  <a:lnTo>
                    <a:pt x="169003" y="8592"/>
                  </a:lnTo>
                  <a:lnTo>
                    <a:pt x="157146" y="2939"/>
                  </a:lnTo>
                  <a:lnTo>
                    <a:pt x="150185" y="1240"/>
                  </a:lnTo>
                  <a:lnTo>
                    <a:pt x="143509" y="485"/>
                  </a:lnTo>
                  <a:lnTo>
                    <a:pt x="135885" y="149"/>
                  </a:lnTo>
                  <a:lnTo>
                    <a:pt x="125330" y="0"/>
                  </a:lnTo>
                  <a:lnTo>
                    <a:pt x="119506" y="1035"/>
                  </a:lnTo>
                  <a:lnTo>
                    <a:pt x="113473" y="2800"/>
                  </a:lnTo>
                  <a:lnTo>
                    <a:pt x="107302" y="5051"/>
                  </a:lnTo>
                  <a:lnTo>
                    <a:pt x="101038" y="6553"/>
                  </a:lnTo>
                  <a:lnTo>
                    <a:pt x="94712" y="7553"/>
                  </a:lnTo>
                  <a:lnTo>
                    <a:pt x="79384" y="9159"/>
                  </a:lnTo>
                  <a:lnTo>
                    <a:pt x="71556" y="12245"/>
                  </a:lnTo>
                  <a:lnTo>
                    <a:pt x="56264" y="19228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4" name="SMARTInkAnnotation389"/>
            <p:cNvSpPr/>
            <p:nvPr/>
          </p:nvSpPr>
          <p:spPr>
            <a:xfrm>
              <a:off x="5078760" y="5508873"/>
              <a:ext cx="1" cy="9675"/>
            </a:xfrm>
            <a:custGeom>
              <a:avLst/>
              <a:gdLst/>
              <a:ahLst/>
              <a:cxnLst/>
              <a:rect l="0" t="0" r="0" b="0"/>
              <a:pathLst>
                <a:path w="1" h="9675">
                  <a:moveTo>
                    <a:pt x="0" y="9674"/>
                  </a:move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5" name="SMARTInkAnnotation390"/>
            <p:cNvSpPr/>
            <p:nvPr/>
          </p:nvSpPr>
          <p:spPr>
            <a:xfrm>
              <a:off x="4759523" y="5238006"/>
              <a:ext cx="522270" cy="511236"/>
            </a:xfrm>
            <a:custGeom>
              <a:avLst/>
              <a:gdLst/>
              <a:ahLst/>
              <a:cxnLst/>
              <a:rect l="0" t="0" r="0" b="0"/>
              <a:pathLst>
                <a:path w="522270" h="511236">
                  <a:moveTo>
                    <a:pt x="38696" y="77390"/>
                  </a:moveTo>
                  <a:lnTo>
                    <a:pt x="38696" y="67718"/>
                  </a:lnTo>
                  <a:lnTo>
                    <a:pt x="29420" y="67717"/>
                  </a:lnTo>
                  <a:lnTo>
                    <a:pt x="90293" y="67717"/>
                  </a:lnTo>
                  <a:lnTo>
                    <a:pt x="93516" y="66642"/>
                  </a:lnTo>
                  <a:lnTo>
                    <a:pt x="99964" y="62582"/>
                  </a:lnTo>
                  <a:lnTo>
                    <a:pt x="109279" y="60060"/>
                  </a:lnTo>
                  <a:lnTo>
                    <a:pt x="120585" y="57865"/>
                  </a:lnTo>
                  <a:lnTo>
                    <a:pt x="132776" y="53306"/>
                  </a:lnTo>
                  <a:lnTo>
                    <a:pt x="151470" y="48269"/>
                  </a:lnTo>
                  <a:lnTo>
                    <a:pt x="162625" y="43667"/>
                  </a:lnTo>
                  <a:lnTo>
                    <a:pt x="174749" y="40905"/>
                  </a:lnTo>
                  <a:lnTo>
                    <a:pt x="187303" y="39677"/>
                  </a:lnTo>
                  <a:lnTo>
                    <a:pt x="200049" y="39132"/>
                  </a:lnTo>
                  <a:lnTo>
                    <a:pt x="219310" y="38825"/>
                  </a:lnTo>
                  <a:lnTo>
                    <a:pt x="235055" y="35886"/>
                  </a:lnTo>
                  <a:lnTo>
                    <a:pt x="243768" y="33598"/>
                  </a:lnTo>
                  <a:lnTo>
                    <a:pt x="259182" y="28189"/>
                  </a:lnTo>
                  <a:lnTo>
                    <a:pt x="273198" y="23277"/>
                  </a:lnTo>
                  <a:lnTo>
                    <a:pt x="286593" y="21094"/>
                  </a:lnTo>
                  <a:lnTo>
                    <a:pt x="302579" y="20124"/>
                  </a:lnTo>
                  <a:lnTo>
                    <a:pt x="311356" y="19865"/>
                  </a:lnTo>
                  <a:lnTo>
                    <a:pt x="326841" y="16711"/>
                  </a:lnTo>
                  <a:lnTo>
                    <a:pt x="339814" y="12801"/>
                  </a:lnTo>
                  <a:lnTo>
                    <a:pt x="354236" y="10601"/>
                  </a:lnTo>
                  <a:lnTo>
                    <a:pt x="365605" y="10085"/>
                  </a:lnTo>
                  <a:lnTo>
                    <a:pt x="378956" y="9796"/>
                  </a:lnTo>
                  <a:lnTo>
                    <a:pt x="408045" y="9684"/>
                  </a:lnTo>
                  <a:lnTo>
                    <a:pt x="410688" y="10756"/>
                  </a:lnTo>
                  <a:lnTo>
                    <a:pt x="412451" y="12545"/>
                  </a:lnTo>
                  <a:lnTo>
                    <a:pt x="413626" y="14812"/>
                  </a:lnTo>
                  <a:lnTo>
                    <a:pt x="415484" y="16324"/>
                  </a:lnTo>
                  <a:lnTo>
                    <a:pt x="417797" y="17332"/>
                  </a:lnTo>
                  <a:lnTo>
                    <a:pt x="420415" y="18004"/>
                  </a:lnTo>
                  <a:lnTo>
                    <a:pt x="426189" y="21617"/>
                  </a:lnTo>
                  <a:lnTo>
                    <a:pt x="429234" y="24085"/>
                  </a:lnTo>
                  <a:lnTo>
                    <a:pt x="431263" y="26806"/>
                  </a:lnTo>
                  <a:lnTo>
                    <a:pt x="435195" y="35769"/>
                  </a:lnTo>
                  <a:lnTo>
                    <a:pt x="441615" y="45233"/>
                  </a:lnTo>
                  <a:lnTo>
                    <a:pt x="445069" y="54845"/>
                  </a:lnTo>
                  <a:lnTo>
                    <a:pt x="449687" y="61279"/>
                  </a:lnTo>
                  <a:lnTo>
                    <a:pt x="451348" y="65575"/>
                  </a:lnTo>
                  <a:lnTo>
                    <a:pt x="453194" y="76080"/>
                  </a:lnTo>
                  <a:lnTo>
                    <a:pt x="454015" y="87915"/>
                  </a:lnTo>
                  <a:lnTo>
                    <a:pt x="454379" y="100341"/>
                  </a:lnTo>
                  <a:lnTo>
                    <a:pt x="454653" y="145129"/>
                  </a:lnTo>
                  <a:lnTo>
                    <a:pt x="455737" y="159090"/>
                  </a:lnTo>
                  <a:lnTo>
                    <a:pt x="457532" y="167328"/>
                  </a:lnTo>
                  <a:lnTo>
                    <a:pt x="459803" y="176044"/>
                  </a:lnTo>
                  <a:lnTo>
                    <a:pt x="462326" y="191462"/>
                  </a:lnTo>
                  <a:lnTo>
                    <a:pt x="463447" y="206554"/>
                  </a:lnTo>
                  <a:lnTo>
                    <a:pt x="463945" y="224011"/>
                  </a:lnTo>
                  <a:lnTo>
                    <a:pt x="465153" y="233180"/>
                  </a:lnTo>
                  <a:lnTo>
                    <a:pt x="467034" y="242518"/>
                  </a:lnTo>
                  <a:lnTo>
                    <a:pt x="469362" y="251967"/>
                  </a:lnTo>
                  <a:lnTo>
                    <a:pt x="470914" y="260417"/>
                  </a:lnTo>
                  <a:lnTo>
                    <a:pt x="472638" y="275538"/>
                  </a:lnTo>
                  <a:lnTo>
                    <a:pt x="476271" y="289424"/>
                  </a:lnTo>
                  <a:lnTo>
                    <a:pt x="481469" y="302762"/>
                  </a:lnTo>
                  <a:lnTo>
                    <a:pt x="487361" y="315855"/>
                  </a:lnTo>
                  <a:lnTo>
                    <a:pt x="491587" y="330178"/>
                  </a:lnTo>
                  <a:lnTo>
                    <a:pt x="495442" y="340580"/>
                  </a:lnTo>
                  <a:lnTo>
                    <a:pt x="501539" y="354504"/>
                  </a:lnTo>
                  <a:lnTo>
                    <a:pt x="509391" y="364978"/>
                  </a:lnTo>
                  <a:lnTo>
                    <a:pt x="511237" y="371095"/>
                  </a:lnTo>
                  <a:lnTo>
                    <a:pt x="512519" y="386988"/>
                  </a:lnTo>
                  <a:lnTo>
                    <a:pt x="512584" y="390201"/>
                  </a:lnTo>
                  <a:lnTo>
                    <a:pt x="513702" y="392343"/>
                  </a:lnTo>
                  <a:lnTo>
                    <a:pt x="515522" y="393771"/>
                  </a:lnTo>
                  <a:lnTo>
                    <a:pt x="517811" y="394723"/>
                  </a:lnTo>
                  <a:lnTo>
                    <a:pt x="519337" y="396432"/>
                  </a:lnTo>
                  <a:lnTo>
                    <a:pt x="520353" y="398646"/>
                  </a:lnTo>
                  <a:lnTo>
                    <a:pt x="521483" y="403974"/>
                  </a:lnTo>
                  <a:lnTo>
                    <a:pt x="522269" y="414182"/>
                  </a:lnTo>
                  <a:lnTo>
                    <a:pt x="519468" y="418044"/>
                  </a:lnTo>
                  <a:lnTo>
                    <a:pt x="517217" y="420579"/>
                  </a:lnTo>
                  <a:lnTo>
                    <a:pt x="515715" y="423343"/>
                  </a:lnTo>
                  <a:lnTo>
                    <a:pt x="514048" y="429281"/>
                  </a:lnTo>
                  <a:lnTo>
                    <a:pt x="512528" y="431295"/>
                  </a:lnTo>
                  <a:lnTo>
                    <a:pt x="510440" y="432637"/>
                  </a:lnTo>
                  <a:lnTo>
                    <a:pt x="507973" y="433532"/>
                  </a:lnTo>
                  <a:lnTo>
                    <a:pt x="502366" y="437393"/>
                  </a:lnTo>
                  <a:lnTo>
                    <a:pt x="490008" y="448629"/>
                  </a:lnTo>
                  <a:lnTo>
                    <a:pt x="485753" y="450643"/>
                  </a:lnTo>
                  <a:lnTo>
                    <a:pt x="469493" y="454552"/>
                  </a:lnTo>
                  <a:lnTo>
                    <a:pt x="457317" y="459275"/>
                  </a:lnTo>
                  <a:lnTo>
                    <a:pt x="438632" y="464417"/>
                  </a:lnTo>
                  <a:lnTo>
                    <a:pt x="427478" y="469034"/>
                  </a:lnTo>
                  <a:lnTo>
                    <a:pt x="415355" y="474669"/>
                  </a:lnTo>
                  <a:lnTo>
                    <a:pt x="390056" y="487044"/>
                  </a:lnTo>
                  <a:lnTo>
                    <a:pt x="377225" y="490556"/>
                  </a:lnTo>
                  <a:lnTo>
                    <a:pt x="364357" y="493191"/>
                  </a:lnTo>
                  <a:lnTo>
                    <a:pt x="351472" y="497945"/>
                  </a:lnTo>
                  <a:lnTo>
                    <a:pt x="338580" y="500775"/>
                  </a:lnTo>
                  <a:lnTo>
                    <a:pt x="324609" y="503108"/>
                  </a:lnTo>
                  <a:lnTo>
                    <a:pt x="316369" y="505234"/>
                  </a:lnTo>
                  <a:lnTo>
                    <a:pt x="307651" y="507727"/>
                  </a:lnTo>
                  <a:lnTo>
                    <a:pt x="292232" y="510497"/>
                  </a:lnTo>
                  <a:lnTo>
                    <a:pt x="285110" y="511235"/>
                  </a:lnTo>
                  <a:lnTo>
                    <a:pt x="271465" y="509190"/>
                  </a:lnTo>
                  <a:lnTo>
                    <a:pt x="258235" y="505772"/>
                  </a:lnTo>
                  <a:lnTo>
                    <a:pt x="245189" y="504254"/>
                  </a:lnTo>
                  <a:lnTo>
                    <a:pt x="232225" y="503579"/>
                  </a:lnTo>
                  <a:lnTo>
                    <a:pt x="225758" y="503399"/>
                  </a:lnTo>
                  <a:lnTo>
                    <a:pt x="212841" y="500333"/>
                  </a:lnTo>
                  <a:lnTo>
                    <a:pt x="199934" y="496462"/>
                  </a:lnTo>
                  <a:lnTo>
                    <a:pt x="187031" y="494741"/>
                  </a:lnTo>
                  <a:lnTo>
                    <a:pt x="174131" y="493977"/>
                  </a:lnTo>
                  <a:lnTo>
                    <a:pt x="167681" y="493773"/>
                  </a:lnTo>
                  <a:lnTo>
                    <a:pt x="154782" y="490680"/>
                  </a:lnTo>
                  <a:lnTo>
                    <a:pt x="142958" y="485722"/>
                  </a:lnTo>
                  <a:lnTo>
                    <a:pt x="134121" y="479936"/>
                  </a:lnTo>
                  <a:lnTo>
                    <a:pt x="123743" y="476648"/>
                  </a:lnTo>
                  <a:lnTo>
                    <a:pt x="108681" y="474797"/>
                  </a:lnTo>
                  <a:lnTo>
                    <a:pt x="104701" y="474537"/>
                  </a:lnTo>
                  <a:lnTo>
                    <a:pt x="100972" y="473289"/>
                  </a:lnTo>
                  <a:lnTo>
                    <a:pt x="90588" y="467472"/>
                  </a:lnTo>
                  <a:lnTo>
                    <a:pt x="80704" y="464196"/>
                  </a:lnTo>
                  <a:lnTo>
                    <a:pt x="70968" y="457970"/>
                  </a:lnTo>
                  <a:lnTo>
                    <a:pt x="61276" y="454573"/>
                  </a:lnTo>
                  <a:lnTo>
                    <a:pt x="51597" y="448311"/>
                  </a:lnTo>
                  <a:lnTo>
                    <a:pt x="41921" y="444903"/>
                  </a:lnTo>
                  <a:lnTo>
                    <a:pt x="32247" y="438639"/>
                  </a:lnTo>
                  <a:lnTo>
                    <a:pt x="25797" y="436796"/>
                  </a:lnTo>
                  <a:lnTo>
                    <a:pt x="23648" y="435230"/>
                  </a:lnTo>
                  <a:lnTo>
                    <a:pt x="22214" y="433111"/>
                  </a:lnTo>
                  <a:lnTo>
                    <a:pt x="19914" y="427123"/>
                  </a:lnTo>
                  <a:lnTo>
                    <a:pt x="18651" y="426631"/>
                  </a:lnTo>
                  <a:lnTo>
                    <a:pt x="14381" y="426085"/>
                  </a:lnTo>
                  <a:lnTo>
                    <a:pt x="12812" y="424865"/>
                  </a:lnTo>
                  <a:lnTo>
                    <a:pt x="11766" y="422976"/>
                  </a:lnTo>
                  <a:lnTo>
                    <a:pt x="10087" y="417358"/>
                  </a:lnTo>
                  <a:lnTo>
                    <a:pt x="4661" y="411248"/>
                  </a:lnTo>
                  <a:lnTo>
                    <a:pt x="3108" y="408525"/>
                  </a:lnTo>
                  <a:lnTo>
                    <a:pt x="1381" y="402631"/>
                  </a:lnTo>
                  <a:lnTo>
                    <a:pt x="81" y="387126"/>
                  </a:lnTo>
                  <a:lnTo>
                    <a:pt x="0" y="286955"/>
                  </a:lnTo>
                  <a:lnTo>
                    <a:pt x="5136" y="272170"/>
                  </a:lnTo>
                  <a:lnTo>
                    <a:pt x="8329" y="259310"/>
                  </a:lnTo>
                  <a:lnTo>
                    <a:pt x="9408" y="245335"/>
                  </a:lnTo>
                  <a:lnTo>
                    <a:pt x="9622" y="232224"/>
                  </a:lnTo>
                  <a:lnTo>
                    <a:pt x="9664" y="214148"/>
                  </a:lnTo>
                  <a:lnTo>
                    <a:pt x="12536" y="202306"/>
                  </a:lnTo>
                  <a:lnTo>
                    <a:pt x="16320" y="189876"/>
                  </a:lnTo>
                  <a:lnTo>
                    <a:pt x="18002" y="177187"/>
                  </a:lnTo>
                  <a:lnTo>
                    <a:pt x="18949" y="163091"/>
                  </a:lnTo>
                  <a:lnTo>
                    <a:pt x="20157" y="159247"/>
                  </a:lnTo>
                  <a:lnTo>
                    <a:pt x="25918" y="148699"/>
                  </a:lnTo>
                  <a:lnTo>
                    <a:pt x="27642" y="142046"/>
                  </a:lnTo>
                  <a:lnTo>
                    <a:pt x="28613" y="127122"/>
                  </a:lnTo>
                  <a:lnTo>
                    <a:pt x="31706" y="115258"/>
                  </a:lnTo>
                  <a:lnTo>
                    <a:pt x="36664" y="101744"/>
                  </a:lnTo>
                  <a:lnTo>
                    <a:pt x="42451" y="84990"/>
                  </a:lnTo>
                  <a:lnTo>
                    <a:pt x="48605" y="69661"/>
                  </a:lnTo>
                  <a:lnTo>
                    <a:pt x="54923" y="55682"/>
                  </a:lnTo>
                  <a:lnTo>
                    <a:pt x="61315" y="42304"/>
                  </a:lnTo>
                  <a:lnTo>
                    <a:pt x="70955" y="27821"/>
                  </a:lnTo>
                  <a:lnTo>
                    <a:pt x="74531" y="20247"/>
                  </a:lnTo>
                  <a:lnTo>
                    <a:pt x="76826" y="11762"/>
                  </a:lnTo>
                  <a:lnTo>
                    <a:pt x="77391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6" name="SMARTInkAnnotation391"/>
            <p:cNvSpPr/>
            <p:nvPr/>
          </p:nvSpPr>
          <p:spPr>
            <a:xfrm>
              <a:off x="1151197" y="5286788"/>
              <a:ext cx="309422" cy="425236"/>
            </a:xfrm>
            <a:custGeom>
              <a:avLst/>
              <a:gdLst/>
              <a:ahLst/>
              <a:cxnLst/>
              <a:rect l="0" t="0" r="0" b="0"/>
              <a:pathLst>
                <a:path w="309422" h="425236">
                  <a:moveTo>
                    <a:pt x="29010" y="241433"/>
                  </a:moveTo>
                  <a:lnTo>
                    <a:pt x="29010" y="282141"/>
                  </a:lnTo>
                  <a:lnTo>
                    <a:pt x="31876" y="292129"/>
                  </a:lnTo>
                  <a:lnTo>
                    <a:pt x="35658" y="303734"/>
                  </a:lnTo>
                  <a:lnTo>
                    <a:pt x="37339" y="316058"/>
                  </a:lnTo>
                  <a:lnTo>
                    <a:pt x="40953" y="328701"/>
                  </a:lnTo>
                  <a:lnTo>
                    <a:pt x="46141" y="340412"/>
                  </a:lnTo>
                  <a:lnTo>
                    <a:pt x="55106" y="353047"/>
                  </a:lnTo>
                  <a:lnTo>
                    <a:pt x="64569" y="363599"/>
                  </a:lnTo>
                  <a:lnTo>
                    <a:pt x="74181" y="373532"/>
                  </a:lnTo>
                  <a:lnTo>
                    <a:pt x="90281" y="389750"/>
                  </a:lnTo>
                  <a:lnTo>
                    <a:pt x="93505" y="391905"/>
                  </a:lnTo>
                  <a:lnTo>
                    <a:pt x="99952" y="394299"/>
                  </a:lnTo>
                  <a:lnTo>
                    <a:pt x="106401" y="395362"/>
                  </a:lnTo>
                  <a:lnTo>
                    <a:pt x="113925" y="395835"/>
                  </a:lnTo>
                  <a:lnTo>
                    <a:pt x="124435" y="396046"/>
                  </a:lnTo>
                  <a:lnTo>
                    <a:pt x="129172" y="395027"/>
                  </a:lnTo>
                  <a:lnTo>
                    <a:pt x="137302" y="391029"/>
                  </a:lnTo>
                  <a:lnTo>
                    <a:pt x="142050" y="389533"/>
                  </a:lnTo>
                  <a:lnTo>
                    <a:pt x="147365" y="388535"/>
                  </a:lnTo>
                  <a:lnTo>
                    <a:pt x="153058" y="387870"/>
                  </a:lnTo>
                  <a:lnTo>
                    <a:pt x="157928" y="386352"/>
                  </a:lnTo>
                  <a:lnTo>
                    <a:pt x="166206" y="381799"/>
                  </a:lnTo>
                  <a:lnTo>
                    <a:pt x="173467" y="376193"/>
                  </a:lnTo>
                  <a:lnTo>
                    <a:pt x="181353" y="370117"/>
                  </a:lnTo>
                  <a:lnTo>
                    <a:pt x="186465" y="366993"/>
                  </a:lnTo>
                  <a:lnTo>
                    <a:pt x="192023" y="363835"/>
                  </a:lnTo>
                  <a:lnTo>
                    <a:pt x="201065" y="354593"/>
                  </a:lnTo>
                  <a:lnTo>
                    <a:pt x="204981" y="349119"/>
                  </a:lnTo>
                  <a:lnTo>
                    <a:pt x="209741" y="344395"/>
                  </a:lnTo>
                  <a:lnTo>
                    <a:pt x="215064" y="340171"/>
                  </a:lnTo>
                  <a:lnTo>
                    <a:pt x="220763" y="336279"/>
                  </a:lnTo>
                  <a:lnTo>
                    <a:pt x="229961" y="329090"/>
                  </a:lnTo>
                  <a:lnTo>
                    <a:pt x="233919" y="325668"/>
                  </a:lnTo>
                  <a:lnTo>
                    <a:pt x="241183" y="316133"/>
                  </a:lnTo>
                  <a:lnTo>
                    <a:pt x="247994" y="305804"/>
                  </a:lnTo>
                  <a:lnTo>
                    <a:pt x="254604" y="297630"/>
                  </a:lnTo>
                  <a:lnTo>
                    <a:pt x="261125" y="287548"/>
                  </a:lnTo>
                  <a:lnTo>
                    <a:pt x="267606" y="275902"/>
                  </a:lnTo>
                  <a:lnTo>
                    <a:pt x="277297" y="257259"/>
                  </a:lnTo>
                  <a:lnTo>
                    <a:pt x="283751" y="244526"/>
                  </a:lnTo>
                  <a:lnTo>
                    <a:pt x="287336" y="231700"/>
                  </a:lnTo>
                  <a:lnTo>
                    <a:pt x="290004" y="218834"/>
                  </a:lnTo>
                  <a:lnTo>
                    <a:pt x="294772" y="205950"/>
                  </a:lnTo>
                  <a:lnTo>
                    <a:pt x="297608" y="193058"/>
                  </a:lnTo>
                  <a:lnTo>
                    <a:pt x="298365" y="186610"/>
                  </a:lnTo>
                  <a:lnTo>
                    <a:pt x="302071" y="176580"/>
                  </a:lnTo>
                  <a:lnTo>
                    <a:pt x="306227" y="168540"/>
                  </a:lnTo>
                  <a:lnTo>
                    <a:pt x="308074" y="161383"/>
                  </a:lnTo>
                  <a:lnTo>
                    <a:pt x="309113" y="151311"/>
                  </a:lnTo>
                  <a:lnTo>
                    <a:pt x="309421" y="141519"/>
                  </a:lnTo>
                  <a:lnTo>
                    <a:pt x="308389" y="138278"/>
                  </a:lnTo>
                  <a:lnTo>
                    <a:pt x="304377" y="131811"/>
                  </a:lnTo>
                  <a:lnTo>
                    <a:pt x="301877" y="122486"/>
                  </a:lnTo>
                  <a:lnTo>
                    <a:pt x="300766" y="111177"/>
                  </a:lnTo>
                  <a:lnTo>
                    <a:pt x="300272" y="98984"/>
                  </a:lnTo>
                  <a:lnTo>
                    <a:pt x="299066" y="93799"/>
                  </a:lnTo>
                  <a:lnTo>
                    <a:pt x="294859" y="85171"/>
                  </a:lnTo>
                  <a:lnTo>
                    <a:pt x="286540" y="74886"/>
                  </a:lnTo>
                  <a:lnTo>
                    <a:pt x="281312" y="69134"/>
                  </a:lnTo>
                  <a:lnTo>
                    <a:pt x="272636" y="57010"/>
                  </a:lnTo>
                  <a:lnTo>
                    <a:pt x="265198" y="45531"/>
                  </a:lnTo>
                  <a:lnTo>
                    <a:pt x="258309" y="36846"/>
                  </a:lnTo>
                  <a:lnTo>
                    <a:pt x="251664" y="29403"/>
                  </a:lnTo>
                  <a:lnTo>
                    <a:pt x="245128" y="22512"/>
                  </a:lnTo>
                  <a:lnTo>
                    <a:pt x="238640" y="15867"/>
                  </a:lnTo>
                  <a:lnTo>
                    <a:pt x="235406" y="13665"/>
                  </a:lnTo>
                  <a:lnTo>
                    <a:pt x="228945" y="11218"/>
                  </a:lnTo>
                  <a:lnTo>
                    <a:pt x="222491" y="10131"/>
                  </a:lnTo>
                  <a:lnTo>
                    <a:pt x="219265" y="9841"/>
                  </a:lnTo>
                  <a:lnTo>
                    <a:pt x="216039" y="8572"/>
                  </a:lnTo>
                  <a:lnTo>
                    <a:pt x="209589" y="4297"/>
                  </a:lnTo>
                  <a:lnTo>
                    <a:pt x="200273" y="1681"/>
                  </a:lnTo>
                  <a:lnTo>
                    <a:pt x="194779" y="983"/>
                  </a:lnTo>
                  <a:lnTo>
                    <a:pt x="185808" y="208"/>
                  </a:lnTo>
                  <a:lnTo>
                    <a:pt x="181912" y="0"/>
                  </a:lnTo>
                  <a:lnTo>
                    <a:pt x="177164" y="937"/>
                  </a:lnTo>
                  <a:lnTo>
                    <a:pt x="171849" y="2637"/>
                  </a:lnTo>
                  <a:lnTo>
                    <a:pt x="166156" y="4845"/>
                  </a:lnTo>
                  <a:lnTo>
                    <a:pt x="156964" y="7298"/>
                  </a:lnTo>
                  <a:lnTo>
                    <a:pt x="148221" y="9463"/>
                  </a:lnTo>
                  <a:lnTo>
                    <a:pt x="142880" y="11545"/>
                  </a:lnTo>
                  <a:lnTo>
                    <a:pt x="137169" y="14009"/>
                  </a:lnTo>
                  <a:lnTo>
                    <a:pt x="127958" y="16745"/>
                  </a:lnTo>
                  <a:lnTo>
                    <a:pt x="119206" y="19036"/>
                  </a:lnTo>
                  <a:lnTo>
                    <a:pt x="113863" y="21152"/>
                  </a:lnTo>
                  <a:lnTo>
                    <a:pt x="108151" y="23637"/>
                  </a:lnTo>
                  <a:lnTo>
                    <a:pt x="98938" y="29265"/>
                  </a:lnTo>
                  <a:lnTo>
                    <a:pt x="94976" y="32271"/>
                  </a:lnTo>
                  <a:lnTo>
                    <a:pt x="87708" y="41343"/>
                  </a:lnTo>
                  <a:lnTo>
                    <a:pt x="84265" y="46772"/>
                  </a:lnTo>
                  <a:lnTo>
                    <a:pt x="74707" y="55671"/>
                  </a:lnTo>
                  <a:lnTo>
                    <a:pt x="69149" y="59548"/>
                  </a:lnTo>
                  <a:lnTo>
                    <a:pt x="60106" y="66723"/>
                  </a:lnTo>
                  <a:lnTo>
                    <a:pt x="52504" y="73495"/>
                  </a:lnTo>
                  <a:lnTo>
                    <a:pt x="45543" y="80088"/>
                  </a:lnTo>
                  <a:lnTo>
                    <a:pt x="38866" y="89466"/>
                  </a:lnTo>
                  <a:lnTo>
                    <a:pt x="33391" y="99726"/>
                  </a:lnTo>
                  <a:lnTo>
                    <a:pt x="29233" y="112620"/>
                  </a:lnTo>
                  <a:lnTo>
                    <a:pt x="24451" y="123631"/>
                  </a:lnTo>
                  <a:lnTo>
                    <a:pt x="15716" y="136782"/>
                  </a:lnTo>
                  <a:lnTo>
                    <a:pt x="13698" y="141569"/>
                  </a:lnTo>
                  <a:lnTo>
                    <a:pt x="11456" y="152621"/>
                  </a:lnTo>
                  <a:lnTo>
                    <a:pt x="7593" y="161833"/>
                  </a:lnTo>
                  <a:lnTo>
                    <a:pt x="5058" y="165794"/>
                  </a:lnTo>
                  <a:lnTo>
                    <a:pt x="2242" y="175928"/>
                  </a:lnTo>
                  <a:lnTo>
                    <a:pt x="990" y="187597"/>
                  </a:lnTo>
                  <a:lnTo>
                    <a:pt x="434" y="199950"/>
                  </a:lnTo>
                  <a:lnTo>
                    <a:pt x="121" y="218990"/>
                  </a:lnTo>
                  <a:lnTo>
                    <a:pt x="0" y="257567"/>
                  </a:lnTo>
                  <a:lnTo>
                    <a:pt x="1071" y="265087"/>
                  </a:lnTo>
                  <a:lnTo>
                    <a:pt x="2860" y="273325"/>
                  </a:lnTo>
                  <a:lnTo>
                    <a:pt x="5127" y="282042"/>
                  </a:lnTo>
                  <a:lnTo>
                    <a:pt x="6639" y="290003"/>
                  </a:lnTo>
                  <a:lnTo>
                    <a:pt x="7647" y="297460"/>
                  </a:lnTo>
                  <a:lnTo>
                    <a:pt x="8319" y="304581"/>
                  </a:lnTo>
                  <a:lnTo>
                    <a:pt x="9842" y="311478"/>
                  </a:lnTo>
                  <a:lnTo>
                    <a:pt x="11932" y="318226"/>
                  </a:lnTo>
                  <a:lnTo>
                    <a:pt x="16045" y="330381"/>
                  </a:lnTo>
                  <a:lnTo>
                    <a:pt x="17874" y="339367"/>
                  </a:lnTo>
                  <a:lnTo>
                    <a:pt x="18686" y="349809"/>
                  </a:lnTo>
                  <a:lnTo>
                    <a:pt x="18903" y="355604"/>
                  </a:lnTo>
                  <a:lnTo>
                    <a:pt x="22010" y="367775"/>
                  </a:lnTo>
                  <a:lnTo>
                    <a:pt x="25899" y="379275"/>
                  </a:lnTo>
                  <a:lnTo>
                    <a:pt x="27627" y="387969"/>
                  </a:lnTo>
                  <a:lnTo>
                    <a:pt x="31262" y="395416"/>
                  </a:lnTo>
                  <a:lnTo>
                    <a:pt x="33736" y="398906"/>
                  </a:lnTo>
                  <a:lnTo>
                    <a:pt x="36485" y="405651"/>
                  </a:lnTo>
                  <a:lnTo>
                    <a:pt x="38249" y="413604"/>
                  </a:lnTo>
                  <a:lnTo>
                    <a:pt x="41357" y="417558"/>
                  </a:lnTo>
                  <a:lnTo>
                    <a:pt x="48358" y="425235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7" name="SMARTInkAnnotation392"/>
            <p:cNvSpPr/>
            <p:nvPr/>
          </p:nvSpPr>
          <p:spPr>
            <a:xfrm>
              <a:off x="802928" y="5470178"/>
              <a:ext cx="116087" cy="19348"/>
            </a:xfrm>
            <a:custGeom>
              <a:avLst/>
              <a:gdLst/>
              <a:ahLst/>
              <a:cxnLst/>
              <a:rect l="0" t="0" r="0" b="0"/>
              <a:pathLst>
                <a:path w="116087" h="19348">
                  <a:moveTo>
                    <a:pt x="0" y="0"/>
                  </a:moveTo>
                  <a:lnTo>
                    <a:pt x="8329" y="0"/>
                  </a:lnTo>
                  <a:lnTo>
                    <a:pt x="8777" y="1074"/>
                  </a:lnTo>
                  <a:lnTo>
                    <a:pt x="9076" y="2866"/>
                  </a:lnTo>
                  <a:lnTo>
                    <a:pt x="9275" y="5135"/>
                  </a:lnTo>
                  <a:lnTo>
                    <a:pt x="10483" y="6648"/>
                  </a:lnTo>
                  <a:lnTo>
                    <a:pt x="12363" y="7657"/>
                  </a:lnTo>
                  <a:lnTo>
                    <a:pt x="14691" y="8329"/>
                  </a:lnTo>
                  <a:lnTo>
                    <a:pt x="17318" y="8777"/>
                  </a:lnTo>
                  <a:lnTo>
                    <a:pt x="20144" y="9076"/>
                  </a:lnTo>
                  <a:lnTo>
                    <a:pt x="23103" y="9275"/>
                  </a:lnTo>
                  <a:lnTo>
                    <a:pt x="26151" y="9408"/>
                  </a:lnTo>
                  <a:lnTo>
                    <a:pt x="32403" y="9555"/>
                  </a:lnTo>
                  <a:lnTo>
                    <a:pt x="51607" y="9663"/>
                  </a:lnTo>
                  <a:lnTo>
                    <a:pt x="54827" y="10742"/>
                  </a:lnTo>
                  <a:lnTo>
                    <a:pt x="58049" y="12535"/>
                  </a:lnTo>
                  <a:lnTo>
                    <a:pt x="61271" y="14806"/>
                  </a:lnTo>
                  <a:lnTo>
                    <a:pt x="64495" y="16320"/>
                  </a:lnTo>
                  <a:lnTo>
                    <a:pt x="67718" y="17329"/>
                  </a:lnTo>
                  <a:lnTo>
                    <a:pt x="70942" y="18002"/>
                  </a:lnTo>
                  <a:lnTo>
                    <a:pt x="74167" y="18451"/>
                  </a:lnTo>
                  <a:lnTo>
                    <a:pt x="77391" y="18749"/>
                  </a:lnTo>
                  <a:lnTo>
                    <a:pt x="80615" y="18948"/>
                  </a:lnTo>
                  <a:lnTo>
                    <a:pt x="87064" y="19170"/>
                  </a:lnTo>
                  <a:lnTo>
                    <a:pt x="96539" y="19324"/>
                  </a:lnTo>
                  <a:lnTo>
                    <a:pt x="116086" y="1934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8" name="SMARTInkAnnotation393"/>
            <p:cNvSpPr/>
            <p:nvPr/>
          </p:nvSpPr>
          <p:spPr>
            <a:xfrm>
              <a:off x="794599" y="5365110"/>
              <a:ext cx="114742" cy="8330"/>
            </a:xfrm>
            <a:custGeom>
              <a:avLst/>
              <a:gdLst/>
              <a:ahLst/>
              <a:cxnLst/>
              <a:rect l="0" t="0" r="0" b="0"/>
              <a:pathLst>
                <a:path w="114742" h="8330">
                  <a:moveTo>
                    <a:pt x="8329" y="8329"/>
                  </a:moveTo>
                  <a:lnTo>
                    <a:pt x="0" y="8329"/>
                  </a:lnTo>
                  <a:lnTo>
                    <a:pt x="40615" y="8329"/>
                  </a:lnTo>
                  <a:lnTo>
                    <a:pt x="43826" y="7255"/>
                  </a:lnTo>
                  <a:lnTo>
                    <a:pt x="47042" y="5463"/>
                  </a:lnTo>
                  <a:lnTo>
                    <a:pt x="50261" y="3194"/>
                  </a:lnTo>
                  <a:lnTo>
                    <a:pt x="53481" y="1681"/>
                  </a:lnTo>
                  <a:lnTo>
                    <a:pt x="56703" y="673"/>
                  </a:lnTo>
                  <a:lnTo>
                    <a:pt x="59926" y="0"/>
                  </a:lnTo>
                  <a:lnTo>
                    <a:pt x="63150" y="627"/>
                  </a:lnTo>
                  <a:lnTo>
                    <a:pt x="66373" y="2120"/>
                  </a:lnTo>
                  <a:lnTo>
                    <a:pt x="69597" y="4189"/>
                  </a:lnTo>
                  <a:lnTo>
                    <a:pt x="73897" y="5570"/>
                  </a:lnTo>
                  <a:lnTo>
                    <a:pt x="78912" y="6490"/>
                  </a:lnTo>
                  <a:lnTo>
                    <a:pt x="94429" y="8221"/>
                  </a:lnTo>
                  <a:lnTo>
                    <a:pt x="114741" y="8329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9" name="SMARTInkAnnotation394"/>
            <p:cNvSpPr/>
            <p:nvPr/>
          </p:nvSpPr>
          <p:spPr>
            <a:xfrm>
              <a:off x="483691" y="5392798"/>
              <a:ext cx="76001" cy="280531"/>
            </a:xfrm>
            <a:custGeom>
              <a:avLst/>
              <a:gdLst/>
              <a:ahLst/>
              <a:cxnLst/>
              <a:rect l="0" t="0" r="0" b="0"/>
              <a:pathLst>
                <a:path w="76001" h="280531">
                  <a:moveTo>
                    <a:pt x="0" y="9663"/>
                  </a:moveTo>
                  <a:lnTo>
                    <a:pt x="0" y="18938"/>
                  </a:lnTo>
                  <a:lnTo>
                    <a:pt x="0" y="10973"/>
                  </a:lnTo>
                  <a:lnTo>
                    <a:pt x="1075" y="10537"/>
                  </a:lnTo>
                  <a:lnTo>
                    <a:pt x="2867" y="10245"/>
                  </a:lnTo>
                  <a:lnTo>
                    <a:pt x="9596" y="9670"/>
                  </a:lnTo>
                  <a:lnTo>
                    <a:pt x="9639" y="9666"/>
                  </a:lnTo>
                  <a:lnTo>
                    <a:pt x="18949" y="388"/>
                  </a:lnTo>
                  <a:lnTo>
                    <a:pt x="20157" y="255"/>
                  </a:lnTo>
                  <a:lnTo>
                    <a:pt x="22037" y="167"/>
                  </a:lnTo>
                  <a:lnTo>
                    <a:pt x="28613" y="0"/>
                  </a:lnTo>
                  <a:lnTo>
                    <a:pt x="29824" y="1071"/>
                  </a:lnTo>
                  <a:lnTo>
                    <a:pt x="37315" y="8319"/>
                  </a:lnTo>
                  <a:lnTo>
                    <a:pt x="38082" y="14799"/>
                  </a:lnTo>
                  <a:lnTo>
                    <a:pt x="38287" y="19536"/>
                  </a:lnTo>
                  <a:lnTo>
                    <a:pt x="38514" y="30532"/>
                  </a:lnTo>
                  <a:lnTo>
                    <a:pt x="38693" y="85200"/>
                  </a:lnTo>
                  <a:lnTo>
                    <a:pt x="37619" y="89043"/>
                  </a:lnTo>
                  <a:lnTo>
                    <a:pt x="35828" y="91605"/>
                  </a:lnTo>
                  <a:lnTo>
                    <a:pt x="29420" y="96427"/>
                  </a:lnTo>
                  <a:lnTo>
                    <a:pt x="30362" y="96527"/>
                  </a:lnTo>
                  <a:lnTo>
                    <a:pt x="32065" y="96594"/>
                  </a:lnTo>
                  <a:lnTo>
                    <a:pt x="38645" y="96726"/>
                  </a:lnTo>
                  <a:lnTo>
                    <a:pt x="39748" y="96727"/>
                  </a:lnTo>
                  <a:lnTo>
                    <a:pt x="43821" y="96727"/>
                  </a:lnTo>
                  <a:lnTo>
                    <a:pt x="45337" y="97802"/>
                  </a:lnTo>
                  <a:lnTo>
                    <a:pt x="46348" y="99593"/>
                  </a:lnTo>
                  <a:lnTo>
                    <a:pt x="47022" y="101863"/>
                  </a:lnTo>
                  <a:lnTo>
                    <a:pt x="48546" y="103376"/>
                  </a:lnTo>
                  <a:lnTo>
                    <a:pt x="50637" y="104384"/>
                  </a:lnTo>
                  <a:lnTo>
                    <a:pt x="53106" y="105057"/>
                  </a:lnTo>
                  <a:lnTo>
                    <a:pt x="55826" y="105505"/>
                  </a:lnTo>
                  <a:lnTo>
                    <a:pt x="58715" y="105804"/>
                  </a:lnTo>
                  <a:lnTo>
                    <a:pt x="61716" y="106003"/>
                  </a:lnTo>
                  <a:lnTo>
                    <a:pt x="63716" y="107210"/>
                  </a:lnTo>
                  <a:lnTo>
                    <a:pt x="65050" y="109091"/>
                  </a:lnTo>
                  <a:lnTo>
                    <a:pt x="66532" y="114046"/>
                  </a:lnTo>
                  <a:lnTo>
                    <a:pt x="67190" y="119831"/>
                  </a:lnTo>
                  <a:lnTo>
                    <a:pt x="68441" y="122878"/>
                  </a:lnTo>
                  <a:lnTo>
                    <a:pt x="70349" y="125985"/>
                  </a:lnTo>
                  <a:lnTo>
                    <a:pt x="72697" y="129131"/>
                  </a:lnTo>
                  <a:lnTo>
                    <a:pt x="74261" y="133378"/>
                  </a:lnTo>
                  <a:lnTo>
                    <a:pt x="75305" y="138359"/>
                  </a:lnTo>
                  <a:lnTo>
                    <a:pt x="76000" y="143830"/>
                  </a:lnTo>
                  <a:lnTo>
                    <a:pt x="75389" y="149626"/>
                  </a:lnTo>
                  <a:lnTo>
                    <a:pt x="73906" y="155641"/>
                  </a:lnTo>
                  <a:lnTo>
                    <a:pt x="71843" y="161800"/>
                  </a:lnTo>
                  <a:lnTo>
                    <a:pt x="70468" y="168056"/>
                  </a:lnTo>
                  <a:lnTo>
                    <a:pt x="69551" y="174375"/>
                  </a:lnTo>
                  <a:lnTo>
                    <a:pt x="68940" y="180739"/>
                  </a:lnTo>
                  <a:lnTo>
                    <a:pt x="67457" y="188206"/>
                  </a:lnTo>
                  <a:lnTo>
                    <a:pt x="65394" y="196409"/>
                  </a:lnTo>
                  <a:lnTo>
                    <a:pt x="62944" y="205102"/>
                  </a:lnTo>
                  <a:lnTo>
                    <a:pt x="60235" y="213047"/>
                  </a:lnTo>
                  <a:lnTo>
                    <a:pt x="57355" y="220493"/>
                  </a:lnTo>
                  <a:lnTo>
                    <a:pt x="54360" y="227607"/>
                  </a:lnTo>
                  <a:lnTo>
                    <a:pt x="52363" y="234499"/>
                  </a:lnTo>
                  <a:lnTo>
                    <a:pt x="51032" y="241244"/>
                  </a:lnTo>
                  <a:lnTo>
                    <a:pt x="50144" y="247890"/>
                  </a:lnTo>
                  <a:lnTo>
                    <a:pt x="48478" y="253396"/>
                  </a:lnTo>
                  <a:lnTo>
                    <a:pt x="46292" y="258141"/>
                  </a:lnTo>
                  <a:lnTo>
                    <a:pt x="43760" y="262379"/>
                  </a:lnTo>
                  <a:lnTo>
                    <a:pt x="42072" y="266280"/>
                  </a:lnTo>
                  <a:lnTo>
                    <a:pt x="40196" y="273480"/>
                  </a:lnTo>
                  <a:lnTo>
                    <a:pt x="38621" y="275830"/>
                  </a:lnTo>
                  <a:lnTo>
                    <a:pt x="36496" y="277397"/>
                  </a:lnTo>
                  <a:lnTo>
                    <a:pt x="29022" y="28053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0" name="SMARTInkAnnotation395"/>
            <p:cNvSpPr/>
            <p:nvPr/>
          </p:nvSpPr>
          <p:spPr>
            <a:xfrm>
              <a:off x="532061" y="5460516"/>
              <a:ext cx="106402" cy="92617"/>
            </a:xfrm>
            <a:custGeom>
              <a:avLst/>
              <a:gdLst/>
              <a:ahLst/>
              <a:cxnLst/>
              <a:rect l="0" t="0" r="0" b="0"/>
              <a:pathLst>
                <a:path w="106402" h="92617">
                  <a:moveTo>
                    <a:pt x="19347" y="19336"/>
                  </a:moveTo>
                  <a:lnTo>
                    <a:pt x="29011" y="19336"/>
                  </a:lnTo>
                  <a:lnTo>
                    <a:pt x="29021" y="42075"/>
                  </a:lnTo>
                  <a:lnTo>
                    <a:pt x="30096" y="45244"/>
                  </a:lnTo>
                  <a:lnTo>
                    <a:pt x="31887" y="48431"/>
                  </a:lnTo>
                  <a:lnTo>
                    <a:pt x="34156" y="51631"/>
                  </a:lnTo>
                  <a:lnTo>
                    <a:pt x="35669" y="54840"/>
                  </a:lnTo>
                  <a:lnTo>
                    <a:pt x="36678" y="58053"/>
                  </a:lnTo>
                  <a:lnTo>
                    <a:pt x="37350" y="61270"/>
                  </a:lnTo>
                  <a:lnTo>
                    <a:pt x="38873" y="64490"/>
                  </a:lnTo>
                  <a:lnTo>
                    <a:pt x="40964" y="67711"/>
                  </a:lnTo>
                  <a:lnTo>
                    <a:pt x="43432" y="70934"/>
                  </a:lnTo>
                  <a:lnTo>
                    <a:pt x="45078" y="74157"/>
                  </a:lnTo>
                  <a:lnTo>
                    <a:pt x="46175" y="77381"/>
                  </a:lnTo>
                  <a:lnTo>
                    <a:pt x="47935" y="85142"/>
                  </a:lnTo>
                  <a:lnTo>
                    <a:pt x="49155" y="85779"/>
                  </a:lnTo>
                  <a:lnTo>
                    <a:pt x="51042" y="86204"/>
                  </a:lnTo>
                  <a:lnTo>
                    <a:pt x="56660" y="86885"/>
                  </a:lnTo>
                  <a:lnTo>
                    <a:pt x="58196" y="86941"/>
                  </a:lnTo>
                  <a:lnTo>
                    <a:pt x="62768" y="87003"/>
                  </a:lnTo>
                  <a:lnTo>
                    <a:pt x="65493" y="88094"/>
                  </a:lnTo>
                  <a:lnTo>
                    <a:pt x="68384" y="89897"/>
                  </a:lnTo>
                  <a:lnTo>
                    <a:pt x="71386" y="92173"/>
                  </a:lnTo>
                  <a:lnTo>
                    <a:pt x="73387" y="92616"/>
                  </a:lnTo>
                  <a:lnTo>
                    <a:pt x="74722" y="91837"/>
                  </a:lnTo>
                  <a:lnTo>
                    <a:pt x="75611" y="90242"/>
                  </a:lnTo>
                  <a:lnTo>
                    <a:pt x="77279" y="89179"/>
                  </a:lnTo>
                  <a:lnTo>
                    <a:pt x="79466" y="88470"/>
                  </a:lnTo>
                  <a:lnTo>
                    <a:pt x="81999" y="87998"/>
                  </a:lnTo>
                  <a:lnTo>
                    <a:pt x="83687" y="86608"/>
                  </a:lnTo>
                  <a:lnTo>
                    <a:pt x="84813" y="84606"/>
                  </a:lnTo>
                  <a:lnTo>
                    <a:pt x="86619" y="78806"/>
                  </a:lnTo>
                  <a:lnTo>
                    <a:pt x="87842" y="77255"/>
                  </a:lnTo>
                  <a:lnTo>
                    <a:pt x="89733" y="75147"/>
                  </a:lnTo>
                  <a:lnTo>
                    <a:pt x="92068" y="72666"/>
                  </a:lnTo>
                  <a:lnTo>
                    <a:pt x="93624" y="69938"/>
                  </a:lnTo>
                  <a:lnTo>
                    <a:pt x="94662" y="67044"/>
                  </a:lnTo>
                  <a:lnTo>
                    <a:pt x="96328" y="59811"/>
                  </a:lnTo>
                  <a:lnTo>
                    <a:pt x="96465" y="58143"/>
                  </a:lnTo>
                  <a:lnTo>
                    <a:pt x="96556" y="55955"/>
                  </a:lnTo>
                  <a:lnTo>
                    <a:pt x="96616" y="53423"/>
                  </a:lnTo>
                  <a:lnTo>
                    <a:pt x="97732" y="51734"/>
                  </a:lnTo>
                  <a:lnTo>
                    <a:pt x="99550" y="50608"/>
                  </a:lnTo>
                  <a:lnTo>
                    <a:pt x="101837" y="49858"/>
                  </a:lnTo>
                  <a:lnTo>
                    <a:pt x="103362" y="48283"/>
                  </a:lnTo>
                  <a:lnTo>
                    <a:pt x="104379" y="46158"/>
                  </a:lnTo>
                  <a:lnTo>
                    <a:pt x="106293" y="39121"/>
                  </a:lnTo>
                  <a:lnTo>
                    <a:pt x="106332" y="37900"/>
                  </a:lnTo>
                  <a:lnTo>
                    <a:pt x="106401" y="30393"/>
                  </a:lnTo>
                  <a:lnTo>
                    <a:pt x="105330" y="29932"/>
                  </a:lnTo>
                  <a:lnTo>
                    <a:pt x="103541" y="29624"/>
                  </a:lnTo>
                  <a:lnTo>
                    <a:pt x="101273" y="29419"/>
                  </a:lnTo>
                  <a:lnTo>
                    <a:pt x="99761" y="28208"/>
                  </a:lnTo>
                  <a:lnTo>
                    <a:pt x="98753" y="26325"/>
                  </a:lnTo>
                  <a:lnTo>
                    <a:pt x="98082" y="23995"/>
                  </a:lnTo>
                  <a:lnTo>
                    <a:pt x="96559" y="23517"/>
                  </a:lnTo>
                  <a:lnTo>
                    <a:pt x="94469" y="24273"/>
                  </a:lnTo>
                  <a:lnTo>
                    <a:pt x="88527" y="28073"/>
                  </a:lnTo>
                  <a:lnTo>
                    <a:pt x="86964" y="28386"/>
                  </a:lnTo>
                  <a:lnTo>
                    <a:pt x="84848" y="28594"/>
                  </a:lnTo>
                  <a:lnTo>
                    <a:pt x="82362" y="28732"/>
                  </a:lnTo>
                  <a:lnTo>
                    <a:pt x="76734" y="28886"/>
                  </a:lnTo>
                  <a:lnTo>
                    <a:pt x="73728" y="28927"/>
                  </a:lnTo>
                  <a:lnTo>
                    <a:pt x="70649" y="27880"/>
                  </a:lnTo>
                  <a:lnTo>
                    <a:pt x="67522" y="26107"/>
                  </a:lnTo>
                  <a:lnTo>
                    <a:pt x="64362" y="23849"/>
                  </a:lnTo>
                  <a:lnTo>
                    <a:pt x="61181" y="21270"/>
                  </a:lnTo>
                  <a:lnTo>
                    <a:pt x="57985" y="18475"/>
                  </a:lnTo>
                  <a:lnTo>
                    <a:pt x="50268" y="11403"/>
                  </a:lnTo>
                  <a:lnTo>
                    <a:pt x="43796" y="5042"/>
                  </a:lnTo>
                  <a:lnTo>
                    <a:pt x="41021" y="3357"/>
                  </a:lnTo>
                  <a:lnTo>
                    <a:pt x="38096" y="2234"/>
                  </a:lnTo>
                  <a:lnTo>
                    <a:pt x="30814" y="431"/>
                  </a:lnTo>
                  <a:lnTo>
                    <a:pt x="29141" y="284"/>
                  </a:lnTo>
                  <a:lnTo>
                    <a:pt x="26951" y="185"/>
                  </a:lnTo>
                  <a:lnTo>
                    <a:pt x="20849" y="27"/>
                  </a:lnTo>
                  <a:lnTo>
                    <a:pt x="14657" y="0"/>
                  </a:lnTo>
                  <a:lnTo>
                    <a:pt x="12996" y="1070"/>
                  </a:lnTo>
                  <a:lnTo>
                    <a:pt x="11888" y="2859"/>
                  </a:lnTo>
                  <a:lnTo>
                    <a:pt x="11150" y="5126"/>
                  </a:lnTo>
                  <a:lnTo>
                    <a:pt x="9583" y="6639"/>
                  </a:lnTo>
                  <a:lnTo>
                    <a:pt x="7463" y="7646"/>
                  </a:lnTo>
                  <a:lnTo>
                    <a:pt x="1474" y="9264"/>
                  </a:lnTo>
                  <a:lnTo>
                    <a:pt x="982" y="10471"/>
                  </a:lnTo>
                  <a:lnTo>
                    <a:pt x="655" y="12351"/>
                  </a:lnTo>
                  <a:lnTo>
                    <a:pt x="0" y="1933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1" name="SMARTInkAnnotation396"/>
            <p:cNvSpPr/>
            <p:nvPr/>
          </p:nvSpPr>
          <p:spPr>
            <a:xfrm>
              <a:off x="5049738" y="1968252"/>
              <a:ext cx="48370" cy="396628"/>
            </a:xfrm>
            <a:custGeom>
              <a:avLst/>
              <a:gdLst/>
              <a:ahLst/>
              <a:cxnLst/>
              <a:rect l="0" t="0" r="0" b="0"/>
              <a:pathLst>
                <a:path w="48370" h="396628">
                  <a:moveTo>
                    <a:pt x="0" y="0"/>
                  </a:moveTo>
                  <a:lnTo>
                    <a:pt x="5135" y="5135"/>
                  </a:lnTo>
                  <a:lnTo>
                    <a:pt x="6649" y="7723"/>
                  </a:lnTo>
                  <a:lnTo>
                    <a:pt x="7657" y="10523"/>
                  </a:lnTo>
                  <a:lnTo>
                    <a:pt x="9076" y="19599"/>
                  </a:lnTo>
                  <a:lnTo>
                    <a:pt x="9497" y="31962"/>
                  </a:lnTo>
                  <a:lnTo>
                    <a:pt x="9664" y="79474"/>
                  </a:lnTo>
                  <a:lnTo>
                    <a:pt x="10742" y="88453"/>
                  </a:lnTo>
                  <a:lnTo>
                    <a:pt x="12536" y="97664"/>
                  </a:lnTo>
                  <a:lnTo>
                    <a:pt x="14806" y="107029"/>
                  </a:lnTo>
                  <a:lnTo>
                    <a:pt x="16320" y="116497"/>
                  </a:lnTo>
                  <a:lnTo>
                    <a:pt x="17329" y="126034"/>
                  </a:lnTo>
                  <a:lnTo>
                    <a:pt x="18002" y="135616"/>
                  </a:lnTo>
                  <a:lnTo>
                    <a:pt x="18451" y="145229"/>
                  </a:lnTo>
                  <a:lnTo>
                    <a:pt x="18949" y="164509"/>
                  </a:lnTo>
                  <a:lnTo>
                    <a:pt x="19348" y="335310"/>
                  </a:lnTo>
                  <a:lnTo>
                    <a:pt x="20423" y="340701"/>
                  </a:lnTo>
                  <a:lnTo>
                    <a:pt x="22214" y="345369"/>
                  </a:lnTo>
                  <a:lnTo>
                    <a:pt x="24483" y="349557"/>
                  </a:lnTo>
                  <a:lnTo>
                    <a:pt x="25996" y="354498"/>
                  </a:lnTo>
                  <a:lnTo>
                    <a:pt x="27005" y="359942"/>
                  </a:lnTo>
                  <a:lnTo>
                    <a:pt x="28125" y="370649"/>
                  </a:lnTo>
                  <a:lnTo>
                    <a:pt x="28623" y="378990"/>
                  </a:lnTo>
                  <a:lnTo>
                    <a:pt x="29831" y="381644"/>
                  </a:lnTo>
                  <a:lnTo>
                    <a:pt x="31711" y="383414"/>
                  </a:lnTo>
                  <a:lnTo>
                    <a:pt x="34039" y="384594"/>
                  </a:lnTo>
                  <a:lnTo>
                    <a:pt x="35592" y="386455"/>
                  </a:lnTo>
                  <a:lnTo>
                    <a:pt x="36626" y="388771"/>
                  </a:lnTo>
                  <a:lnTo>
                    <a:pt x="38287" y="395075"/>
                  </a:lnTo>
                  <a:lnTo>
                    <a:pt x="39498" y="395592"/>
                  </a:lnTo>
                  <a:lnTo>
                    <a:pt x="41380" y="395937"/>
                  </a:lnTo>
                  <a:lnTo>
                    <a:pt x="48369" y="39662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68" name="SMARTInkAnnotation397"/>
            <p:cNvSpPr/>
            <p:nvPr/>
          </p:nvSpPr>
          <p:spPr>
            <a:xfrm>
              <a:off x="4914305" y="2258467"/>
              <a:ext cx="241846" cy="183799"/>
            </a:xfrm>
            <a:custGeom>
              <a:avLst/>
              <a:gdLst/>
              <a:ahLst/>
              <a:cxnLst/>
              <a:rect l="0" t="0" r="0" b="0"/>
              <a:pathLst>
                <a:path w="241846" h="183799">
                  <a:moveTo>
                    <a:pt x="241845" y="0"/>
                  </a:moveTo>
                  <a:lnTo>
                    <a:pt x="241845" y="8329"/>
                  </a:lnTo>
                  <a:lnTo>
                    <a:pt x="240771" y="8777"/>
                  </a:lnTo>
                  <a:lnTo>
                    <a:pt x="236710" y="9275"/>
                  </a:lnTo>
                  <a:lnTo>
                    <a:pt x="235197" y="10483"/>
                  </a:lnTo>
                  <a:lnTo>
                    <a:pt x="234188" y="12363"/>
                  </a:lnTo>
                  <a:lnTo>
                    <a:pt x="233068" y="17318"/>
                  </a:lnTo>
                  <a:lnTo>
                    <a:pt x="232769" y="20144"/>
                  </a:lnTo>
                  <a:lnTo>
                    <a:pt x="232570" y="23103"/>
                  </a:lnTo>
                  <a:lnTo>
                    <a:pt x="231363" y="26151"/>
                  </a:lnTo>
                  <a:lnTo>
                    <a:pt x="229482" y="29258"/>
                  </a:lnTo>
                  <a:lnTo>
                    <a:pt x="227154" y="32403"/>
                  </a:lnTo>
                  <a:lnTo>
                    <a:pt x="225602" y="36650"/>
                  </a:lnTo>
                  <a:lnTo>
                    <a:pt x="224567" y="41631"/>
                  </a:lnTo>
                  <a:lnTo>
                    <a:pt x="223877" y="47102"/>
                  </a:lnTo>
                  <a:lnTo>
                    <a:pt x="222342" y="51824"/>
                  </a:lnTo>
                  <a:lnTo>
                    <a:pt x="220245" y="56047"/>
                  </a:lnTo>
                  <a:lnTo>
                    <a:pt x="217771" y="59937"/>
                  </a:lnTo>
                  <a:lnTo>
                    <a:pt x="216122" y="64680"/>
                  </a:lnTo>
                  <a:lnTo>
                    <a:pt x="215023" y="69992"/>
                  </a:lnTo>
                  <a:lnTo>
                    <a:pt x="214289" y="75683"/>
                  </a:lnTo>
                  <a:lnTo>
                    <a:pt x="212726" y="81626"/>
                  </a:lnTo>
                  <a:lnTo>
                    <a:pt x="210609" y="87739"/>
                  </a:lnTo>
                  <a:lnTo>
                    <a:pt x="208123" y="93963"/>
                  </a:lnTo>
                  <a:lnTo>
                    <a:pt x="205390" y="100262"/>
                  </a:lnTo>
                  <a:lnTo>
                    <a:pt x="199488" y="112994"/>
                  </a:lnTo>
                  <a:lnTo>
                    <a:pt x="180539" y="151568"/>
                  </a:lnTo>
                  <a:lnTo>
                    <a:pt x="178402" y="156939"/>
                  </a:lnTo>
                  <a:lnTo>
                    <a:pt x="176978" y="161594"/>
                  </a:lnTo>
                  <a:lnTo>
                    <a:pt x="176028" y="165772"/>
                  </a:lnTo>
                  <a:lnTo>
                    <a:pt x="175395" y="169632"/>
                  </a:lnTo>
                  <a:lnTo>
                    <a:pt x="174973" y="173281"/>
                  </a:lnTo>
                  <a:lnTo>
                    <a:pt x="174691" y="176788"/>
                  </a:lnTo>
                  <a:lnTo>
                    <a:pt x="173429" y="179126"/>
                  </a:lnTo>
                  <a:lnTo>
                    <a:pt x="171512" y="180685"/>
                  </a:lnTo>
                  <a:lnTo>
                    <a:pt x="164868" y="183620"/>
                  </a:lnTo>
                  <a:lnTo>
                    <a:pt x="157888" y="183766"/>
                  </a:lnTo>
                  <a:lnTo>
                    <a:pt x="155190" y="183798"/>
                  </a:lnTo>
                  <a:lnTo>
                    <a:pt x="149767" y="178666"/>
                  </a:lnTo>
                  <a:lnTo>
                    <a:pt x="148214" y="176078"/>
                  </a:lnTo>
                  <a:lnTo>
                    <a:pt x="146488" y="170337"/>
                  </a:lnTo>
                  <a:lnTo>
                    <a:pt x="144952" y="167302"/>
                  </a:lnTo>
                  <a:lnTo>
                    <a:pt x="142855" y="164203"/>
                  </a:lnTo>
                  <a:lnTo>
                    <a:pt x="140381" y="161062"/>
                  </a:lnTo>
                  <a:lnTo>
                    <a:pt x="137657" y="157894"/>
                  </a:lnTo>
                  <a:lnTo>
                    <a:pt x="134765" y="154707"/>
                  </a:lnTo>
                  <a:lnTo>
                    <a:pt x="131764" y="151507"/>
                  </a:lnTo>
                  <a:lnTo>
                    <a:pt x="127612" y="148299"/>
                  </a:lnTo>
                  <a:lnTo>
                    <a:pt x="122696" y="145085"/>
                  </a:lnTo>
                  <a:lnTo>
                    <a:pt x="117268" y="141868"/>
                  </a:lnTo>
                  <a:lnTo>
                    <a:pt x="112574" y="137574"/>
                  </a:lnTo>
                  <a:lnTo>
                    <a:pt x="108370" y="132560"/>
                  </a:lnTo>
                  <a:lnTo>
                    <a:pt x="104493" y="127069"/>
                  </a:lnTo>
                  <a:lnTo>
                    <a:pt x="99758" y="122333"/>
                  </a:lnTo>
                  <a:lnTo>
                    <a:pt x="94452" y="118101"/>
                  </a:lnTo>
                  <a:lnTo>
                    <a:pt x="88765" y="114205"/>
                  </a:lnTo>
                  <a:lnTo>
                    <a:pt x="82824" y="110532"/>
                  </a:lnTo>
                  <a:lnTo>
                    <a:pt x="76712" y="107009"/>
                  </a:lnTo>
                  <a:lnTo>
                    <a:pt x="70489" y="103585"/>
                  </a:lnTo>
                  <a:lnTo>
                    <a:pt x="64191" y="101303"/>
                  </a:lnTo>
                  <a:lnTo>
                    <a:pt x="57842" y="99781"/>
                  </a:lnTo>
                  <a:lnTo>
                    <a:pt x="51459" y="98767"/>
                  </a:lnTo>
                  <a:lnTo>
                    <a:pt x="46130" y="97016"/>
                  </a:lnTo>
                  <a:lnTo>
                    <a:pt x="41502" y="94773"/>
                  </a:lnTo>
                  <a:lnTo>
                    <a:pt x="37342" y="92204"/>
                  </a:lnTo>
                  <a:lnTo>
                    <a:pt x="29853" y="89348"/>
                  </a:lnTo>
                  <a:lnTo>
                    <a:pt x="26351" y="88587"/>
                  </a:lnTo>
                  <a:lnTo>
                    <a:pt x="19594" y="84875"/>
                  </a:lnTo>
                  <a:lnTo>
                    <a:pt x="11633" y="78869"/>
                  </a:lnTo>
                  <a:lnTo>
                    <a:pt x="7678" y="75181"/>
                  </a:lnTo>
                  <a:lnTo>
                    <a:pt x="0" y="6771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69" name="SMARTInkAnnotation398"/>
            <p:cNvSpPr/>
            <p:nvPr/>
          </p:nvSpPr>
          <p:spPr>
            <a:xfrm>
              <a:off x="1334988" y="1745754"/>
              <a:ext cx="58044" cy="512714"/>
            </a:xfrm>
            <a:custGeom>
              <a:avLst/>
              <a:gdLst/>
              <a:ahLst/>
              <a:cxnLst/>
              <a:rect l="0" t="0" r="0" b="0"/>
              <a:pathLst>
                <a:path w="58044" h="512714">
                  <a:moveTo>
                    <a:pt x="58043" y="0"/>
                  </a:moveTo>
                  <a:lnTo>
                    <a:pt x="58043" y="18600"/>
                  </a:lnTo>
                  <a:lnTo>
                    <a:pt x="56968" y="23149"/>
                  </a:lnTo>
                  <a:lnTo>
                    <a:pt x="55177" y="27256"/>
                  </a:lnTo>
                  <a:lnTo>
                    <a:pt x="52908" y="31069"/>
                  </a:lnTo>
                  <a:lnTo>
                    <a:pt x="51395" y="36836"/>
                  </a:lnTo>
                  <a:lnTo>
                    <a:pt x="49714" y="51842"/>
                  </a:lnTo>
                  <a:lnTo>
                    <a:pt x="48967" y="66394"/>
                  </a:lnTo>
                  <a:lnTo>
                    <a:pt x="48635" y="81102"/>
                  </a:lnTo>
                  <a:lnTo>
                    <a:pt x="48487" y="98388"/>
                  </a:lnTo>
                  <a:lnTo>
                    <a:pt x="47373" y="107512"/>
                  </a:lnTo>
                  <a:lnTo>
                    <a:pt x="45556" y="116819"/>
                  </a:lnTo>
                  <a:lnTo>
                    <a:pt x="43269" y="126248"/>
                  </a:lnTo>
                  <a:lnTo>
                    <a:pt x="41744" y="135759"/>
                  </a:lnTo>
                  <a:lnTo>
                    <a:pt x="40728" y="145325"/>
                  </a:lnTo>
                  <a:lnTo>
                    <a:pt x="40051" y="154926"/>
                  </a:lnTo>
                  <a:lnTo>
                    <a:pt x="39599" y="164551"/>
                  </a:lnTo>
                  <a:lnTo>
                    <a:pt x="39097" y="183845"/>
                  </a:lnTo>
                  <a:lnTo>
                    <a:pt x="37888" y="193505"/>
                  </a:lnTo>
                  <a:lnTo>
                    <a:pt x="36008" y="203169"/>
                  </a:lnTo>
                  <a:lnTo>
                    <a:pt x="33679" y="212837"/>
                  </a:lnTo>
                  <a:lnTo>
                    <a:pt x="32127" y="223581"/>
                  </a:lnTo>
                  <a:lnTo>
                    <a:pt x="31092" y="235044"/>
                  </a:lnTo>
                  <a:lnTo>
                    <a:pt x="29942" y="257095"/>
                  </a:lnTo>
                  <a:lnTo>
                    <a:pt x="29431" y="274062"/>
                  </a:lnTo>
                  <a:lnTo>
                    <a:pt x="29058" y="329190"/>
                  </a:lnTo>
                  <a:lnTo>
                    <a:pt x="29025" y="386978"/>
                  </a:lnTo>
                  <a:lnTo>
                    <a:pt x="27949" y="395568"/>
                  </a:lnTo>
                  <a:lnTo>
                    <a:pt x="26157" y="403445"/>
                  </a:lnTo>
                  <a:lnTo>
                    <a:pt x="23887" y="410846"/>
                  </a:lnTo>
                  <a:lnTo>
                    <a:pt x="22374" y="417930"/>
                  </a:lnTo>
                  <a:lnTo>
                    <a:pt x="20693" y="431534"/>
                  </a:lnTo>
                  <a:lnTo>
                    <a:pt x="19946" y="444745"/>
                  </a:lnTo>
                  <a:lnTo>
                    <a:pt x="19525" y="461403"/>
                  </a:lnTo>
                  <a:lnTo>
                    <a:pt x="19466" y="465608"/>
                  </a:lnTo>
                  <a:lnTo>
                    <a:pt x="18352" y="469486"/>
                  </a:lnTo>
                  <a:lnTo>
                    <a:pt x="16534" y="473146"/>
                  </a:lnTo>
                  <a:lnTo>
                    <a:pt x="14247" y="476661"/>
                  </a:lnTo>
                  <a:lnTo>
                    <a:pt x="12723" y="480080"/>
                  </a:lnTo>
                  <a:lnTo>
                    <a:pt x="11029" y="486744"/>
                  </a:lnTo>
                  <a:lnTo>
                    <a:pt x="9942" y="499780"/>
                  </a:lnTo>
                  <a:lnTo>
                    <a:pt x="9709" y="510797"/>
                  </a:lnTo>
                  <a:lnTo>
                    <a:pt x="8623" y="511436"/>
                  </a:lnTo>
                  <a:lnTo>
                    <a:pt x="6824" y="511861"/>
                  </a:lnTo>
                  <a:lnTo>
                    <a:pt x="0" y="512713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72" name="SMARTInkAnnotation399"/>
            <p:cNvSpPr/>
            <p:nvPr/>
          </p:nvSpPr>
          <p:spPr>
            <a:xfrm>
              <a:off x="1276945" y="2152055"/>
              <a:ext cx="164456" cy="169988"/>
            </a:xfrm>
            <a:custGeom>
              <a:avLst/>
              <a:gdLst/>
              <a:ahLst/>
              <a:cxnLst/>
              <a:rect l="0" t="0" r="0" b="0"/>
              <a:pathLst>
                <a:path w="164456" h="169988">
                  <a:moveTo>
                    <a:pt x="0" y="0"/>
                  </a:moveTo>
                  <a:lnTo>
                    <a:pt x="0" y="22740"/>
                  </a:lnTo>
                  <a:lnTo>
                    <a:pt x="1075" y="28058"/>
                  </a:lnTo>
                  <a:lnTo>
                    <a:pt x="2867" y="34828"/>
                  </a:lnTo>
                  <a:lnTo>
                    <a:pt x="5136" y="42566"/>
                  </a:lnTo>
                  <a:lnTo>
                    <a:pt x="6649" y="49875"/>
                  </a:lnTo>
                  <a:lnTo>
                    <a:pt x="7657" y="56897"/>
                  </a:lnTo>
                  <a:lnTo>
                    <a:pt x="8329" y="63728"/>
                  </a:lnTo>
                  <a:lnTo>
                    <a:pt x="8778" y="71507"/>
                  </a:lnTo>
                  <a:lnTo>
                    <a:pt x="9276" y="88749"/>
                  </a:lnTo>
                  <a:lnTo>
                    <a:pt x="10483" y="96786"/>
                  </a:lnTo>
                  <a:lnTo>
                    <a:pt x="12364" y="104294"/>
                  </a:lnTo>
                  <a:lnTo>
                    <a:pt x="14692" y="111449"/>
                  </a:lnTo>
                  <a:lnTo>
                    <a:pt x="16244" y="117294"/>
                  </a:lnTo>
                  <a:lnTo>
                    <a:pt x="17279" y="122265"/>
                  </a:lnTo>
                  <a:lnTo>
                    <a:pt x="17968" y="126655"/>
                  </a:lnTo>
                  <a:lnTo>
                    <a:pt x="19503" y="131731"/>
                  </a:lnTo>
                  <a:lnTo>
                    <a:pt x="21601" y="137265"/>
                  </a:lnTo>
                  <a:lnTo>
                    <a:pt x="24075" y="143103"/>
                  </a:lnTo>
                  <a:lnTo>
                    <a:pt x="25724" y="148071"/>
                  </a:lnTo>
                  <a:lnTo>
                    <a:pt x="26823" y="152457"/>
                  </a:lnTo>
                  <a:lnTo>
                    <a:pt x="27556" y="156456"/>
                  </a:lnTo>
                  <a:lnTo>
                    <a:pt x="29119" y="159123"/>
                  </a:lnTo>
                  <a:lnTo>
                    <a:pt x="31237" y="160900"/>
                  </a:lnTo>
                  <a:lnTo>
                    <a:pt x="38259" y="164247"/>
                  </a:lnTo>
                  <a:lnTo>
                    <a:pt x="38566" y="169528"/>
                  </a:lnTo>
                  <a:lnTo>
                    <a:pt x="39684" y="169987"/>
                  </a:lnTo>
                  <a:lnTo>
                    <a:pt x="41504" y="169218"/>
                  </a:lnTo>
                  <a:lnTo>
                    <a:pt x="47968" y="164733"/>
                  </a:lnTo>
                  <a:lnTo>
                    <a:pt x="56663" y="156150"/>
                  </a:lnTo>
                  <a:lnTo>
                    <a:pt x="80748" y="132077"/>
                  </a:lnTo>
                  <a:lnTo>
                    <a:pt x="83928" y="129971"/>
                  </a:lnTo>
                  <a:lnTo>
                    <a:pt x="87123" y="128567"/>
                  </a:lnTo>
                  <a:lnTo>
                    <a:pt x="90329" y="127631"/>
                  </a:lnTo>
                  <a:lnTo>
                    <a:pt x="93540" y="124858"/>
                  </a:lnTo>
                  <a:lnTo>
                    <a:pt x="96756" y="120859"/>
                  </a:lnTo>
                  <a:lnTo>
                    <a:pt x="99975" y="116043"/>
                  </a:lnTo>
                  <a:lnTo>
                    <a:pt x="103196" y="111758"/>
                  </a:lnTo>
                  <a:lnTo>
                    <a:pt x="106418" y="107826"/>
                  </a:lnTo>
                  <a:lnTo>
                    <a:pt x="109640" y="104130"/>
                  </a:lnTo>
                  <a:lnTo>
                    <a:pt x="112864" y="100591"/>
                  </a:lnTo>
                  <a:lnTo>
                    <a:pt x="119312" y="93793"/>
                  </a:lnTo>
                  <a:lnTo>
                    <a:pt x="123611" y="90475"/>
                  </a:lnTo>
                  <a:lnTo>
                    <a:pt x="128627" y="87188"/>
                  </a:lnTo>
                  <a:lnTo>
                    <a:pt x="134120" y="83922"/>
                  </a:lnTo>
                  <a:lnTo>
                    <a:pt x="138858" y="80670"/>
                  </a:lnTo>
                  <a:lnTo>
                    <a:pt x="143091" y="77427"/>
                  </a:lnTo>
                  <a:lnTo>
                    <a:pt x="152472" y="69635"/>
                  </a:lnTo>
                  <a:lnTo>
                    <a:pt x="154317" y="68995"/>
                  </a:lnTo>
                  <a:lnTo>
                    <a:pt x="156622" y="68569"/>
                  </a:lnTo>
                  <a:lnTo>
                    <a:pt x="164455" y="67716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73" name="SMARTInkAnnotation400"/>
            <p:cNvSpPr/>
            <p:nvPr/>
          </p:nvSpPr>
          <p:spPr>
            <a:xfrm>
              <a:off x="367605" y="2684115"/>
              <a:ext cx="125761" cy="19349"/>
            </a:xfrm>
            <a:custGeom>
              <a:avLst/>
              <a:gdLst/>
              <a:ahLst/>
              <a:cxnLst/>
              <a:rect l="0" t="0" r="0" b="0"/>
              <a:pathLst>
                <a:path w="125761" h="19349">
                  <a:moveTo>
                    <a:pt x="0" y="0"/>
                  </a:moveTo>
                  <a:lnTo>
                    <a:pt x="24082" y="0"/>
                  </a:lnTo>
                  <a:lnTo>
                    <a:pt x="26804" y="1075"/>
                  </a:lnTo>
                  <a:lnTo>
                    <a:pt x="29693" y="2867"/>
                  </a:lnTo>
                  <a:lnTo>
                    <a:pt x="32694" y="5136"/>
                  </a:lnTo>
                  <a:lnTo>
                    <a:pt x="35769" y="6649"/>
                  </a:lnTo>
                  <a:lnTo>
                    <a:pt x="38895" y="7657"/>
                  </a:lnTo>
                  <a:lnTo>
                    <a:pt x="42053" y="8329"/>
                  </a:lnTo>
                  <a:lnTo>
                    <a:pt x="45233" y="8778"/>
                  </a:lnTo>
                  <a:lnTo>
                    <a:pt x="48429" y="9077"/>
                  </a:lnTo>
                  <a:lnTo>
                    <a:pt x="51634" y="9276"/>
                  </a:lnTo>
                  <a:lnTo>
                    <a:pt x="58061" y="9497"/>
                  </a:lnTo>
                  <a:lnTo>
                    <a:pt x="70945" y="9639"/>
                  </a:lnTo>
                  <a:lnTo>
                    <a:pt x="98619" y="9671"/>
                  </a:lnTo>
                  <a:lnTo>
                    <a:pt x="101217" y="10747"/>
                  </a:lnTo>
                  <a:lnTo>
                    <a:pt x="102949" y="12539"/>
                  </a:lnTo>
                  <a:lnTo>
                    <a:pt x="104103" y="14809"/>
                  </a:lnTo>
                  <a:lnTo>
                    <a:pt x="105948" y="16322"/>
                  </a:lnTo>
                  <a:lnTo>
                    <a:pt x="108253" y="17330"/>
                  </a:lnTo>
                  <a:lnTo>
                    <a:pt x="114539" y="18949"/>
                  </a:lnTo>
                  <a:lnTo>
                    <a:pt x="118265" y="19171"/>
                  </a:lnTo>
                  <a:lnTo>
                    <a:pt x="125760" y="19348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74" name="SMARTInkAnnotation401"/>
            <p:cNvSpPr/>
            <p:nvPr/>
          </p:nvSpPr>
          <p:spPr>
            <a:xfrm>
              <a:off x="396627" y="2509986"/>
              <a:ext cx="135435" cy="67718"/>
            </a:xfrm>
            <a:custGeom>
              <a:avLst/>
              <a:gdLst/>
              <a:ahLst/>
              <a:cxnLst/>
              <a:rect l="0" t="0" r="0" b="0"/>
              <a:pathLst>
                <a:path w="135435" h="67718">
                  <a:moveTo>
                    <a:pt x="0" y="0"/>
                  </a:moveTo>
                  <a:lnTo>
                    <a:pt x="5135" y="0"/>
                  </a:lnTo>
                  <a:lnTo>
                    <a:pt x="7723" y="1075"/>
                  </a:lnTo>
                  <a:lnTo>
                    <a:pt x="10523" y="2867"/>
                  </a:lnTo>
                  <a:lnTo>
                    <a:pt x="13465" y="5136"/>
                  </a:lnTo>
                  <a:lnTo>
                    <a:pt x="16500" y="6649"/>
                  </a:lnTo>
                  <a:lnTo>
                    <a:pt x="19599" y="7657"/>
                  </a:lnTo>
                  <a:lnTo>
                    <a:pt x="22740" y="8329"/>
                  </a:lnTo>
                  <a:lnTo>
                    <a:pt x="26984" y="9852"/>
                  </a:lnTo>
                  <a:lnTo>
                    <a:pt x="31962" y="11943"/>
                  </a:lnTo>
                  <a:lnTo>
                    <a:pt x="37431" y="14411"/>
                  </a:lnTo>
                  <a:lnTo>
                    <a:pt x="49240" y="20020"/>
                  </a:lnTo>
                  <a:lnTo>
                    <a:pt x="55399" y="23021"/>
                  </a:lnTo>
                  <a:lnTo>
                    <a:pt x="60580" y="26096"/>
                  </a:lnTo>
                  <a:lnTo>
                    <a:pt x="65109" y="29221"/>
                  </a:lnTo>
                  <a:lnTo>
                    <a:pt x="69203" y="32379"/>
                  </a:lnTo>
                  <a:lnTo>
                    <a:pt x="74082" y="35560"/>
                  </a:lnTo>
                  <a:lnTo>
                    <a:pt x="79484" y="38755"/>
                  </a:lnTo>
                  <a:lnTo>
                    <a:pt x="85236" y="41960"/>
                  </a:lnTo>
                  <a:lnTo>
                    <a:pt x="90145" y="44096"/>
                  </a:lnTo>
                  <a:lnTo>
                    <a:pt x="94492" y="45521"/>
                  </a:lnTo>
                  <a:lnTo>
                    <a:pt x="98465" y="46470"/>
                  </a:lnTo>
                  <a:lnTo>
                    <a:pt x="102189" y="48178"/>
                  </a:lnTo>
                  <a:lnTo>
                    <a:pt x="105747" y="50392"/>
                  </a:lnTo>
                  <a:lnTo>
                    <a:pt x="109193" y="52942"/>
                  </a:lnTo>
                  <a:lnTo>
                    <a:pt x="112566" y="54643"/>
                  </a:lnTo>
                  <a:lnTo>
                    <a:pt x="115889" y="55776"/>
                  </a:lnTo>
                  <a:lnTo>
                    <a:pt x="123810" y="57595"/>
                  </a:lnTo>
                  <a:lnTo>
                    <a:pt x="125535" y="58820"/>
                  </a:lnTo>
                  <a:lnTo>
                    <a:pt x="127759" y="60711"/>
                  </a:lnTo>
                  <a:lnTo>
                    <a:pt x="135434" y="67717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75" name="SMARTInkAnnotation402"/>
            <p:cNvSpPr/>
            <p:nvPr/>
          </p:nvSpPr>
          <p:spPr>
            <a:xfrm>
              <a:off x="77510" y="2543220"/>
              <a:ext cx="173881" cy="227961"/>
            </a:xfrm>
            <a:custGeom>
              <a:avLst/>
              <a:gdLst/>
              <a:ahLst/>
              <a:cxnLst/>
              <a:rect l="0" t="0" r="0" b="0"/>
              <a:pathLst>
                <a:path w="173881" h="227961">
                  <a:moveTo>
                    <a:pt x="19228" y="82852"/>
                  </a:moveTo>
                  <a:lnTo>
                    <a:pt x="14093" y="82852"/>
                  </a:lnTo>
                  <a:lnTo>
                    <a:pt x="12580" y="83927"/>
                  </a:lnTo>
                  <a:lnTo>
                    <a:pt x="11572" y="85719"/>
                  </a:lnTo>
                  <a:lnTo>
                    <a:pt x="9673" y="92128"/>
                  </a:lnTo>
                  <a:lnTo>
                    <a:pt x="4454" y="92408"/>
                  </a:lnTo>
                  <a:lnTo>
                    <a:pt x="2930" y="91372"/>
                  </a:lnTo>
                  <a:lnTo>
                    <a:pt x="1913" y="89607"/>
                  </a:lnTo>
                  <a:lnTo>
                    <a:pt x="784" y="84779"/>
                  </a:lnTo>
                  <a:lnTo>
                    <a:pt x="282" y="79051"/>
                  </a:lnTo>
                  <a:lnTo>
                    <a:pt x="59" y="72922"/>
                  </a:lnTo>
                  <a:lnTo>
                    <a:pt x="0" y="69783"/>
                  </a:lnTo>
                  <a:lnTo>
                    <a:pt x="1035" y="66615"/>
                  </a:lnTo>
                  <a:lnTo>
                    <a:pt x="5051" y="60229"/>
                  </a:lnTo>
                  <a:lnTo>
                    <a:pt x="7553" y="53808"/>
                  </a:lnTo>
                  <a:lnTo>
                    <a:pt x="8665" y="47371"/>
                  </a:lnTo>
                  <a:lnTo>
                    <a:pt x="9159" y="40928"/>
                  </a:lnTo>
                  <a:lnTo>
                    <a:pt x="10366" y="37705"/>
                  </a:lnTo>
                  <a:lnTo>
                    <a:pt x="14573" y="31257"/>
                  </a:lnTo>
                  <a:lnTo>
                    <a:pt x="17200" y="28033"/>
                  </a:lnTo>
                  <a:lnTo>
                    <a:pt x="20026" y="24809"/>
                  </a:lnTo>
                  <a:lnTo>
                    <a:pt x="22984" y="21584"/>
                  </a:lnTo>
                  <a:lnTo>
                    <a:pt x="24957" y="18360"/>
                  </a:lnTo>
                  <a:lnTo>
                    <a:pt x="27149" y="11911"/>
                  </a:lnTo>
                  <a:lnTo>
                    <a:pt x="28808" y="9761"/>
                  </a:lnTo>
                  <a:lnTo>
                    <a:pt x="30989" y="8328"/>
                  </a:lnTo>
                  <a:lnTo>
                    <a:pt x="36279" y="6735"/>
                  </a:lnTo>
                  <a:lnTo>
                    <a:pt x="39194" y="6311"/>
                  </a:lnTo>
                  <a:lnTo>
                    <a:pt x="42213" y="6028"/>
                  </a:lnTo>
                  <a:lnTo>
                    <a:pt x="44225" y="4764"/>
                  </a:lnTo>
                  <a:lnTo>
                    <a:pt x="45567" y="2847"/>
                  </a:lnTo>
                  <a:lnTo>
                    <a:pt x="46461" y="494"/>
                  </a:lnTo>
                  <a:lnTo>
                    <a:pt x="48132" y="0"/>
                  </a:lnTo>
                  <a:lnTo>
                    <a:pt x="50321" y="746"/>
                  </a:lnTo>
                  <a:lnTo>
                    <a:pt x="55620" y="4440"/>
                  </a:lnTo>
                  <a:lnTo>
                    <a:pt x="58537" y="6931"/>
                  </a:lnTo>
                  <a:lnTo>
                    <a:pt x="65808" y="13515"/>
                  </a:lnTo>
                  <a:lnTo>
                    <a:pt x="69668" y="20148"/>
                  </a:lnTo>
                  <a:lnTo>
                    <a:pt x="72203" y="24926"/>
                  </a:lnTo>
                  <a:lnTo>
                    <a:pt x="73892" y="29187"/>
                  </a:lnTo>
                  <a:lnTo>
                    <a:pt x="75019" y="33102"/>
                  </a:lnTo>
                  <a:lnTo>
                    <a:pt x="75770" y="36787"/>
                  </a:lnTo>
                  <a:lnTo>
                    <a:pt x="79470" y="43748"/>
                  </a:lnTo>
                  <a:lnTo>
                    <a:pt x="81962" y="47109"/>
                  </a:lnTo>
                  <a:lnTo>
                    <a:pt x="84730" y="53709"/>
                  </a:lnTo>
                  <a:lnTo>
                    <a:pt x="85961" y="60226"/>
                  </a:lnTo>
                  <a:lnTo>
                    <a:pt x="86508" y="66705"/>
                  </a:lnTo>
                  <a:lnTo>
                    <a:pt x="86907" y="72610"/>
                  </a:lnTo>
                  <a:lnTo>
                    <a:pt x="92069" y="73010"/>
                  </a:lnTo>
                  <a:lnTo>
                    <a:pt x="97428" y="73169"/>
                  </a:lnTo>
                  <a:lnTo>
                    <a:pt x="101636" y="73174"/>
                  </a:lnTo>
                  <a:lnTo>
                    <a:pt x="104263" y="72101"/>
                  </a:lnTo>
                  <a:lnTo>
                    <a:pt x="107090" y="70310"/>
                  </a:lnTo>
                  <a:lnTo>
                    <a:pt x="114213" y="64849"/>
                  </a:lnTo>
                  <a:lnTo>
                    <a:pt x="118054" y="64102"/>
                  </a:lnTo>
                  <a:lnTo>
                    <a:pt x="120583" y="63903"/>
                  </a:lnTo>
                  <a:lnTo>
                    <a:pt x="123343" y="62695"/>
                  </a:lnTo>
                  <a:lnTo>
                    <a:pt x="126259" y="60815"/>
                  </a:lnTo>
                  <a:lnTo>
                    <a:pt x="129277" y="58487"/>
                  </a:lnTo>
                  <a:lnTo>
                    <a:pt x="132365" y="58010"/>
                  </a:lnTo>
                  <a:lnTo>
                    <a:pt x="135498" y="58767"/>
                  </a:lnTo>
                  <a:lnTo>
                    <a:pt x="138661" y="60346"/>
                  </a:lnTo>
                  <a:lnTo>
                    <a:pt x="141845" y="61399"/>
                  </a:lnTo>
                  <a:lnTo>
                    <a:pt x="145043" y="62100"/>
                  </a:lnTo>
                  <a:lnTo>
                    <a:pt x="148249" y="62569"/>
                  </a:lnTo>
                  <a:lnTo>
                    <a:pt x="150387" y="63955"/>
                  </a:lnTo>
                  <a:lnTo>
                    <a:pt x="151812" y="65955"/>
                  </a:lnTo>
                  <a:lnTo>
                    <a:pt x="152762" y="68363"/>
                  </a:lnTo>
                  <a:lnTo>
                    <a:pt x="154470" y="69968"/>
                  </a:lnTo>
                  <a:lnTo>
                    <a:pt x="156684" y="71038"/>
                  </a:lnTo>
                  <a:lnTo>
                    <a:pt x="159235" y="71752"/>
                  </a:lnTo>
                  <a:lnTo>
                    <a:pt x="160935" y="74377"/>
                  </a:lnTo>
                  <a:lnTo>
                    <a:pt x="162069" y="78277"/>
                  </a:lnTo>
                  <a:lnTo>
                    <a:pt x="162824" y="83027"/>
                  </a:lnTo>
                  <a:lnTo>
                    <a:pt x="164403" y="87268"/>
                  </a:lnTo>
                  <a:lnTo>
                    <a:pt x="166530" y="91170"/>
                  </a:lnTo>
                  <a:lnTo>
                    <a:pt x="169024" y="94847"/>
                  </a:lnTo>
                  <a:lnTo>
                    <a:pt x="171794" y="101798"/>
                  </a:lnTo>
                  <a:lnTo>
                    <a:pt x="172532" y="105157"/>
                  </a:lnTo>
                  <a:lnTo>
                    <a:pt x="173025" y="109545"/>
                  </a:lnTo>
                  <a:lnTo>
                    <a:pt x="173353" y="114621"/>
                  </a:lnTo>
                  <a:lnTo>
                    <a:pt x="173572" y="120154"/>
                  </a:lnTo>
                  <a:lnTo>
                    <a:pt x="173815" y="132035"/>
                  </a:lnTo>
                  <a:lnTo>
                    <a:pt x="173880" y="138213"/>
                  </a:lnTo>
                  <a:lnTo>
                    <a:pt x="172848" y="144482"/>
                  </a:lnTo>
                  <a:lnTo>
                    <a:pt x="171086" y="150810"/>
                  </a:lnTo>
                  <a:lnTo>
                    <a:pt x="168836" y="157179"/>
                  </a:lnTo>
                  <a:lnTo>
                    <a:pt x="167336" y="163575"/>
                  </a:lnTo>
                  <a:lnTo>
                    <a:pt x="166336" y="169988"/>
                  </a:lnTo>
                  <a:lnTo>
                    <a:pt x="165669" y="176414"/>
                  </a:lnTo>
                  <a:lnTo>
                    <a:pt x="164150" y="181772"/>
                  </a:lnTo>
                  <a:lnTo>
                    <a:pt x="162062" y="186419"/>
                  </a:lnTo>
                  <a:lnTo>
                    <a:pt x="159595" y="190592"/>
                  </a:lnTo>
                  <a:lnTo>
                    <a:pt x="157951" y="195524"/>
                  </a:lnTo>
                  <a:lnTo>
                    <a:pt x="156855" y="200961"/>
                  </a:lnTo>
                  <a:lnTo>
                    <a:pt x="156124" y="206736"/>
                  </a:lnTo>
                  <a:lnTo>
                    <a:pt x="155637" y="211661"/>
                  </a:lnTo>
                  <a:lnTo>
                    <a:pt x="155312" y="216019"/>
                  </a:lnTo>
                  <a:lnTo>
                    <a:pt x="154662" y="22796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76" name="SMARTInkAnnotation403"/>
            <p:cNvSpPr/>
            <p:nvPr/>
          </p:nvSpPr>
          <p:spPr>
            <a:xfrm>
              <a:off x="222498" y="2413248"/>
              <a:ext cx="67718" cy="144971"/>
            </a:xfrm>
            <a:custGeom>
              <a:avLst/>
              <a:gdLst/>
              <a:ahLst/>
              <a:cxnLst/>
              <a:rect l="0" t="0" r="0" b="0"/>
              <a:pathLst>
                <a:path w="67718" h="144971">
                  <a:moveTo>
                    <a:pt x="9674" y="0"/>
                  </a:moveTo>
                  <a:lnTo>
                    <a:pt x="1345" y="8329"/>
                  </a:lnTo>
                  <a:lnTo>
                    <a:pt x="598" y="11942"/>
                  </a:lnTo>
                  <a:lnTo>
                    <a:pt x="118" y="17885"/>
                  </a:lnTo>
                  <a:lnTo>
                    <a:pt x="53" y="21564"/>
                  </a:lnTo>
                  <a:lnTo>
                    <a:pt x="10" y="37819"/>
                  </a:lnTo>
                  <a:lnTo>
                    <a:pt x="1082" y="43486"/>
                  </a:lnTo>
                  <a:lnTo>
                    <a:pt x="2871" y="49413"/>
                  </a:lnTo>
                  <a:lnTo>
                    <a:pt x="5139" y="55514"/>
                  </a:lnTo>
                  <a:lnTo>
                    <a:pt x="6650" y="61732"/>
                  </a:lnTo>
                  <a:lnTo>
                    <a:pt x="7658" y="68026"/>
                  </a:lnTo>
                  <a:lnTo>
                    <a:pt x="8330" y="74372"/>
                  </a:lnTo>
                  <a:lnTo>
                    <a:pt x="8778" y="80753"/>
                  </a:lnTo>
                  <a:lnTo>
                    <a:pt x="9077" y="87156"/>
                  </a:lnTo>
                  <a:lnTo>
                    <a:pt x="9276" y="93575"/>
                  </a:lnTo>
                  <a:lnTo>
                    <a:pt x="10483" y="100004"/>
                  </a:lnTo>
                  <a:lnTo>
                    <a:pt x="12363" y="106439"/>
                  </a:lnTo>
                  <a:lnTo>
                    <a:pt x="14691" y="112879"/>
                  </a:lnTo>
                  <a:lnTo>
                    <a:pt x="16244" y="118248"/>
                  </a:lnTo>
                  <a:lnTo>
                    <a:pt x="17278" y="122901"/>
                  </a:lnTo>
                  <a:lnTo>
                    <a:pt x="17968" y="127079"/>
                  </a:lnTo>
                  <a:lnTo>
                    <a:pt x="19503" y="129864"/>
                  </a:lnTo>
                  <a:lnTo>
                    <a:pt x="21601" y="131720"/>
                  </a:lnTo>
                  <a:lnTo>
                    <a:pt x="24074" y="132958"/>
                  </a:lnTo>
                  <a:lnTo>
                    <a:pt x="25723" y="134858"/>
                  </a:lnTo>
                  <a:lnTo>
                    <a:pt x="26823" y="137200"/>
                  </a:lnTo>
                  <a:lnTo>
                    <a:pt x="27556" y="139836"/>
                  </a:lnTo>
                  <a:lnTo>
                    <a:pt x="29119" y="141593"/>
                  </a:lnTo>
                  <a:lnTo>
                    <a:pt x="31236" y="142764"/>
                  </a:lnTo>
                  <a:lnTo>
                    <a:pt x="38259" y="144970"/>
                  </a:lnTo>
                  <a:lnTo>
                    <a:pt x="39479" y="143941"/>
                  </a:lnTo>
                  <a:lnTo>
                    <a:pt x="41368" y="142180"/>
                  </a:lnTo>
                  <a:lnTo>
                    <a:pt x="43702" y="139931"/>
                  </a:lnTo>
                  <a:lnTo>
                    <a:pt x="46332" y="138432"/>
                  </a:lnTo>
                  <a:lnTo>
                    <a:pt x="49161" y="137433"/>
                  </a:lnTo>
                  <a:lnTo>
                    <a:pt x="56289" y="135828"/>
                  </a:lnTo>
                  <a:lnTo>
                    <a:pt x="56873" y="134622"/>
                  </a:lnTo>
                  <a:lnTo>
                    <a:pt x="57523" y="130415"/>
                  </a:lnTo>
                  <a:lnTo>
                    <a:pt x="57697" y="127789"/>
                  </a:lnTo>
                  <a:lnTo>
                    <a:pt x="57812" y="124963"/>
                  </a:lnTo>
                  <a:lnTo>
                    <a:pt x="57889" y="122004"/>
                  </a:lnTo>
                  <a:lnTo>
                    <a:pt x="59015" y="118956"/>
                  </a:lnTo>
                  <a:lnTo>
                    <a:pt x="60841" y="115850"/>
                  </a:lnTo>
                  <a:lnTo>
                    <a:pt x="63133" y="112704"/>
                  </a:lnTo>
                  <a:lnTo>
                    <a:pt x="64661" y="109532"/>
                  </a:lnTo>
                  <a:lnTo>
                    <a:pt x="65680" y="106342"/>
                  </a:lnTo>
                  <a:lnTo>
                    <a:pt x="66359" y="103141"/>
                  </a:lnTo>
                  <a:lnTo>
                    <a:pt x="66811" y="99932"/>
                  </a:lnTo>
                  <a:lnTo>
                    <a:pt x="67113" y="96718"/>
                  </a:lnTo>
                  <a:lnTo>
                    <a:pt x="67314" y="93500"/>
                  </a:lnTo>
                  <a:lnTo>
                    <a:pt x="67538" y="87059"/>
                  </a:lnTo>
                  <a:lnTo>
                    <a:pt x="67664" y="74523"/>
                  </a:lnTo>
                  <a:lnTo>
                    <a:pt x="67717" y="16133"/>
                  </a:lnTo>
                  <a:lnTo>
                    <a:pt x="66642" y="12905"/>
                  </a:lnTo>
                  <a:lnTo>
                    <a:pt x="64851" y="9678"/>
                  </a:lnTo>
                  <a:lnTo>
                    <a:pt x="58442" y="566"/>
                  </a:lnTo>
                  <a:lnTo>
                    <a:pt x="57234" y="378"/>
                  </a:lnTo>
                  <a:lnTo>
                    <a:pt x="55354" y="252"/>
                  </a:lnTo>
                  <a:lnTo>
                    <a:pt x="49749" y="50"/>
                  </a:lnTo>
                  <a:lnTo>
                    <a:pt x="25665" y="1"/>
                  </a:lnTo>
                  <a:lnTo>
                    <a:pt x="22484" y="1076"/>
                  </a:lnTo>
                  <a:lnTo>
                    <a:pt x="19289" y="2867"/>
                  </a:lnTo>
                  <a:lnTo>
                    <a:pt x="11573" y="8329"/>
                  </a:lnTo>
                  <a:lnTo>
                    <a:pt x="9865" y="10927"/>
                  </a:lnTo>
                  <a:lnTo>
                    <a:pt x="7652" y="14809"/>
                  </a:lnTo>
                  <a:lnTo>
                    <a:pt x="0" y="29022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white">
          <a:xfrm>
            <a:off x="838200" y="304800"/>
            <a:ext cx="7957476" cy="545782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ar-SA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718991" y="5240338"/>
            <a:ext cx="5990034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r>
              <a:rPr lang="en-US" altLang="zh-CN" sz="2100" dirty="0">
                <a:latin typeface="Times New Roman" pitchFamily="18" charset="0"/>
                <a:ea typeface="SimSun" pitchFamily="2" charset="-122"/>
              </a:rPr>
              <a:t>0         1            2        3          4       </a:t>
            </a:r>
            <a:r>
              <a:rPr lang="en-US" altLang="zh-CN" sz="2100" dirty="0" smtClean="0">
                <a:latin typeface="Times New Roman" pitchFamily="18" charset="0"/>
                <a:ea typeface="SimSun" pitchFamily="2" charset="-122"/>
              </a:rPr>
              <a:t>        </a:t>
            </a:r>
            <a:r>
              <a:rPr lang="en-US" altLang="zh-CN" sz="2100" dirty="0">
                <a:latin typeface="Times New Roman" pitchFamily="18" charset="0"/>
                <a:ea typeface="SimSun" pitchFamily="2" charset="-122"/>
              </a:rPr>
              <a:t>5   </a:t>
            </a:r>
            <a:r>
              <a:rPr lang="en-US" altLang="zh-CN" sz="2100" b="1" dirty="0">
                <a:latin typeface="Times New Roman" pitchFamily="18" charset="0"/>
                <a:ea typeface="SimSun" pitchFamily="2" charset="-122"/>
              </a:rPr>
              <a:t>B</a:t>
            </a:r>
            <a:endParaRPr lang="en-US" sz="2100" dirty="0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2901289" y="1790701"/>
            <a:ext cx="0" cy="345122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3649398" y="2251075"/>
            <a:ext cx="1720" cy="299085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4646877" y="2940051"/>
            <a:ext cx="0" cy="23018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5393267" y="3630613"/>
            <a:ext cx="0" cy="161131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2889250" y="869951"/>
            <a:ext cx="0" cy="43719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2727590" y="1404938"/>
            <a:ext cx="92180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أ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6746744" y="4551363"/>
            <a:ext cx="92352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و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5967677" y="3965575"/>
            <a:ext cx="92180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هـ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5123260" y="3317875"/>
            <a:ext cx="92180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د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328717" y="2554288"/>
            <a:ext cx="92352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ج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3314039" y="1803400"/>
            <a:ext cx="921808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ar-SA" altLang="zh-CN" sz="210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ب</a:t>
            </a:r>
            <a:endParaRPr lang="en-US" sz="320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flipH="1">
            <a:off x="2861734" y="2159001"/>
            <a:ext cx="746390" cy="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 flipH="1">
            <a:off x="2832498" y="2941638"/>
            <a:ext cx="174214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 flipH="1">
            <a:off x="2832498" y="3630614"/>
            <a:ext cx="2643319" cy="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2839377" y="1489076"/>
            <a:ext cx="4646877" cy="37687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6278960" y="4365625"/>
            <a:ext cx="0" cy="890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H="1">
            <a:off x="2925367" y="4365625"/>
            <a:ext cx="3344994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 flipH="1">
            <a:off x="2889250" y="5251450"/>
            <a:ext cx="4836054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1910689" y="908050"/>
            <a:ext cx="921808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altLang="zh-CN" sz="2100" b="1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</a:t>
            </a:r>
            <a:endParaRPr lang="en-US" sz="3200" b="1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1910689" y="1412876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/>
              <a:t>10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1910689" y="1971676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/>
              <a:t>8</a:t>
            </a: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1910689" y="2730501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/>
              <a:t>6</a:t>
            </a: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1910689" y="3429001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/>
              <a:t>4</a:t>
            </a: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1910689" y="4187826"/>
            <a:ext cx="92180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/>
          <a:lstStyle/>
          <a:p>
            <a:pPr algn="ctr" rtl="1"/>
            <a:r>
              <a:rPr lang="en-US" sz="2000"/>
              <a:t>2</a:t>
            </a: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5695950" y="2057400"/>
            <a:ext cx="1816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BH" sz="2400"/>
              <a:t>خط الميزانية</a:t>
            </a:r>
            <a:endParaRPr lang="en-US" sz="2400"/>
          </a:p>
        </p:txBody>
      </p:sp>
      <p:sp>
        <p:nvSpPr>
          <p:cNvPr id="8221" name="Line 29"/>
          <p:cNvSpPr>
            <a:spLocks noChangeShapeType="1"/>
          </p:cNvSpPr>
          <p:nvPr/>
        </p:nvSpPr>
        <p:spPr bwMode="auto">
          <a:xfrm flipH="1">
            <a:off x="5118100" y="2362200"/>
            <a:ext cx="1073150" cy="990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2" name="SMARTInkAnnotation148"/>
          <p:cNvSpPr/>
          <p:nvPr/>
        </p:nvSpPr>
        <p:spPr>
          <a:xfrm>
            <a:off x="2718356" y="1378149"/>
            <a:ext cx="232127" cy="338452"/>
          </a:xfrm>
          <a:custGeom>
            <a:avLst/>
            <a:gdLst/>
            <a:ahLst/>
            <a:cxnLst/>
            <a:rect l="0" t="0" r="0" b="0"/>
            <a:pathLst>
              <a:path w="232127" h="338452">
                <a:moveTo>
                  <a:pt x="135423" y="96738"/>
                </a:moveTo>
                <a:lnTo>
                  <a:pt x="140559" y="96738"/>
                </a:lnTo>
                <a:lnTo>
                  <a:pt x="142072" y="95663"/>
                </a:lnTo>
                <a:lnTo>
                  <a:pt x="143080" y="93872"/>
                </a:lnTo>
                <a:lnTo>
                  <a:pt x="144699" y="88409"/>
                </a:lnTo>
                <a:lnTo>
                  <a:pt x="144979" y="82327"/>
                </a:lnTo>
                <a:lnTo>
                  <a:pt x="143943" y="80681"/>
                </a:lnTo>
                <a:lnTo>
                  <a:pt x="142178" y="79584"/>
                </a:lnTo>
                <a:lnTo>
                  <a:pt x="136758" y="77824"/>
                </a:lnTo>
                <a:lnTo>
                  <a:pt x="136313" y="76604"/>
                </a:lnTo>
                <a:lnTo>
                  <a:pt x="135502" y="67563"/>
                </a:lnTo>
                <a:lnTo>
                  <a:pt x="135424" y="53036"/>
                </a:lnTo>
                <a:lnTo>
                  <a:pt x="134349" y="51480"/>
                </a:lnTo>
                <a:lnTo>
                  <a:pt x="132557" y="50443"/>
                </a:lnTo>
                <a:lnTo>
                  <a:pt x="127094" y="48778"/>
                </a:lnTo>
                <a:lnTo>
                  <a:pt x="126646" y="47567"/>
                </a:lnTo>
                <a:lnTo>
                  <a:pt x="125828" y="37466"/>
                </a:lnTo>
                <a:lnTo>
                  <a:pt x="125785" y="28833"/>
                </a:lnTo>
                <a:lnTo>
                  <a:pt x="124698" y="25671"/>
                </a:lnTo>
                <a:lnTo>
                  <a:pt x="122899" y="23563"/>
                </a:lnTo>
                <a:lnTo>
                  <a:pt x="120624" y="22158"/>
                </a:lnTo>
                <a:lnTo>
                  <a:pt x="119108" y="20146"/>
                </a:lnTo>
                <a:lnTo>
                  <a:pt x="118097" y="17730"/>
                </a:lnTo>
                <a:lnTo>
                  <a:pt x="116475" y="11265"/>
                </a:lnTo>
                <a:lnTo>
                  <a:pt x="109506" y="3339"/>
                </a:lnTo>
                <a:lnTo>
                  <a:pt x="107782" y="1484"/>
                </a:lnTo>
                <a:lnTo>
                  <a:pt x="106247" y="989"/>
                </a:lnTo>
                <a:lnTo>
                  <a:pt x="100026" y="293"/>
                </a:lnTo>
                <a:lnTo>
                  <a:pt x="94055" y="17"/>
                </a:lnTo>
                <a:lnTo>
                  <a:pt x="78846" y="0"/>
                </a:lnTo>
                <a:lnTo>
                  <a:pt x="72679" y="5135"/>
                </a:lnTo>
                <a:lnTo>
                  <a:pt x="65495" y="11942"/>
                </a:lnTo>
                <a:lnTo>
                  <a:pt x="63008" y="14410"/>
                </a:lnTo>
                <a:lnTo>
                  <a:pt x="61349" y="17131"/>
                </a:lnTo>
                <a:lnTo>
                  <a:pt x="57941" y="26095"/>
                </a:lnTo>
                <a:lnTo>
                  <a:pt x="51676" y="35559"/>
                </a:lnTo>
                <a:lnTo>
                  <a:pt x="48267" y="45170"/>
                </a:lnTo>
                <a:lnTo>
                  <a:pt x="43660" y="51605"/>
                </a:lnTo>
                <a:lnTo>
                  <a:pt x="38030" y="58048"/>
                </a:lnTo>
                <a:lnTo>
                  <a:pt x="31945" y="64494"/>
                </a:lnTo>
                <a:lnTo>
                  <a:pt x="25657" y="70942"/>
                </a:lnTo>
                <a:lnTo>
                  <a:pt x="23550" y="74166"/>
                </a:lnTo>
                <a:lnTo>
                  <a:pt x="21210" y="80615"/>
                </a:lnTo>
                <a:lnTo>
                  <a:pt x="17303" y="89931"/>
                </a:lnTo>
                <a:lnTo>
                  <a:pt x="13059" y="100162"/>
                </a:lnTo>
                <a:lnTo>
                  <a:pt x="11173" y="108292"/>
                </a:lnTo>
                <a:lnTo>
                  <a:pt x="10334" y="118354"/>
                </a:lnTo>
                <a:lnTo>
                  <a:pt x="10111" y="124047"/>
                </a:lnTo>
                <a:lnTo>
                  <a:pt x="8887" y="128917"/>
                </a:lnTo>
                <a:lnTo>
                  <a:pt x="4661" y="137195"/>
                </a:lnTo>
                <a:lnTo>
                  <a:pt x="2066" y="144457"/>
                </a:lnTo>
                <a:lnTo>
                  <a:pt x="912" y="152342"/>
                </a:lnTo>
                <a:lnTo>
                  <a:pt x="605" y="157454"/>
                </a:lnTo>
                <a:lnTo>
                  <a:pt x="263" y="167793"/>
                </a:lnTo>
                <a:lnTo>
                  <a:pt x="44" y="183187"/>
                </a:lnTo>
                <a:lnTo>
                  <a:pt x="0" y="201715"/>
                </a:lnTo>
                <a:lnTo>
                  <a:pt x="1072" y="206492"/>
                </a:lnTo>
                <a:lnTo>
                  <a:pt x="6640" y="218352"/>
                </a:lnTo>
                <a:lnTo>
                  <a:pt x="8768" y="228674"/>
                </a:lnTo>
                <a:lnTo>
                  <a:pt x="9265" y="235275"/>
                </a:lnTo>
                <a:lnTo>
                  <a:pt x="10473" y="238540"/>
                </a:lnTo>
                <a:lnTo>
                  <a:pt x="16233" y="248270"/>
                </a:lnTo>
                <a:lnTo>
                  <a:pt x="17958" y="254733"/>
                </a:lnTo>
                <a:lnTo>
                  <a:pt x="21591" y="264054"/>
                </a:lnTo>
                <a:lnTo>
                  <a:pt x="26788" y="274288"/>
                </a:lnTo>
                <a:lnTo>
                  <a:pt x="32681" y="282419"/>
                </a:lnTo>
                <a:lnTo>
                  <a:pt x="38883" y="289616"/>
                </a:lnTo>
                <a:lnTo>
                  <a:pt x="45222" y="296398"/>
                </a:lnTo>
                <a:lnTo>
                  <a:pt x="51623" y="302995"/>
                </a:lnTo>
                <a:lnTo>
                  <a:pt x="54834" y="305184"/>
                </a:lnTo>
                <a:lnTo>
                  <a:pt x="61269" y="307616"/>
                </a:lnTo>
                <a:lnTo>
                  <a:pt x="67712" y="311563"/>
                </a:lnTo>
                <a:lnTo>
                  <a:pt x="74158" y="316901"/>
                </a:lnTo>
                <a:lnTo>
                  <a:pt x="80606" y="322856"/>
                </a:lnTo>
                <a:lnTo>
                  <a:pt x="83830" y="324874"/>
                </a:lnTo>
                <a:lnTo>
                  <a:pt x="90279" y="327116"/>
                </a:lnTo>
                <a:lnTo>
                  <a:pt x="92429" y="328789"/>
                </a:lnTo>
                <a:lnTo>
                  <a:pt x="93862" y="330979"/>
                </a:lnTo>
                <a:lnTo>
                  <a:pt x="94817" y="333514"/>
                </a:lnTo>
                <a:lnTo>
                  <a:pt x="96529" y="335204"/>
                </a:lnTo>
                <a:lnTo>
                  <a:pt x="98745" y="336330"/>
                </a:lnTo>
                <a:lnTo>
                  <a:pt x="104074" y="337582"/>
                </a:lnTo>
                <a:lnTo>
                  <a:pt x="110025" y="338138"/>
                </a:lnTo>
                <a:lnTo>
                  <a:pt x="116253" y="338386"/>
                </a:lnTo>
                <a:lnTo>
                  <a:pt x="119418" y="338451"/>
                </a:lnTo>
                <a:lnTo>
                  <a:pt x="122604" y="337421"/>
                </a:lnTo>
                <a:lnTo>
                  <a:pt x="129009" y="333409"/>
                </a:lnTo>
                <a:lnTo>
                  <a:pt x="135439" y="330909"/>
                </a:lnTo>
                <a:lnTo>
                  <a:pt x="138658" y="330243"/>
                </a:lnTo>
                <a:lnTo>
                  <a:pt x="140805" y="328724"/>
                </a:lnTo>
                <a:lnTo>
                  <a:pt x="142235" y="326636"/>
                </a:lnTo>
                <a:lnTo>
                  <a:pt x="143189" y="324169"/>
                </a:lnTo>
                <a:lnTo>
                  <a:pt x="144900" y="322525"/>
                </a:lnTo>
                <a:lnTo>
                  <a:pt x="147116" y="321428"/>
                </a:lnTo>
                <a:lnTo>
                  <a:pt x="152444" y="320210"/>
                </a:lnTo>
                <a:lnTo>
                  <a:pt x="158394" y="319669"/>
                </a:lnTo>
                <a:lnTo>
                  <a:pt x="161486" y="318450"/>
                </a:lnTo>
                <a:lnTo>
                  <a:pt x="167788" y="314229"/>
                </a:lnTo>
                <a:lnTo>
                  <a:pt x="174171" y="308770"/>
                </a:lnTo>
                <a:lnTo>
                  <a:pt x="177378" y="305809"/>
                </a:lnTo>
                <a:lnTo>
                  <a:pt x="180591" y="303836"/>
                </a:lnTo>
                <a:lnTo>
                  <a:pt x="187028" y="301642"/>
                </a:lnTo>
                <a:lnTo>
                  <a:pt x="189174" y="299983"/>
                </a:lnTo>
                <a:lnTo>
                  <a:pt x="190605" y="297801"/>
                </a:lnTo>
                <a:lnTo>
                  <a:pt x="191559" y="295272"/>
                </a:lnTo>
                <a:lnTo>
                  <a:pt x="198037" y="286577"/>
                </a:lnTo>
                <a:lnTo>
                  <a:pt x="199738" y="283490"/>
                </a:lnTo>
                <a:lnTo>
                  <a:pt x="203207" y="274010"/>
                </a:lnTo>
                <a:lnTo>
                  <a:pt x="209490" y="264393"/>
                </a:lnTo>
                <a:lnTo>
                  <a:pt x="212904" y="254736"/>
                </a:lnTo>
                <a:lnTo>
                  <a:pt x="219170" y="246143"/>
                </a:lnTo>
                <a:lnTo>
                  <a:pt x="221013" y="243755"/>
                </a:lnTo>
                <a:lnTo>
                  <a:pt x="221832" y="239828"/>
                </a:lnTo>
                <a:lnTo>
                  <a:pt x="222051" y="237276"/>
                </a:lnTo>
                <a:lnTo>
                  <a:pt x="223271" y="234499"/>
                </a:lnTo>
                <a:lnTo>
                  <a:pt x="229050" y="225456"/>
                </a:lnTo>
                <a:lnTo>
                  <a:pt x="230779" y="219155"/>
                </a:lnTo>
                <a:lnTo>
                  <a:pt x="231752" y="209564"/>
                </a:lnTo>
                <a:lnTo>
                  <a:pt x="232040" y="199915"/>
                </a:lnTo>
                <a:lnTo>
                  <a:pt x="232126" y="190248"/>
                </a:lnTo>
                <a:lnTo>
                  <a:pt x="231063" y="187025"/>
                </a:lnTo>
                <a:lnTo>
                  <a:pt x="225506" y="177352"/>
                </a:lnTo>
                <a:lnTo>
                  <a:pt x="223829" y="170904"/>
                </a:lnTo>
                <a:lnTo>
                  <a:pt x="223084" y="161588"/>
                </a:lnTo>
                <a:lnTo>
                  <a:pt x="222753" y="151357"/>
                </a:lnTo>
                <a:lnTo>
                  <a:pt x="222540" y="136031"/>
                </a:lnTo>
                <a:lnTo>
                  <a:pt x="222498" y="122653"/>
                </a:lnTo>
                <a:lnTo>
                  <a:pt x="221420" y="119389"/>
                </a:lnTo>
                <a:lnTo>
                  <a:pt x="215841" y="109659"/>
                </a:lnTo>
                <a:lnTo>
                  <a:pt x="214160" y="103197"/>
                </a:lnTo>
                <a:lnTo>
                  <a:pt x="213213" y="93516"/>
                </a:lnTo>
                <a:lnTo>
                  <a:pt x="212005" y="90291"/>
                </a:lnTo>
                <a:lnTo>
                  <a:pt x="206244" y="80615"/>
                </a:lnTo>
                <a:lnTo>
                  <a:pt x="202985" y="70941"/>
                </a:lnTo>
                <a:lnTo>
                  <a:pt x="198413" y="64492"/>
                </a:lnTo>
                <a:lnTo>
                  <a:pt x="192799" y="58043"/>
                </a:lnTo>
                <a:lnTo>
                  <a:pt x="185571" y="50280"/>
                </a:lnTo>
                <a:lnTo>
                  <a:pt x="179184" y="43799"/>
                </a:lnTo>
                <a:lnTo>
                  <a:pt x="176421" y="42098"/>
                </a:lnTo>
                <a:lnTo>
                  <a:pt x="170484" y="40207"/>
                </a:lnTo>
                <a:lnTo>
                  <a:pt x="168471" y="38628"/>
                </a:lnTo>
                <a:lnTo>
                  <a:pt x="167129" y="36501"/>
                </a:lnTo>
                <a:lnTo>
                  <a:pt x="166234" y="34007"/>
                </a:lnTo>
                <a:lnTo>
                  <a:pt x="164563" y="32345"/>
                </a:lnTo>
                <a:lnTo>
                  <a:pt x="162374" y="31237"/>
                </a:lnTo>
                <a:lnTo>
                  <a:pt x="157075" y="30006"/>
                </a:lnTo>
                <a:lnTo>
                  <a:pt x="151137" y="29459"/>
                </a:lnTo>
                <a:lnTo>
                  <a:pt x="144915" y="29216"/>
                </a:lnTo>
                <a:lnTo>
                  <a:pt x="135370" y="29079"/>
                </a:lnTo>
                <a:lnTo>
                  <a:pt x="112848" y="29024"/>
                </a:lnTo>
                <a:lnTo>
                  <a:pt x="109624" y="30098"/>
                </a:lnTo>
                <a:lnTo>
                  <a:pt x="103176" y="34158"/>
                </a:lnTo>
                <a:lnTo>
                  <a:pt x="96728" y="36678"/>
                </a:lnTo>
                <a:lnTo>
                  <a:pt x="93503" y="37350"/>
                </a:lnTo>
                <a:lnTo>
                  <a:pt x="87054" y="40964"/>
                </a:lnTo>
                <a:lnTo>
                  <a:pt x="79291" y="46906"/>
                </a:lnTo>
                <a:lnTo>
                  <a:pt x="75363" y="50585"/>
                </a:lnTo>
                <a:lnTo>
                  <a:pt x="67707" y="580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SMARTInkAnnotation149"/>
          <p:cNvSpPr/>
          <p:nvPr/>
        </p:nvSpPr>
        <p:spPr>
          <a:xfrm>
            <a:off x="2079873" y="546335"/>
            <a:ext cx="357522" cy="260890"/>
          </a:xfrm>
          <a:custGeom>
            <a:avLst/>
            <a:gdLst/>
            <a:ahLst/>
            <a:cxnLst/>
            <a:rect l="0" t="0" r="0" b="0"/>
            <a:pathLst>
              <a:path w="357522" h="260890">
                <a:moveTo>
                  <a:pt x="319236" y="154645"/>
                </a:moveTo>
                <a:lnTo>
                  <a:pt x="324372" y="154645"/>
                </a:lnTo>
                <a:lnTo>
                  <a:pt x="324810" y="153571"/>
                </a:lnTo>
                <a:lnTo>
                  <a:pt x="324027" y="151779"/>
                </a:lnTo>
                <a:lnTo>
                  <a:pt x="319517" y="145370"/>
                </a:lnTo>
                <a:lnTo>
                  <a:pt x="319261" y="153336"/>
                </a:lnTo>
                <a:lnTo>
                  <a:pt x="318178" y="153772"/>
                </a:lnTo>
                <a:lnTo>
                  <a:pt x="309565" y="154645"/>
                </a:lnTo>
                <a:lnTo>
                  <a:pt x="317892" y="154645"/>
                </a:lnTo>
                <a:lnTo>
                  <a:pt x="318340" y="155720"/>
                </a:lnTo>
                <a:lnTo>
                  <a:pt x="319184" y="163722"/>
                </a:lnTo>
                <a:lnTo>
                  <a:pt x="319201" y="163921"/>
                </a:lnTo>
                <a:lnTo>
                  <a:pt x="309680" y="164316"/>
                </a:lnTo>
                <a:lnTo>
                  <a:pt x="309578" y="156662"/>
                </a:lnTo>
                <a:lnTo>
                  <a:pt x="309562" y="149513"/>
                </a:lnTo>
                <a:lnTo>
                  <a:pt x="308487" y="146924"/>
                </a:lnTo>
                <a:lnTo>
                  <a:pt x="304427" y="141182"/>
                </a:lnTo>
                <a:lnTo>
                  <a:pt x="302914" y="137071"/>
                </a:lnTo>
                <a:lnTo>
                  <a:pt x="301905" y="132180"/>
                </a:lnTo>
                <a:lnTo>
                  <a:pt x="301233" y="126770"/>
                </a:lnTo>
                <a:lnTo>
                  <a:pt x="300785" y="122089"/>
                </a:lnTo>
                <a:lnTo>
                  <a:pt x="300287" y="114021"/>
                </a:lnTo>
                <a:lnTo>
                  <a:pt x="299079" y="110364"/>
                </a:lnTo>
                <a:lnTo>
                  <a:pt x="294871" y="103435"/>
                </a:lnTo>
                <a:lnTo>
                  <a:pt x="292284" y="96773"/>
                </a:lnTo>
                <a:lnTo>
                  <a:pt x="290624" y="88873"/>
                </a:lnTo>
                <a:lnTo>
                  <a:pt x="290336" y="82369"/>
                </a:lnTo>
                <a:lnTo>
                  <a:pt x="290251" y="68499"/>
                </a:lnTo>
                <a:lnTo>
                  <a:pt x="291313" y="63894"/>
                </a:lnTo>
                <a:lnTo>
                  <a:pt x="296870" y="52276"/>
                </a:lnTo>
                <a:lnTo>
                  <a:pt x="298547" y="45372"/>
                </a:lnTo>
                <a:lnTo>
                  <a:pt x="300069" y="40952"/>
                </a:lnTo>
                <a:lnTo>
                  <a:pt x="302159" y="35855"/>
                </a:lnTo>
                <a:lnTo>
                  <a:pt x="304627" y="30307"/>
                </a:lnTo>
                <a:lnTo>
                  <a:pt x="307347" y="25534"/>
                </a:lnTo>
                <a:lnTo>
                  <a:pt x="310235" y="21277"/>
                </a:lnTo>
                <a:lnTo>
                  <a:pt x="317458" y="11857"/>
                </a:lnTo>
                <a:lnTo>
                  <a:pt x="324179" y="7702"/>
                </a:lnTo>
                <a:lnTo>
                  <a:pt x="335738" y="1412"/>
                </a:lnTo>
                <a:lnTo>
                  <a:pt x="340185" y="552"/>
                </a:lnTo>
                <a:lnTo>
                  <a:pt x="346663" y="0"/>
                </a:lnTo>
                <a:lnTo>
                  <a:pt x="347195" y="1030"/>
                </a:lnTo>
                <a:lnTo>
                  <a:pt x="347785" y="5040"/>
                </a:lnTo>
                <a:lnTo>
                  <a:pt x="349018" y="7614"/>
                </a:lnTo>
                <a:lnTo>
                  <a:pt x="353253" y="13341"/>
                </a:lnTo>
                <a:lnTo>
                  <a:pt x="354812" y="17447"/>
                </a:lnTo>
                <a:lnTo>
                  <a:pt x="355852" y="22335"/>
                </a:lnTo>
                <a:lnTo>
                  <a:pt x="356545" y="27743"/>
                </a:lnTo>
                <a:lnTo>
                  <a:pt x="357007" y="32424"/>
                </a:lnTo>
                <a:lnTo>
                  <a:pt x="357521" y="40490"/>
                </a:lnTo>
                <a:lnTo>
                  <a:pt x="356583" y="45221"/>
                </a:lnTo>
                <a:lnTo>
                  <a:pt x="354883" y="50525"/>
                </a:lnTo>
                <a:lnTo>
                  <a:pt x="352674" y="56210"/>
                </a:lnTo>
                <a:lnTo>
                  <a:pt x="351202" y="62150"/>
                </a:lnTo>
                <a:lnTo>
                  <a:pt x="350221" y="68260"/>
                </a:lnTo>
                <a:lnTo>
                  <a:pt x="349566" y="74483"/>
                </a:lnTo>
                <a:lnTo>
                  <a:pt x="348055" y="80781"/>
                </a:lnTo>
                <a:lnTo>
                  <a:pt x="345973" y="87130"/>
                </a:lnTo>
                <a:lnTo>
                  <a:pt x="343510" y="93512"/>
                </a:lnTo>
                <a:lnTo>
                  <a:pt x="337907" y="109202"/>
                </a:lnTo>
                <a:lnTo>
                  <a:pt x="334908" y="117901"/>
                </a:lnTo>
                <a:lnTo>
                  <a:pt x="330759" y="125850"/>
                </a:lnTo>
                <a:lnTo>
                  <a:pt x="325843" y="133298"/>
                </a:lnTo>
                <a:lnTo>
                  <a:pt x="320416" y="140414"/>
                </a:lnTo>
                <a:lnTo>
                  <a:pt x="315723" y="147308"/>
                </a:lnTo>
                <a:lnTo>
                  <a:pt x="311520" y="154053"/>
                </a:lnTo>
                <a:lnTo>
                  <a:pt x="307643" y="160700"/>
                </a:lnTo>
                <a:lnTo>
                  <a:pt x="302908" y="167281"/>
                </a:lnTo>
                <a:lnTo>
                  <a:pt x="297602" y="173818"/>
                </a:lnTo>
                <a:lnTo>
                  <a:pt x="291915" y="180325"/>
                </a:lnTo>
                <a:lnTo>
                  <a:pt x="285974" y="186813"/>
                </a:lnTo>
                <a:lnTo>
                  <a:pt x="273640" y="199755"/>
                </a:lnTo>
                <a:lnTo>
                  <a:pt x="267341" y="205141"/>
                </a:lnTo>
                <a:lnTo>
                  <a:pt x="260992" y="209807"/>
                </a:lnTo>
                <a:lnTo>
                  <a:pt x="254610" y="213992"/>
                </a:lnTo>
                <a:lnTo>
                  <a:pt x="244652" y="221508"/>
                </a:lnTo>
                <a:lnTo>
                  <a:pt x="240492" y="225018"/>
                </a:lnTo>
                <a:lnTo>
                  <a:pt x="233003" y="228917"/>
                </a:lnTo>
                <a:lnTo>
                  <a:pt x="226092" y="230650"/>
                </a:lnTo>
                <a:lnTo>
                  <a:pt x="219438" y="231420"/>
                </a:lnTo>
                <a:lnTo>
                  <a:pt x="216158" y="230551"/>
                </a:lnTo>
                <a:lnTo>
                  <a:pt x="209648" y="226718"/>
                </a:lnTo>
                <a:lnTo>
                  <a:pt x="207482" y="224191"/>
                </a:lnTo>
                <a:lnTo>
                  <a:pt x="206038" y="221432"/>
                </a:lnTo>
                <a:lnTo>
                  <a:pt x="205076" y="218517"/>
                </a:lnTo>
                <a:lnTo>
                  <a:pt x="201140" y="212413"/>
                </a:lnTo>
                <a:lnTo>
                  <a:pt x="198585" y="209280"/>
                </a:lnTo>
                <a:lnTo>
                  <a:pt x="196882" y="205042"/>
                </a:lnTo>
                <a:lnTo>
                  <a:pt x="195747" y="200067"/>
                </a:lnTo>
                <a:lnTo>
                  <a:pt x="194990" y="194600"/>
                </a:lnTo>
                <a:lnTo>
                  <a:pt x="194485" y="189881"/>
                </a:lnTo>
                <a:lnTo>
                  <a:pt x="193925" y="181771"/>
                </a:lnTo>
                <a:lnTo>
                  <a:pt x="193676" y="174584"/>
                </a:lnTo>
                <a:lnTo>
                  <a:pt x="193516" y="161211"/>
                </a:lnTo>
                <a:lnTo>
                  <a:pt x="192428" y="159023"/>
                </a:lnTo>
                <a:lnTo>
                  <a:pt x="190628" y="157564"/>
                </a:lnTo>
                <a:lnTo>
                  <a:pt x="185151" y="155222"/>
                </a:lnTo>
                <a:lnTo>
                  <a:pt x="175592" y="154696"/>
                </a:lnTo>
                <a:lnTo>
                  <a:pt x="175104" y="155754"/>
                </a:lnTo>
                <a:lnTo>
                  <a:pt x="174562" y="159796"/>
                </a:lnTo>
                <a:lnTo>
                  <a:pt x="173343" y="161304"/>
                </a:lnTo>
                <a:lnTo>
                  <a:pt x="171455" y="162309"/>
                </a:lnTo>
                <a:lnTo>
                  <a:pt x="164865" y="164202"/>
                </a:lnTo>
                <a:lnTo>
                  <a:pt x="156162" y="164309"/>
                </a:lnTo>
                <a:lnTo>
                  <a:pt x="156777" y="163237"/>
                </a:lnTo>
                <a:lnTo>
                  <a:pt x="160326" y="159181"/>
                </a:lnTo>
                <a:lnTo>
                  <a:pt x="161702" y="156594"/>
                </a:lnTo>
                <a:lnTo>
                  <a:pt x="163232" y="150854"/>
                </a:lnTo>
                <a:lnTo>
                  <a:pt x="163911" y="144720"/>
                </a:lnTo>
                <a:lnTo>
                  <a:pt x="164093" y="141579"/>
                </a:lnTo>
                <a:lnTo>
                  <a:pt x="165288" y="138410"/>
                </a:lnTo>
                <a:lnTo>
                  <a:pt x="169483" y="132023"/>
                </a:lnTo>
                <a:lnTo>
                  <a:pt x="172064" y="125602"/>
                </a:lnTo>
                <a:lnTo>
                  <a:pt x="173721" y="117857"/>
                </a:lnTo>
                <a:lnTo>
                  <a:pt x="174932" y="117221"/>
                </a:lnTo>
                <a:lnTo>
                  <a:pt x="179144" y="116515"/>
                </a:lnTo>
                <a:lnTo>
                  <a:pt x="180697" y="117402"/>
                </a:lnTo>
                <a:lnTo>
                  <a:pt x="181732" y="119068"/>
                </a:lnTo>
                <a:lnTo>
                  <a:pt x="182422" y="121253"/>
                </a:lnTo>
                <a:lnTo>
                  <a:pt x="183957" y="122710"/>
                </a:lnTo>
                <a:lnTo>
                  <a:pt x="186056" y="123681"/>
                </a:lnTo>
                <a:lnTo>
                  <a:pt x="188529" y="124329"/>
                </a:lnTo>
                <a:lnTo>
                  <a:pt x="190178" y="126910"/>
                </a:lnTo>
                <a:lnTo>
                  <a:pt x="191278" y="130781"/>
                </a:lnTo>
                <a:lnTo>
                  <a:pt x="192011" y="135511"/>
                </a:lnTo>
                <a:lnTo>
                  <a:pt x="192825" y="143633"/>
                </a:lnTo>
                <a:lnTo>
                  <a:pt x="193042" y="147304"/>
                </a:lnTo>
                <a:lnTo>
                  <a:pt x="193283" y="157115"/>
                </a:lnTo>
                <a:lnTo>
                  <a:pt x="193348" y="162741"/>
                </a:lnTo>
                <a:lnTo>
                  <a:pt x="192316" y="168642"/>
                </a:lnTo>
                <a:lnTo>
                  <a:pt x="190553" y="174725"/>
                </a:lnTo>
                <a:lnTo>
                  <a:pt x="188303" y="180930"/>
                </a:lnTo>
                <a:lnTo>
                  <a:pt x="186803" y="187217"/>
                </a:lnTo>
                <a:lnTo>
                  <a:pt x="185803" y="193558"/>
                </a:lnTo>
                <a:lnTo>
                  <a:pt x="185136" y="199935"/>
                </a:lnTo>
                <a:lnTo>
                  <a:pt x="183617" y="205261"/>
                </a:lnTo>
                <a:lnTo>
                  <a:pt x="181529" y="209886"/>
                </a:lnTo>
                <a:lnTo>
                  <a:pt x="176343" y="217892"/>
                </a:lnTo>
                <a:lnTo>
                  <a:pt x="170455" y="225033"/>
                </a:lnTo>
                <a:lnTo>
                  <a:pt x="164255" y="231790"/>
                </a:lnTo>
                <a:lnTo>
                  <a:pt x="161097" y="235097"/>
                </a:lnTo>
                <a:lnTo>
                  <a:pt x="158992" y="238376"/>
                </a:lnTo>
                <a:lnTo>
                  <a:pt x="156653" y="244886"/>
                </a:lnTo>
                <a:lnTo>
                  <a:pt x="152747" y="251362"/>
                </a:lnTo>
                <a:lnTo>
                  <a:pt x="146616" y="259142"/>
                </a:lnTo>
                <a:lnTo>
                  <a:pt x="145038" y="259781"/>
                </a:lnTo>
                <a:lnTo>
                  <a:pt x="137682" y="260679"/>
                </a:lnTo>
                <a:lnTo>
                  <a:pt x="131775" y="260889"/>
                </a:lnTo>
                <a:lnTo>
                  <a:pt x="128695" y="259871"/>
                </a:lnTo>
                <a:lnTo>
                  <a:pt x="122407" y="255872"/>
                </a:lnTo>
                <a:lnTo>
                  <a:pt x="116029" y="250512"/>
                </a:lnTo>
                <a:lnTo>
                  <a:pt x="109611" y="244547"/>
                </a:lnTo>
                <a:lnTo>
                  <a:pt x="96733" y="231960"/>
                </a:lnTo>
                <a:lnTo>
                  <a:pt x="83839" y="219123"/>
                </a:lnTo>
                <a:lnTo>
                  <a:pt x="80615" y="216978"/>
                </a:lnTo>
                <a:lnTo>
                  <a:pt x="70941" y="212884"/>
                </a:lnTo>
                <a:lnTo>
                  <a:pt x="61268" y="205342"/>
                </a:lnTo>
                <a:lnTo>
                  <a:pt x="54818" y="199391"/>
                </a:lnTo>
                <a:lnTo>
                  <a:pt x="45145" y="189998"/>
                </a:lnTo>
                <a:lnTo>
                  <a:pt x="42995" y="186813"/>
                </a:lnTo>
                <a:lnTo>
                  <a:pt x="40606" y="180407"/>
                </a:lnTo>
                <a:lnTo>
                  <a:pt x="36678" y="173978"/>
                </a:lnTo>
                <a:lnTo>
                  <a:pt x="34126" y="170758"/>
                </a:lnTo>
                <a:lnTo>
                  <a:pt x="32425" y="167537"/>
                </a:lnTo>
                <a:lnTo>
                  <a:pt x="30534" y="161092"/>
                </a:lnTo>
                <a:lnTo>
                  <a:pt x="28955" y="158943"/>
                </a:lnTo>
                <a:lnTo>
                  <a:pt x="26827" y="157510"/>
                </a:lnTo>
                <a:lnTo>
                  <a:pt x="24334" y="156555"/>
                </a:lnTo>
                <a:lnTo>
                  <a:pt x="15690" y="150076"/>
                </a:lnTo>
                <a:lnTo>
                  <a:pt x="13684" y="146225"/>
                </a:lnTo>
                <a:lnTo>
                  <a:pt x="12348" y="141508"/>
                </a:lnTo>
                <a:lnTo>
                  <a:pt x="10202" y="128761"/>
                </a:lnTo>
                <a:lnTo>
                  <a:pt x="8951" y="127716"/>
                </a:lnTo>
                <a:lnTo>
                  <a:pt x="7042" y="127018"/>
                </a:lnTo>
                <a:lnTo>
                  <a:pt x="0" y="1256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InkAnnotation150"/>
          <p:cNvSpPr/>
          <p:nvPr/>
        </p:nvSpPr>
        <p:spPr>
          <a:xfrm>
            <a:off x="2176611" y="546199"/>
            <a:ext cx="106413" cy="145109"/>
          </a:xfrm>
          <a:custGeom>
            <a:avLst/>
            <a:gdLst/>
            <a:ahLst/>
            <a:cxnLst/>
            <a:rect l="0" t="0" r="0" b="0"/>
            <a:pathLst>
              <a:path w="106413" h="145109">
                <a:moveTo>
                  <a:pt x="0" y="0"/>
                </a:moveTo>
                <a:lnTo>
                  <a:pt x="9556" y="0"/>
                </a:lnTo>
                <a:lnTo>
                  <a:pt x="17993" y="8329"/>
                </a:lnTo>
                <a:lnTo>
                  <a:pt x="24082" y="14411"/>
                </a:lnTo>
                <a:lnTo>
                  <a:pt x="26803" y="18206"/>
                </a:lnTo>
                <a:lnTo>
                  <a:pt x="29693" y="22886"/>
                </a:lnTo>
                <a:lnTo>
                  <a:pt x="32694" y="28156"/>
                </a:lnTo>
                <a:lnTo>
                  <a:pt x="38894" y="39744"/>
                </a:lnTo>
                <a:lnTo>
                  <a:pt x="42053" y="45844"/>
                </a:lnTo>
                <a:lnTo>
                  <a:pt x="45233" y="50985"/>
                </a:lnTo>
                <a:lnTo>
                  <a:pt x="48428" y="55487"/>
                </a:lnTo>
                <a:lnTo>
                  <a:pt x="51633" y="59564"/>
                </a:lnTo>
                <a:lnTo>
                  <a:pt x="55920" y="63357"/>
                </a:lnTo>
                <a:lnTo>
                  <a:pt x="60927" y="66960"/>
                </a:lnTo>
                <a:lnTo>
                  <a:pt x="66415" y="70437"/>
                </a:lnTo>
                <a:lnTo>
                  <a:pt x="71149" y="73830"/>
                </a:lnTo>
                <a:lnTo>
                  <a:pt x="75379" y="77166"/>
                </a:lnTo>
                <a:lnTo>
                  <a:pt x="79274" y="80466"/>
                </a:lnTo>
                <a:lnTo>
                  <a:pt x="81871" y="83740"/>
                </a:lnTo>
                <a:lnTo>
                  <a:pt x="83602" y="86998"/>
                </a:lnTo>
                <a:lnTo>
                  <a:pt x="84757" y="90245"/>
                </a:lnTo>
                <a:lnTo>
                  <a:pt x="86601" y="93484"/>
                </a:lnTo>
                <a:lnTo>
                  <a:pt x="88905" y="96719"/>
                </a:lnTo>
                <a:lnTo>
                  <a:pt x="95191" y="104498"/>
                </a:lnTo>
                <a:lnTo>
                  <a:pt x="96782" y="106211"/>
                </a:lnTo>
                <a:lnTo>
                  <a:pt x="101416" y="110981"/>
                </a:lnTo>
                <a:lnTo>
                  <a:pt x="103081" y="113757"/>
                </a:lnTo>
                <a:lnTo>
                  <a:pt x="104192" y="116683"/>
                </a:lnTo>
                <a:lnTo>
                  <a:pt x="104932" y="119709"/>
                </a:lnTo>
                <a:lnTo>
                  <a:pt x="105425" y="122801"/>
                </a:lnTo>
                <a:lnTo>
                  <a:pt x="105754" y="125937"/>
                </a:lnTo>
                <a:lnTo>
                  <a:pt x="106282" y="133558"/>
                </a:lnTo>
                <a:lnTo>
                  <a:pt x="106355" y="137466"/>
                </a:lnTo>
                <a:lnTo>
                  <a:pt x="106412" y="1451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InkAnnotation151"/>
          <p:cNvSpPr/>
          <p:nvPr/>
        </p:nvSpPr>
        <p:spPr>
          <a:xfrm>
            <a:off x="2002486" y="789518"/>
            <a:ext cx="87062" cy="240374"/>
          </a:xfrm>
          <a:custGeom>
            <a:avLst/>
            <a:gdLst/>
            <a:ahLst/>
            <a:cxnLst/>
            <a:rect l="0" t="0" r="0" b="0"/>
            <a:pathLst>
              <a:path w="87062" h="240374">
                <a:moveTo>
                  <a:pt x="19344" y="27549"/>
                </a:moveTo>
                <a:lnTo>
                  <a:pt x="19344" y="0"/>
                </a:lnTo>
                <a:lnTo>
                  <a:pt x="20419" y="584"/>
                </a:lnTo>
                <a:lnTo>
                  <a:pt x="22210" y="2048"/>
                </a:lnTo>
                <a:lnTo>
                  <a:pt x="27673" y="6986"/>
                </a:lnTo>
                <a:lnTo>
                  <a:pt x="37229" y="16423"/>
                </a:lnTo>
                <a:lnTo>
                  <a:pt x="37717" y="17982"/>
                </a:lnTo>
                <a:lnTo>
                  <a:pt x="38499" y="25340"/>
                </a:lnTo>
                <a:lnTo>
                  <a:pt x="38635" y="32627"/>
                </a:lnTo>
                <a:lnTo>
                  <a:pt x="38654" y="37383"/>
                </a:lnTo>
                <a:lnTo>
                  <a:pt x="37591" y="41629"/>
                </a:lnTo>
                <a:lnTo>
                  <a:pt x="35809" y="45535"/>
                </a:lnTo>
                <a:lnTo>
                  <a:pt x="33545" y="49213"/>
                </a:lnTo>
                <a:lnTo>
                  <a:pt x="30961" y="53815"/>
                </a:lnTo>
                <a:lnTo>
                  <a:pt x="25224" y="64661"/>
                </a:lnTo>
                <a:lnTo>
                  <a:pt x="23264" y="70563"/>
                </a:lnTo>
                <a:lnTo>
                  <a:pt x="21957" y="76647"/>
                </a:lnTo>
                <a:lnTo>
                  <a:pt x="21086" y="82853"/>
                </a:lnTo>
                <a:lnTo>
                  <a:pt x="19431" y="88066"/>
                </a:lnTo>
                <a:lnTo>
                  <a:pt x="17252" y="92615"/>
                </a:lnTo>
                <a:lnTo>
                  <a:pt x="14725" y="96723"/>
                </a:lnTo>
                <a:lnTo>
                  <a:pt x="11965" y="99462"/>
                </a:lnTo>
                <a:lnTo>
                  <a:pt x="9050" y="101288"/>
                </a:lnTo>
                <a:lnTo>
                  <a:pt x="6032" y="102505"/>
                </a:lnTo>
                <a:lnTo>
                  <a:pt x="4020" y="104391"/>
                </a:lnTo>
                <a:lnTo>
                  <a:pt x="2679" y="106723"/>
                </a:lnTo>
                <a:lnTo>
                  <a:pt x="0" y="114601"/>
                </a:lnTo>
                <a:lnTo>
                  <a:pt x="5133" y="119745"/>
                </a:lnTo>
                <a:lnTo>
                  <a:pt x="6645" y="122334"/>
                </a:lnTo>
                <a:lnTo>
                  <a:pt x="8326" y="128076"/>
                </a:lnTo>
                <a:lnTo>
                  <a:pt x="9849" y="131113"/>
                </a:lnTo>
                <a:lnTo>
                  <a:pt x="11939" y="134212"/>
                </a:lnTo>
                <a:lnTo>
                  <a:pt x="14407" y="137353"/>
                </a:lnTo>
                <a:lnTo>
                  <a:pt x="17128" y="140521"/>
                </a:lnTo>
                <a:lnTo>
                  <a:pt x="20016" y="143709"/>
                </a:lnTo>
                <a:lnTo>
                  <a:pt x="23017" y="146909"/>
                </a:lnTo>
                <a:lnTo>
                  <a:pt x="26092" y="151192"/>
                </a:lnTo>
                <a:lnTo>
                  <a:pt x="29217" y="156196"/>
                </a:lnTo>
                <a:lnTo>
                  <a:pt x="32375" y="161683"/>
                </a:lnTo>
                <a:lnTo>
                  <a:pt x="36630" y="167490"/>
                </a:lnTo>
                <a:lnTo>
                  <a:pt x="41617" y="173512"/>
                </a:lnTo>
                <a:lnTo>
                  <a:pt x="47091" y="179676"/>
                </a:lnTo>
                <a:lnTo>
                  <a:pt x="51815" y="187010"/>
                </a:lnTo>
                <a:lnTo>
                  <a:pt x="56040" y="195123"/>
                </a:lnTo>
                <a:lnTo>
                  <a:pt x="65407" y="215909"/>
                </a:lnTo>
                <a:lnTo>
                  <a:pt x="68326" y="219764"/>
                </a:lnTo>
                <a:lnTo>
                  <a:pt x="72421" y="224484"/>
                </a:lnTo>
                <a:lnTo>
                  <a:pt x="87061" y="2403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InkAnnotation152"/>
          <p:cNvSpPr/>
          <p:nvPr/>
        </p:nvSpPr>
        <p:spPr>
          <a:xfrm>
            <a:off x="2834443" y="5199312"/>
            <a:ext cx="133911" cy="135384"/>
          </a:xfrm>
          <a:custGeom>
            <a:avLst/>
            <a:gdLst/>
            <a:ahLst/>
            <a:cxnLst/>
            <a:rect l="0" t="0" r="0" b="0"/>
            <a:pathLst>
              <a:path w="133911" h="135384">
                <a:moveTo>
                  <a:pt x="48358" y="9672"/>
                </a:moveTo>
                <a:lnTo>
                  <a:pt x="48358" y="4537"/>
                </a:lnTo>
                <a:lnTo>
                  <a:pt x="47283" y="3024"/>
                </a:lnTo>
                <a:lnTo>
                  <a:pt x="45491" y="2015"/>
                </a:lnTo>
                <a:lnTo>
                  <a:pt x="38802" y="33"/>
                </a:lnTo>
                <a:lnTo>
                  <a:pt x="24276" y="0"/>
                </a:lnTo>
                <a:lnTo>
                  <a:pt x="22630" y="1074"/>
                </a:lnTo>
                <a:lnTo>
                  <a:pt x="21532" y="2865"/>
                </a:lnTo>
                <a:lnTo>
                  <a:pt x="19770" y="8328"/>
                </a:lnTo>
                <a:lnTo>
                  <a:pt x="16663" y="11942"/>
                </a:lnTo>
                <a:lnTo>
                  <a:pt x="14329" y="14409"/>
                </a:lnTo>
                <a:lnTo>
                  <a:pt x="12774" y="17130"/>
                </a:lnTo>
                <a:lnTo>
                  <a:pt x="11737" y="20019"/>
                </a:lnTo>
                <a:lnTo>
                  <a:pt x="11045" y="23019"/>
                </a:lnTo>
                <a:lnTo>
                  <a:pt x="9510" y="27169"/>
                </a:lnTo>
                <a:lnTo>
                  <a:pt x="7410" y="32086"/>
                </a:lnTo>
                <a:lnTo>
                  <a:pt x="4936" y="37513"/>
                </a:lnTo>
                <a:lnTo>
                  <a:pt x="3287" y="42206"/>
                </a:lnTo>
                <a:lnTo>
                  <a:pt x="2188" y="46410"/>
                </a:lnTo>
                <a:lnTo>
                  <a:pt x="1455" y="50287"/>
                </a:lnTo>
                <a:lnTo>
                  <a:pt x="966" y="53947"/>
                </a:lnTo>
                <a:lnTo>
                  <a:pt x="640" y="57462"/>
                </a:lnTo>
                <a:lnTo>
                  <a:pt x="423" y="60880"/>
                </a:lnTo>
                <a:lnTo>
                  <a:pt x="182" y="67544"/>
                </a:lnTo>
                <a:lnTo>
                  <a:pt x="27" y="80580"/>
                </a:lnTo>
                <a:lnTo>
                  <a:pt x="0" y="90278"/>
                </a:lnTo>
                <a:lnTo>
                  <a:pt x="1071" y="93505"/>
                </a:lnTo>
                <a:lnTo>
                  <a:pt x="2860" y="96732"/>
                </a:lnTo>
                <a:lnTo>
                  <a:pt x="5127" y="99958"/>
                </a:lnTo>
                <a:lnTo>
                  <a:pt x="6639" y="103184"/>
                </a:lnTo>
                <a:lnTo>
                  <a:pt x="7647" y="106409"/>
                </a:lnTo>
                <a:lnTo>
                  <a:pt x="8319" y="109634"/>
                </a:lnTo>
                <a:lnTo>
                  <a:pt x="9841" y="112859"/>
                </a:lnTo>
                <a:lnTo>
                  <a:pt x="11932" y="116084"/>
                </a:lnTo>
                <a:lnTo>
                  <a:pt x="14400" y="119309"/>
                </a:lnTo>
                <a:lnTo>
                  <a:pt x="17120" y="122533"/>
                </a:lnTo>
                <a:lnTo>
                  <a:pt x="20009" y="125758"/>
                </a:lnTo>
                <a:lnTo>
                  <a:pt x="23009" y="128983"/>
                </a:lnTo>
                <a:lnTo>
                  <a:pt x="26084" y="131132"/>
                </a:lnTo>
                <a:lnTo>
                  <a:pt x="29209" y="132566"/>
                </a:lnTo>
                <a:lnTo>
                  <a:pt x="32367" y="133521"/>
                </a:lnTo>
                <a:lnTo>
                  <a:pt x="36623" y="134159"/>
                </a:lnTo>
                <a:lnTo>
                  <a:pt x="41609" y="134583"/>
                </a:lnTo>
                <a:lnTo>
                  <a:pt x="51808" y="135055"/>
                </a:lnTo>
                <a:lnTo>
                  <a:pt x="59923" y="135264"/>
                </a:lnTo>
                <a:lnTo>
                  <a:pt x="70535" y="135383"/>
                </a:lnTo>
                <a:lnTo>
                  <a:pt x="73891" y="134324"/>
                </a:lnTo>
                <a:lnTo>
                  <a:pt x="77204" y="132544"/>
                </a:lnTo>
                <a:lnTo>
                  <a:pt x="80487" y="130282"/>
                </a:lnTo>
                <a:lnTo>
                  <a:pt x="83751" y="128774"/>
                </a:lnTo>
                <a:lnTo>
                  <a:pt x="87001" y="127769"/>
                </a:lnTo>
                <a:lnTo>
                  <a:pt x="90243" y="127099"/>
                </a:lnTo>
                <a:lnTo>
                  <a:pt x="93479" y="125577"/>
                </a:lnTo>
                <a:lnTo>
                  <a:pt x="96712" y="123488"/>
                </a:lnTo>
                <a:lnTo>
                  <a:pt x="99941" y="121020"/>
                </a:lnTo>
                <a:lnTo>
                  <a:pt x="103169" y="118300"/>
                </a:lnTo>
                <a:lnTo>
                  <a:pt x="106396" y="115411"/>
                </a:lnTo>
                <a:lnTo>
                  <a:pt x="112848" y="109336"/>
                </a:lnTo>
                <a:lnTo>
                  <a:pt x="119298" y="103053"/>
                </a:lnTo>
                <a:lnTo>
                  <a:pt x="121448" y="99873"/>
                </a:lnTo>
                <a:lnTo>
                  <a:pt x="122882" y="96678"/>
                </a:lnTo>
                <a:lnTo>
                  <a:pt x="123838" y="93473"/>
                </a:lnTo>
                <a:lnTo>
                  <a:pt x="125549" y="90261"/>
                </a:lnTo>
                <a:lnTo>
                  <a:pt x="127765" y="87046"/>
                </a:lnTo>
                <a:lnTo>
                  <a:pt x="130318" y="83827"/>
                </a:lnTo>
                <a:lnTo>
                  <a:pt x="132019" y="80606"/>
                </a:lnTo>
                <a:lnTo>
                  <a:pt x="133154" y="77384"/>
                </a:lnTo>
                <a:lnTo>
                  <a:pt x="133910" y="74161"/>
                </a:lnTo>
                <a:lnTo>
                  <a:pt x="133339" y="70937"/>
                </a:lnTo>
                <a:lnTo>
                  <a:pt x="131884" y="67713"/>
                </a:lnTo>
                <a:lnTo>
                  <a:pt x="129839" y="64490"/>
                </a:lnTo>
                <a:lnTo>
                  <a:pt x="128475" y="61265"/>
                </a:lnTo>
                <a:lnTo>
                  <a:pt x="127566" y="58041"/>
                </a:lnTo>
                <a:lnTo>
                  <a:pt x="126960" y="54817"/>
                </a:lnTo>
                <a:lnTo>
                  <a:pt x="126556" y="51592"/>
                </a:lnTo>
                <a:lnTo>
                  <a:pt x="126287" y="48368"/>
                </a:lnTo>
                <a:lnTo>
                  <a:pt x="126107" y="45143"/>
                </a:lnTo>
                <a:lnTo>
                  <a:pt x="124913" y="41918"/>
                </a:lnTo>
                <a:lnTo>
                  <a:pt x="123042" y="38694"/>
                </a:lnTo>
                <a:lnTo>
                  <a:pt x="120719" y="35469"/>
                </a:lnTo>
                <a:lnTo>
                  <a:pt x="118096" y="33320"/>
                </a:lnTo>
                <a:lnTo>
                  <a:pt x="115273" y="31886"/>
                </a:lnTo>
                <a:lnTo>
                  <a:pt x="112315" y="30931"/>
                </a:lnTo>
                <a:lnTo>
                  <a:pt x="109269" y="29219"/>
                </a:lnTo>
                <a:lnTo>
                  <a:pt x="106164" y="27003"/>
                </a:lnTo>
                <a:lnTo>
                  <a:pt x="103018" y="24451"/>
                </a:lnTo>
                <a:lnTo>
                  <a:pt x="98771" y="22749"/>
                </a:lnTo>
                <a:lnTo>
                  <a:pt x="93790" y="21615"/>
                </a:lnTo>
                <a:lnTo>
                  <a:pt x="88320" y="20859"/>
                </a:lnTo>
                <a:lnTo>
                  <a:pt x="83598" y="20355"/>
                </a:lnTo>
                <a:lnTo>
                  <a:pt x="79376" y="20019"/>
                </a:lnTo>
                <a:lnTo>
                  <a:pt x="75486" y="19794"/>
                </a:lnTo>
                <a:lnTo>
                  <a:pt x="70742" y="20720"/>
                </a:lnTo>
                <a:lnTo>
                  <a:pt x="65430" y="22412"/>
                </a:lnTo>
                <a:lnTo>
                  <a:pt x="59740" y="24615"/>
                </a:lnTo>
                <a:lnTo>
                  <a:pt x="54871" y="27158"/>
                </a:lnTo>
                <a:lnTo>
                  <a:pt x="50550" y="29929"/>
                </a:lnTo>
                <a:lnTo>
                  <a:pt x="41028" y="36963"/>
                </a:lnTo>
                <a:lnTo>
                  <a:pt x="38097" y="38615"/>
                </a:lnTo>
                <a:lnTo>
                  <a:pt x="19336" y="483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InkAnnotation153"/>
          <p:cNvSpPr/>
          <p:nvPr/>
        </p:nvSpPr>
        <p:spPr>
          <a:xfrm>
            <a:off x="7390844" y="5181307"/>
            <a:ext cx="174090" cy="201674"/>
          </a:xfrm>
          <a:custGeom>
            <a:avLst/>
            <a:gdLst/>
            <a:ahLst/>
            <a:cxnLst/>
            <a:rect l="0" t="0" r="0" b="0"/>
            <a:pathLst>
              <a:path w="174090" h="201674">
                <a:moveTo>
                  <a:pt x="164416" y="8330"/>
                </a:moveTo>
                <a:lnTo>
                  <a:pt x="154742" y="8330"/>
                </a:lnTo>
                <a:lnTo>
                  <a:pt x="154742" y="0"/>
                </a:lnTo>
                <a:lnTo>
                  <a:pt x="154742" y="8298"/>
                </a:lnTo>
                <a:lnTo>
                  <a:pt x="140331" y="8329"/>
                </a:lnTo>
                <a:lnTo>
                  <a:pt x="137610" y="7255"/>
                </a:lnTo>
                <a:lnTo>
                  <a:pt x="134721" y="5463"/>
                </a:lnTo>
                <a:lnTo>
                  <a:pt x="131722" y="3194"/>
                </a:lnTo>
                <a:lnTo>
                  <a:pt x="128646" y="2756"/>
                </a:lnTo>
                <a:lnTo>
                  <a:pt x="125521" y="3539"/>
                </a:lnTo>
                <a:lnTo>
                  <a:pt x="122363" y="5136"/>
                </a:lnTo>
                <a:lnTo>
                  <a:pt x="119182" y="6201"/>
                </a:lnTo>
                <a:lnTo>
                  <a:pt x="115988" y="6910"/>
                </a:lnTo>
                <a:lnTo>
                  <a:pt x="112782" y="7383"/>
                </a:lnTo>
                <a:lnTo>
                  <a:pt x="109571" y="8774"/>
                </a:lnTo>
                <a:lnTo>
                  <a:pt x="106356" y="10775"/>
                </a:lnTo>
                <a:lnTo>
                  <a:pt x="103137" y="13185"/>
                </a:lnTo>
                <a:lnTo>
                  <a:pt x="99916" y="14791"/>
                </a:lnTo>
                <a:lnTo>
                  <a:pt x="96694" y="15861"/>
                </a:lnTo>
                <a:lnTo>
                  <a:pt x="93471" y="16576"/>
                </a:lnTo>
                <a:lnTo>
                  <a:pt x="90247" y="17052"/>
                </a:lnTo>
                <a:lnTo>
                  <a:pt x="87024" y="17369"/>
                </a:lnTo>
                <a:lnTo>
                  <a:pt x="83800" y="17581"/>
                </a:lnTo>
                <a:lnTo>
                  <a:pt x="80575" y="17721"/>
                </a:lnTo>
                <a:lnTo>
                  <a:pt x="74126" y="17878"/>
                </a:lnTo>
                <a:lnTo>
                  <a:pt x="71976" y="18995"/>
                </a:lnTo>
                <a:lnTo>
                  <a:pt x="70543" y="20814"/>
                </a:lnTo>
                <a:lnTo>
                  <a:pt x="69588" y="23102"/>
                </a:lnTo>
                <a:lnTo>
                  <a:pt x="65661" y="28511"/>
                </a:lnTo>
                <a:lnTo>
                  <a:pt x="60331" y="34497"/>
                </a:lnTo>
                <a:lnTo>
                  <a:pt x="54381" y="40741"/>
                </a:lnTo>
                <a:lnTo>
                  <a:pt x="35397" y="59938"/>
                </a:lnTo>
                <a:lnTo>
                  <a:pt x="32184" y="64233"/>
                </a:lnTo>
                <a:lnTo>
                  <a:pt x="28966" y="69245"/>
                </a:lnTo>
                <a:lnTo>
                  <a:pt x="25747" y="74737"/>
                </a:lnTo>
                <a:lnTo>
                  <a:pt x="22526" y="80548"/>
                </a:lnTo>
                <a:lnTo>
                  <a:pt x="16081" y="92737"/>
                </a:lnTo>
                <a:lnTo>
                  <a:pt x="13932" y="97922"/>
                </a:lnTo>
                <a:lnTo>
                  <a:pt x="12499" y="102453"/>
                </a:lnTo>
                <a:lnTo>
                  <a:pt x="11544" y="106550"/>
                </a:lnTo>
                <a:lnTo>
                  <a:pt x="9833" y="110355"/>
                </a:lnTo>
                <a:lnTo>
                  <a:pt x="7617" y="113967"/>
                </a:lnTo>
                <a:lnTo>
                  <a:pt x="5065" y="117450"/>
                </a:lnTo>
                <a:lnTo>
                  <a:pt x="3364" y="120847"/>
                </a:lnTo>
                <a:lnTo>
                  <a:pt x="2229" y="124187"/>
                </a:lnTo>
                <a:lnTo>
                  <a:pt x="1473" y="127487"/>
                </a:lnTo>
                <a:lnTo>
                  <a:pt x="968" y="130763"/>
                </a:lnTo>
                <a:lnTo>
                  <a:pt x="634" y="134022"/>
                </a:lnTo>
                <a:lnTo>
                  <a:pt x="409" y="137269"/>
                </a:lnTo>
                <a:lnTo>
                  <a:pt x="259" y="140509"/>
                </a:lnTo>
                <a:lnTo>
                  <a:pt x="93" y="146975"/>
                </a:lnTo>
                <a:lnTo>
                  <a:pt x="0" y="156658"/>
                </a:lnTo>
                <a:lnTo>
                  <a:pt x="1062" y="159884"/>
                </a:lnTo>
                <a:lnTo>
                  <a:pt x="2844" y="163109"/>
                </a:lnTo>
                <a:lnTo>
                  <a:pt x="5108" y="166335"/>
                </a:lnTo>
                <a:lnTo>
                  <a:pt x="6617" y="169559"/>
                </a:lnTo>
                <a:lnTo>
                  <a:pt x="7623" y="172784"/>
                </a:lnTo>
                <a:lnTo>
                  <a:pt x="8294" y="176009"/>
                </a:lnTo>
                <a:lnTo>
                  <a:pt x="9815" y="179234"/>
                </a:lnTo>
                <a:lnTo>
                  <a:pt x="11905" y="182459"/>
                </a:lnTo>
                <a:lnTo>
                  <a:pt x="14373" y="185683"/>
                </a:lnTo>
                <a:lnTo>
                  <a:pt x="17093" y="187833"/>
                </a:lnTo>
                <a:lnTo>
                  <a:pt x="19981" y="189266"/>
                </a:lnTo>
                <a:lnTo>
                  <a:pt x="22982" y="190222"/>
                </a:lnTo>
                <a:lnTo>
                  <a:pt x="26057" y="191933"/>
                </a:lnTo>
                <a:lnTo>
                  <a:pt x="29181" y="194149"/>
                </a:lnTo>
                <a:lnTo>
                  <a:pt x="36784" y="200294"/>
                </a:lnTo>
                <a:lnTo>
                  <a:pt x="40690" y="201134"/>
                </a:lnTo>
                <a:lnTo>
                  <a:pt x="46009" y="201507"/>
                </a:lnTo>
                <a:lnTo>
                  <a:pt x="51956" y="201673"/>
                </a:lnTo>
                <a:lnTo>
                  <a:pt x="55046" y="200642"/>
                </a:lnTo>
                <a:lnTo>
                  <a:pt x="58182" y="198880"/>
                </a:lnTo>
                <a:lnTo>
                  <a:pt x="61348" y="196631"/>
                </a:lnTo>
                <a:lnTo>
                  <a:pt x="64532" y="195132"/>
                </a:lnTo>
                <a:lnTo>
                  <a:pt x="67731" y="194132"/>
                </a:lnTo>
                <a:lnTo>
                  <a:pt x="70937" y="193466"/>
                </a:lnTo>
                <a:lnTo>
                  <a:pt x="74151" y="193021"/>
                </a:lnTo>
                <a:lnTo>
                  <a:pt x="77368" y="192725"/>
                </a:lnTo>
                <a:lnTo>
                  <a:pt x="80586" y="192527"/>
                </a:lnTo>
                <a:lnTo>
                  <a:pt x="83808" y="191321"/>
                </a:lnTo>
                <a:lnTo>
                  <a:pt x="87030" y="189442"/>
                </a:lnTo>
                <a:lnTo>
                  <a:pt x="90253" y="187114"/>
                </a:lnTo>
                <a:lnTo>
                  <a:pt x="94552" y="184487"/>
                </a:lnTo>
                <a:lnTo>
                  <a:pt x="99567" y="181661"/>
                </a:lnTo>
                <a:lnTo>
                  <a:pt x="105060" y="178703"/>
                </a:lnTo>
                <a:lnTo>
                  <a:pt x="109797" y="175655"/>
                </a:lnTo>
                <a:lnTo>
                  <a:pt x="114030" y="172548"/>
                </a:lnTo>
                <a:lnTo>
                  <a:pt x="117927" y="169403"/>
                </a:lnTo>
                <a:lnTo>
                  <a:pt x="122674" y="166231"/>
                </a:lnTo>
                <a:lnTo>
                  <a:pt x="127989" y="163041"/>
                </a:lnTo>
                <a:lnTo>
                  <a:pt x="133682" y="159840"/>
                </a:lnTo>
                <a:lnTo>
                  <a:pt x="138552" y="155556"/>
                </a:lnTo>
                <a:lnTo>
                  <a:pt x="142874" y="150550"/>
                </a:lnTo>
                <a:lnTo>
                  <a:pt x="146830" y="145063"/>
                </a:lnTo>
                <a:lnTo>
                  <a:pt x="150542" y="140331"/>
                </a:lnTo>
                <a:lnTo>
                  <a:pt x="154092" y="136100"/>
                </a:lnTo>
                <a:lnTo>
                  <a:pt x="157533" y="132205"/>
                </a:lnTo>
                <a:lnTo>
                  <a:pt x="164224" y="125011"/>
                </a:lnTo>
                <a:lnTo>
                  <a:pt x="167512" y="121588"/>
                </a:lnTo>
                <a:lnTo>
                  <a:pt x="169705" y="118231"/>
                </a:lnTo>
                <a:lnTo>
                  <a:pt x="171167" y="114918"/>
                </a:lnTo>
                <a:lnTo>
                  <a:pt x="173918" y="105645"/>
                </a:lnTo>
                <a:lnTo>
                  <a:pt x="174038" y="100104"/>
                </a:lnTo>
                <a:lnTo>
                  <a:pt x="174089" y="90295"/>
                </a:lnTo>
                <a:lnTo>
                  <a:pt x="173014" y="88770"/>
                </a:lnTo>
                <a:lnTo>
                  <a:pt x="171223" y="87754"/>
                </a:lnTo>
                <a:lnTo>
                  <a:pt x="165760" y="86122"/>
                </a:lnTo>
                <a:lnTo>
                  <a:pt x="162147" y="85899"/>
                </a:lnTo>
                <a:lnTo>
                  <a:pt x="159679" y="85839"/>
                </a:lnTo>
                <a:lnTo>
                  <a:pt x="156958" y="84725"/>
                </a:lnTo>
                <a:lnTo>
                  <a:pt x="154069" y="82907"/>
                </a:lnTo>
                <a:lnTo>
                  <a:pt x="146846" y="77401"/>
                </a:lnTo>
                <a:lnTo>
                  <a:pt x="144104" y="75875"/>
                </a:lnTo>
                <a:lnTo>
                  <a:pt x="135324" y="71312"/>
                </a:lnTo>
                <a:lnTo>
                  <a:pt x="131048" y="70741"/>
                </a:lnTo>
                <a:lnTo>
                  <a:pt x="127122" y="71434"/>
                </a:lnTo>
                <a:lnTo>
                  <a:pt x="123430" y="72972"/>
                </a:lnTo>
                <a:lnTo>
                  <a:pt x="118819" y="73997"/>
                </a:lnTo>
                <a:lnTo>
                  <a:pt x="113596" y="74680"/>
                </a:lnTo>
                <a:lnTo>
                  <a:pt x="107963" y="75135"/>
                </a:lnTo>
                <a:lnTo>
                  <a:pt x="103133" y="76514"/>
                </a:lnTo>
                <a:lnTo>
                  <a:pt x="98839" y="78508"/>
                </a:lnTo>
                <a:lnTo>
                  <a:pt x="89359" y="84296"/>
                </a:lnTo>
                <a:lnTo>
                  <a:pt x="85196" y="85087"/>
                </a:lnTo>
                <a:lnTo>
                  <a:pt x="77351" y="857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InkAnnotation154"/>
          <p:cNvSpPr/>
          <p:nvPr/>
        </p:nvSpPr>
        <p:spPr>
          <a:xfrm>
            <a:off x="7468195" y="5489525"/>
            <a:ext cx="44245" cy="164456"/>
          </a:xfrm>
          <a:custGeom>
            <a:avLst/>
            <a:gdLst/>
            <a:ahLst/>
            <a:cxnLst/>
            <a:rect l="0" t="0" r="0" b="0"/>
            <a:pathLst>
              <a:path w="44245" h="164456">
                <a:moveTo>
                  <a:pt x="9674" y="0"/>
                </a:moveTo>
                <a:lnTo>
                  <a:pt x="18950" y="0"/>
                </a:lnTo>
                <a:lnTo>
                  <a:pt x="10984" y="0"/>
                </a:lnTo>
                <a:lnTo>
                  <a:pt x="10548" y="1075"/>
                </a:lnTo>
                <a:lnTo>
                  <a:pt x="10062" y="5135"/>
                </a:lnTo>
                <a:lnTo>
                  <a:pt x="9751" y="9853"/>
                </a:lnTo>
                <a:lnTo>
                  <a:pt x="9707" y="14412"/>
                </a:lnTo>
                <a:lnTo>
                  <a:pt x="8622" y="17132"/>
                </a:lnTo>
                <a:lnTo>
                  <a:pt x="6823" y="20020"/>
                </a:lnTo>
                <a:lnTo>
                  <a:pt x="4549" y="23021"/>
                </a:lnTo>
                <a:lnTo>
                  <a:pt x="3032" y="26096"/>
                </a:lnTo>
                <a:lnTo>
                  <a:pt x="2022" y="29221"/>
                </a:lnTo>
                <a:lnTo>
                  <a:pt x="1348" y="32380"/>
                </a:lnTo>
                <a:lnTo>
                  <a:pt x="899" y="35560"/>
                </a:lnTo>
                <a:lnTo>
                  <a:pt x="599" y="38755"/>
                </a:lnTo>
                <a:lnTo>
                  <a:pt x="400" y="41960"/>
                </a:lnTo>
                <a:lnTo>
                  <a:pt x="178" y="48387"/>
                </a:lnTo>
                <a:lnTo>
                  <a:pt x="11" y="65808"/>
                </a:lnTo>
                <a:lnTo>
                  <a:pt x="1082" y="66444"/>
                </a:lnTo>
                <a:lnTo>
                  <a:pt x="2871" y="66869"/>
                </a:lnTo>
                <a:lnTo>
                  <a:pt x="8330" y="67549"/>
                </a:lnTo>
                <a:lnTo>
                  <a:pt x="8778" y="68680"/>
                </a:lnTo>
                <a:lnTo>
                  <a:pt x="9276" y="72803"/>
                </a:lnTo>
                <a:lnTo>
                  <a:pt x="10483" y="74333"/>
                </a:lnTo>
                <a:lnTo>
                  <a:pt x="12364" y="75352"/>
                </a:lnTo>
                <a:lnTo>
                  <a:pt x="18939" y="77272"/>
                </a:lnTo>
                <a:lnTo>
                  <a:pt x="19166" y="80204"/>
                </a:lnTo>
                <a:lnTo>
                  <a:pt x="19227" y="82491"/>
                </a:lnTo>
                <a:lnTo>
                  <a:pt x="20342" y="84016"/>
                </a:lnTo>
                <a:lnTo>
                  <a:pt x="22161" y="85032"/>
                </a:lnTo>
                <a:lnTo>
                  <a:pt x="27667" y="86663"/>
                </a:lnTo>
                <a:lnTo>
                  <a:pt x="29193" y="86797"/>
                </a:lnTo>
                <a:lnTo>
                  <a:pt x="31286" y="86887"/>
                </a:lnTo>
                <a:lnTo>
                  <a:pt x="38262" y="87054"/>
                </a:lnTo>
                <a:lnTo>
                  <a:pt x="38503" y="89926"/>
                </a:lnTo>
                <a:lnTo>
                  <a:pt x="38568" y="92197"/>
                </a:lnTo>
                <a:lnTo>
                  <a:pt x="39685" y="93711"/>
                </a:lnTo>
                <a:lnTo>
                  <a:pt x="41505" y="94720"/>
                </a:lnTo>
                <a:lnTo>
                  <a:pt x="43793" y="95393"/>
                </a:lnTo>
                <a:lnTo>
                  <a:pt x="44244" y="96917"/>
                </a:lnTo>
                <a:lnTo>
                  <a:pt x="43469" y="99007"/>
                </a:lnTo>
                <a:lnTo>
                  <a:pt x="41878" y="101476"/>
                </a:lnTo>
                <a:lnTo>
                  <a:pt x="40817" y="104196"/>
                </a:lnTo>
                <a:lnTo>
                  <a:pt x="40110" y="107085"/>
                </a:lnTo>
                <a:lnTo>
                  <a:pt x="39639" y="110085"/>
                </a:lnTo>
                <a:lnTo>
                  <a:pt x="39324" y="113161"/>
                </a:lnTo>
                <a:lnTo>
                  <a:pt x="39115" y="116286"/>
                </a:lnTo>
                <a:lnTo>
                  <a:pt x="38975" y="119444"/>
                </a:lnTo>
                <a:lnTo>
                  <a:pt x="38779" y="134160"/>
                </a:lnTo>
                <a:lnTo>
                  <a:pt x="37676" y="137809"/>
                </a:lnTo>
                <a:lnTo>
                  <a:pt x="35866" y="140242"/>
                </a:lnTo>
                <a:lnTo>
                  <a:pt x="33585" y="141864"/>
                </a:lnTo>
                <a:lnTo>
                  <a:pt x="30989" y="144020"/>
                </a:lnTo>
                <a:lnTo>
                  <a:pt x="28183" y="146532"/>
                </a:lnTo>
                <a:lnTo>
                  <a:pt x="25238" y="149282"/>
                </a:lnTo>
                <a:lnTo>
                  <a:pt x="23275" y="152190"/>
                </a:lnTo>
                <a:lnTo>
                  <a:pt x="21966" y="155204"/>
                </a:lnTo>
                <a:lnTo>
                  <a:pt x="21094" y="158288"/>
                </a:lnTo>
                <a:lnTo>
                  <a:pt x="19436" y="160344"/>
                </a:lnTo>
                <a:lnTo>
                  <a:pt x="17258" y="161714"/>
                </a:lnTo>
                <a:lnTo>
                  <a:pt x="14730" y="162628"/>
                </a:lnTo>
                <a:lnTo>
                  <a:pt x="11970" y="163237"/>
                </a:lnTo>
                <a:lnTo>
                  <a:pt x="9055" y="163643"/>
                </a:lnTo>
                <a:lnTo>
                  <a:pt x="0" y="1644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InkAnnotation155"/>
          <p:cNvSpPr/>
          <p:nvPr/>
        </p:nvSpPr>
        <p:spPr>
          <a:xfrm>
            <a:off x="7516564" y="5441156"/>
            <a:ext cx="116087" cy="19231"/>
          </a:xfrm>
          <a:custGeom>
            <a:avLst/>
            <a:gdLst/>
            <a:ahLst/>
            <a:cxnLst/>
            <a:rect l="0" t="0" r="0" b="0"/>
            <a:pathLst>
              <a:path w="116087" h="19231">
                <a:moveTo>
                  <a:pt x="0" y="9674"/>
                </a:moveTo>
                <a:lnTo>
                  <a:pt x="14411" y="9674"/>
                </a:lnTo>
                <a:lnTo>
                  <a:pt x="16057" y="10749"/>
                </a:lnTo>
                <a:lnTo>
                  <a:pt x="17154" y="12540"/>
                </a:lnTo>
                <a:lnTo>
                  <a:pt x="17885" y="14809"/>
                </a:lnTo>
                <a:lnTo>
                  <a:pt x="19448" y="16323"/>
                </a:lnTo>
                <a:lnTo>
                  <a:pt x="21564" y="17331"/>
                </a:lnTo>
                <a:lnTo>
                  <a:pt x="24050" y="18003"/>
                </a:lnTo>
                <a:lnTo>
                  <a:pt x="27857" y="18451"/>
                </a:lnTo>
                <a:lnTo>
                  <a:pt x="32545" y="18750"/>
                </a:lnTo>
                <a:lnTo>
                  <a:pt x="42411" y="19082"/>
                </a:lnTo>
                <a:lnTo>
                  <a:pt x="50380" y="19230"/>
                </a:lnTo>
                <a:lnTo>
                  <a:pt x="55084" y="18194"/>
                </a:lnTo>
                <a:lnTo>
                  <a:pt x="60370" y="16429"/>
                </a:lnTo>
                <a:lnTo>
                  <a:pt x="66044" y="14177"/>
                </a:lnTo>
                <a:lnTo>
                  <a:pt x="71976" y="12677"/>
                </a:lnTo>
                <a:lnTo>
                  <a:pt x="78080" y="11676"/>
                </a:lnTo>
                <a:lnTo>
                  <a:pt x="93053" y="10070"/>
                </a:lnTo>
                <a:lnTo>
                  <a:pt x="96431" y="8863"/>
                </a:lnTo>
                <a:lnTo>
                  <a:pt x="100833" y="6984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InkAnnotation156"/>
          <p:cNvSpPr/>
          <p:nvPr/>
        </p:nvSpPr>
        <p:spPr>
          <a:xfrm>
            <a:off x="2863454" y="5257354"/>
            <a:ext cx="115957" cy="115922"/>
          </a:xfrm>
          <a:custGeom>
            <a:avLst/>
            <a:gdLst/>
            <a:ahLst/>
            <a:cxnLst/>
            <a:rect l="0" t="0" r="0" b="0"/>
            <a:pathLst>
              <a:path w="115957" h="115922">
                <a:moveTo>
                  <a:pt x="67716" y="9673"/>
                </a:moveTo>
                <a:lnTo>
                  <a:pt x="67716" y="4538"/>
                </a:lnTo>
                <a:lnTo>
                  <a:pt x="66641" y="3025"/>
                </a:lnTo>
                <a:lnTo>
                  <a:pt x="64850" y="2016"/>
                </a:lnTo>
                <a:lnTo>
                  <a:pt x="59387" y="398"/>
                </a:lnTo>
                <a:lnTo>
                  <a:pt x="55774" y="177"/>
                </a:lnTo>
                <a:lnTo>
                  <a:pt x="50584" y="78"/>
                </a:lnTo>
                <a:lnTo>
                  <a:pt x="19784" y="0"/>
                </a:lnTo>
                <a:lnTo>
                  <a:pt x="16675" y="2866"/>
                </a:lnTo>
                <a:lnTo>
                  <a:pt x="11056" y="8329"/>
                </a:lnTo>
                <a:lnTo>
                  <a:pt x="9520" y="8777"/>
                </a:lnTo>
                <a:lnTo>
                  <a:pt x="7421" y="9076"/>
                </a:lnTo>
                <a:lnTo>
                  <a:pt x="1465" y="9555"/>
                </a:lnTo>
                <a:lnTo>
                  <a:pt x="977" y="10669"/>
                </a:lnTo>
                <a:lnTo>
                  <a:pt x="651" y="12487"/>
                </a:lnTo>
                <a:lnTo>
                  <a:pt x="433" y="14773"/>
                </a:lnTo>
                <a:lnTo>
                  <a:pt x="289" y="17373"/>
                </a:lnTo>
                <a:lnTo>
                  <a:pt x="37" y="27275"/>
                </a:lnTo>
                <a:lnTo>
                  <a:pt x="0" y="46580"/>
                </a:lnTo>
                <a:lnTo>
                  <a:pt x="1075" y="48251"/>
                </a:lnTo>
                <a:lnTo>
                  <a:pt x="2866" y="50440"/>
                </a:lnTo>
                <a:lnTo>
                  <a:pt x="5135" y="52974"/>
                </a:lnTo>
                <a:lnTo>
                  <a:pt x="6648" y="55739"/>
                </a:lnTo>
                <a:lnTo>
                  <a:pt x="7656" y="58656"/>
                </a:lnTo>
                <a:lnTo>
                  <a:pt x="8328" y="61676"/>
                </a:lnTo>
                <a:lnTo>
                  <a:pt x="8776" y="64764"/>
                </a:lnTo>
                <a:lnTo>
                  <a:pt x="9075" y="67898"/>
                </a:lnTo>
                <a:lnTo>
                  <a:pt x="9275" y="71062"/>
                </a:lnTo>
                <a:lnTo>
                  <a:pt x="10482" y="73171"/>
                </a:lnTo>
                <a:lnTo>
                  <a:pt x="12362" y="74577"/>
                </a:lnTo>
                <a:lnTo>
                  <a:pt x="14690" y="75515"/>
                </a:lnTo>
                <a:lnTo>
                  <a:pt x="17317" y="77215"/>
                </a:lnTo>
                <a:lnTo>
                  <a:pt x="20144" y="79423"/>
                </a:lnTo>
                <a:lnTo>
                  <a:pt x="27267" y="85555"/>
                </a:lnTo>
                <a:lnTo>
                  <a:pt x="31108" y="89259"/>
                </a:lnTo>
                <a:lnTo>
                  <a:pt x="42331" y="100396"/>
                </a:lnTo>
                <a:lnTo>
                  <a:pt x="46493" y="103476"/>
                </a:lnTo>
                <a:lnTo>
                  <a:pt x="51418" y="106604"/>
                </a:lnTo>
                <a:lnTo>
                  <a:pt x="56851" y="109765"/>
                </a:lnTo>
                <a:lnTo>
                  <a:pt x="61547" y="111871"/>
                </a:lnTo>
                <a:lnTo>
                  <a:pt x="65753" y="113276"/>
                </a:lnTo>
                <a:lnTo>
                  <a:pt x="69632" y="114213"/>
                </a:lnTo>
                <a:lnTo>
                  <a:pt x="73293" y="114837"/>
                </a:lnTo>
                <a:lnTo>
                  <a:pt x="76808" y="115253"/>
                </a:lnTo>
                <a:lnTo>
                  <a:pt x="85038" y="115921"/>
                </a:lnTo>
                <a:lnTo>
                  <a:pt x="86788" y="114901"/>
                </a:lnTo>
                <a:lnTo>
                  <a:pt x="89030" y="113146"/>
                </a:lnTo>
                <a:lnTo>
                  <a:pt x="91599" y="110901"/>
                </a:lnTo>
                <a:lnTo>
                  <a:pt x="93312" y="108330"/>
                </a:lnTo>
                <a:lnTo>
                  <a:pt x="94454" y="105540"/>
                </a:lnTo>
                <a:lnTo>
                  <a:pt x="95215" y="102606"/>
                </a:lnTo>
                <a:lnTo>
                  <a:pt x="96797" y="100650"/>
                </a:lnTo>
                <a:lnTo>
                  <a:pt x="98927" y="99346"/>
                </a:lnTo>
                <a:lnTo>
                  <a:pt x="101422" y="98477"/>
                </a:lnTo>
                <a:lnTo>
                  <a:pt x="103085" y="96822"/>
                </a:lnTo>
                <a:lnTo>
                  <a:pt x="104194" y="94644"/>
                </a:lnTo>
                <a:lnTo>
                  <a:pt x="104933" y="92118"/>
                </a:lnTo>
                <a:lnTo>
                  <a:pt x="106501" y="89358"/>
                </a:lnTo>
                <a:lnTo>
                  <a:pt x="108621" y="86443"/>
                </a:lnTo>
                <a:lnTo>
                  <a:pt x="111109" y="83426"/>
                </a:lnTo>
                <a:lnTo>
                  <a:pt x="112767" y="80339"/>
                </a:lnTo>
                <a:lnTo>
                  <a:pt x="113874" y="77206"/>
                </a:lnTo>
                <a:lnTo>
                  <a:pt x="114611" y="74043"/>
                </a:lnTo>
                <a:lnTo>
                  <a:pt x="115102" y="70859"/>
                </a:lnTo>
                <a:lnTo>
                  <a:pt x="115430" y="67662"/>
                </a:lnTo>
                <a:lnTo>
                  <a:pt x="115648" y="64455"/>
                </a:lnTo>
                <a:lnTo>
                  <a:pt x="115794" y="61243"/>
                </a:lnTo>
                <a:lnTo>
                  <a:pt x="115956" y="54807"/>
                </a:lnTo>
                <a:lnTo>
                  <a:pt x="114924" y="52661"/>
                </a:lnTo>
                <a:lnTo>
                  <a:pt x="113161" y="51230"/>
                </a:lnTo>
                <a:lnTo>
                  <a:pt x="110911" y="50276"/>
                </a:lnTo>
                <a:lnTo>
                  <a:pt x="109411" y="48565"/>
                </a:lnTo>
                <a:lnTo>
                  <a:pt x="108411" y="46350"/>
                </a:lnTo>
                <a:lnTo>
                  <a:pt x="107744" y="43799"/>
                </a:lnTo>
                <a:lnTo>
                  <a:pt x="107300" y="41022"/>
                </a:lnTo>
                <a:lnTo>
                  <a:pt x="107004" y="38097"/>
                </a:lnTo>
                <a:lnTo>
                  <a:pt x="106528" y="30814"/>
                </a:lnTo>
                <a:lnTo>
                  <a:pt x="105414" y="30216"/>
                </a:lnTo>
                <a:lnTo>
                  <a:pt x="103597" y="29817"/>
                </a:lnTo>
                <a:lnTo>
                  <a:pt x="101310" y="29552"/>
                </a:lnTo>
                <a:lnTo>
                  <a:pt x="98711" y="28300"/>
                </a:lnTo>
                <a:lnTo>
                  <a:pt x="95904" y="26391"/>
                </a:lnTo>
                <a:lnTo>
                  <a:pt x="88810" y="20738"/>
                </a:lnTo>
                <a:lnTo>
                  <a:pt x="87153" y="20275"/>
                </a:lnTo>
                <a:lnTo>
                  <a:pt x="84973" y="19965"/>
                </a:lnTo>
                <a:lnTo>
                  <a:pt x="82446" y="19759"/>
                </a:lnTo>
                <a:lnTo>
                  <a:pt x="78611" y="19622"/>
                </a:lnTo>
                <a:lnTo>
                  <a:pt x="59876" y="19401"/>
                </a:lnTo>
                <a:lnTo>
                  <a:pt x="50641" y="19358"/>
                </a:lnTo>
                <a:lnTo>
                  <a:pt x="48809" y="20429"/>
                </a:lnTo>
                <a:lnTo>
                  <a:pt x="46512" y="22218"/>
                </a:lnTo>
                <a:lnTo>
                  <a:pt x="38694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InkAnnotation157"/>
          <p:cNvSpPr/>
          <p:nvPr/>
        </p:nvSpPr>
        <p:spPr>
          <a:xfrm>
            <a:off x="7391219" y="430113"/>
            <a:ext cx="444547" cy="182458"/>
          </a:xfrm>
          <a:custGeom>
            <a:avLst/>
            <a:gdLst/>
            <a:ahLst/>
            <a:cxnLst/>
            <a:rect l="0" t="0" r="0" b="0"/>
            <a:pathLst>
              <a:path w="444547" h="182458">
                <a:moveTo>
                  <a:pt x="396213" y="0"/>
                </a:moveTo>
                <a:lnTo>
                  <a:pt x="396213" y="5136"/>
                </a:lnTo>
                <a:lnTo>
                  <a:pt x="397288" y="6649"/>
                </a:lnTo>
                <a:lnTo>
                  <a:pt x="399079" y="7657"/>
                </a:lnTo>
                <a:lnTo>
                  <a:pt x="401348" y="8329"/>
                </a:lnTo>
                <a:lnTo>
                  <a:pt x="402861" y="9852"/>
                </a:lnTo>
                <a:lnTo>
                  <a:pt x="403870" y="11943"/>
                </a:lnTo>
                <a:lnTo>
                  <a:pt x="404542" y="14411"/>
                </a:lnTo>
                <a:lnTo>
                  <a:pt x="408156" y="20020"/>
                </a:lnTo>
                <a:lnTo>
                  <a:pt x="410624" y="23021"/>
                </a:lnTo>
                <a:lnTo>
                  <a:pt x="412270" y="26096"/>
                </a:lnTo>
                <a:lnTo>
                  <a:pt x="413367" y="29221"/>
                </a:lnTo>
                <a:lnTo>
                  <a:pt x="414098" y="32379"/>
                </a:lnTo>
                <a:lnTo>
                  <a:pt x="415660" y="35560"/>
                </a:lnTo>
                <a:lnTo>
                  <a:pt x="417777" y="38755"/>
                </a:lnTo>
                <a:lnTo>
                  <a:pt x="420263" y="41960"/>
                </a:lnTo>
                <a:lnTo>
                  <a:pt x="421920" y="45171"/>
                </a:lnTo>
                <a:lnTo>
                  <a:pt x="423025" y="48387"/>
                </a:lnTo>
                <a:lnTo>
                  <a:pt x="423761" y="51606"/>
                </a:lnTo>
                <a:lnTo>
                  <a:pt x="425327" y="54826"/>
                </a:lnTo>
                <a:lnTo>
                  <a:pt x="427446" y="58048"/>
                </a:lnTo>
                <a:lnTo>
                  <a:pt x="429934" y="61271"/>
                </a:lnTo>
                <a:lnTo>
                  <a:pt x="431592" y="64495"/>
                </a:lnTo>
                <a:lnTo>
                  <a:pt x="432697" y="67719"/>
                </a:lnTo>
                <a:lnTo>
                  <a:pt x="433434" y="70943"/>
                </a:lnTo>
                <a:lnTo>
                  <a:pt x="433926" y="75242"/>
                </a:lnTo>
                <a:lnTo>
                  <a:pt x="434254" y="80258"/>
                </a:lnTo>
                <a:lnTo>
                  <a:pt x="434472" y="85751"/>
                </a:lnTo>
                <a:lnTo>
                  <a:pt x="435692" y="90489"/>
                </a:lnTo>
                <a:lnTo>
                  <a:pt x="437581" y="94722"/>
                </a:lnTo>
                <a:lnTo>
                  <a:pt x="439915" y="98619"/>
                </a:lnTo>
                <a:lnTo>
                  <a:pt x="441470" y="102291"/>
                </a:lnTo>
                <a:lnTo>
                  <a:pt x="442507" y="105815"/>
                </a:lnTo>
                <a:lnTo>
                  <a:pt x="444461" y="115485"/>
                </a:lnTo>
                <a:lnTo>
                  <a:pt x="444546" y="121044"/>
                </a:lnTo>
                <a:lnTo>
                  <a:pt x="443483" y="122616"/>
                </a:lnTo>
                <a:lnTo>
                  <a:pt x="441700" y="123664"/>
                </a:lnTo>
                <a:lnTo>
                  <a:pt x="436250" y="125346"/>
                </a:lnTo>
                <a:lnTo>
                  <a:pt x="424562" y="125706"/>
                </a:lnTo>
                <a:lnTo>
                  <a:pt x="410951" y="125757"/>
                </a:lnTo>
                <a:lnTo>
                  <a:pt x="409264" y="124683"/>
                </a:lnTo>
                <a:lnTo>
                  <a:pt x="408137" y="122892"/>
                </a:lnTo>
                <a:lnTo>
                  <a:pt x="407388" y="120624"/>
                </a:lnTo>
                <a:lnTo>
                  <a:pt x="405812" y="119111"/>
                </a:lnTo>
                <a:lnTo>
                  <a:pt x="403687" y="118103"/>
                </a:lnTo>
                <a:lnTo>
                  <a:pt x="401196" y="117431"/>
                </a:lnTo>
                <a:lnTo>
                  <a:pt x="399535" y="115908"/>
                </a:lnTo>
                <a:lnTo>
                  <a:pt x="398428" y="113817"/>
                </a:lnTo>
                <a:lnTo>
                  <a:pt x="397689" y="111349"/>
                </a:lnTo>
                <a:lnTo>
                  <a:pt x="396123" y="109704"/>
                </a:lnTo>
                <a:lnTo>
                  <a:pt x="394003" y="108607"/>
                </a:lnTo>
                <a:lnTo>
                  <a:pt x="388013" y="106846"/>
                </a:lnTo>
                <a:lnTo>
                  <a:pt x="387522" y="105626"/>
                </a:lnTo>
                <a:lnTo>
                  <a:pt x="386976" y="101405"/>
                </a:lnTo>
                <a:lnTo>
                  <a:pt x="386551" y="96860"/>
                </a:lnTo>
                <a:lnTo>
                  <a:pt x="386539" y="114707"/>
                </a:lnTo>
                <a:lnTo>
                  <a:pt x="383673" y="118340"/>
                </a:lnTo>
                <a:lnTo>
                  <a:pt x="378816" y="123537"/>
                </a:lnTo>
                <a:lnTo>
                  <a:pt x="360630" y="141971"/>
                </a:lnTo>
                <a:lnTo>
                  <a:pt x="354244" y="148371"/>
                </a:lnTo>
                <a:lnTo>
                  <a:pt x="351035" y="150508"/>
                </a:lnTo>
                <a:lnTo>
                  <a:pt x="341385" y="154590"/>
                </a:lnTo>
                <a:lnTo>
                  <a:pt x="334941" y="159354"/>
                </a:lnTo>
                <a:lnTo>
                  <a:pt x="330643" y="161055"/>
                </a:lnTo>
                <a:lnTo>
                  <a:pt x="320135" y="162944"/>
                </a:lnTo>
                <a:lnTo>
                  <a:pt x="307268" y="164008"/>
                </a:lnTo>
                <a:lnTo>
                  <a:pt x="297206" y="161390"/>
                </a:lnTo>
                <a:lnTo>
                  <a:pt x="286643" y="157719"/>
                </a:lnTo>
                <a:lnTo>
                  <a:pt x="273577" y="155652"/>
                </a:lnTo>
                <a:lnTo>
                  <a:pt x="262526" y="155168"/>
                </a:lnTo>
                <a:lnTo>
                  <a:pt x="249353" y="154896"/>
                </a:lnTo>
                <a:lnTo>
                  <a:pt x="245639" y="153783"/>
                </a:lnTo>
                <a:lnTo>
                  <a:pt x="235274" y="148156"/>
                </a:lnTo>
                <a:lnTo>
                  <a:pt x="225394" y="144936"/>
                </a:lnTo>
                <a:lnTo>
                  <a:pt x="218897" y="140374"/>
                </a:lnTo>
                <a:lnTo>
                  <a:pt x="214332" y="136898"/>
                </a:lnTo>
                <a:lnTo>
                  <a:pt x="213691" y="135335"/>
                </a:lnTo>
                <a:lnTo>
                  <a:pt x="212980" y="130732"/>
                </a:lnTo>
                <a:lnTo>
                  <a:pt x="212663" y="125104"/>
                </a:lnTo>
                <a:lnTo>
                  <a:pt x="212579" y="122098"/>
                </a:lnTo>
                <a:lnTo>
                  <a:pt x="213597" y="119019"/>
                </a:lnTo>
                <a:lnTo>
                  <a:pt x="215351" y="115892"/>
                </a:lnTo>
                <a:lnTo>
                  <a:pt x="220754" y="108285"/>
                </a:lnTo>
                <a:lnTo>
                  <a:pt x="221493" y="104378"/>
                </a:lnTo>
                <a:lnTo>
                  <a:pt x="222049" y="97186"/>
                </a:lnTo>
                <a:lnTo>
                  <a:pt x="230410" y="96778"/>
                </a:lnTo>
                <a:lnTo>
                  <a:pt x="230859" y="97840"/>
                </a:lnTo>
                <a:lnTo>
                  <a:pt x="231492" y="103395"/>
                </a:lnTo>
                <a:lnTo>
                  <a:pt x="231705" y="108683"/>
                </a:lnTo>
                <a:lnTo>
                  <a:pt x="231757" y="130369"/>
                </a:lnTo>
                <a:lnTo>
                  <a:pt x="230682" y="133132"/>
                </a:lnTo>
                <a:lnTo>
                  <a:pt x="228891" y="136049"/>
                </a:lnTo>
                <a:lnTo>
                  <a:pt x="223429" y="143318"/>
                </a:lnTo>
                <a:lnTo>
                  <a:pt x="222681" y="147179"/>
                </a:lnTo>
                <a:lnTo>
                  <a:pt x="222482" y="149713"/>
                </a:lnTo>
                <a:lnTo>
                  <a:pt x="221275" y="152477"/>
                </a:lnTo>
                <a:lnTo>
                  <a:pt x="219395" y="155395"/>
                </a:lnTo>
                <a:lnTo>
                  <a:pt x="217066" y="158415"/>
                </a:lnTo>
                <a:lnTo>
                  <a:pt x="214439" y="161504"/>
                </a:lnTo>
                <a:lnTo>
                  <a:pt x="211614" y="164637"/>
                </a:lnTo>
                <a:lnTo>
                  <a:pt x="204490" y="172254"/>
                </a:lnTo>
                <a:lnTo>
                  <a:pt x="202831" y="172879"/>
                </a:lnTo>
                <a:lnTo>
                  <a:pt x="192444" y="173882"/>
                </a:lnTo>
                <a:lnTo>
                  <a:pt x="180042" y="174080"/>
                </a:lnTo>
                <a:lnTo>
                  <a:pt x="170454" y="174115"/>
                </a:lnTo>
                <a:lnTo>
                  <a:pt x="161158" y="176989"/>
                </a:lnTo>
                <a:lnTo>
                  <a:pt x="149862" y="180775"/>
                </a:lnTo>
                <a:lnTo>
                  <a:pt x="137675" y="182457"/>
                </a:lnTo>
                <a:lnTo>
                  <a:pt x="132490" y="181831"/>
                </a:lnTo>
                <a:lnTo>
                  <a:pt x="127959" y="180339"/>
                </a:lnTo>
                <a:lnTo>
                  <a:pt x="120057" y="176889"/>
                </a:lnTo>
                <a:lnTo>
                  <a:pt x="112963" y="175356"/>
                </a:lnTo>
                <a:lnTo>
                  <a:pt x="103361" y="174674"/>
                </a:lnTo>
                <a:lnTo>
                  <a:pt x="91927" y="174372"/>
                </a:lnTo>
                <a:lnTo>
                  <a:pt x="79680" y="174237"/>
                </a:lnTo>
                <a:lnTo>
                  <a:pt x="74480" y="173126"/>
                </a:lnTo>
                <a:lnTo>
                  <a:pt x="62025" y="167502"/>
                </a:lnTo>
                <a:lnTo>
                  <a:pt x="50452" y="164283"/>
                </a:lnTo>
                <a:lnTo>
                  <a:pt x="39749" y="159721"/>
                </a:lnTo>
                <a:lnTo>
                  <a:pt x="26773" y="156245"/>
                </a:lnTo>
                <a:lnTo>
                  <a:pt x="16120" y="155215"/>
                </a:lnTo>
                <a:lnTo>
                  <a:pt x="13834" y="153996"/>
                </a:lnTo>
                <a:lnTo>
                  <a:pt x="12309" y="152108"/>
                </a:lnTo>
                <a:lnTo>
                  <a:pt x="11293" y="149775"/>
                </a:lnTo>
                <a:lnTo>
                  <a:pt x="10163" y="144316"/>
                </a:lnTo>
                <a:lnTo>
                  <a:pt x="9862" y="141355"/>
                </a:lnTo>
                <a:lnTo>
                  <a:pt x="8586" y="138306"/>
                </a:lnTo>
                <a:lnTo>
                  <a:pt x="6661" y="135199"/>
                </a:lnTo>
                <a:lnTo>
                  <a:pt x="4302" y="132053"/>
                </a:lnTo>
                <a:lnTo>
                  <a:pt x="2730" y="128880"/>
                </a:lnTo>
                <a:lnTo>
                  <a:pt x="1682" y="125691"/>
                </a:lnTo>
                <a:lnTo>
                  <a:pt x="983" y="122489"/>
                </a:lnTo>
                <a:lnTo>
                  <a:pt x="517" y="119280"/>
                </a:lnTo>
                <a:lnTo>
                  <a:pt x="207" y="116066"/>
                </a:lnTo>
                <a:lnTo>
                  <a:pt x="0" y="112848"/>
                </a:lnTo>
                <a:lnTo>
                  <a:pt x="937" y="109628"/>
                </a:lnTo>
                <a:lnTo>
                  <a:pt x="2636" y="106406"/>
                </a:lnTo>
                <a:lnTo>
                  <a:pt x="4844" y="103184"/>
                </a:lnTo>
                <a:lnTo>
                  <a:pt x="6316" y="98886"/>
                </a:lnTo>
                <a:lnTo>
                  <a:pt x="7297" y="93871"/>
                </a:lnTo>
                <a:lnTo>
                  <a:pt x="7951" y="88377"/>
                </a:lnTo>
                <a:lnTo>
                  <a:pt x="10537" y="82565"/>
                </a:lnTo>
                <a:lnTo>
                  <a:pt x="14410" y="76541"/>
                </a:lnTo>
                <a:lnTo>
                  <a:pt x="19143" y="70375"/>
                </a:lnTo>
                <a:lnTo>
                  <a:pt x="23373" y="65190"/>
                </a:lnTo>
                <a:lnTo>
                  <a:pt x="27268" y="60658"/>
                </a:lnTo>
                <a:lnTo>
                  <a:pt x="30938" y="56562"/>
                </a:lnTo>
                <a:lnTo>
                  <a:pt x="37884" y="49144"/>
                </a:lnTo>
                <a:lnTo>
                  <a:pt x="45966" y="40760"/>
                </a:lnTo>
                <a:lnTo>
                  <a:pt x="47704" y="37922"/>
                </a:lnTo>
                <a:lnTo>
                  <a:pt x="49937" y="33880"/>
                </a:lnTo>
                <a:lnTo>
                  <a:pt x="57629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InkAnnotation158"/>
          <p:cNvSpPr/>
          <p:nvPr/>
        </p:nvSpPr>
        <p:spPr>
          <a:xfrm>
            <a:off x="7710041" y="304364"/>
            <a:ext cx="140975" cy="87055"/>
          </a:xfrm>
          <a:custGeom>
            <a:avLst/>
            <a:gdLst/>
            <a:ahLst/>
            <a:cxnLst/>
            <a:rect l="0" t="0" r="0" b="0"/>
            <a:pathLst>
              <a:path w="140975" h="87055">
                <a:moveTo>
                  <a:pt x="0" y="19337"/>
                </a:moveTo>
                <a:lnTo>
                  <a:pt x="0" y="14202"/>
                </a:lnTo>
                <a:lnTo>
                  <a:pt x="1074" y="12689"/>
                </a:lnTo>
                <a:lnTo>
                  <a:pt x="2866" y="11680"/>
                </a:lnTo>
                <a:lnTo>
                  <a:pt x="8330" y="10062"/>
                </a:lnTo>
                <a:lnTo>
                  <a:pt x="9852" y="8854"/>
                </a:lnTo>
                <a:lnTo>
                  <a:pt x="11943" y="6974"/>
                </a:lnTo>
                <a:lnTo>
                  <a:pt x="14411" y="4646"/>
                </a:lnTo>
                <a:lnTo>
                  <a:pt x="17132" y="3094"/>
                </a:lnTo>
                <a:lnTo>
                  <a:pt x="20020" y="2059"/>
                </a:lnTo>
                <a:lnTo>
                  <a:pt x="23020" y="1369"/>
                </a:lnTo>
                <a:lnTo>
                  <a:pt x="26096" y="909"/>
                </a:lnTo>
                <a:lnTo>
                  <a:pt x="29221" y="603"/>
                </a:lnTo>
                <a:lnTo>
                  <a:pt x="32379" y="398"/>
                </a:lnTo>
                <a:lnTo>
                  <a:pt x="35559" y="262"/>
                </a:lnTo>
                <a:lnTo>
                  <a:pt x="41959" y="111"/>
                </a:lnTo>
                <a:lnTo>
                  <a:pt x="74735" y="0"/>
                </a:lnTo>
                <a:lnTo>
                  <a:pt x="79920" y="1071"/>
                </a:lnTo>
                <a:lnTo>
                  <a:pt x="84451" y="2861"/>
                </a:lnTo>
                <a:lnTo>
                  <a:pt x="88547" y="5128"/>
                </a:lnTo>
                <a:lnTo>
                  <a:pt x="92353" y="6640"/>
                </a:lnTo>
                <a:lnTo>
                  <a:pt x="95964" y="7648"/>
                </a:lnTo>
                <a:lnTo>
                  <a:pt x="99447" y="8320"/>
                </a:lnTo>
                <a:lnTo>
                  <a:pt x="102843" y="8768"/>
                </a:lnTo>
                <a:lnTo>
                  <a:pt x="106183" y="9066"/>
                </a:lnTo>
                <a:lnTo>
                  <a:pt x="109483" y="9265"/>
                </a:lnTo>
                <a:lnTo>
                  <a:pt x="112759" y="10473"/>
                </a:lnTo>
                <a:lnTo>
                  <a:pt x="116018" y="12353"/>
                </a:lnTo>
                <a:lnTo>
                  <a:pt x="119266" y="14681"/>
                </a:lnTo>
                <a:lnTo>
                  <a:pt x="122505" y="16233"/>
                </a:lnTo>
                <a:lnTo>
                  <a:pt x="125740" y="17268"/>
                </a:lnTo>
                <a:lnTo>
                  <a:pt x="128971" y="17958"/>
                </a:lnTo>
                <a:lnTo>
                  <a:pt x="131125" y="19492"/>
                </a:lnTo>
                <a:lnTo>
                  <a:pt x="132561" y="21590"/>
                </a:lnTo>
                <a:lnTo>
                  <a:pt x="133519" y="24064"/>
                </a:lnTo>
                <a:lnTo>
                  <a:pt x="134157" y="26788"/>
                </a:lnTo>
                <a:lnTo>
                  <a:pt x="134582" y="29679"/>
                </a:lnTo>
                <a:lnTo>
                  <a:pt x="134866" y="32681"/>
                </a:lnTo>
                <a:lnTo>
                  <a:pt x="135055" y="35757"/>
                </a:lnTo>
                <a:lnTo>
                  <a:pt x="135265" y="42041"/>
                </a:lnTo>
                <a:lnTo>
                  <a:pt x="136396" y="44147"/>
                </a:lnTo>
                <a:lnTo>
                  <a:pt x="138225" y="45551"/>
                </a:lnTo>
                <a:lnTo>
                  <a:pt x="140519" y="46487"/>
                </a:lnTo>
                <a:lnTo>
                  <a:pt x="140974" y="48186"/>
                </a:lnTo>
                <a:lnTo>
                  <a:pt x="140202" y="50393"/>
                </a:lnTo>
                <a:lnTo>
                  <a:pt x="138612" y="52940"/>
                </a:lnTo>
                <a:lnTo>
                  <a:pt x="137553" y="55712"/>
                </a:lnTo>
                <a:lnTo>
                  <a:pt x="136847" y="58635"/>
                </a:lnTo>
                <a:lnTo>
                  <a:pt x="135713" y="65915"/>
                </a:lnTo>
                <a:lnTo>
                  <a:pt x="134545" y="67587"/>
                </a:lnTo>
                <a:lnTo>
                  <a:pt x="132691" y="69776"/>
                </a:lnTo>
                <a:lnTo>
                  <a:pt x="130380" y="72311"/>
                </a:lnTo>
                <a:lnTo>
                  <a:pt x="127765" y="74001"/>
                </a:lnTo>
                <a:lnTo>
                  <a:pt x="124947" y="75127"/>
                </a:lnTo>
                <a:lnTo>
                  <a:pt x="121993" y="75878"/>
                </a:lnTo>
                <a:lnTo>
                  <a:pt x="118949" y="77454"/>
                </a:lnTo>
                <a:lnTo>
                  <a:pt x="115845" y="79579"/>
                </a:lnTo>
                <a:lnTo>
                  <a:pt x="112701" y="82071"/>
                </a:lnTo>
                <a:lnTo>
                  <a:pt x="109530" y="83732"/>
                </a:lnTo>
                <a:lnTo>
                  <a:pt x="106341" y="84839"/>
                </a:lnTo>
                <a:lnTo>
                  <a:pt x="103139" y="85577"/>
                </a:lnTo>
                <a:lnTo>
                  <a:pt x="98856" y="86070"/>
                </a:lnTo>
                <a:lnTo>
                  <a:pt x="93850" y="86398"/>
                </a:lnTo>
                <a:lnTo>
                  <a:pt x="83631" y="86762"/>
                </a:lnTo>
                <a:lnTo>
                  <a:pt x="70760" y="86968"/>
                </a:lnTo>
                <a:lnTo>
                  <a:pt x="19348" y="8705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InkAnnotation159"/>
          <p:cNvSpPr/>
          <p:nvPr/>
        </p:nvSpPr>
        <p:spPr>
          <a:xfrm>
            <a:off x="7719715" y="700980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0"/>
                </a:moveTo>
                <a:lnTo>
                  <a:pt x="4538" y="0"/>
                </a:lnTo>
                <a:lnTo>
                  <a:pt x="3025" y="1075"/>
                </a:lnTo>
                <a:lnTo>
                  <a:pt x="2017" y="2867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InkAnnotation160"/>
          <p:cNvSpPr/>
          <p:nvPr/>
        </p:nvSpPr>
        <p:spPr>
          <a:xfrm>
            <a:off x="7681020" y="710654"/>
            <a:ext cx="38696" cy="17886"/>
          </a:xfrm>
          <a:custGeom>
            <a:avLst/>
            <a:gdLst/>
            <a:ahLst/>
            <a:cxnLst/>
            <a:rect l="0" t="0" r="0" b="0"/>
            <a:pathLst>
              <a:path w="38696" h="17886">
                <a:moveTo>
                  <a:pt x="38695" y="0"/>
                </a:moveTo>
                <a:lnTo>
                  <a:pt x="29056" y="0"/>
                </a:lnTo>
                <a:lnTo>
                  <a:pt x="29032" y="5136"/>
                </a:lnTo>
                <a:lnTo>
                  <a:pt x="27953" y="6649"/>
                </a:lnTo>
                <a:lnTo>
                  <a:pt x="26160" y="7657"/>
                </a:lnTo>
                <a:lnTo>
                  <a:pt x="23889" y="8329"/>
                </a:lnTo>
                <a:lnTo>
                  <a:pt x="21300" y="9852"/>
                </a:lnTo>
                <a:lnTo>
                  <a:pt x="18499" y="11943"/>
                </a:lnTo>
                <a:lnTo>
                  <a:pt x="11417" y="17885"/>
                </a:lnTo>
                <a:lnTo>
                  <a:pt x="9761" y="17298"/>
                </a:lnTo>
                <a:lnTo>
                  <a:pt x="7582" y="15831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InkAnnotation161"/>
          <p:cNvSpPr/>
          <p:nvPr/>
        </p:nvSpPr>
        <p:spPr>
          <a:xfrm>
            <a:off x="7642324" y="700980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9674"/>
                </a:moveTo>
                <a:lnTo>
                  <a:pt x="1344" y="9674"/>
                </a:lnTo>
                <a:lnTo>
                  <a:pt x="896" y="8599"/>
                </a:lnTo>
                <a:lnTo>
                  <a:pt x="598" y="6808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حر 15"/>
          <p:cNvSpPr/>
          <p:nvPr/>
        </p:nvSpPr>
        <p:spPr>
          <a:xfrm>
            <a:off x="7545586" y="410766"/>
            <a:ext cx="5574" cy="1"/>
          </a:xfrm>
          <a:custGeom>
            <a:avLst/>
            <a:gdLst/>
            <a:ahLst/>
            <a:cxnLst/>
            <a:rect l="0" t="0" r="0" b="0"/>
            <a:pathLst>
              <a:path w="5574" h="1">
                <a:moveTo>
                  <a:pt x="0" y="0"/>
                </a:moveTo>
                <a:lnTo>
                  <a:pt x="5573" y="0"/>
                </a:lnTo>
                <a:lnTo>
                  <a:pt x="1" y="0"/>
                </a:lnTo>
                <a:lnTo>
                  <a:pt x="2866" y="0"/>
                </a:lnTo>
                <a:close/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InkAnnotation163"/>
          <p:cNvSpPr/>
          <p:nvPr/>
        </p:nvSpPr>
        <p:spPr>
          <a:xfrm>
            <a:off x="7158633" y="410766"/>
            <a:ext cx="135434" cy="183803"/>
          </a:xfrm>
          <a:custGeom>
            <a:avLst/>
            <a:gdLst/>
            <a:ahLst/>
            <a:cxnLst/>
            <a:rect l="0" t="0" r="0" b="0"/>
            <a:pathLst>
              <a:path w="135434" h="183803">
                <a:moveTo>
                  <a:pt x="125760" y="0"/>
                </a:moveTo>
                <a:lnTo>
                  <a:pt x="130895" y="5135"/>
                </a:lnTo>
                <a:lnTo>
                  <a:pt x="132408" y="7723"/>
                </a:lnTo>
                <a:lnTo>
                  <a:pt x="134089" y="13464"/>
                </a:lnTo>
                <a:lnTo>
                  <a:pt x="134537" y="16500"/>
                </a:lnTo>
                <a:lnTo>
                  <a:pt x="134836" y="19599"/>
                </a:lnTo>
                <a:lnTo>
                  <a:pt x="135316" y="27160"/>
                </a:lnTo>
                <a:lnTo>
                  <a:pt x="135381" y="31060"/>
                </a:lnTo>
                <a:lnTo>
                  <a:pt x="135433" y="66323"/>
                </a:lnTo>
                <a:lnTo>
                  <a:pt x="134359" y="66787"/>
                </a:lnTo>
                <a:lnTo>
                  <a:pt x="130298" y="67304"/>
                </a:lnTo>
                <a:lnTo>
                  <a:pt x="127711" y="67441"/>
                </a:lnTo>
                <a:lnTo>
                  <a:pt x="121969" y="67594"/>
                </a:lnTo>
                <a:lnTo>
                  <a:pt x="112694" y="67680"/>
                </a:lnTo>
                <a:lnTo>
                  <a:pt x="110600" y="68767"/>
                </a:lnTo>
                <a:lnTo>
                  <a:pt x="109203" y="70567"/>
                </a:lnTo>
                <a:lnTo>
                  <a:pt x="108273" y="72841"/>
                </a:lnTo>
                <a:lnTo>
                  <a:pt x="106578" y="74357"/>
                </a:lnTo>
                <a:lnTo>
                  <a:pt x="104373" y="75368"/>
                </a:lnTo>
                <a:lnTo>
                  <a:pt x="101828" y="76042"/>
                </a:lnTo>
                <a:lnTo>
                  <a:pt x="99057" y="76492"/>
                </a:lnTo>
                <a:lnTo>
                  <a:pt x="96134" y="76791"/>
                </a:lnTo>
                <a:lnTo>
                  <a:pt x="93111" y="76991"/>
                </a:lnTo>
                <a:lnTo>
                  <a:pt x="90021" y="77124"/>
                </a:lnTo>
                <a:lnTo>
                  <a:pt x="83720" y="77272"/>
                </a:lnTo>
                <a:lnTo>
                  <a:pt x="58608" y="77389"/>
                </a:lnTo>
                <a:lnTo>
                  <a:pt x="55427" y="80256"/>
                </a:lnTo>
                <a:lnTo>
                  <a:pt x="49763" y="85719"/>
                </a:lnTo>
                <a:lnTo>
                  <a:pt x="49298" y="87242"/>
                </a:lnTo>
                <a:lnTo>
                  <a:pt x="48782" y="91801"/>
                </a:lnTo>
                <a:lnTo>
                  <a:pt x="48553" y="97410"/>
                </a:lnTo>
                <a:lnTo>
                  <a:pt x="48423" y="106611"/>
                </a:lnTo>
                <a:lnTo>
                  <a:pt x="48369" y="143315"/>
                </a:lnTo>
                <a:lnTo>
                  <a:pt x="45503" y="147177"/>
                </a:lnTo>
                <a:lnTo>
                  <a:pt x="43234" y="149711"/>
                </a:lnTo>
                <a:lnTo>
                  <a:pt x="41721" y="152476"/>
                </a:lnTo>
                <a:lnTo>
                  <a:pt x="40712" y="155394"/>
                </a:lnTo>
                <a:lnTo>
                  <a:pt x="40039" y="158414"/>
                </a:lnTo>
                <a:lnTo>
                  <a:pt x="38517" y="160428"/>
                </a:lnTo>
                <a:lnTo>
                  <a:pt x="36426" y="161770"/>
                </a:lnTo>
                <a:lnTo>
                  <a:pt x="33958" y="162665"/>
                </a:lnTo>
                <a:lnTo>
                  <a:pt x="31237" y="164336"/>
                </a:lnTo>
                <a:lnTo>
                  <a:pt x="28348" y="166526"/>
                </a:lnTo>
                <a:lnTo>
                  <a:pt x="25349" y="169060"/>
                </a:lnTo>
                <a:lnTo>
                  <a:pt x="22273" y="170749"/>
                </a:lnTo>
                <a:lnTo>
                  <a:pt x="19148" y="171876"/>
                </a:lnTo>
                <a:lnTo>
                  <a:pt x="11546" y="173684"/>
                </a:lnTo>
                <a:lnTo>
                  <a:pt x="7640" y="176797"/>
                </a:lnTo>
                <a:lnTo>
                  <a:pt x="0" y="18380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شكل حر 17"/>
          <p:cNvSpPr/>
          <p:nvPr/>
        </p:nvSpPr>
        <p:spPr>
          <a:xfrm>
            <a:off x="7187654" y="362396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InkAnnotation165"/>
          <p:cNvSpPr/>
          <p:nvPr/>
        </p:nvSpPr>
        <p:spPr>
          <a:xfrm>
            <a:off x="6742695" y="401092"/>
            <a:ext cx="338537" cy="232173"/>
          </a:xfrm>
          <a:custGeom>
            <a:avLst/>
            <a:gdLst/>
            <a:ahLst/>
            <a:cxnLst/>
            <a:rect l="0" t="0" r="0" b="0"/>
            <a:pathLst>
              <a:path w="338537" h="232173">
                <a:moveTo>
                  <a:pt x="299852" y="38695"/>
                </a:moveTo>
                <a:lnTo>
                  <a:pt x="313316" y="25231"/>
                </a:lnTo>
                <a:lnTo>
                  <a:pt x="315277" y="22195"/>
                </a:lnTo>
                <a:lnTo>
                  <a:pt x="317456" y="15955"/>
                </a:lnTo>
                <a:lnTo>
                  <a:pt x="319112" y="13861"/>
                </a:lnTo>
                <a:lnTo>
                  <a:pt x="321291" y="12465"/>
                </a:lnTo>
                <a:lnTo>
                  <a:pt x="327375" y="10225"/>
                </a:lnTo>
                <a:lnTo>
                  <a:pt x="327875" y="8966"/>
                </a:lnTo>
                <a:lnTo>
                  <a:pt x="328430" y="4702"/>
                </a:lnTo>
                <a:lnTo>
                  <a:pt x="329652" y="3134"/>
                </a:lnTo>
                <a:lnTo>
                  <a:pt x="331542" y="2090"/>
                </a:lnTo>
                <a:lnTo>
                  <a:pt x="338536" y="3"/>
                </a:lnTo>
                <a:lnTo>
                  <a:pt x="325081" y="0"/>
                </a:lnTo>
                <a:lnTo>
                  <a:pt x="322046" y="1075"/>
                </a:lnTo>
                <a:lnTo>
                  <a:pt x="315807" y="5135"/>
                </a:lnTo>
                <a:lnTo>
                  <a:pt x="306585" y="7657"/>
                </a:lnTo>
                <a:lnTo>
                  <a:pt x="296395" y="8777"/>
                </a:lnTo>
                <a:lnTo>
                  <a:pt x="288283" y="9275"/>
                </a:lnTo>
                <a:lnTo>
                  <a:pt x="278229" y="12363"/>
                </a:lnTo>
                <a:lnTo>
                  <a:pt x="272538" y="14691"/>
                </a:lnTo>
                <a:lnTo>
                  <a:pt x="265520" y="16243"/>
                </a:lnTo>
                <a:lnTo>
                  <a:pt x="257616" y="17278"/>
                </a:lnTo>
                <a:lnTo>
                  <a:pt x="249122" y="17968"/>
                </a:lnTo>
                <a:lnTo>
                  <a:pt x="241310" y="19503"/>
                </a:lnTo>
                <a:lnTo>
                  <a:pt x="233952" y="21601"/>
                </a:lnTo>
                <a:lnTo>
                  <a:pt x="226897" y="24074"/>
                </a:lnTo>
                <a:lnTo>
                  <a:pt x="221119" y="25723"/>
                </a:lnTo>
                <a:lnTo>
                  <a:pt x="211832" y="27556"/>
                </a:lnTo>
                <a:lnTo>
                  <a:pt x="205701" y="29119"/>
                </a:lnTo>
                <a:lnTo>
                  <a:pt x="198389" y="31236"/>
                </a:lnTo>
                <a:lnTo>
                  <a:pt x="190290" y="33723"/>
                </a:lnTo>
                <a:lnTo>
                  <a:pt x="183816" y="35380"/>
                </a:lnTo>
                <a:lnTo>
                  <a:pt x="173756" y="37222"/>
                </a:lnTo>
                <a:lnTo>
                  <a:pt x="168494" y="37713"/>
                </a:lnTo>
                <a:lnTo>
                  <a:pt x="162835" y="38040"/>
                </a:lnTo>
                <a:lnTo>
                  <a:pt x="156914" y="38259"/>
                </a:lnTo>
                <a:lnTo>
                  <a:pt x="151891" y="39479"/>
                </a:lnTo>
                <a:lnTo>
                  <a:pt x="139686" y="45257"/>
                </a:lnTo>
                <a:lnTo>
                  <a:pt x="132645" y="46986"/>
                </a:lnTo>
                <a:lnTo>
                  <a:pt x="123067" y="50621"/>
                </a:lnTo>
                <a:lnTo>
                  <a:pt x="112719" y="54744"/>
                </a:lnTo>
                <a:lnTo>
                  <a:pt x="104537" y="56577"/>
                </a:lnTo>
                <a:lnTo>
                  <a:pt x="97318" y="60258"/>
                </a:lnTo>
                <a:lnTo>
                  <a:pt x="93887" y="62744"/>
                </a:lnTo>
                <a:lnTo>
                  <a:pt x="87210" y="65507"/>
                </a:lnTo>
                <a:lnTo>
                  <a:pt x="79300" y="67280"/>
                </a:lnTo>
                <a:lnTo>
                  <a:pt x="71090" y="74279"/>
                </a:lnTo>
                <a:lnTo>
                  <a:pt x="69195" y="76007"/>
                </a:lnTo>
                <a:lnTo>
                  <a:pt x="68690" y="77543"/>
                </a:lnTo>
                <a:lnTo>
                  <a:pt x="68129" y="82116"/>
                </a:lnTo>
                <a:lnTo>
                  <a:pt x="67879" y="87731"/>
                </a:lnTo>
                <a:lnTo>
                  <a:pt x="67720" y="94959"/>
                </a:lnTo>
                <a:lnTo>
                  <a:pt x="68781" y="95552"/>
                </a:lnTo>
                <a:lnTo>
                  <a:pt x="72827" y="96211"/>
                </a:lnTo>
                <a:lnTo>
                  <a:pt x="83108" y="96634"/>
                </a:lnTo>
                <a:lnTo>
                  <a:pt x="93332" y="96729"/>
                </a:lnTo>
                <a:lnTo>
                  <a:pt x="96700" y="96738"/>
                </a:lnTo>
                <a:lnTo>
                  <a:pt x="73962" y="96738"/>
                </a:lnTo>
                <a:lnTo>
                  <a:pt x="64739" y="99604"/>
                </a:lnTo>
                <a:lnTo>
                  <a:pt x="54550" y="104461"/>
                </a:lnTo>
                <a:lnTo>
                  <a:pt x="46437" y="110203"/>
                </a:lnTo>
                <a:lnTo>
                  <a:pt x="39249" y="113471"/>
                </a:lnTo>
                <a:lnTo>
                  <a:pt x="35828" y="114343"/>
                </a:lnTo>
                <a:lnTo>
                  <a:pt x="29160" y="118177"/>
                </a:lnTo>
                <a:lnTo>
                  <a:pt x="25877" y="120705"/>
                </a:lnTo>
                <a:lnTo>
                  <a:pt x="19363" y="123513"/>
                </a:lnTo>
                <a:lnTo>
                  <a:pt x="11558" y="125316"/>
                </a:lnTo>
                <a:lnTo>
                  <a:pt x="10918" y="126539"/>
                </a:lnTo>
                <a:lnTo>
                  <a:pt x="10206" y="130764"/>
                </a:lnTo>
                <a:lnTo>
                  <a:pt x="8941" y="133395"/>
                </a:lnTo>
                <a:lnTo>
                  <a:pt x="4670" y="139185"/>
                </a:lnTo>
                <a:lnTo>
                  <a:pt x="3101" y="142234"/>
                </a:lnTo>
                <a:lnTo>
                  <a:pt x="1358" y="148488"/>
                </a:lnTo>
                <a:lnTo>
                  <a:pt x="583" y="154850"/>
                </a:lnTo>
                <a:lnTo>
                  <a:pt x="238" y="161261"/>
                </a:lnTo>
                <a:lnTo>
                  <a:pt x="85" y="167693"/>
                </a:lnTo>
                <a:lnTo>
                  <a:pt x="0" y="177357"/>
                </a:lnTo>
                <a:lnTo>
                  <a:pt x="1062" y="180581"/>
                </a:lnTo>
                <a:lnTo>
                  <a:pt x="5109" y="187028"/>
                </a:lnTo>
                <a:lnTo>
                  <a:pt x="7625" y="193477"/>
                </a:lnTo>
                <a:lnTo>
                  <a:pt x="8743" y="199926"/>
                </a:lnTo>
                <a:lnTo>
                  <a:pt x="9239" y="206375"/>
                </a:lnTo>
                <a:lnTo>
                  <a:pt x="9518" y="210913"/>
                </a:lnTo>
                <a:lnTo>
                  <a:pt x="12450" y="214841"/>
                </a:lnTo>
                <a:lnTo>
                  <a:pt x="17956" y="220985"/>
                </a:lnTo>
                <a:lnTo>
                  <a:pt x="18709" y="224692"/>
                </a:lnTo>
                <a:lnTo>
                  <a:pt x="19311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InkAnnotation166"/>
          <p:cNvSpPr/>
          <p:nvPr/>
        </p:nvSpPr>
        <p:spPr>
          <a:xfrm>
            <a:off x="6471791" y="383092"/>
            <a:ext cx="250136" cy="124413"/>
          </a:xfrm>
          <a:custGeom>
            <a:avLst/>
            <a:gdLst/>
            <a:ahLst/>
            <a:cxnLst/>
            <a:rect l="0" t="0" r="0" b="0"/>
            <a:pathLst>
              <a:path w="250136" h="124413">
                <a:moveTo>
                  <a:pt x="203150" y="95390"/>
                </a:moveTo>
                <a:lnTo>
                  <a:pt x="203150" y="90255"/>
                </a:lnTo>
                <a:lnTo>
                  <a:pt x="202075" y="87667"/>
                </a:lnTo>
                <a:lnTo>
                  <a:pt x="200284" y="84867"/>
                </a:lnTo>
                <a:lnTo>
                  <a:pt x="198015" y="81926"/>
                </a:lnTo>
                <a:lnTo>
                  <a:pt x="196502" y="77815"/>
                </a:lnTo>
                <a:lnTo>
                  <a:pt x="195494" y="72925"/>
                </a:lnTo>
                <a:lnTo>
                  <a:pt x="194821" y="67515"/>
                </a:lnTo>
                <a:lnTo>
                  <a:pt x="194373" y="62833"/>
                </a:lnTo>
                <a:lnTo>
                  <a:pt x="194073" y="58638"/>
                </a:lnTo>
                <a:lnTo>
                  <a:pt x="193875" y="54765"/>
                </a:lnTo>
                <a:lnTo>
                  <a:pt x="193653" y="47597"/>
                </a:lnTo>
                <a:lnTo>
                  <a:pt x="193594" y="44180"/>
                </a:lnTo>
                <a:lnTo>
                  <a:pt x="192481" y="41903"/>
                </a:lnTo>
                <a:lnTo>
                  <a:pt x="190663" y="40384"/>
                </a:lnTo>
                <a:lnTo>
                  <a:pt x="188376" y="39372"/>
                </a:lnTo>
                <a:lnTo>
                  <a:pt x="186851" y="37622"/>
                </a:lnTo>
                <a:lnTo>
                  <a:pt x="185835" y="35381"/>
                </a:lnTo>
                <a:lnTo>
                  <a:pt x="184204" y="29196"/>
                </a:lnTo>
                <a:lnTo>
                  <a:pt x="181115" y="25484"/>
                </a:lnTo>
                <a:lnTo>
                  <a:pt x="174250" y="18129"/>
                </a:lnTo>
                <a:lnTo>
                  <a:pt x="181801" y="18017"/>
                </a:lnTo>
                <a:lnTo>
                  <a:pt x="183685" y="18001"/>
                </a:lnTo>
                <a:lnTo>
                  <a:pt x="190428" y="11352"/>
                </a:lnTo>
                <a:lnTo>
                  <a:pt x="192121" y="9671"/>
                </a:lnTo>
                <a:lnTo>
                  <a:pt x="195741" y="8924"/>
                </a:lnTo>
                <a:lnTo>
                  <a:pt x="200932" y="8591"/>
                </a:lnTo>
                <a:lnTo>
                  <a:pt x="211045" y="8361"/>
                </a:lnTo>
                <a:lnTo>
                  <a:pt x="214900" y="5475"/>
                </a:lnTo>
                <a:lnTo>
                  <a:pt x="217432" y="3201"/>
                </a:lnTo>
                <a:lnTo>
                  <a:pt x="220196" y="1684"/>
                </a:lnTo>
                <a:lnTo>
                  <a:pt x="226133" y="0"/>
                </a:lnTo>
                <a:lnTo>
                  <a:pt x="228145" y="625"/>
                </a:lnTo>
                <a:lnTo>
                  <a:pt x="229488" y="2117"/>
                </a:lnTo>
                <a:lnTo>
                  <a:pt x="230382" y="4187"/>
                </a:lnTo>
                <a:lnTo>
                  <a:pt x="232053" y="5566"/>
                </a:lnTo>
                <a:lnTo>
                  <a:pt x="234243" y="6486"/>
                </a:lnTo>
                <a:lnTo>
                  <a:pt x="241400" y="8218"/>
                </a:lnTo>
                <a:lnTo>
                  <a:pt x="246849" y="8294"/>
                </a:lnTo>
                <a:lnTo>
                  <a:pt x="248406" y="9379"/>
                </a:lnTo>
                <a:lnTo>
                  <a:pt x="249443" y="11178"/>
                </a:lnTo>
                <a:lnTo>
                  <a:pt x="250135" y="13452"/>
                </a:lnTo>
                <a:lnTo>
                  <a:pt x="249522" y="16043"/>
                </a:lnTo>
                <a:lnTo>
                  <a:pt x="248038" y="18845"/>
                </a:lnTo>
                <a:lnTo>
                  <a:pt x="245973" y="21788"/>
                </a:lnTo>
                <a:lnTo>
                  <a:pt x="244597" y="24824"/>
                </a:lnTo>
                <a:lnTo>
                  <a:pt x="243680" y="27924"/>
                </a:lnTo>
                <a:lnTo>
                  <a:pt x="243069" y="31065"/>
                </a:lnTo>
                <a:lnTo>
                  <a:pt x="241586" y="34234"/>
                </a:lnTo>
                <a:lnTo>
                  <a:pt x="239523" y="37422"/>
                </a:lnTo>
                <a:lnTo>
                  <a:pt x="237072" y="40621"/>
                </a:lnTo>
                <a:lnTo>
                  <a:pt x="234364" y="43830"/>
                </a:lnTo>
                <a:lnTo>
                  <a:pt x="231484" y="47043"/>
                </a:lnTo>
                <a:lnTo>
                  <a:pt x="225416" y="53480"/>
                </a:lnTo>
                <a:lnTo>
                  <a:pt x="209559" y="69595"/>
                </a:lnTo>
                <a:lnTo>
                  <a:pt x="205273" y="72819"/>
                </a:lnTo>
                <a:lnTo>
                  <a:pt x="200266" y="76043"/>
                </a:lnTo>
                <a:lnTo>
                  <a:pt x="194778" y="79268"/>
                </a:lnTo>
                <a:lnTo>
                  <a:pt x="188970" y="82492"/>
                </a:lnTo>
                <a:lnTo>
                  <a:pt x="176784" y="88941"/>
                </a:lnTo>
                <a:lnTo>
                  <a:pt x="170524" y="91091"/>
                </a:lnTo>
                <a:lnTo>
                  <a:pt x="164202" y="92524"/>
                </a:lnTo>
                <a:lnTo>
                  <a:pt x="157837" y="93480"/>
                </a:lnTo>
                <a:lnTo>
                  <a:pt x="152519" y="95191"/>
                </a:lnTo>
                <a:lnTo>
                  <a:pt x="147899" y="97407"/>
                </a:lnTo>
                <a:lnTo>
                  <a:pt x="143744" y="99960"/>
                </a:lnTo>
                <a:lnTo>
                  <a:pt x="138824" y="102736"/>
                </a:lnTo>
                <a:lnTo>
                  <a:pt x="127625" y="108687"/>
                </a:lnTo>
                <a:lnTo>
                  <a:pt x="122703" y="110704"/>
                </a:lnTo>
                <a:lnTo>
                  <a:pt x="118348" y="112049"/>
                </a:lnTo>
                <a:lnTo>
                  <a:pt x="114369" y="112945"/>
                </a:lnTo>
                <a:lnTo>
                  <a:pt x="109567" y="113543"/>
                </a:lnTo>
                <a:lnTo>
                  <a:pt x="104216" y="113941"/>
                </a:lnTo>
                <a:lnTo>
                  <a:pt x="93612" y="114384"/>
                </a:lnTo>
                <a:lnTo>
                  <a:pt x="79739" y="114691"/>
                </a:lnTo>
                <a:lnTo>
                  <a:pt x="75567" y="111851"/>
                </a:lnTo>
                <a:lnTo>
                  <a:pt x="69267" y="106405"/>
                </a:lnTo>
                <a:lnTo>
                  <a:pt x="65539" y="102794"/>
                </a:lnTo>
                <a:lnTo>
                  <a:pt x="63041" y="100326"/>
                </a:lnTo>
                <a:lnTo>
                  <a:pt x="61375" y="97606"/>
                </a:lnTo>
                <a:lnTo>
                  <a:pt x="60264" y="94718"/>
                </a:lnTo>
                <a:lnTo>
                  <a:pt x="59524" y="91717"/>
                </a:lnTo>
                <a:lnTo>
                  <a:pt x="59030" y="87567"/>
                </a:lnTo>
                <a:lnTo>
                  <a:pt x="58701" y="82651"/>
                </a:lnTo>
                <a:lnTo>
                  <a:pt x="58335" y="72530"/>
                </a:lnTo>
                <a:lnTo>
                  <a:pt x="58130" y="60790"/>
                </a:lnTo>
                <a:lnTo>
                  <a:pt x="58081" y="53857"/>
                </a:lnTo>
                <a:lnTo>
                  <a:pt x="59144" y="50504"/>
                </a:lnTo>
                <a:lnTo>
                  <a:pt x="60927" y="47193"/>
                </a:lnTo>
                <a:lnTo>
                  <a:pt x="66376" y="39292"/>
                </a:lnTo>
                <a:lnTo>
                  <a:pt x="66823" y="37569"/>
                </a:lnTo>
                <a:lnTo>
                  <a:pt x="67121" y="35345"/>
                </a:lnTo>
                <a:lnTo>
                  <a:pt x="67319" y="32788"/>
                </a:lnTo>
                <a:lnTo>
                  <a:pt x="68527" y="31083"/>
                </a:lnTo>
                <a:lnTo>
                  <a:pt x="70407" y="29947"/>
                </a:lnTo>
                <a:lnTo>
                  <a:pt x="77354" y="27685"/>
                </a:lnTo>
                <a:lnTo>
                  <a:pt x="77390" y="50694"/>
                </a:lnTo>
                <a:lnTo>
                  <a:pt x="76316" y="53769"/>
                </a:lnTo>
                <a:lnTo>
                  <a:pt x="74524" y="56894"/>
                </a:lnTo>
                <a:lnTo>
                  <a:pt x="72255" y="60052"/>
                </a:lnTo>
                <a:lnTo>
                  <a:pt x="69668" y="64308"/>
                </a:lnTo>
                <a:lnTo>
                  <a:pt x="66868" y="69294"/>
                </a:lnTo>
                <a:lnTo>
                  <a:pt x="63926" y="74768"/>
                </a:lnTo>
                <a:lnTo>
                  <a:pt x="60890" y="79493"/>
                </a:lnTo>
                <a:lnTo>
                  <a:pt x="57791" y="83717"/>
                </a:lnTo>
                <a:lnTo>
                  <a:pt x="54651" y="87608"/>
                </a:lnTo>
                <a:lnTo>
                  <a:pt x="51482" y="91277"/>
                </a:lnTo>
                <a:lnTo>
                  <a:pt x="48295" y="94798"/>
                </a:lnTo>
                <a:lnTo>
                  <a:pt x="41887" y="101576"/>
                </a:lnTo>
                <a:lnTo>
                  <a:pt x="35456" y="108172"/>
                </a:lnTo>
                <a:lnTo>
                  <a:pt x="32236" y="110361"/>
                </a:lnTo>
                <a:lnTo>
                  <a:pt x="25793" y="112792"/>
                </a:lnTo>
                <a:lnTo>
                  <a:pt x="22570" y="114516"/>
                </a:lnTo>
                <a:lnTo>
                  <a:pt x="19345" y="116740"/>
                </a:lnTo>
                <a:lnTo>
                  <a:pt x="11585" y="122896"/>
                </a:lnTo>
                <a:lnTo>
                  <a:pt x="7656" y="123738"/>
                </a:lnTo>
                <a:lnTo>
                  <a:pt x="0" y="1244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InkAnnotation167"/>
          <p:cNvSpPr/>
          <p:nvPr/>
        </p:nvSpPr>
        <p:spPr>
          <a:xfrm>
            <a:off x="6607225" y="294680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InkAnnotation168"/>
          <p:cNvSpPr/>
          <p:nvPr/>
        </p:nvSpPr>
        <p:spPr>
          <a:xfrm>
            <a:off x="6481465" y="323701"/>
            <a:ext cx="9675" cy="96739"/>
          </a:xfrm>
          <a:custGeom>
            <a:avLst/>
            <a:gdLst/>
            <a:ahLst/>
            <a:cxnLst/>
            <a:rect l="0" t="0" r="0" b="0"/>
            <a:pathLst>
              <a:path w="9675" h="96739">
                <a:moveTo>
                  <a:pt x="0" y="0"/>
                </a:moveTo>
                <a:lnTo>
                  <a:pt x="0" y="22740"/>
                </a:lnTo>
                <a:lnTo>
                  <a:pt x="1074" y="26984"/>
                </a:lnTo>
                <a:lnTo>
                  <a:pt x="2866" y="31963"/>
                </a:lnTo>
                <a:lnTo>
                  <a:pt x="5135" y="37431"/>
                </a:lnTo>
                <a:lnTo>
                  <a:pt x="6648" y="42152"/>
                </a:lnTo>
                <a:lnTo>
                  <a:pt x="7657" y="46374"/>
                </a:lnTo>
                <a:lnTo>
                  <a:pt x="8330" y="50264"/>
                </a:lnTo>
                <a:lnTo>
                  <a:pt x="8778" y="55007"/>
                </a:lnTo>
                <a:lnTo>
                  <a:pt x="9076" y="60318"/>
                </a:lnTo>
                <a:lnTo>
                  <a:pt x="9556" y="74018"/>
                </a:lnTo>
                <a:lnTo>
                  <a:pt x="9674" y="967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InkAnnotation169"/>
          <p:cNvSpPr/>
          <p:nvPr/>
        </p:nvSpPr>
        <p:spPr>
          <a:xfrm>
            <a:off x="6404074" y="488156"/>
            <a:ext cx="1" cy="4996"/>
          </a:xfrm>
          <a:custGeom>
            <a:avLst/>
            <a:gdLst/>
            <a:ahLst/>
            <a:cxnLst/>
            <a:rect l="0" t="0" r="0" b="0"/>
            <a:pathLst>
              <a:path w="1" h="4996">
                <a:moveTo>
                  <a:pt x="0" y="0"/>
                </a:moveTo>
                <a:lnTo>
                  <a:pt x="0" y="49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InkAnnotation170"/>
          <p:cNvSpPr/>
          <p:nvPr/>
        </p:nvSpPr>
        <p:spPr>
          <a:xfrm>
            <a:off x="6421485" y="555083"/>
            <a:ext cx="633" cy="3760"/>
          </a:xfrm>
          <a:custGeom>
            <a:avLst/>
            <a:gdLst/>
            <a:ahLst/>
            <a:cxnLst/>
            <a:rect l="0" t="0" r="0" b="0"/>
            <a:pathLst>
              <a:path w="633" h="3760">
                <a:moveTo>
                  <a:pt x="0" y="0"/>
                </a:moveTo>
                <a:lnTo>
                  <a:pt x="474" y="2564"/>
                </a:lnTo>
                <a:lnTo>
                  <a:pt x="632" y="37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InkAnnotation171"/>
          <p:cNvSpPr/>
          <p:nvPr/>
        </p:nvSpPr>
        <p:spPr>
          <a:xfrm>
            <a:off x="6424900" y="580903"/>
            <a:ext cx="8197" cy="13666"/>
          </a:xfrm>
          <a:custGeom>
            <a:avLst/>
            <a:gdLst/>
            <a:ahLst/>
            <a:cxnLst/>
            <a:rect l="0" t="0" r="0" b="0"/>
            <a:pathLst>
              <a:path w="8197" h="13666">
                <a:moveTo>
                  <a:pt x="0" y="0"/>
                </a:moveTo>
                <a:lnTo>
                  <a:pt x="1331" y="1069"/>
                </a:lnTo>
                <a:lnTo>
                  <a:pt x="6840" y="3414"/>
                </a:lnTo>
                <a:lnTo>
                  <a:pt x="7292" y="4681"/>
                </a:lnTo>
                <a:lnTo>
                  <a:pt x="7593" y="6601"/>
                </a:lnTo>
                <a:lnTo>
                  <a:pt x="8196" y="136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InkAnnotation172"/>
          <p:cNvSpPr/>
          <p:nvPr/>
        </p:nvSpPr>
        <p:spPr>
          <a:xfrm>
            <a:off x="6017121" y="314027"/>
            <a:ext cx="298545" cy="290216"/>
          </a:xfrm>
          <a:custGeom>
            <a:avLst/>
            <a:gdLst/>
            <a:ahLst/>
            <a:cxnLst/>
            <a:rect l="0" t="0" r="0" b="0"/>
            <a:pathLst>
              <a:path w="298545" h="290216">
                <a:moveTo>
                  <a:pt x="270867" y="9674"/>
                </a:moveTo>
                <a:lnTo>
                  <a:pt x="270867" y="1"/>
                </a:lnTo>
                <a:lnTo>
                  <a:pt x="261228" y="0"/>
                </a:lnTo>
                <a:lnTo>
                  <a:pt x="270832" y="0"/>
                </a:lnTo>
                <a:lnTo>
                  <a:pt x="270856" y="5136"/>
                </a:lnTo>
                <a:lnTo>
                  <a:pt x="269786" y="6649"/>
                </a:lnTo>
                <a:lnTo>
                  <a:pt x="267997" y="7657"/>
                </a:lnTo>
                <a:lnTo>
                  <a:pt x="265729" y="8329"/>
                </a:lnTo>
                <a:lnTo>
                  <a:pt x="264217" y="9853"/>
                </a:lnTo>
                <a:lnTo>
                  <a:pt x="263210" y="11943"/>
                </a:lnTo>
                <a:lnTo>
                  <a:pt x="262538" y="14411"/>
                </a:lnTo>
                <a:lnTo>
                  <a:pt x="261791" y="22887"/>
                </a:lnTo>
                <a:lnTo>
                  <a:pt x="261459" y="32744"/>
                </a:lnTo>
                <a:lnTo>
                  <a:pt x="261246" y="47831"/>
                </a:lnTo>
                <a:lnTo>
                  <a:pt x="261195" y="88935"/>
                </a:lnTo>
                <a:lnTo>
                  <a:pt x="262269" y="92611"/>
                </a:lnTo>
                <a:lnTo>
                  <a:pt x="266330" y="99562"/>
                </a:lnTo>
                <a:lnTo>
                  <a:pt x="268850" y="106234"/>
                </a:lnTo>
                <a:lnTo>
                  <a:pt x="269523" y="109518"/>
                </a:lnTo>
                <a:lnTo>
                  <a:pt x="273136" y="116033"/>
                </a:lnTo>
                <a:lnTo>
                  <a:pt x="275604" y="119276"/>
                </a:lnTo>
                <a:lnTo>
                  <a:pt x="278347" y="125744"/>
                </a:lnTo>
                <a:lnTo>
                  <a:pt x="280108" y="133520"/>
                </a:lnTo>
                <a:lnTo>
                  <a:pt x="287104" y="141704"/>
                </a:lnTo>
                <a:lnTo>
                  <a:pt x="290212" y="145104"/>
                </a:lnTo>
                <a:lnTo>
                  <a:pt x="290214" y="145107"/>
                </a:lnTo>
                <a:lnTo>
                  <a:pt x="298544" y="145108"/>
                </a:lnTo>
                <a:lnTo>
                  <a:pt x="290578" y="145108"/>
                </a:lnTo>
                <a:lnTo>
                  <a:pt x="290323" y="150243"/>
                </a:lnTo>
                <a:lnTo>
                  <a:pt x="289212" y="151756"/>
                </a:lnTo>
                <a:lnTo>
                  <a:pt x="287397" y="152765"/>
                </a:lnTo>
                <a:lnTo>
                  <a:pt x="285111" y="153437"/>
                </a:lnTo>
                <a:lnTo>
                  <a:pt x="279706" y="157050"/>
                </a:lnTo>
                <a:lnTo>
                  <a:pt x="276760" y="159519"/>
                </a:lnTo>
                <a:lnTo>
                  <a:pt x="274796" y="162239"/>
                </a:lnTo>
                <a:lnTo>
                  <a:pt x="270956" y="171203"/>
                </a:lnTo>
                <a:lnTo>
                  <a:pt x="266249" y="177487"/>
                </a:lnTo>
                <a:lnTo>
                  <a:pt x="262414" y="179592"/>
                </a:lnTo>
                <a:lnTo>
                  <a:pt x="257708" y="180996"/>
                </a:lnTo>
                <a:lnTo>
                  <a:pt x="252421" y="181932"/>
                </a:lnTo>
                <a:lnTo>
                  <a:pt x="248896" y="183630"/>
                </a:lnTo>
                <a:lnTo>
                  <a:pt x="246546" y="185838"/>
                </a:lnTo>
                <a:lnTo>
                  <a:pt x="244980" y="188384"/>
                </a:lnTo>
                <a:lnTo>
                  <a:pt x="242860" y="190082"/>
                </a:lnTo>
                <a:lnTo>
                  <a:pt x="240372" y="191213"/>
                </a:lnTo>
                <a:lnTo>
                  <a:pt x="234742" y="192471"/>
                </a:lnTo>
                <a:lnTo>
                  <a:pt x="228657" y="193030"/>
                </a:lnTo>
                <a:lnTo>
                  <a:pt x="226603" y="192104"/>
                </a:lnTo>
                <a:lnTo>
                  <a:pt x="225235" y="190412"/>
                </a:lnTo>
                <a:lnTo>
                  <a:pt x="224323" y="188209"/>
                </a:lnTo>
                <a:lnTo>
                  <a:pt x="222640" y="186740"/>
                </a:lnTo>
                <a:lnTo>
                  <a:pt x="220443" y="185761"/>
                </a:lnTo>
                <a:lnTo>
                  <a:pt x="214330" y="184190"/>
                </a:lnTo>
                <a:lnTo>
                  <a:pt x="213827" y="182986"/>
                </a:lnTo>
                <a:lnTo>
                  <a:pt x="213270" y="178782"/>
                </a:lnTo>
                <a:lnTo>
                  <a:pt x="212047" y="176156"/>
                </a:lnTo>
                <a:lnTo>
                  <a:pt x="206264" y="168400"/>
                </a:lnTo>
                <a:lnTo>
                  <a:pt x="198425" y="159839"/>
                </a:lnTo>
                <a:lnTo>
                  <a:pt x="196776" y="157079"/>
                </a:lnTo>
                <a:lnTo>
                  <a:pt x="193379" y="148058"/>
                </a:lnTo>
                <a:lnTo>
                  <a:pt x="188775" y="141761"/>
                </a:lnTo>
                <a:lnTo>
                  <a:pt x="186043" y="139652"/>
                </a:lnTo>
                <a:lnTo>
                  <a:pt x="183147" y="138246"/>
                </a:lnTo>
                <a:lnTo>
                  <a:pt x="180141" y="137309"/>
                </a:lnTo>
                <a:lnTo>
                  <a:pt x="173935" y="133401"/>
                </a:lnTo>
                <a:lnTo>
                  <a:pt x="166328" y="127269"/>
                </a:lnTo>
                <a:lnTo>
                  <a:pt x="162421" y="126431"/>
                </a:lnTo>
                <a:lnTo>
                  <a:pt x="159875" y="126207"/>
                </a:lnTo>
                <a:lnTo>
                  <a:pt x="157102" y="127133"/>
                </a:lnTo>
                <a:lnTo>
                  <a:pt x="151155" y="131028"/>
                </a:lnTo>
                <a:lnTo>
                  <a:pt x="144929" y="136342"/>
                </a:lnTo>
                <a:lnTo>
                  <a:pt x="138579" y="142287"/>
                </a:lnTo>
                <a:lnTo>
                  <a:pt x="132174" y="148512"/>
                </a:lnTo>
                <a:lnTo>
                  <a:pt x="130036" y="151677"/>
                </a:lnTo>
                <a:lnTo>
                  <a:pt x="127660" y="158059"/>
                </a:lnTo>
                <a:lnTo>
                  <a:pt x="125952" y="160191"/>
                </a:lnTo>
                <a:lnTo>
                  <a:pt x="123738" y="161613"/>
                </a:lnTo>
                <a:lnTo>
                  <a:pt x="121187" y="162560"/>
                </a:lnTo>
                <a:lnTo>
                  <a:pt x="119487" y="164267"/>
                </a:lnTo>
                <a:lnTo>
                  <a:pt x="118353" y="166479"/>
                </a:lnTo>
                <a:lnTo>
                  <a:pt x="117094" y="171804"/>
                </a:lnTo>
                <a:lnTo>
                  <a:pt x="116385" y="180845"/>
                </a:lnTo>
                <a:lnTo>
                  <a:pt x="116219" y="187146"/>
                </a:lnTo>
                <a:lnTo>
                  <a:pt x="116125" y="196737"/>
                </a:lnTo>
                <a:lnTo>
                  <a:pt x="115037" y="199949"/>
                </a:lnTo>
                <a:lnTo>
                  <a:pt x="109445" y="208532"/>
                </a:lnTo>
                <a:lnTo>
                  <a:pt x="107760" y="210917"/>
                </a:lnTo>
                <a:lnTo>
                  <a:pt x="107011" y="214843"/>
                </a:lnTo>
                <a:lnTo>
                  <a:pt x="106812" y="217395"/>
                </a:lnTo>
                <a:lnTo>
                  <a:pt x="105604" y="220171"/>
                </a:lnTo>
                <a:lnTo>
                  <a:pt x="99843" y="229213"/>
                </a:lnTo>
                <a:lnTo>
                  <a:pt x="98118" y="235515"/>
                </a:lnTo>
                <a:lnTo>
                  <a:pt x="94485" y="241899"/>
                </a:lnTo>
                <a:lnTo>
                  <a:pt x="92012" y="245106"/>
                </a:lnTo>
                <a:lnTo>
                  <a:pt x="83531" y="251535"/>
                </a:lnTo>
                <a:lnTo>
                  <a:pt x="78259" y="254755"/>
                </a:lnTo>
                <a:lnTo>
                  <a:pt x="69536" y="261198"/>
                </a:lnTo>
                <a:lnTo>
                  <a:pt x="62077" y="267645"/>
                </a:lnTo>
                <a:lnTo>
                  <a:pt x="55178" y="274093"/>
                </a:lnTo>
                <a:lnTo>
                  <a:pt x="50759" y="276242"/>
                </a:lnTo>
                <a:lnTo>
                  <a:pt x="45663" y="277675"/>
                </a:lnTo>
                <a:lnTo>
                  <a:pt x="40115" y="278631"/>
                </a:lnTo>
                <a:lnTo>
                  <a:pt x="31086" y="282559"/>
                </a:lnTo>
                <a:lnTo>
                  <a:pt x="23490" y="286812"/>
                </a:lnTo>
                <a:lnTo>
                  <a:pt x="14245" y="289207"/>
                </a:lnTo>
                <a:lnTo>
                  <a:pt x="9954" y="289916"/>
                </a:lnTo>
                <a:lnTo>
                  <a:pt x="7711" y="290016"/>
                </a:lnTo>
                <a:lnTo>
                  <a:pt x="0" y="2902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InkAnnotation173"/>
          <p:cNvSpPr/>
          <p:nvPr/>
        </p:nvSpPr>
        <p:spPr>
          <a:xfrm>
            <a:off x="6104186" y="594568"/>
            <a:ext cx="67717" cy="29023"/>
          </a:xfrm>
          <a:custGeom>
            <a:avLst/>
            <a:gdLst/>
            <a:ahLst/>
            <a:cxnLst/>
            <a:rect l="0" t="0" r="0" b="0"/>
            <a:pathLst>
              <a:path w="67717" h="29023">
                <a:moveTo>
                  <a:pt x="67716" y="0"/>
                </a:moveTo>
                <a:lnTo>
                  <a:pt x="67716" y="8330"/>
                </a:lnTo>
                <a:lnTo>
                  <a:pt x="66642" y="8778"/>
                </a:lnTo>
                <a:lnTo>
                  <a:pt x="64851" y="9077"/>
                </a:lnTo>
                <a:lnTo>
                  <a:pt x="62581" y="9276"/>
                </a:lnTo>
                <a:lnTo>
                  <a:pt x="61068" y="10483"/>
                </a:lnTo>
                <a:lnTo>
                  <a:pt x="60059" y="12363"/>
                </a:lnTo>
                <a:lnTo>
                  <a:pt x="59387" y="14692"/>
                </a:lnTo>
                <a:lnTo>
                  <a:pt x="56789" y="16244"/>
                </a:lnTo>
                <a:lnTo>
                  <a:pt x="52907" y="17279"/>
                </a:lnTo>
                <a:lnTo>
                  <a:pt x="48169" y="17968"/>
                </a:lnTo>
                <a:lnTo>
                  <a:pt x="42861" y="19503"/>
                </a:lnTo>
                <a:lnTo>
                  <a:pt x="37173" y="21601"/>
                </a:lnTo>
                <a:lnTo>
                  <a:pt x="31231" y="24075"/>
                </a:lnTo>
                <a:lnTo>
                  <a:pt x="26195" y="25724"/>
                </a:lnTo>
                <a:lnTo>
                  <a:pt x="21763" y="26823"/>
                </a:lnTo>
                <a:lnTo>
                  <a:pt x="12061" y="28588"/>
                </a:lnTo>
                <a:lnTo>
                  <a:pt x="10191" y="28732"/>
                </a:lnTo>
                <a:lnTo>
                  <a:pt x="7868" y="28829"/>
                </a:lnTo>
                <a:lnTo>
                  <a:pt x="0" y="2902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InkAnnotation174"/>
          <p:cNvSpPr/>
          <p:nvPr/>
        </p:nvSpPr>
        <p:spPr>
          <a:xfrm>
            <a:off x="6084838" y="401092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InkAnnotation175"/>
          <p:cNvSpPr/>
          <p:nvPr/>
        </p:nvSpPr>
        <p:spPr>
          <a:xfrm>
            <a:off x="5959078" y="391418"/>
            <a:ext cx="19349" cy="96739"/>
          </a:xfrm>
          <a:custGeom>
            <a:avLst/>
            <a:gdLst/>
            <a:ahLst/>
            <a:cxnLst/>
            <a:rect l="0" t="0" r="0" b="0"/>
            <a:pathLst>
              <a:path w="19349" h="96739">
                <a:moveTo>
                  <a:pt x="0" y="0"/>
                </a:moveTo>
                <a:lnTo>
                  <a:pt x="0" y="13465"/>
                </a:lnTo>
                <a:lnTo>
                  <a:pt x="1075" y="15426"/>
                </a:lnTo>
                <a:lnTo>
                  <a:pt x="2866" y="16733"/>
                </a:lnTo>
                <a:lnTo>
                  <a:pt x="5135" y="17604"/>
                </a:lnTo>
                <a:lnTo>
                  <a:pt x="6649" y="20335"/>
                </a:lnTo>
                <a:lnTo>
                  <a:pt x="7657" y="24306"/>
                </a:lnTo>
                <a:lnTo>
                  <a:pt x="8329" y="29102"/>
                </a:lnTo>
                <a:lnTo>
                  <a:pt x="8777" y="34450"/>
                </a:lnTo>
                <a:lnTo>
                  <a:pt x="9076" y="40164"/>
                </a:lnTo>
                <a:lnTo>
                  <a:pt x="9276" y="46124"/>
                </a:lnTo>
                <a:lnTo>
                  <a:pt x="10483" y="51172"/>
                </a:lnTo>
                <a:lnTo>
                  <a:pt x="12363" y="55612"/>
                </a:lnTo>
                <a:lnTo>
                  <a:pt x="14691" y="59647"/>
                </a:lnTo>
                <a:lnTo>
                  <a:pt x="16244" y="64487"/>
                </a:lnTo>
                <a:lnTo>
                  <a:pt x="17278" y="69863"/>
                </a:lnTo>
                <a:lnTo>
                  <a:pt x="18939" y="83667"/>
                </a:lnTo>
                <a:lnTo>
                  <a:pt x="19076" y="85874"/>
                </a:lnTo>
                <a:lnTo>
                  <a:pt x="19348" y="967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InkAnnotation176"/>
          <p:cNvSpPr/>
          <p:nvPr/>
        </p:nvSpPr>
        <p:spPr>
          <a:xfrm>
            <a:off x="5547309" y="468809"/>
            <a:ext cx="305358" cy="125760"/>
          </a:xfrm>
          <a:custGeom>
            <a:avLst/>
            <a:gdLst/>
            <a:ahLst/>
            <a:cxnLst/>
            <a:rect l="0" t="0" r="0" b="0"/>
            <a:pathLst>
              <a:path w="305358" h="125760">
                <a:moveTo>
                  <a:pt x="305357" y="0"/>
                </a:moveTo>
                <a:lnTo>
                  <a:pt x="305357" y="13464"/>
                </a:lnTo>
                <a:lnTo>
                  <a:pt x="304282" y="15425"/>
                </a:lnTo>
                <a:lnTo>
                  <a:pt x="302491" y="16733"/>
                </a:lnTo>
                <a:lnTo>
                  <a:pt x="300222" y="17604"/>
                </a:lnTo>
                <a:lnTo>
                  <a:pt x="294834" y="21439"/>
                </a:lnTo>
                <a:lnTo>
                  <a:pt x="291893" y="23966"/>
                </a:lnTo>
                <a:lnTo>
                  <a:pt x="288856" y="26726"/>
                </a:lnTo>
                <a:lnTo>
                  <a:pt x="282617" y="32659"/>
                </a:lnTo>
                <a:lnTo>
                  <a:pt x="279449" y="34671"/>
                </a:lnTo>
                <a:lnTo>
                  <a:pt x="273061" y="36906"/>
                </a:lnTo>
                <a:lnTo>
                  <a:pt x="266640" y="37900"/>
                </a:lnTo>
                <a:lnTo>
                  <a:pt x="263422" y="38165"/>
                </a:lnTo>
                <a:lnTo>
                  <a:pt x="261278" y="37267"/>
                </a:lnTo>
                <a:lnTo>
                  <a:pt x="259848" y="35593"/>
                </a:lnTo>
                <a:lnTo>
                  <a:pt x="258894" y="33402"/>
                </a:lnTo>
                <a:lnTo>
                  <a:pt x="257184" y="31942"/>
                </a:lnTo>
                <a:lnTo>
                  <a:pt x="254969" y="30968"/>
                </a:lnTo>
                <a:lnTo>
                  <a:pt x="247314" y="29021"/>
                </a:lnTo>
                <a:lnTo>
                  <a:pt x="238039" y="29021"/>
                </a:lnTo>
                <a:lnTo>
                  <a:pt x="234951" y="31887"/>
                </a:lnTo>
                <a:lnTo>
                  <a:pt x="232623" y="34157"/>
                </a:lnTo>
                <a:lnTo>
                  <a:pt x="231070" y="36744"/>
                </a:lnTo>
                <a:lnTo>
                  <a:pt x="230036" y="39544"/>
                </a:lnTo>
                <a:lnTo>
                  <a:pt x="229346" y="42486"/>
                </a:lnTo>
                <a:lnTo>
                  <a:pt x="227811" y="44447"/>
                </a:lnTo>
                <a:lnTo>
                  <a:pt x="225713" y="45754"/>
                </a:lnTo>
                <a:lnTo>
                  <a:pt x="223240" y="46626"/>
                </a:lnTo>
                <a:lnTo>
                  <a:pt x="221591" y="48281"/>
                </a:lnTo>
                <a:lnTo>
                  <a:pt x="220491" y="50460"/>
                </a:lnTo>
                <a:lnTo>
                  <a:pt x="219758" y="52988"/>
                </a:lnTo>
                <a:lnTo>
                  <a:pt x="218195" y="54673"/>
                </a:lnTo>
                <a:lnTo>
                  <a:pt x="216078" y="55796"/>
                </a:lnTo>
                <a:lnTo>
                  <a:pt x="210859" y="57044"/>
                </a:lnTo>
                <a:lnTo>
                  <a:pt x="201878" y="57747"/>
                </a:lnTo>
                <a:lnTo>
                  <a:pt x="192409" y="57955"/>
                </a:lnTo>
                <a:lnTo>
                  <a:pt x="51021" y="58043"/>
                </a:lnTo>
                <a:lnTo>
                  <a:pt x="47661" y="59117"/>
                </a:lnTo>
                <a:lnTo>
                  <a:pt x="44345" y="60909"/>
                </a:lnTo>
                <a:lnTo>
                  <a:pt x="41060" y="63178"/>
                </a:lnTo>
                <a:lnTo>
                  <a:pt x="34544" y="65699"/>
                </a:lnTo>
                <a:lnTo>
                  <a:pt x="31301" y="66372"/>
                </a:lnTo>
                <a:lnTo>
                  <a:pt x="29139" y="67895"/>
                </a:lnTo>
                <a:lnTo>
                  <a:pt x="27698" y="69985"/>
                </a:lnTo>
                <a:lnTo>
                  <a:pt x="26738" y="72453"/>
                </a:lnTo>
                <a:lnTo>
                  <a:pt x="25022" y="74099"/>
                </a:lnTo>
                <a:lnTo>
                  <a:pt x="22804" y="75196"/>
                </a:lnTo>
                <a:lnTo>
                  <a:pt x="20250" y="75927"/>
                </a:lnTo>
                <a:lnTo>
                  <a:pt x="14546" y="79606"/>
                </a:lnTo>
                <a:lnTo>
                  <a:pt x="11520" y="82092"/>
                </a:lnTo>
                <a:lnTo>
                  <a:pt x="9503" y="84824"/>
                </a:lnTo>
                <a:lnTo>
                  <a:pt x="8158" y="87721"/>
                </a:lnTo>
                <a:lnTo>
                  <a:pt x="7261" y="90726"/>
                </a:lnTo>
                <a:lnTo>
                  <a:pt x="6664" y="93805"/>
                </a:lnTo>
                <a:lnTo>
                  <a:pt x="6265" y="96932"/>
                </a:lnTo>
                <a:lnTo>
                  <a:pt x="6000" y="100092"/>
                </a:lnTo>
                <a:lnTo>
                  <a:pt x="4748" y="103274"/>
                </a:lnTo>
                <a:lnTo>
                  <a:pt x="2838" y="106469"/>
                </a:lnTo>
                <a:lnTo>
                  <a:pt x="490" y="109675"/>
                </a:lnTo>
                <a:lnTo>
                  <a:pt x="0" y="112887"/>
                </a:lnTo>
                <a:lnTo>
                  <a:pt x="748" y="116103"/>
                </a:lnTo>
                <a:lnTo>
                  <a:pt x="5192" y="125194"/>
                </a:lnTo>
                <a:lnTo>
                  <a:pt x="8211" y="125508"/>
                </a:lnTo>
                <a:lnTo>
                  <a:pt x="15142" y="1257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InkAnnotation177"/>
          <p:cNvSpPr/>
          <p:nvPr/>
        </p:nvSpPr>
        <p:spPr>
          <a:xfrm>
            <a:off x="5639842" y="362396"/>
            <a:ext cx="9675" cy="19349"/>
          </a:xfrm>
          <a:custGeom>
            <a:avLst/>
            <a:gdLst/>
            <a:ahLst/>
            <a:cxnLst/>
            <a:rect l="0" t="0" r="0" b="0"/>
            <a:pathLst>
              <a:path w="9675" h="19349">
                <a:moveTo>
                  <a:pt x="9674" y="0"/>
                </a:moveTo>
                <a:lnTo>
                  <a:pt x="9674" y="9556"/>
                </a:lnTo>
                <a:lnTo>
                  <a:pt x="6808" y="12488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92" name="SMARTInkAnnotation178"/>
          <p:cNvSpPr/>
          <p:nvPr/>
        </p:nvSpPr>
        <p:spPr>
          <a:xfrm>
            <a:off x="5649516" y="623590"/>
            <a:ext cx="8330" cy="19349"/>
          </a:xfrm>
          <a:custGeom>
            <a:avLst/>
            <a:gdLst/>
            <a:ahLst/>
            <a:cxnLst/>
            <a:rect l="0" t="0" r="0" b="0"/>
            <a:pathLst>
              <a:path w="8330" h="19349">
                <a:moveTo>
                  <a:pt x="0" y="0"/>
                </a:moveTo>
                <a:lnTo>
                  <a:pt x="8329" y="8329"/>
                </a:lnTo>
                <a:lnTo>
                  <a:pt x="7702" y="8777"/>
                </a:lnTo>
                <a:lnTo>
                  <a:pt x="6209" y="9076"/>
                </a:lnTo>
                <a:lnTo>
                  <a:pt x="1227" y="9556"/>
                </a:lnTo>
                <a:lnTo>
                  <a:pt x="817" y="10670"/>
                </a:lnTo>
                <a:lnTo>
                  <a:pt x="545" y="12488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93" name="SMARTInkAnnotation179"/>
          <p:cNvSpPr/>
          <p:nvPr/>
        </p:nvSpPr>
        <p:spPr>
          <a:xfrm>
            <a:off x="5591473" y="671959"/>
            <a:ext cx="15248" cy="1"/>
          </a:xfrm>
          <a:custGeom>
            <a:avLst/>
            <a:gdLst/>
            <a:ahLst/>
            <a:cxnLst/>
            <a:rect l="0" t="0" r="0" b="0"/>
            <a:pathLst>
              <a:path w="15248" h="1">
                <a:moveTo>
                  <a:pt x="9673" y="0"/>
                </a:moveTo>
                <a:lnTo>
                  <a:pt x="15247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22" name="SMARTInkAnnotation180"/>
          <p:cNvSpPr/>
          <p:nvPr/>
        </p:nvSpPr>
        <p:spPr>
          <a:xfrm>
            <a:off x="5417344" y="536525"/>
            <a:ext cx="1" cy="19349"/>
          </a:xfrm>
          <a:custGeom>
            <a:avLst/>
            <a:gdLst/>
            <a:ahLst/>
            <a:cxnLst/>
            <a:rect l="0" t="0" r="0" b="0"/>
            <a:pathLst>
              <a:path w="1" h="19349">
                <a:moveTo>
                  <a:pt x="0" y="0"/>
                </a:move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23" name="SMARTInkAnnotation181"/>
          <p:cNvSpPr/>
          <p:nvPr/>
        </p:nvSpPr>
        <p:spPr>
          <a:xfrm>
            <a:off x="5427018" y="642938"/>
            <a:ext cx="19348" cy="19348"/>
          </a:xfrm>
          <a:custGeom>
            <a:avLst/>
            <a:gdLst/>
            <a:ahLst/>
            <a:cxnLst/>
            <a:rect l="0" t="0" r="0" b="0"/>
            <a:pathLst>
              <a:path w="19348" h="19348">
                <a:moveTo>
                  <a:pt x="0" y="0"/>
                </a:moveTo>
                <a:lnTo>
                  <a:pt x="5135" y="0"/>
                </a:lnTo>
                <a:lnTo>
                  <a:pt x="6648" y="1074"/>
                </a:lnTo>
                <a:lnTo>
                  <a:pt x="7656" y="2866"/>
                </a:lnTo>
                <a:lnTo>
                  <a:pt x="9639" y="9555"/>
                </a:lnTo>
                <a:lnTo>
                  <a:pt x="10725" y="9595"/>
                </a:lnTo>
                <a:lnTo>
                  <a:pt x="14798" y="9638"/>
                </a:lnTo>
                <a:lnTo>
                  <a:pt x="16315" y="10725"/>
                </a:lnTo>
                <a:lnTo>
                  <a:pt x="17326" y="12524"/>
                </a:lnTo>
                <a:lnTo>
                  <a:pt x="19347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24" name="SMARTInkAnnotation182"/>
          <p:cNvSpPr/>
          <p:nvPr/>
        </p:nvSpPr>
        <p:spPr>
          <a:xfrm>
            <a:off x="8174503" y="797720"/>
            <a:ext cx="19230" cy="106412"/>
          </a:xfrm>
          <a:custGeom>
            <a:avLst/>
            <a:gdLst/>
            <a:ahLst/>
            <a:cxnLst/>
            <a:rect l="0" t="0" r="0" b="0"/>
            <a:pathLst>
              <a:path w="19230" h="106412">
                <a:moveTo>
                  <a:pt x="9556" y="29020"/>
                </a:moveTo>
                <a:lnTo>
                  <a:pt x="1226" y="20691"/>
                </a:lnTo>
                <a:lnTo>
                  <a:pt x="1853" y="20243"/>
                </a:lnTo>
                <a:lnTo>
                  <a:pt x="3346" y="19944"/>
                </a:lnTo>
                <a:lnTo>
                  <a:pt x="5416" y="19745"/>
                </a:lnTo>
                <a:lnTo>
                  <a:pt x="6796" y="18537"/>
                </a:lnTo>
                <a:lnTo>
                  <a:pt x="7715" y="16657"/>
                </a:lnTo>
                <a:lnTo>
                  <a:pt x="9192" y="11052"/>
                </a:lnTo>
                <a:lnTo>
                  <a:pt x="9314" y="9518"/>
                </a:lnTo>
                <a:lnTo>
                  <a:pt x="9394" y="7419"/>
                </a:lnTo>
                <a:lnTo>
                  <a:pt x="9555" y="37"/>
                </a:lnTo>
                <a:lnTo>
                  <a:pt x="9555" y="10"/>
                </a:lnTo>
                <a:lnTo>
                  <a:pt x="9556" y="6"/>
                </a:lnTo>
                <a:lnTo>
                  <a:pt x="9556" y="0"/>
                </a:lnTo>
                <a:lnTo>
                  <a:pt x="1226" y="8328"/>
                </a:lnTo>
                <a:lnTo>
                  <a:pt x="778" y="9851"/>
                </a:lnTo>
                <a:lnTo>
                  <a:pt x="479" y="11941"/>
                </a:lnTo>
                <a:lnTo>
                  <a:pt x="280" y="14410"/>
                </a:lnTo>
                <a:lnTo>
                  <a:pt x="147" y="17130"/>
                </a:lnTo>
                <a:lnTo>
                  <a:pt x="0" y="23019"/>
                </a:lnTo>
                <a:lnTo>
                  <a:pt x="1035" y="26094"/>
                </a:lnTo>
                <a:lnTo>
                  <a:pt x="2800" y="29219"/>
                </a:lnTo>
                <a:lnTo>
                  <a:pt x="5052" y="32378"/>
                </a:lnTo>
                <a:lnTo>
                  <a:pt x="6553" y="35558"/>
                </a:lnTo>
                <a:lnTo>
                  <a:pt x="7554" y="38753"/>
                </a:lnTo>
                <a:lnTo>
                  <a:pt x="8221" y="41958"/>
                </a:lnTo>
                <a:lnTo>
                  <a:pt x="8666" y="45170"/>
                </a:lnTo>
                <a:lnTo>
                  <a:pt x="8963" y="48385"/>
                </a:lnTo>
                <a:lnTo>
                  <a:pt x="9159" y="51604"/>
                </a:lnTo>
                <a:lnTo>
                  <a:pt x="9380" y="60913"/>
                </a:lnTo>
                <a:lnTo>
                  <a:pt x="9546" y="89890"/>
                </a:lnTo>
                <a:lnTo>
                  <a:pt x="10624" y="92172"/>
                </a:lnTo>
                <a:lnTo>
                  <a:pt x="12417" y="93694"/>
                </a:lnTo>
                <a:lnTo>
                  <a:pt x="17884" y="96136"/>
                </a:lnTo>
                <a:lnTo>
                  <a:pt x="18333" y="97411"/>
                </a:lnTo>
                <a:lnTo>
                  <a:pt x="18631" y="99336"/>
                </a:lnTo>
                <a:lnTo>
                  <a:pt x="19226" y="106374"/>
                </a:lnTo>
                <a:lnTo>
                  <a:pt x="19229" y="106408"/>
                </a:lnTo>
                <a:lnTo>
                  <a:pt x="19229" y="106410"/>
                </a:lnTo>
                <a:lnTo>
                  <a:pt x="9556" y="1064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25" name="SMARTInkAnnotation183"/>
          <p:cNvSpPr/>
          <p:nvPr/>
        </p:nvSpPr>
        <p:spPr>
          <a:xfrm>
            <a:off x="7961561" y="797719"/>
            <a:ext cx="125362" cy="154782"/>
          </a:xfrm>
          <a:custGeom>
            <a:avLst/>
            <a:gdLst/>
            <a:ahLst/>
            <a:cxnLst/>
            <a:rect l="0" t="0" r="0" b="0"/>
            <a:pathLst>
              <a:path w="125362" h="154782">
                <a:moveTo>
                  <a:pt x="116085" y="0"/>
                </a:moveTo>
                <a:lnTo>
                  <a:pt x="116085" y="22740"/>
                </a:lnTo>
                <a:lnTo>
                  <a:pt x="117160" y="26983"/>
                </a:lnTo>
                <a:lnTo>
                  <a:pt x="118951" y="31962"/>
                </a:lnTo>
                <a:lnTo>
                  <a:pt x="121221" y="37431"/>
                </a:lnTo>
                <a:lnTo>
                  <a:pt x="122734" y="42152"/>
                </a:lnTo>
                <a:lnTo>
                  <a:pt x="123742" y="46374"/>
                </a:lnTo>
                <a:lnTo>
                  <a:pt x="124415" y="50264"/>
                </a:lnTo>
                <a:lnTo>
                  <a:pt x="124863" y="55006"/>
                </a:lnTo>
                <a:lnTo>
                  <a:pt x="125162" y="60318"/>
                </a:lnTo>
                <a:lnTo>
                  <a:pt x="125361" y="66009"/>
                </a:lnTo>
                <a:lnTo>
                  <a:pt x="124419" y="69803"/>
                </a:lnTo>
                <a:lnTo>
                  <a:pt x="122715" y="72332"/>
                </a:lnTo>
                <a:lnTo>
                  <a:pt x="120505" y="74018"/>
                </a:lnTo>
                <a:lnTo>
                  <a:pt x="119033" y="76217"/>
                </a:lnTo>
                <a:lnTo>
                  <a:pt x="118050" y="78758"/>
                </a:lnTo>
                <a:lnTo>
                  <a:pt x="117395" y="81527"/>
                </a:lnTo>
                <a:lnTo>
                  <a:pt x="116959" y="84447"/>
                </a:lnTo>
                <a:lnTo>
                  <a:pt x="116668" y="87469"/>
                </a:lnTo>
                <a:lnTo>
                  <a:pt x="116473" y="90559"/>
                </a:lnTo>
                <a:lnTo>
                  <a:pt x="115269" y="93693"/>
                </a:lnTo>
                <a:lnTo>
                  <a:pt x="113391" y="96858"/>
                </a:lnTo>
                <a:lnTo>
                  <a:pt x="111065" y="100043"/>
                </a:lnTo>
                <a:lnTo>
                  <a:pt x="108439" y="102166"/>
                </a:lnTo>
                <a:lnTo>
                  <a:pt x="105613" y="103581"/>
                </a:lnTo>
                <a:lnTo>
                  <a:pt x="98491" y="105853"/>
                </a:lnTo>
                <a:lnTo>
                  <a:pt x="94650" y="106163"/>
                </a:lnTo>
                <a:lnTo>
                  <a:pt x="89361" y="106301"/>
                </a:lnTo>
                <a:lnTo>
                  <a:pt x="64456" y="106408"/>
                </a:lnTo>
                <a:lnTo>
                  <a:pt x="62318" y="105334"/>
                </a:lnTo>
                <a:lnTo>
                  <a:pt x="60894" y="103544"/>
                </a:lnTo>
                <a:lnTo>
                  <a:pt x="59942" y="101275"/>
                </a:lnTo>
                <a:lnTo>
                  <a:pt x="58235" y="99763"/>
                </a:lnTo>
                <a:lnTo>
                  <a:pt x="56021" y="98754"/>
                </a:lnTo>
                <a:lnTo>
                  <a:pt x="49880" y="97136"/>
                </a:lnTo>
                <a:lnTo>
                  <a:pt x="49376" y="95929"/>
                </a:lnTo>
                <a:lnTo>
                  <a:pt x="48817" y="91721"/>
                </a:lnTo>
                <a:lnTo>
                  <a:pt x="48407" y="87473"/>
                </a:lnTo>
                <a:lnTo>
                  <a:pt x="48369" y="101871"/>
                </a:lnTo>
                <a:lnTo>
                  <a:pt x="47294" y="103384"/>
                </a:lnTo>
                <a:lnTo>
                  <a:pt x="45503" y="104393"/>
                </a:lnTo>
                <a:lnTo>
                  <a:pt x="43233" y="105066"/>
                </a:lnTo>
                <a:lnTo>
                  <a:pt x="41720" y="106590"/>
                </a:lnTo>
                <a:lnTo>
                  <a:pt x="40712" y="108680"/>
                </a:lnTo>
                <a:lnTo>
                  <a:pt x="40039" y="111149"/>
                </a:lnTo>
                <a:lnTo>
                  <a:pt x="39591" y="113869"/>
                </a:lnTo>
                <a:lnTo>
                  <a:pt x="39292" y="116758"/>
                </a:lnTo>
                <a:lnTo>
                  <a:pt x="39093" y="119758"/>
                </a:lnTo>
                <a:lnTo>
                  <a:pt x="38961" y="122834"/>
                </a:lnTo>
                <a:lnTo>
                  <a:pt x="38813" y="129117"/>
                </a:lnTo>
                <a:lnTo>
                  <a:pt x="37699" y="131222"/>
                </a:lnTo>
                <a:lnTo>
                  <a:pt x="35881" y="132626"/>
                </a:lnTo>
                <a:lnTo>
                  <a:pt x="33594" y="133562"/>
                </a:lnTo>
                <a:lnTo>
                  <a:pt x="30995" y="135260"/>
                </a:lnTo>
                <a:lnTo>
                  <a:pt x="28187" y="137468"/>
                </a:lnTo>
                <a:lnTo>
                  <a:pt x="25241" y="140014"/>
                </a:lnTo>
                <a:lnTo>
                  <a:pt x="22201" y="142787"/>
                </a:lnTo>
                <a:lnTo>
                  <a:pt x="11535" y="152989"/>
                </a:lnTo>
                <a:lnTo>
                  <a:pt x="9840" y="153586"/>
                </a:lnTo>
                <a:lnTo>
                  <a:pt x="7636" y="153985"/>
                </a:lnTo>
                <a:lnTo>
                  <a:pt x="0" y="1547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26" name="SMARTInkAnnotation184"/>
          <p:cNvSpPr/>
          <p:nvPr/>
        </p:nvSpPr>
        <p:spPr>
          <a:xfrm>
            <a:off x="7681058" y="855765"/>
            <a:ext cx="212776" cy="183800"/>
          </a:xfrm>
          <a:custGeom>
            <a:avLst/>
            <a:gdLst/>
            <a:ahLst/>
            <a:cxnLst/>
            <a:rect l="0" t="0" r="0" b="0"/>
            <a:pathLst>
              <a:path w="212776" h="183800">
                <a:moveTo>
                  <a:pt x="174090" y="77387"/>
                </a:moveTo>
                <a:lnTo>
                  <a:pt x="165761" y="77387"/>
                </a:lnTo>
                <a:lnTo>
                  <a:pt x="165313" y="76313"/>
                </a:lnTo>
                <a:lnTo>
                  <a:pt x="164682" y="70739"/>
                </a:lnTo>
                <a:lnTo>
                  <a:pt x="164419" y="66662"/>
                </a:lnTo>
                <a:lnTo>
                  <a:pt x="164417" y="44694"/>
                </a:lnTo>
                <a:lnTo>
                  <a:pt x="165491" y="41618"/>
                </a:lnTo>
                <a:lnTo>
                  <a:pt x="167282" y="38493"/>
                </a:lnTo>
                <a:lnTo>
                  <a:pt x="172746" y="30890"/>
                </a:lnTo>
                <a:lnTo>
                  <a:pt x="173493" y="26984"/>
                </a:lnTo>
                <a:lnTo>
                  <a:pt x="173972" y="20854"/>
                </a:lnTo>
                <a:lnTo>
                  <a:pt x="175087" y="20351"/>
                </a:lnTo>
                <a:lnTo>
                  <a:pt x="179190" y="19792"/>
                </a:lnTo>
                <a:lnTo>
                  <a:pt x="180715" y="18568"/>
                </a:lnTo>
                <a:lnTo>
                  <a:pt x="181731" y="16677"/>
                </a:lnTo>
                <a:lnTo>
                  <a:pt x="182409" y="14341"/>
                </a:lnTo>
                <a:lnTo>
                  <a:pt x="183936" y="12785"/>
                </a:lnTo>
                <a:lnTo>
                  <a:pt x="186028" y="11747"/>
                </a:lnTo>
                <a:lnTo>
                  <a:pt x="191220" y="10593"/>
                </a:lnTo>
                <a:lnTo>
                  <a:pt x="197110" y="10081"/>
                </a:lnTo>
                <a:lnTo>
                  <a:pt x="199111" y="11019"/>
                </a:lnTo>
                <a:lnTo>
                  <a:pt x="200444" y="12719"/>
                </a:lnTo>
                <a:lnTo>
                  <a:pt x="202585" y="18036"/>
                </a:lnTo>
                <a:lnTo>
                  <a:pt x="203835" y="18472"/>
                </a:lnTo>
                <a:lnTo>
                  <a:pt x="209656" y="19086"/>
                </a:lnTo>
                <a:lnTo>
                  <a:pt x="212373" y="19311"/>
                </a:lnTo>
                <a:lnTo>
                  <a:pt x="212663" y="24470"/>
                </a:lnTo>
                <a:lnTo>
                  <a:pt x="212775" y="42084"/>
                </a:lnTo>
                <a:lnTo>
                  <a:pt x="211703" y="44178"/>
                </a:lnTo>
                <a:lnTo>
                  <a:pt x="209914" y="45574"/>
                </a:lnTo>
                <a:lnTo>
                  <a:pt x="207647" y="46505"/>
                </a:lnTo>
                <a:lnTo>
                  <a:pt x="202261" y="50405"/>
                </a:lnTo>
                <a:lnTo>
                  <a:pt x="199320" y="52950"/>
                </a:lnTo>
                <a:lnTo>
                  <a:pt x="196284" y="54647"/>
                </a:lnTo>
                <a:lnTo>
                  <a:pt x="190045" y="56532"/>
                </a:lnTo>
                <a:lnTo>
                  <a:pt x="183690" y="60236"/>
                </a:lnTo>
                <a:lnTo>
                  <a:pt x="180490" y="62728"/>
                </a:lnTo>
                <a:lnTo>
                  <a:pt x="174069" y="65498"/>
                </a:lnTo>
                <a:lnTo>
                  <a:pt x="170851" y="66237"/>
                </a:lnTo>
                <a:lnTo>
                  <a:pt x="164410" y="69923"/>
                </a:lnTo>
                <a:lnTo>
                  <a:pt x="161188" y="72411"/>
                </a:lnTo>
                <a:lnTo>
                  <a:pt x="154740" y="75176"/>
                </a:lnTo>
                <a:lnTo>
                  <a:pt x="151517" y="75913"/>
                </a:lnTo>
                <a:lnTo>
                  <a:pt x="147218" y="76405"/>
                </a:lnTo>
                <a:lnTo>
                  <a:pt x="142202" y="76732"/>
                </a:lnTo>
                <a:lnTo>
                  <a:pt x="131971" y="77096"/>
                </a:lnTo>
                <a:lnTo>
                  <a:pt x="120169" y="77301"/>
                </a:lnTo>
                <a:lnTo>
                  <a:pt x="113221" y="77349"/>
                </a:lnTo>
                <a:lnTo>
                  <a:pt x="109863" y="76287"/>
                </a:lnTo>
                <a:lnTo>
                  <a:pt x="103267" y="72241"/>
                </a:lnTo>
                <a:lnTo>
                  <a:pt x="101078" y="69657"/>
                </a:lnTo>
                <a:lnTo>
                  <a:pt x="99618" y="66859"/>
                </a:lnTo>
                <a:lnTo>
                  <a:pt x="98645" y="63920"/>
                </a:lnTo>
                <a:lnTo>
                  <a:pt x="96922" y="61960"/>
                </a:lnTo>
                <a:lnTo>
                  <a:pt x="94698" y="60653"/>
                </a:lnTo>
                <a:lnTo>
                  <a:pt x="88541" y="58556"/>
                </a:lnTo>
                <a:lnTo>
                  <a:pt x="88036" y="57309"/>
                </a:lnTo>
                <a:lnTo>
                  <a:pt x="87475" y="53057"/>
                </a:lnTo>
                <a:lnTo>
                  <a:pt x="87225" y="47585"/>
                </a:lnTo>
                <a:lnTo>
                  <a:pt x="87159" y="44621"/>
                </a:lnTo>
                <a:lnTo>
                  <a:pt x="86040" y="41569"/>
                </a:lnTo>
                <a:lnTo>
                  <a:pt x="84218" y="38461"/>
                </a:lnTo>
                <a:lnTo>
                  <a:pt x="78708" y="30884"/>
                </a:lnTo>
                <a:lnTo>
                  <a:pt x="77954" y="26981"/>
                </a:lnTo>
                <a:lnTo>
                  <a:pt x="77620" y="21664"/>
                </a:lnTo>
                <a:lnTo>
                  <a:pt x="77387" y="11462"/>
                </a:lnTo>
                <a:lnTo>
                  <a:pt x="74501" y="7601"/>
                </a:lnTo>
                <a:lnTo>
                  <a:pt x="67713" y="36"/>
                </a:lnTo>
                <a:lnTo>
                  <a:pt x="67681" y="0"/>
                </a:lnTo>
                <a:lnTo>
                  <a:pt x="67678" y="13462"/>
                </a:lnTo>
                <a:lnTo>
                  <a:pt x="68753" y="17572"/>
                </a:lnTo>
                <a:lnTo>
                  <a:pt x="70545" y="22463"/>
                </a:lnTo>
                <a:lnTo>
                  <a:pt x="72814" y="27872"/>
                </a:lnTo>
                <a:lnTo>
                  <a:pt x="74327" y="32554"/>
                </a:lnTo>
                <a:lnTo>
                  <a:pt x="75335" y="36750"/>
                </a:lnTo>
                <a:lnTo>
                  <a:pt x="76007" y="40622"/>
                </a:lnTo>
                <a:lnTo>
                  <a:pt x="76455" y="45353"/>
                </a:lnTo>
                <a:lnTo>
                  <a:pt x="76755" y="50657"/>
                </a:lnTo>
                <a:lnTo>
                  <a:pt x="77086" y="61208"/>
                </a:lnTo>
                <a:lnTo>
                  <a:pt x="77273" y="74265"/>
                </a:lnTo>
                <a:lnTo>
                  <a:pt x="77352" y="151883"/>
                </a:lnTo>
                <a:lnTo>
                  <a:pt x="76277" y="153923"/>
                </a:lnTo>
                <a:lnTo>
                  <a:pt x="72217" y="159056"/>
                </a:lnTo>
                <a:lnTo>
                  <a:pt x="70704" y="161929"/>
                </a:lnTo>
                <a:lnTo>
                  <a:pt x="69695" y="164920"/>
                </a:lnTo>
                <a:lnTo>
                  <a:pt x="69022" y="167988"/>
                </a:lnTo>
                <a:lnTo>
                  <a:pt x="67500" y="171109"/>
                </a:lnTo>
                <a:lnTo>
                  <a:pt x="65409" y="174264"/>
                </a:lnTo>
                <a:lnTo>
                  <a:pt x="62941" y="177443"/>
                </a:lnTo>
                <a:lnTo>
                  <a:pt x="60220" y="179562"/>
                </a:lnTo>
                <a:lnTo>
                  <a:pt x="57332" y="180974"/>
                </a:lnTo>
                <a:lnTo>
                  <a:pt x="50109" y="183241"/>
                </a:lnTo>
                <a:lnTo>
                  <a:pt x="43722" y="183634"/>
                </a:lnTo>
                <a:lnTo>
                  <a:pt x="35022" y="183750"/>
                </a:lnTo>
                <a:lnTo>
                  <a:pt x="5063" y="183799"/>
                </a:lnTo>
                <a:lnTo>
                  <a:pt x="3362" y="181649"/>
                </a:lnTo>
                <a:lnTo>
                  <a:pt x="2229" y="178067"/>
                </a:lnTo>
                <a:lnTo>
                  <a:pt x="1473" y="173528"/>
                </a:lnTo>
                <a:lnTo>
                  <a:pt x="969" y="169428"/>
                </a:lnTo>
                <a:lnTo>
                  <a:pt x="634" y="165620"/>
                </a:lnTo>
                <a:lnTo>
                  <a:pt x="410" y="162006"/>
                </a:lnTo>
                <a:lnTo>
                  <a:pt x="160" y="152258"/>
                </a:lnTo>
                <a:lnTo>
                  <a:pt x="0" y="138754"/>
                </a:lnTo>
                <a:lnTo>
                  <a:pt x="1062" y="135496"/>
                </a:lnTo>
                <a:lnTo>
                  <a:pt x="2845" y="131175"/>
                </a:lnTo>
                <a:lnTo>
                  <a:pt x="9635" y="11608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27" name="SMARTInkAnnotation185"/>
          <p:cNvSpPr/>
          <p:nvPr/>
        </p:nvSpPr>
        <p:spPr>
          <a:xfrm>
            <a:off x="7787432" y="768697"/>
            <a:ext cx="9674" cy="19349"/>
          </a:xfrm>
          <a:custGeom>
            <a:avLst/>
            <a:gdLst/>
            <a:ahLst/>
            <a:cxnLst/>
            <a:rect l="0" t="0" r="0" b="0"/>
            <a:pathLst>
              <a:path w="9674" h="19349">
                <a:moveTo>
                  <a:pt x="9673" y="0"/>
                </a:moveTo>
                <a:lnTo>
                  <a:pt x="9673" y="9556"/>
                </a:lnTo>
                <a:lnTo>
                  <a:pt x="6808" y="12488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28" name="SMARTInkAnnotation186"/>
          <p:cNvSpPr/>
          <p:nvPr/>
        </p:nvSpPr>
        <p:spPr>
          <a:xfrm>
            <a:off x="7516564" y="991195"/>
            <a:ext cx="67718" cy="19349"/>
          </a:xfrm>
          <a:custGeom>
            <a:avLst/>
            <a:gdLst/>
            <a:ahLst/>
            <a:cxnLst/>
            <a:rect l="0" t="0" r="0" b="0"/>
            <a:pathLst>
              <a:path w="67718" h="19349">
                <a:moveTo>
                  <a:pt x="67717" y="0"/>
                </a:moveTo>
                <a:lnTo>
                  <a:pt x="67717" y="5136"/>
                </a:lnTo>
                <a:lnTo>
                  <a:pt x="66643" y="6649"/>
                </a:lnTo>
                <a:lnTo>
                  <a:pt x="64852" y="7657"/>
                </a:lnTo>
                <a:lnTo>
                  <a:pt x="62582" y="8329"/>
                </a:lnTo>
                <a:lnTo>
                  <a:pt x="59994" y="9852"/>
                </a:lnTo>
                <a:lnTo>
                  <a:pt x="57195" y="11943"/>
                </a:lnTo>
                <a:lnTo>
                  <a:pt x="54253" y="14411"/>
                </a:lnTo>
                <a:lnTo>
                  <a:pt x="51217" y="16057"/>
                </a:lnTo>
                <a:lnTo>
                  <a:pt x="48118" y="17154"/>
                </a:lnTo>
                <a:lnTo>
                  <a:pt x="44978" y="17885"/>
                </a:lnTo>
                <a:lnTo>
                  <a:pt x="41809" y="18373"/>
                </a:lnTo>
                <a:lnTo>
                  <a:pt x="38621" y="18698"/>
                </a:lnTo>
                <a:lnTo>
                  <a:pt x="35422" y="18915"/>
                </a:lnTo>
                <a:lnTo>
                  <a:pt x="32213" y="19059"/>
                </a:lnTo>
                <a:lnTo>
                  <a:pt x="25783" y="19220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29" name="SMARTInkAnnotation187"/>
          <p:cNvSpPr/>
          <p:nvPr/>
        </p:nvSpPr>
        <p:spPr>
          <a:xfrm>
            <a:off x="7516564" y="952500"/>
            <a:ext cx="48371" cy="19348"/>
          </a:xfrm>
          <a:custGeom>
            <a:avLst/>
            <a:gdLst/>
            <a:ahLst/>
            <a:cxnLst/>
            <a:rect l="0" t="0" r="0" b="0"/>
            <a:pathLst>
              <a:path w="48371" h="19348">
                <a:moveTo>
                  <a:pt x="48370" y="0"/>
                </a:moveTo>
                <a:lnTo>
                  <a:pt x="43234" y="5135"/>
                </a:lnTo>
                <a:lnTo>
                  <a:pt x="39572" y="6648"/>
                </a:lnTo>
                <a:lnTo>
                  <a:pt x="34980" y="7656"/>
                </a:lnTo>
                <a:lnTo>
                  <a:pt x="22436" y="9275"/>
                </a:lnTo>
                <a:lnTo>
                  <a:pt x="19257" y="10483"/>
                </a:lnTo>
                <a:lnTo>
                  <a:pt x="14988" y="12363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0" name="SMARTInkAnnotation188"/>
          <p:cNvSpPr/>
          <p:nvPr/>
        </p:nvSpPr>
        <p:spPr>
          <a:xfrm>
            <a:off x="7110264" y="914203"/>
            <a:ext cx="77390" cy="202707"/>
          </a:xfrm>
          <a:custGeom>
            <a:avLst/>
            <a:gdLst/>
            <a:ahLst/>
            <a:cxnLst/>
            <a:rect l="0" t="0" r="0" b="0"/>
            <a:pathLst>
              <a:path w="77390" h="202707">
                <a:moveTo>
                  <a:pt x="19347" y="9276"/>
                </a:moveTo>
                <a:lnTo>
                  <a:pt x="14212" y="9276"/>
                </a:lnTo>
                <a:lnTo>
                  <a:pt x="12699" y="10350"/>
                </a:lnTo>
                <a:lnTo>
                  <a:pt x="11690" y="12142"/>
                </a:lnTo>
                <a:lnTo>
                  <a:pt x="9684" y="18914"/>
                </a:lnTo>
                <a:lnTo>
                  <a:pt x="9674" y="9276"/>
                </a:lnTo>
                <a:lnTo>
                  <a:pt x="14809" y="9276"/>
                </a:lnTo>
                <a:lnTo>
                  <a:pt x="16322" y="8201"/>
                </a:lnTo>
                <a:lnTo>
                  <a:pt x="17330" y="6409"/>
                </a:lnTo>
                <a:lnTo>
                  <a:pt x="18002" y="4140"/>
                </a:lnTo>
                <a:lnTo>
                  <a:pt x="19526" y="2627"/>
                </a:lnTo>
                <a:lnTo>
                  <a:pt x="21616" y="1619"/>
                </a:lnTo>
                <a:lnTo>
                  <a:pt x="24084" y="946"/>
                </a:lnTo>
                <a:lnTo>
                  <a:pt x="26805" y="498"/>
                </a:lnTo>
                <a:lnTo>
                  <a:pt x="29693" y="199"/>
                </a:lnTo>
                <a:lnTo>
                  <a:pt x="32694" y="0"/>
                </a:lnTo>
                <a:lnTo>
                  <a:pt x="34694" y="942"/>
                </a:lnTo>
                <a:lnTo>
                  <a:pt x="36028" y="2645"/>
                </a:lnTo>
                <a:lnTo>
                  <a:pt x="36916" y="4855"/>
                </a:lnTo>
                <a:lnTo>
                  <a:pt x="38584" y="6329"/>
                </a:lnTo>
                <a:lnTo>
                  <a:pt x="40771" y="7311"/>
                </a:lnTo>
                <a:lnTo>
                  <a:pt x="43304" y="7966"/>
                </a:lnTo>
                <a:lnTo>
                  <a:pt x="46067" y="8402"/>
                </a:lnTo>
                <a:lnTo>
                  <a:pt x="48984" y="8694"/>
                </a:lnTo>
                <a:lnTo>
                  <a:pt x="56253" y="9161"/>
                </a:lnTo>
                <a:lnTo>
                  <a:pt x="57924" y="10274"/>
                </a:lnTo>
                <a:lnTo>
                  <a:pt x="60114" y="12091"/>
                </a:lnTo>
                <a:lnTo>
                  <a:pt x="62648" y="14377"/>
                </a:lnTo>
                <a:lnTo>
                  <a:pt x="64337" y="16976"/>
                </a:lnTo>
                <a:lnTo>
                  <a:pt x="66215" y="22730"/>
                </a:lnTo>
                <a:lnTo>
                  <a:pt x="67790" y="25769"/>
                </a:lnTo>
                <a:lnTo>
                  <a:pt x="69915" y="28870"/>
                </a:lnTo>
                <a:lnTo>
                  <a:pt x="72407" y="32013"/>
                </a:lnTo>
                <a:lnTo>
                  <a:pt x="74068" y="35182"/>
                </a:lnTo>
                <a:lnTo>
                  <a:pt x="75175" y="38370"/>
                </a:lnTo>
                <a:lnTo>
                  <a:pt x="75913" y="41570"/>
                </a:lnTo>
                <a:lnTo>
                  <a:pt x="76406" y="44779"/>
                </a:lnTo>
                <a:lnTo>
                  <a:pt x="76734" y="47993"/>
                </a:lnTo>
                <a:lnTo>
                  <a:pt x="76952" y="51210"/>
                </a:lnTo>
                <a:lnTo>
                  <a:pt x="76024" y="54430"/>
                </a:lnTo>
                <a:lnTo>
                  <a:pt x="74329" y="57651"/>
                </a:lnTo>
                <a:lnTo>
                  <a:pt x="72125" y="60874"/>
                </a:lnTo>
                <a:lnTo>
                  <a:pt x="70655" y="64097"/>
                </a:lnTo>
                <a:lnTo>
                  <a:pt x="69675" y="67320"/>
                </a:lnTo>
                <a:lnTo>
                  <a:pt x="69022" y="70544"/>
                </a:lnTo>
                <a:lnTo>
                  <a:pt x="67512" y="72694"/>
                </a:lnTo>
                <a:lnTo>
                  <a:pt x="65431" y="74127"/>
                </a:lnTo>
                <a:lnTo>
                  <a:pt x="62968" y="75082"/>
                </a:lnTo>
                <a:lnTo>
                  <a:pt x="61326" y="76793"/>
                </a:lnTo>
                <a:lnTo>
                  <a:pt x="60232" y="79010"/>
                </a:lnTo>
                <a:lnTo>
                  <a:pt x="58474" y="85154"/>
                </a:lnTo>
                <a:lnTo>
                  <a:pt x="57256" y="86733"/>
                </a:lnTo>
                <a:lnTo>
                  <a:pt x="55368" y="88860"/>
                </a:lnTo>
                <a:lnTo>
                  <a:pt x="48778" y="95902"/>
                </a:lnTo>
                <a:lnTo>
                  <a:pt x="48491" y="101346"/>
                </a:lnTo>
                <a:lnTo>
                  <a:pt x="49525" y="102902"/>
                </a:lnTo>
                <a:lnTo>
                  <a:pt x="51289" y="103939"/>
                </a:lnTo>
                <a:lnTo>
                  <a:pt x="57647" y="105892"/>
                </a:lnTo>
                <a:lnTo>
                  <a:pt x="58853" y="107008"/>
                </a:lnTo>
                <a:lnTo>
                  <a:pt x="67871" y="115859"/>
                </a:lnTo>
                <a:lnTo>
                  <a:pt x="75924" y="123898"/>
                </a:lnTo>
                <a:lnTo>
                  <a:pt x="76413" y="125460"/>
                </a:lnTo>
                <a:lnTo>
                  <a:pt x="77100" y="131721"/>
                </a:lnTo>
                <a:lnTo>
                  <a:pt x="77333" y="137247"/>
                </a:lnTo>
                <a:lnTo>
                  <a:pt x="77389" y="167320"/>
                </a:lnTo>
                <a:lnTo>
                  <a:pt x="76314" y="169457"/>
                </a:lnTo>
                <a:lnTo>
                  <a:pt x="74523" y="170881"/>
                </a:lnTo>
                <a:lnTo>
                  <a:pt x="72254" y="171831"/>
                </a:lnTo>
                <a:lnTo>
                  <a:pt x="69667" y="173539"/>
                </a:lnTo>
                <a:lnTo>
                  <a:pt x="66867" y="175753"/>
                </a:lnTo>
                <a:lnTo>
                  <a:pt x="63925" y="178303"/>
                </a:lnTo>
                <a:lnTo>
                  <a:pt x="60890" y="180004"/>
                </a:lnTo>
                <a:lnTo>
                  <a:pt x="57791" y="181137"/>
                </a:lnTo>
                <a:lnTo>
                  <a:pt x="54651" y="181893"/>
                </a:lnTo>
                <a:lnTo>
                  <a:pt x="51481" y="183472"/>
                </a:lnTo>
                <a:lnTo>
                  <a:pt x="48294" y="185599"/>
                </a:lnTo>
                <a:lnTo>
                  <a:pt x="45095" y="188092"/>
                </a:lnTo>
                <a:lnTo>
                  <a:pt x="41886" y="190829"/>
                </a:lnTo>
                <a:lnTo>
                  <a:pt x="38673" y="193728"/>
                </a:lnTo>
                <a:lnTo>
                  <a:pt x="35456" y="196736"/>
                </a:lnTo>
                <a:lnTo>
                  <a:pt x="32236" y="198742"/>
                </a:lnTo>
                <a:lnTo>
                  <a:pt x="29014" y="200078"/>
                </a:lnTo>
                <a:lnTo>
                  <a:pt x="21257" y="202224"/>
                </a:lnTo>
                <a:lnTo>
                  <a:pt x="19546" y="202400"/>
                </a:lnTo>
                <a:lnTo>
                  <a:pt x="17330" y="202517"/>
                </a:lnTo>
                <a:lnTo>
                  <a:pt x="12001" y="202648"/>
                </a:lnTo>
                <a:lnTo>
                  <a:pt x="6050" y="202706"/>
                </a:lnTo>
                <a:lnTo>
                  <a:pt x="4034" y="201646"/>
                </a:lnTo>
                <a:lnTo>
                  <a:pt x="2689" y="199865"/>
                </a:lnTo>
                <a:lnTo>
                  <a:pt x="1793" y="197603"/>
                </a:lnTo>
                <a:lnTo>
                  <a:pt x="797" y="192223"/>
                </a:lnTo>
                <a:lnTo>
                  <a:pt x="0" y="1834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1" name="SMARTInkAnnotation189"/>
          <p:cNvSpPr/>
          <p:nvPr/>
        </p:nvSpPr>
        <p:spPr>
          <a:xfrm>
            <a:off x="7245711" y="981521"/>
            <a:ext cx="86607" cy="95227"/>
          </a:xfrm>
          <a:custGeom>
            <a:avLst/>
            <a:gdLst/>
            <a:ahLst/>
            <a:cxnLst/>
            <a:rect l="0" t="0" r="0" b="0"/>
            <a:pathLst>
              <a:path w="86607" h="95227">
                <a:moveTo>
                  <a:pt x="29008" y="0"/>
                </a:moveTo>
                <a:lnTo>
                  <a:pt x="20679" y="8330"/>
                </a:lnTo>
                <a:lnTo>
                  <a:pt x="20231" y="9853"/>
                </a:lnTo>
                <a:lnTo>
                  <a:pt x="19932" y="11943"/>
                </a:lnTo>
                <a:lnTo>
                  <a:pt x="19733" y="14411"/>
                </a:lnTo>
                <a:lnTo>
                  <a:pt x="18525" y="17132"/>
                </a:lnTo>
                <a:lnTo>
                  <a:pt x="16645" y="20020"/>
                </a:lnTo>
                <a:lnTo>
                  <a:pt x="14316" y="23021"/>
                </a:lnTo>
                <a:lnTo>
                  <a:pt x="11689" y="26096"/>
                </a:lnTo>
                <a:lnTo>
                  <a:pt x="8864" y="29221"/>
                </a:lnTo>
                <a:lnTo>
                  <a:pt x="5905" y="32379"/>
                </a:lnTo>
                <a:lnTo>
                  <a:pt x="3932" y="35560"/>
                </a:lnTo>
                <a:lnTo>
                  <a:pt x="2617" y="38755"/>
                </a:lnTo>
                <a:lnTo>
                  <a:pt x="1740" y="41960"/>
                </a:lnTo>
                <a:lnTo>
                  <a:pt x="1156" y="45171"/>
                </a:lnTo>
                <a:lnTo>
                  <a:pt x="766" y="48387"/>
                </a:lnTo>
                <a:lnTo>
                  <a:pt x="506" y="51606"/>
                </a:lnTo>
                <a:lnTo>
                  <a:pt x="334" y="54826"/>
                </a:lnTo>
                <a:lnTo>
                  <a:pt x="141" y="61271"/>
                </a:lnTo>
                <a:lnTo>
                  <a:pt x="0" y="80616"/>
                </a:lnTo>
                <a:lnTo>
                  <a:pt x="1071" y="82765"/>
                </a:lnTo>
                <a:lnTo>
                  <a:pt x="2859" y="84199"/>
                </a:lnTo>
                <a:lnTo>
                  <a:pt x="5126" y="85154"/>
                </a:lnTo>
                <a:lnTo>
                  <a:pt x="7713" y="86866"/>
                </a:lnTo>
                <a:lnTo>
                  <a:pt x="10512" y="89082"/>
                </a:lnTo>
                <a:lnTo>
                  <a:pt x="13453" y="91634"/>
                </a:lnTo>
                <a:lnTo>
                  <a:pt x="16488" y="93336"/>
                </a:lnTo>
                <a:lnTo>
                  <a:pt x="19587" y="94470"/>
                </a:lnTo>
                <a:lnTo>
                  <a:pt x="22727" y="95226"/>
                </a:lnTo>
                <a:lnTo>
                  <a:pt x="25896" y="94655"/>
                </a:lnTo>
                <a:lnTo>
                  <a:pt x="29083" y="93200"/>
                </a:lnTo>
                <a:lnTo>
                  <a:pt x="32283" y="91155"/>
                </a:lnTo>
                <a:lnTo>
                  <a:pt x="35490" y="89792"/>
                </a:lnTo>
                <a:lnTo>
                  <a:pt x="38704" y="88883"/>
                </a:lnTo>
                <a:lnTo>
                  <a:pt x="41921" y="88277"/>
                </a:lnTo>
                <a:lnTo>
                  <a:pt x="45141" y="87873"/>
                </a:lnTo>
                <a:lnTo>
                  <a:pt x="48362" y="87603"/>
                </a:lnTo>
                <a:lnTo>
                  <a:pt x="51584" y="87424"/>
                </a:lnTo>
                <a:lnTo>
                  <a:pt x="53733" y="86229"/>
                </a:lnTo>
                <a:lnTo>
                  <a:pt x="55165" y="84358"/>
                </a:lnTo>
                <a:lnTo>
                  <a:pt x="56120" y="82036"/>
                </a:lnTo>
                <a:lnTo>
                  <a:pt x="57831" y="79413"/>
                </a:lnTo>
                <a:lnTo>
                  <a:pt x="60047" y="76589"/>
                </a:lnTo>
                <a:lnTo>
                  <a:pt x="62599" y="73632"/>
                </a:lnTo>
                <a:lnTo>
                  <a:pt x="65375" y="71660"/>
                </a:lnTo>
                <a:lnTo>
                  <a:pt x="68301" y="70346"/>
                </a:lnTo>
                <a:lnTo>
                  <a:pt x="71326" y="69470"/>
                </a:lnTo>
                <a:lnTo>
                  <a:pt x="73343" y="67811"/>
                </a:lnTo>
                <a:lnTo>
                  <a:pt x="74688" y="65630"/>
                </a:lnTo>
                <a:lnTo>
                  <a:pt x="75585" y="63101"/>
                </a:lnTo>
                <a:lnTo>
                  <a:pt x="77257" y="60340"/>
                </a:lnTo>
                <a:lnTo>
                  <a:pt x="79447" y="57425"/>
                </a:lnTo>
                <a:lnTo>
                  <a:pt x="81981" y="54406"/>
                </a:lnTo>
                <a:lnTo>
                  <a:pt x="83671" y="51319"/>
                </a:lnTo>
                <a:lnTo>
                  <a:pt x="84798" y="48186"/>
                </a:lnTo>
                <a:lnTo>
                  <a:pt x="86606" y="40570"/>
                </a:lnTo>
                <a:lnTo>
                  <a:pt x="85679" y="38871"/>
                </a:lnTo>
                <a:lnTo>
                  <a:pt x="83987" y="36663"/>
                </a:lnTo>
                <a:lnTo>
                  <a:pt x="78683" y="30531"/>
                </a:lnTo>
                <a:lnTo>
                  <a:pt x="78247" y="28953"/>
                </a:lnTo>
                <a:lnTo>
                  <a:pt x="77957" y="26826"/>
                </a:lnTo>
                <a:lnTo>
                  <a:pt x="77764" y="24334"/>
                </a:lnTo>
                <a:lnTo>
                  <a:pt x="76560" y="21597"/>
                </a:lnTo>
                <a:lnTo>
                  <a:pt x="74682" y="18698"/>
                </a:lnTo>
                <a:lnTo>
                  <a:pt x="68112" y="10202"/>
                </a:lnTo>
                <a:lnTo>
                  <a:pt x="66901" y="10026"/>
                </a:lnTo>
                <a:lnTo>
                  <a:pt x="65018" y="9909"/>
                </a:lnTo>
                <a:lnTo>
                  <a:pt x="60061" y="9779"/>
                </a:lnTo>
                <a:lnTo>
                  <a:pt x="44974" y="9688"/>
                </a:lnTo>
                <a:lnTo>
                  <a:pt x="41802" y="10758"/>
                </a:lnTo>
                <a:lnTo>
                  <a:pt x="38613" y="12547"/>
                </a:lnTo>
                <a:lnTo>
                  <a:pt x="30905" y="18005"/>
                </a:lnTo>
                <a:lnTo>
                  <a:pt x="29198" y="19527"/>
                </a:lnTo>
                <a:lnTo>
                  <a:pt x="19334" y="2902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2" name="SMARTInkAnnotation190"/>
          <p:cNvSpPr/>
          <p:nvPr/>
        </p:nvSpPr>
        <p:spPr>
          <a:xfrm>
            <a:off x="7884170" y="1310564"/>
            <a:ext cx="377265" cy="212693"/>
          </a:xfrm>
          <a:custGeom>
            <a:avLst/>
            <a:gdLst/>
            <a:ahLst/>
            <a:cxnLst/>
            <a:rect l="0" t="0" r="0" b="0"/>
            <a:pathLst>
              <a:path w="377265" h="212693">
                <a:moveTo>
                  <a:pt x="280541" y="57911"/>
                </a:moveTo>
                <a:lnTo>
                  <a:pt x="294952" y="57911"/>
                </a:lnTo>
                <a:lnTo>
                  <a:pt x="296597" y="56836"/>
                </a:lnTo>
                <a:lnTo>
                  <a:pt x="297695" y="55044"/>
                </a:lnTo>
                <a:lnTo>
                  <a:pt x="298426" y="52775"/>
                </a:lnTo>
                <a:lnTo>
                  <a:pt x="301064" y="51262"/>
                </a:lnTo>
                <a:lnTo>
                  <a:pt x="309726" y="49581"/>
                </a:lnTo>
                <a:lnTo>
                  <a:pt x="317876" y="45968"/>
                </a:lnTo>
                <a:lnTo>
                  <a:pt x="321554" y="43500"/>
                </a:lnTo>
                <a:lnTo>
                  <a:pt x="328507" y="40757"/>
                </a:lnTo>
                <a:lnTo>
                  <a:pt x="336593" y="38996"/>
                </a:lnTo>
                <a:lnTo>
                  <a:pt x="343129" y="33556"/>
                </a:lnTo>
                <a:lnTo>
                  <a:pt x="345914" y="32000"/>
                </a:lnTo>
                <a:lnTo>
                  <a:pt x="351874" y="30272"/>
                </a:lnTo>
                <a:lnTo>
                  <a:pt x="361272" y="29299"/>
                </a:lnTo>
                <a:lnTo>
                  <a:pt x="364458" y="28087"/>
                </a:lnTo>
                <a:lnTo>
                  <a:pt x="373003" y="22322"/>
                </a:lnTo>
                <a:lnTo>
                  <a:pt x="377264" y="19226"/>
                </a:lnTo>
                <a:lnTo>
                  <a:pt x="372139" y="19218"/>
                </a:lnTo>
                <a:lnTo>
                  <a:pt x="370628" y="20292"/>
                </a:lnTo>
                <a:lnTo>
                  <a:pt x="369620" y="22083"/>
                </a:lnTo>
                <a:lnTo>
                  <a:pt x="368949" y="24352"/>
                </a:lnTo>
                <a:lnTo>
                  <a:pt x="366351" y="25864"/>
                </a:lnTo>
                <a:lnTo>
                  <a:pt x="357732" y="27545"/>
                </a:lnTo>
                <a:lnTo>
                  <a:pt x="349602" y="28292"/>
                </a:lnTo>
                <a:lnTo>
                  <a:pt x="345930" y="28491"/>
                </a:lnTo>
                <a:lnTo>
                  <a:pt x="336116" y="31578"/>
                </a:lnTo>
                <a:lnTo>
                  <a:pt x="324589" y="36534"/>
                </a:lnTo>
                <a:lnTo>
                  <a:pt x="312299" y="42319"/>
                </a:lnTo>
                <a:lnTo>
                  <a:pt x="306013" y="44291"/>
                </a:lnTo>
                <a:lnTo>
                  <a:pt x="299672" y="45606"/>
                </a:lnTo>
                <a:lnTo>
                  <a:pt x="293295" y="46483"/>
                </a:lnTo>
                <a:lnTo>
                  <a:pt x="286894" y="48143"/>
                </a:lnTo>
                <a:lnTo>
                  <a:pt x="280477" y="50324"/>
                </a:lnTo>
                <a:lnTo>
                  <a:pt x="274049" y="52853"/>
                </a:lnTo>
                <a:lnTo>
                  <a:pt x="267614" y="54539"/>
                </a:lnTo>
                <a:lnTo>
                  <a:pt x="261175" y="55663"/>
                </a:lnTo>
                <a:lnTo>
                  <a:pt x="254732" y="56412"/>
                </a:lnTo>
                <a:lnTo>
                  <a:pt x="247212" y="57986"/>
                </a:lnTo>
                <a:lnTo>
                  <a:pt x="238974" y="60111"/>
                </a:lnTo>
                <a:lnTo>
                  <a:pt x="230257" y="62602"/>
                </a:lnTo>
                <a:lnTo>
                  <a:pt x="222296" y="64263"/>
                </a:lnTo>
                <a:lnTo>
                  <a:pt x="214840" y="65370"/>
                </a:lnTo>
                <a:lnTo>
                  <a:pt x="207718" y="66108"/>
                </a:lnTo>
                <a:lnTo>
                  <a:pt x="199747" y="67675"/>
                </a:lnTo>
                <a:lnTo>
                  <a:pt x="191207" y="69795"/>
                </a:lnTo>
                <a:lnTo>
                  <a:pt x="182290" y="72283"/>
                </a:lnTo>
                <a:lnTo>
                  <a:pt x="174195" y="73941"/>
                </a:lnTo>
                <a:lnTo>
                  <a:pt x="166649" y="75047"/>
                </a:lnTo>
                <a:lnTo>
                  <a:pt x="159468" y="75784"/>
                </a:lnTo>
                <a:lnTo>
                  <a:pt x="152532" y="76275"/>
                </a:lnTo>
                <a:lnTo>
                  <a:pt x="145758" y="76603"/>
                </a:lnTo>
                <a:lnTo>
                  <a:pt x="132498" y="76967"/>
                </a:lnTo>
                <a:lnTo>
                  <a:pt x="87321" y="77253"/>
                </a:lnTo>
                <a:lnTo>
                  <a:pt x="84010" y="77255"/>
                </a:lnTo>
                <a:lnTo>
                  <a:pt x="81804" y="76181"/>
                </a:lnTo>
                <a:lnTo>
                  <a:pt x="80333" y="74390"/>
                </a:lnTo>
                <a:lnTo>
                  <a:pt x="77972" y="68929"/>
                </a:lnTo>
                <a:lnTo>
                  <a:pt x="77563" y="62847"/>
                </a:lnTo>
                <a:lnTo>
                  <a:pt x="77442" y="54238"/>
                </a:lnTo>
                <a:lnTo>
                  <a:pt x="78500" y="51163"/>
                </a:lnTo>
                <a:lnTo>
                  <a:pt x="82541" y="44879"/>
                </a:lnTo>
                <a:lnTo>
                  <a:pt x="85054" y="38504"/>
                </a:lnTo>
                <a:lnTo>
                  <a:pt x="85724" y="35299"/>
                </a:lnTo>
                <a:lnTo>
                  <a:pt x="89336" y="28872"/>
                </a:lnTo>
                <a:lnTo>
                  <a:pt x="94523" y="22432"/>
                </a:lnTo>
                <a:lnTo>
                  <a:pt x="100412" y="15987"/>
                </a:lnTo>
                <a:lnTo>
                  <a:pt x="103487" y="13839"/>
                </a:lnTo>
                <a:lnTo>
                  <a:pt x="109770" y="11451"/>
                </a:lnTo>
                <a:lnTo>
                  <a:pt x="111874" y="9740"/>
                </a:lnTo>
                <a:lnTo>
                  <a:pt x="113278" y="7524"/>
                </a:lnTo>
                <a:lnTo>
                  <a:pt x="114214" y="4972"/>
                </a:lnTo>
                <a:lnTo>
                  <a:pt x="115913" y="3271"/>
                </a:lnTo>
                <a:lnTo>
                  <a:pt x="118120" y="2136"/>
                </a:lnTo>
                <a:lnTo>
                  <a:pt x="123439" y="876"/>
                </a:lnTo>
                <a:lnTo>
                  <a:pt x="133641" y="0"/>
                </a:lnTo>
                <a:lnTo>
                  <a:pt x="137504" y="2793"/>
                </a:lnTo>
                <a:lnTo>
                  <a:pt x="143605" y="8208"/>
                </a:lnTo>
                <a:lnTo>
                  <a:pt x="144106" y="9728"/>
                </a:lnTo>
                <a:lnTo>
                  <a:pt x="144662" y="14282"/>
                </a:lnTo>
                <a:lnTo>
                  <a:pt x="144910" y="19889"/>
                </a:lnTo>
                <a:lnTo>
                  <a:pt x="144976" y="22889"/>
                </a:lnTo>
                <a:lnTo>
                  <a:pt x="143945" y="25964"/>
                </a:lnTo>
                <a:lnTo>
                  <a:pt x="139932" y="32247"/>
                </a:lnTo>
                <a:lnTo>
                  <a:pt x="137433" y="38622"/>
                </a:lnTo>
                <a:lnTo>
                  <a:pt x="136767" y="41827"/>
                </a:lnTo>
                <a:lnTo>
                  <a:pt x="133160" y="48254"/>
                </a:lnTo>
                <a:lnTo>
                  <a:pt x="127974" y="54694"/>
                </a:lnTo>
                <a:lnTo>
                  <a:pt x="122086" y="61139"/>
                </a:lnTo>
                <a:lnTo>
                  <a:pt x="112728" y="70810"/>
                </a:lnTo>
                <a:lnTo>
                  <a:pt x="103148" y="80483"/>
                </a:lnTo>
                <a:lnTo>
                  <a:pt x="99936" y="82633"/>
                </a:lnTo>
                <a:lnTo>
                  <a:pt x="90281" y="86733"/>
                </a:lnTo>
                <a:lnTo>
                  <a:pt x="83837" y="91501"/>
                </a:lnTo>
                <a:lnTo>
                  <a:pt x="74523" y="97203"/>
                </a:lnTo>
                <a:lnTo>
                  <a:pt x="64292" y="103321"/>
                </a:lnTo>
                <a:lnTo>
                  <a:pt x="56162" y="109622"/>
                </a:lnTo>
                <a:lnTo>
                  <a:pt x="48967" y="116006"/>
                </a:lnTo>
                <a:lnTo>
                  <a:pt x="42186" y="122426"/>
                </a:lnTo>
                <a:lnTo>
                  <a:pt x="35588" y="128862"/>
                </a:lnTo>
                <a:lnTo>
                  <a:pt x="32324" y="131009"/>
                </a:lnTo>
                <a:lnTo>
                  <a:pt x="25832" y="133393"/>
                </a:lnTo>
                <a:lnTo>
                  <a:pt x="23671" y="135104"/>
                </a:lnTo>
                <a:lnTo>
                  <a:pt x="22230" y="137320"/>
                </a:lnTo>
                <a:lnTo>
                  <a:pt x="19917" y="143463"/>
                </a:lnTo>
                <a:lnTo>
                  <a:pt x="14380" y="149662"/>
                </a:lnTo>
                <a:lnTo>
                  <a:pt x="12812" y="152399"/>
                </a:lnTo>
                <a:lnTo>
                  <a:pt x="11068" y="158307"/>
                </a:lnTo>
                <a:lnTo>
                  <a:pt x="10294" y="164515"/>
                </a:lnTo>
                <a:lnTo>
                  <a:pt x="9796" y="172124"/>
                </a:lnTo>
                <a:lnTo>
                  <a:pt x="9710" y="178577"/>
                </a:lnTo>
                <a:lnTo>
                  <a:pt x="9677" y="196688"/>
                </a:lnTo>
                <a:lnTo>
                  <a:pt x="8601" y="198798"/>
                </a:lnTo>
                <a:lnTo>
                  <a:pt x="6809" y="200204"/>
                </a:lnTo>
                <a:lnTo>
                  <a:pt x="1345" y="202462"/>
                </a:lnTo>
                <a:lnTo>
                  <a:pt x="897" y="203722"/>
                </a:lnTo>
                <a:lnTo>
                  <a:pt x="598" y="205637"/>
                </a:lnTo>
                <a:lnTo>
                  <a:pt x="0" y="21269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3" name="SMARTInkAnnotation191"/>
          <p:cNvSpPr/>
          <p:nvPr/>
        </p:nvSpPr>
        <p:spPr>
          <a:xfrm>
            <a:off x="7593956" y="1271736"/>
            <a:ext cx="96738" cy="270735"/>
          </a:xfrm>
          <a:custGeom>
            <a:avLst/>
            <a:gdLst/>
            <a:ahLst/>
            <a:cxnLst/>
            <a:rect l="0" t="0" r="0" b="0"/>
            <a:pathLst>
              <a:path w="96738" h="270735">
                <a:moveTo>
                  <a:pt x="96737" y="0"/>
                </a:moveTo>
                <a:lnTo>
                  <a:pt x="87181" y="0"/>
                </a:lnTo>
                <a:lnTo>
                  <a:pt x="81963" y="5136"/>
                </a:lnTo>
                <a:lnTo>
                  <a:pt x="79363" y="6649"/>
                </a:lnTo>
                <a:lnTo>
                  <a:pt x="76556" y="7657"/>
                </a:lnTo>
                <a:lnTo>
                  <a:pt x="73610" y="8329"/>
                </a:lnTo>
                <a:lnTo>
                  <a:pt x="70570" y="8778"/>
                </a:lnTo>
                <a:lnTo>
                  <a:pt x="67469" y="9077"/>
                </a:lnTo>
                <a:lnTo>
                  <a:pt x="64327" y="9276"/>
                </a:lnTo>
                <a:lnTo>
                  <a:pt x="61157" y="10483"/>
                </a:lnTo>
                <a:lnTo>
                  <a:pt x="57969" y="12364"/>
                </a:lnTo>
                <a:lnTo>
                  <a:pt x="54769" y="14692"/>
                </a:lnTo>
                <a:lnTo>
                  <a:pt x="51560" y="16244"/>
                </a:lnTo>
                <a:lnTo>
                  <a:pt x="48347" y="17278"/>
                </a:lnTo>
                <a:lnTo>
                  <a:pt x="45129" y="17968"/>
                </a:lnTo>
                <a:lnTo>
                  <a:pt x="41910" y="18428"/>
                </a:lnTo>
                <a:lnTo>
                  <a:pt x="38688" y="18735"/>
                </a:lnTo>
                <a:lnTo>
                  <a:pt x="35466" y="18939"/>
                </a:lnTo>
                <a:lnTo>
                  <a:pt x="29018" y="19166"/>
                </a:lnTo>
                <a:lnTo>
                  <a:pt x="19546" y="19324"/>
                </a:lnTo>
                <a:lnTo>
                  <a:pt x="11185" y="19345"/>
                </a:lnTo>
                <a:lnTo>
                  <a:pt x="9606" y="20421"/>
                </a:lnTo>
                <a:lnTo>
                  <a:pt x="7479" y="22213"/>
                </a:lnTo>
                <a:lnTo>
                  <a:pt x="1477" y="27677"/>
                </a:lnTo>
                <a:lnTo>
                  <a:pt x="984" y="29200"/>
                </a:lnTo>
                <a:lnTo>
                  <a:pt x="129" y="37233"/>
                </a:lnTo>
                <a:lnTo>
                  <a:pt x="38" y="43398"/>
                </a:lnTo>
                <a:lnTo>
                  <a:pt x="0" y="98512"/>
                </a:lnTo>
                <a:lnTo>
                  <a:pt x="1074" y="103295"/>
                </a:lnTo>
                <a:lnTo>
                  <a:pt x="2866" y="108634"/>
                </a:lnTo>
                <a:lnTo>
                  <a:pt x="5135" y="114343"/>
                </a:lnTo>
                <a:lnTo>
                  <a:pt x="6648" y="120298"/>
                </a:lnTo>
                <a:lnTo>
                  <a:pt x="7656" y="126418"/>
                </a:lnTo>
                <a:lnTo>
                  <a:pt x="8329" y="132648"/>
                </a:lnTo>
                <a:lnTo>
                  <a:pt x="8777" y="137876"/>
                </a:lnTo>
                <a:lnTo>
                  <a:pt x="9075" y="142436"/>
                </a:lnTo>
                <a:lnTo>
                  <a:pt x="9274" y="146552"/>
                </a:lnTo>
                <a:lnTo>
                  <a:pt x="10482" y="151445"/>
                </a:lnTo>
                <a:lnTo>
                  <a:pt x="12363" y="156856"/>
                </a:lnTo>
                <a:lnTo>
                  <a:pt x="14690" y="162614"/>
                </a:lnTo>
                <a:lnTo>
                  <a:pt x="16243" y="168602"/>
                </a:lnTo>
                <a:lnTo>
                  <a:pt x="17277" y="174744"/>
                </a:lnTo>
                <a:lnTo>
                  <a:pt x="17967" y="180988"/>
                </a:lnTo>
                <a:lnTo>
                  <a:pt x="19503" y="187301"/>
                </a:lnTo>
                <a:lnTo>
                  <a:pt x="21600" y="193659"/>
                </a:lnTo>
                <a:lnTo>
                  <a:pt x="24074" y="200048"/>
                </a:lnTo>
                <a:lnTo>
                  <a:pt x="25722" y="205381"/>
                </a:lnTo>
                <a:lnTo>
                  <a:pt x="26822" y="210012"/>
                </a:lnTo>
                <a:lnTo>
                  <a:pt x="27556" y="214174"/>
                </a:lnTo>
                <a:lnTo>
                  <a:pt x="28044" y="219099"/>
                </a:lnTo>
                <a:lnTo>
                  <a:pt x="28369" y="224531"/>
                </a:lnTo>
                <a:lnTo>
                  <a:pt x="28731" y="235226"/>
                </a:lnTo>
                <a:lnTo>
                  <a:pt x="28963" y="250849"/>
                </a:lnTo>
                <a:lnTo>
                  <a:pt x="29010" y="259150"/>
                </a:lnTo>
                <a:lnTo>
                  <a:pt x="31882" y="263152"/>
                </a:lnTo>
                <a:lnTo>
                  <a:pt x="37349" y="269343"/>
                </a:lnTo>
                <a:lnTo>
                  <a:pt x="36722" y="269851"/>
                </a:lnTo>
                <a:lnTo>
                  <a:pt x="35229" y="270190"/>
                </a:lnTo>
                <a:lnTo>
                  <a:pt x="30247" y="270734"/>
                </a:lnTo>
                <a:lnTo>
                  <a:pt x="29838" y="269703"/>
                </a:lnTo>
                <a:lnTo>
                  <a:pt x="29069" y="261786"/>
                </a:lnTo>
                <a:lnTo>
                  <a:pt x="29021" y="2611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4" name="SMARTInkAnnotation192"/>
          <p:cNvSpPr/>
          <p:nvPr/>
        </p:nvSpPr>
        <p:spPr>
          <a:xfrm>
            <a:off x="7622977" y="1426518"/>
            <a:ext cx="58044" cy="9674"/>
          </a:xfrm>
          <a:custGeom>
            <a:avLst/>
            <a:gdLst/>
            <a:ahLst/>
            <a:cxnLst/>
            <a:rect l="0" t="0" r="0" b="0"/>
            <a:pathLst>
              <a:path w="58044" h="9674">
                <a:moveTo>
                  <a:pt x="0" y="9673"/>
                </a:moveTo>
                <a:lnTo>
                  <a:pt x="24049" y="9673"/>
                </a:lnTo>
                <a:lnTo>
                  <a:pt x="26782" y="8598"/>
                </a:lnTo>
                <a:lnTo>
                  <a:pt x="29678" y="6807"/>
                </a:lnTo>
                <a:lnTo>
                  <a:pt x="32684" y="4538"/>
                </a:lnTo>
                <a:lnTo>
                  <a:pt x="35762" y="3025"/>
                </a:lnTo>
                <a:lnTo>
                  <a:pt x="38889" y="2017"/>
                </a:lnTo>
                <a:lnTo>
                  <a:pt x="46497" y="398"/>
                </a:lnTo>
                <a:lnTo>
                  <a:pt x="48195" y="265"/>
                </a:lnTo>
                <a:lnTo>
                  <a:pt x="50403" y="177"/>
                </a:lnTo>
                <a:lnTo>
                  <a:pt x="5804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5" name="SMARTInkAnnotation193"/>
          <p:cNvSpPr/>
          <p:nvPr/>
        </p:nvSpPr>
        <p:spPr>
          <a:xfrm>
            <a:off x="7439174" y="1494234"/>
            <a:ext cx="67718" cy="19349"/>
          </a:xfrm>
          <a:custGeom>
            <a:avLst/>
            <a:gdLst/>
            <a:ahLst/>
            <a:cxnLst/>
            <a:rect l="0" t="0" r="0" b="0"/>
            <a:pathLst>
              <a:path w="67718" h="19349">
                <a:moveTo>
                  <a:pt x="0" y="19348"/>
                </a:moveTo>
                <a:lnTo>
                  <a:pt x="24050" y="19348"/>
                </a:lnTo>
                <a:lnTo>
                  <a:pt x="26782" y="18273"/>
                </a:lnTo>
                <a:lnTo>
                  <a:pt x="29678" y="16482"/>
                </a:lnTo>
                <a:lnTo>
                  <a:pt x="32684" y="14212"/>
                </a:lnTo>
                <a:lnTo>
                  <a:pt x="35763" y="12700"/>
                </a:lnTo>
                <a:lnTo>
                  <a:pt x="38890" y="11691"/>
                </a:lnTo>
                <a:lnTo>
                  <a:pt x="42049" y="11019"/>
                </a:lnTo>
                <a:lnTo>
                  <a:pt x="45230" y="10571"/>
                </a:lnTo>
                <a:lnTo>
                  <a:pt x="48427" y="10272"/>
                </a:lnTo>
                <a:lnTo>
                  <a:pt x="56144" y="9792"/>
                </a:lnTo>
                <a:lnTo>
                  <a:pt x="57851" y="8678"/>
                </a:lnTo>
                <a:lnTo>
                  <a:pt x="60065" y="6860"/>
                </a:lnTo>
                <a:lnTo>
                  <a:pt x="6771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6" name="SMARTInkAnnotation194"/>
          <p:cNvSpPr/>
          <p:nvPr/>
        </p:nvSpPr>
        <p:spPr>
          <a:xfrm>
            <a:off x="7419826" y="1407170"/>
            <a:ext cx="48370" cy="9675"/>
          </a:xfrm>
          <a:custGeom>
            <a:avLst/>
            <a:gdLst/>
            <a:ahLst/>
            <a:cxnLst/>
            <a:rect l="0" t="0" r="0" b="0"/>
            <a:pathLst>
              <a:path w="48370" h="9675">
                <a:moveTo>
                  <a:pt x="0" y="9674"/>
                </a:moveTo>
                <a:lnTo>
                  <a:pt x="36824" y="9674"/>
                </a:lnTo>
                <a:lnTo>
                  <a:pt x="38523" y="8599"/>
                </a:lnTo>
                <a:lnTo>
                  <a:pt x="40729" y="6807"/>
                </a:lnTo>
                <a:lnTo>
                  <a:pt x="4836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7" name="SMARTInkAnnotation195"/>
          <p:cNvSpPr/>
          <p:nvPr/>
        </p:nvSpPr>
        <p:spPr>
          <a:xfrm>
            <a:off x="7032873" y="1378278"/>
            <a:ext cx="96617" cy="241717"/>
          </a:xfrm>
          <a:custGeom>
            <a:avLst/>
            <a:gdLst/>
            <a:ahLst/>
            <a:cxnLst/>
            <a:rect l="0" t="0" r="0" b="0"/>
            <a:pathLst>
              <a:path w="96617" h="241717">
                <a:moveTo>
                  <a:pt x="0" y="38566"/>
                </a:moveTo>
                <a:lnTo>
                  <a:pt x="0" y="30237"/>
                </a:lnTo>
                <a:lnTo>
                  <a:pt x="2866" y="26623"/>
                </a:lnTo>
                <a:lnTo>
                  <a:pt x="8330" y="20681"/>
                </a:lnTo>
                <a:lnTo>
                  <a:pt x="14411" y="14516"/>
                </a:lnTo>
                <a:lnTo>
                  <a:pt x="17132" y="12859"/>
                </a:lnTo>
                <a:lnTo>
                  <a:pt x="20021" y="11754"/>
                </a:lnTo>
                <a:lnTo>
                  <a:pt x="23020" y="11017"/>
                </a:lnTo>
                <a:lnTo>
                  <a:pt x="26096" y="9451"/>
                </a:lnTo>
                <a:lnTo>
                  <a:pt x="29221" y="7333"/>
                </a:lnTo>
                <a:lnTo>
                  <a:pt x="32379" y="4845"/>
                </a:lnTo>
                <a:lnTo>
                  <a:pt x="35559" y="3187"/>
                </a:lnTo>
                <a:lnTo>
                  <a:pt x="38754" y="2081"/>
                </a:lnTo>
                <a:lnTo>
                  <a:pt x="41960" y="1344"/>
                </a:lnTo>
                <a:lnTo>
                  <a:pt x="45171" y="853"/>
                </a:lnTo>
                <a:lnTo>
                  <a:pt x="48386" y="525"/>
                </a:lnTo>
                <a:lnTo>
                  <a:pt x="51605" y="307"/>
                </a:lnTo>
                <a:lnTo>
                  <a:pt x="54826" y="162"/>
                </a:lnTo>
                <a:lnTo>
                  <a:pt x="61271" y="0"/>
                </a:lnTo>
                <a:lnTo>
                  <a:pt x="63419" y="1031"/>
                </a:lnTo>
                <a:lnTo>
                  <a:pt x="64852" y="2794"/>
                </a:lnTo>
                <a:lnTo>
                  <a:pt x="65807" y="5044"/>
                </a:lnTo>
                <a:lnTo>
                  <a:pt x="67518" y="7619"/>
                </a:lnTo>
                <a:lnTo>
                  <a:pt x="69735" y="10410"/>
                </a:lnTo>
                <a:lnTo>
                  <a:pt x="72286" y="13346"/>
                </a:lnTo>
                <a:lnTo>
                  <a:pt x="73988" y="16378"/>
                </a:lnTo>
                <a:lnTo>
                  <a:pt x="75878" y="22614"/>
                </a:lnTo>
                <a:lnTo>
                  <a:pt x="76718" y="28968"/>
                </a:lnTo>
                <a:lnTo>
                  <a:pt x="76943" y="32167"/>
                </a:lnTo>
                <a:lnTo>
                  <a:pt x="76016" y="35375"/>
                </a:lnTo>
                <a:lnTo>
                  <a:pt x="74325" y="38588"/>
                </a:lnTo>
                <a:lnTo>
                  <a:pt x="72122" y="41805"/>
                </a:lnTo>
                <a:lnTo>
                  <a:pt x="70654" y="46100"/>
                </a:lnTo>
                <a:lnTo>
                  <a:pt x="69675" y="51112"/>
                </a:lnTo>
                <a:lnTo>
                  <a:pt x="69022" y="56604"/>
                </a:lnTo>
                <a:lnTo>
                  <a:pt x="67512" y="61340"/>
                </a:lnTo>
                <a:lnTo>
                  <a:pt x="65430" y="65572"/>
                </a:lnTo>
                <a:lnTo>
                  <a:pt x="62968" y="69468"/>
                </a:lnTo>
                <a:lnTo>
                  <a:pt x="60232" y="76664"/>
                </a:lnTo>
                <a:lnTo>
                  <a:pt x="59503" y="80087"/>
                </a:lnTo>
                <a:lnTo>
                  <a:pt x="57941" y="82370"/>
                </a:lnTo>
                <a:lnTo>
                  <a:pt x="55825" y="83891"/>
                </a:lnTo>
                <a:lnTo>
                  <a:pt x="53340" y="84906"/>
                </a:lnTo>
                <a:lnTo>
                  <a:pt x="51683" y="86657"/>
                </a:lnTo>
                <a:lnTo>
                  <a:pt x="50578" y="88899"/>
                </a:lnTo>
                <a:lnTo>
                  <a:pt x="48806" y="95086"/>
                </a:lnTo>
                <a:lnTo>
                  <a:pt x="48499" y="101293"/>
                </a:lnTo>
                <a:lnTo>
                  <a:pt x="48385" y="108492"/>
                </a:lnTo>
                <a:lnTo>
                  <a:pt x="48372" y="114482"/>
                </a:lnTo>
                <a:lnTo>
                  <a:pt x="51236" y="118167"/>
                </a:lnTo>
                <a:lnTo>
                  <a:pt x="53505" y="120655"/>
                </a:lnTo>
                <a:lnTo>
                  <a:pt x="55018" y="123388"/>
                </a:lnTo>
                <a:lnTo>
                  <a:pt x="56698" y="129291"/>
                </a:lnTo>
                <a:lnTo>
                  <a:pt x="58222" y="131296"/>
                </a:lnTo>
                <a:lnTo>
                  <a:pt x="60312" y="132632"/>
                </a:lnTo>
                <a:lnTo>
                  <a:pt x="62780" y="133522"/>
                </a:lnTo>
                <a:lnTo>
                  <a:pt x="64426" y="135191"/>
                </a:lnTo>
                <a:lnTo>
                  <a:pt x="65522" y="137378"/>
                </a:lnTo>
                <a:lnTo>
                  <a:pt x="66254" y="139912"/>
                </a:lnTo>
                <a:lnTo>
                  <a:pt x="67816" y="141600"/>
                </a:lnTo>
                <a:lnTo>
                  <a:pt x="69933" y="142726"/>
                </a:lnTo>
                <a:lnTo>
                  <a:pt x="72419" y="143477"/>
                </a:lnTo>
                <a:lnTo>
                  <a:pt x="75151" y="145052"/>
                </a:lnTo>
                <a:lnTo>
                  <a:pt x="78047" y="147177"/>
                </a:lnTo>
                <a:lnTo>
                  <a:pt x="81053" y="149668"/>
                </a:lnTo>
                <a:lnTo>
                  <a:pt x="83056" y="152404"/>
                </a:lnTo>
                <a:lnTo>
                  <a:pt x="85283" y="158311"/>
                </a:lnTo>
                <a:lnTo>
                  <a:pt x="86273" y="164518"/>
                </a:lnTo>
                <a:lnTo>
                  <a:pt x="86537" y="167679"/>
                </a:lnTo>
                <a:lnTo>
                  <a:pt x="87788" y="169785"/>
                </a:lnTo>
                <a:lnTo>
                  <a:pt x="89696" y="171190"/>
                </a:lnTo>
                <a:lnTo>
                  <a:pt x="92043" y="172126"/>
                </a:lnTo>
                <a:lnTo>
                  <a:pt x="93608" y="173826"/>
                </a:lnTo>
                <a:lnTo>
                  <a:pt x="94652" y="176033"/>
                </a:lnTo>
                <a:lnTo>
                  <a:pt x="95811" y="181352"/>
                </a:lnTo>
                <a:lnTo>
                  <a:pt x="96326" y="187299"/>
                </a:lnTo>
                <a:lnTo>
                  <a:pt x="96555" y="193525"/>
                </a:lnTo>
                <a:lnTo>
                  <a:pt x="96616" y="196691"/>
                </a:lnTo>
                <a:lnTo>
                  <a:pt x="95582" y="199875"/>
                </a:lnTo>
                <a:lnTo>
                  <a:pt x="93817" y="203074"/>
                </a:lnTo>
                <a:lnTo>
                  <a:pt x="88398" y="210794"/>
                </a:lnTo>
                <a:lnTo>
                  <a:pt x="86879" y="212502"/>
                </a:lnTo>
                <a:lnTo>
                  <a:pt x="82324" y="217267"/>
                </a:lnTo>
                <a:lnTo>
                  <a:pt x="78529" y="220042"/>
                </a:lnTo>
                <a:lnTo>
                  <a:pt x="73850" y="222967"/>
                </a:lnTo>
                <a:lnTo>
                  <a:pt x="68581" y="225992"/>
                </a:lnTo>
                <a:lnTo>
                  <a:pt x="62919" y="228009"/>
                </a:lnTo>
                <a:lnTo>
                  <a:pt x="56993" y="229353"/>
                </a:lnTo>
                <a:lnTo>
                  <a:pt x="42309" y="231511"/>
                </a:lnTo>
                <a:lnTo>
                  <a:pt x="38955" y="232763"/>
                </a:lnTo>
                <a:lnTo>
                  <a:pt x="34569" y="234672"/>
                </a:lnTo>
                <a:lnTo>
                  <a:pt x="19348" y="2417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8" name="SMARTInkAnnotation196"/>
          <p:cNvSpPr/>
          <p:nvPr/>
        </p:nvSpPr>
        <p:spPr>
          <a:xfrm>
            <a:off x="7835801" y="1629704"/>
            <a:ext cx="319119" cy="222463"/>
          </a:xfrm>
          <a:custGeom>
            <a:avLst/>
            <a:gdLst/>
            <a:ahLst/>
            <a:cxnLst/>
            <a:rect l="0" t="0" r="0" b="0"/>
            <a:pathLst>
              <a:path w="319119" h="222463">
                <a:moveTo>
                  <a:pt x="251519" y="48333"/>
                </a:moveTo>
                <a:lnTo>
                  <a:pt x="261158" y="48333"/>
                </a:lnTo>
                <a:lnTo>
                  <a:pt x="261182" y="43197"/>
                </a:lnTo>
                <a:lnTo>
                  <a:pt x="262261" y="41685"/>
                </a:lnTo>
                <a:lnTo>
                  <a:pt x="264054" y="40676"/>
                </a:lnTo>
                <a:lnTo>
                  <a:pt x="269521" y="39058"/>
                </a:lnTo>
                <a:lnTo>
                  <a:pt x="275604" y="33642"/>
                </a:lnTo>
                <a:lnTo>
                  <a:pt x="279078" y="30365"/>
                </a:lnTo>
                <a:lnTo>
                  <a:pt x="282758" y="29598"/>
                </a:lnTo>
                <a:lnTo>
                  <a:pt x="285243" y="29394"/>
                </a:lnTo>
                <a:lnTo>
                  <a:pt x="287975" y="28183"/>
                </a:lnTo>
                <a:lnTo>
                  <a:pt x="297217" y="21382"/>
                </a:lnTo>
                <a:lnTo>
                  <a:pt x="298107" y="20692"/>
                </a:lnTo>
                <a:lnTo>
                  <a:pt x="301964" y="19925"/>
                </a:lnTo>
                <a:lnTo>
                  <a:pt x="308062" y="19433"/>
                </a:lnTo>
                <a:lnTo>
                  <a:pt x="308562" y="18317"/>
                </a:lnTo>
                <a:lnTo>
                  <a:pt x="309365" y="11670"/>
                </a:lnTo>
                <a:lnTo>
                  <a:pt x="309431" y="10993"/>
                </a:lnTo>
                <a:lnTo>
                  <a:pt x="310550" y="10541"/>
                </a:lnTo>
                <a:lnTo>
                  <a:pt x="314659" y="10039"/>
                </a:lnTo>
                <a:lnTo>
                  <a:pt x="316185" y="8830"/>
                </a:lnTo>
                <a:lnTo>
                  <a:pt x="317202" y="6950"/>
                </a:lnTo>
                <a:lnTo>
                  <a:pt x="319118" y="373"/>
                </a:lnTo>
                <a:lnTo>
                  <a:pt x="310897" y="0"/>
                </a:lnTo>
                <a:lnTo>
                  <a:pt x="310451" y="1063"/>
                </a:lnTo>
                <a:lnTo>
                  <a:pt x="309958" y="5110"/>
                </a:lnTo>
                <a:lnTo>
                  <a:pt x="308751" y="6619"/>
                </a:lnTo>
                <a:lnTo>
                  <a:pt x="306872" y="7625"/>
                </a:lnTo>
                <a:lnTo>
                  <a:pt x="304544" y="8296"/>
                </a:lnTo>
                <a:lnTo>
                  <a:pt x="299092" y="11908"/>
                </a:lnTo>
                <a:lnTo>
                  <a:pt x="293085" y="17096"/>
                </a:lnTo>
                <a:lnTo>
                  <a:pt x="286833" y="22984"/>
                </a:lnTo>
                <a:lnTo>
                  <a:pt x="282586" y="24985"/>
                </a:lnTo>
                <a:lnTo>
                  <a:pt x="277605" y="26318"/>
                </a:lnTo>
                <a:lnTo>
                  <a:pt x="272134" y="27207"/>
                </a:lnTo>
                <a:lnTo>
                  <a:pt x="266337" y="29950"/>
                </a:lnTo>
                <a:lnTo>
                  <a:pt x="260323" y="33928"/>
                </a:lnTo>
                <a:lnTo>
                  <a:pt x="254164" y="38729"/>
                </a:lnTo>
                <a:lnTo>
                  <a:pt x="247908" y="41931"/>
                </a:lnTo>
                <a:lnTo>
                  <a:pt x="241588" y="44065"/>
                </a:lnTo>
                <a:lnTo>
                  <a:pt x="235224" y="45487"/>
                </a:lnTo>
                <a:lnTo>
                  <a:pt x="227757" y="47511"/>
                </a:lnTo>
                <a:lnTo>
                  <a:pt x="210862" y="52625"/>
                </a:lnTo>
                <a:lnTo>
                  <a:pt x="202917" y="55494"/>
                </a:lnTo>
                <a:lnTo>
                  <a:pt x="195471" y="58481"/>
                </a:lnTo>
                <a:lnTo>
                  <a:pt x="188357" y="61548"/>
                </a:lnTo>
                <a:lnTo>
                  <a:pt x="174720" y="67821"/>
                </a:lnTo>
                <a:lnTo>
                  <a:pt x="168074" y="70999"/>
                </a:lnTo>
                <a:lnTo>
                  <a:pt x="161493" y="73117"/>
                </a:lnTo>
                <a:lnTo>
                  <a:pt x="154956" y="74530"/>
                </a:lnTo>
                <a:lnTo>
                  <a:pt x="148449" y="75471"/>
                </a:lnTo>
                <a:lnTo>
                  <a:pt x="141961" y="76099"/>
                </a:lnTo>
                <a:lnTo>
                  <a:pt x="135485" y="76517"/>
                </a:lnTo>
                <a:lnTo>
                  <a:pt x="129019" y="76796"/>
                </a:lnTo>
                <a:lnTo>
                  <a:pt x="122558" y="78057"/>
                </a:lnTo>
                <a:lnTo>
                  <a:pt x="116101" y="79973"/>
                </a:lnTo>
                <a:lnTo>
                  <a:pt x="109647" y="82325"/>
                </a:lnTo>
                <a:lnTo>
                  <a:pt x="104269" y="83892"/>
                </a:lnTo>
                <a:lnTo>
                  <a:pt x="95427" y="85635"/>
                </a:lnTo>
                <a:lnTo>
                  <a:pt x="92640" y="85024"/>
                </a:lnTo>
                <a:lnTo>
                  <a:pt x="90781" y="83543"/>
                </a:lnTo>
                <a:lnTo>
                  <a:pt x="89542" y="81480"/>
                </a:lnTo>
                <a:lnTo>
                  <a:pt x="87641" y="80105"/>
                </a:lnTo>
                <a:lnTo>
                  <a:pt x="77853" y="77462"/>
                </a:lnTo>
                <a:lnTo>
                  <a:pt x="77528" y="72251"/>
                </a:lnTo>
                <a:lnTo>
                  <a:pt x="77402" y="59753"/>
                </a:lnTo>
                <a:lnTo>
                  <a:pt x="80262" y="55916"/>
                </a:lnTo>
                <a:lnTo>
                  <a:pt x="82529" y="53388"/>
                </a:lnTo>
                <a:lnTo>
                  <a:pt x="84041" y="50628"/>
                </a:lnTo>
                <a:lnTo>
                  <a:pt x="85720" y="44695"/>
                </a:lnTo>
                <a:lnTo>
                  <a:pt x="89334" y="38475"/>
                </a:lnTo>
                <a:lnTo>
                  <a:pt x="96305" y="29541"/>
                </a:lnTo>
                <a:lnTo>
                  <a:pt x="106230" y="28992"/>
                </a:lnTo>
                <a:lnTo>
                  <a:pt x="106376" y="28987"/>
                </a:lnTo>
                <a:lnTo>
                  <a:pt x="106409" y="42450"/>
                </a:lnTo>
                <a:lnTo>
                  <a:pt x="105335" y="45486"/>
                </a:lnTo>
                <a:lnTo>
                  <a:pt x="101276" y="51725"/>
                </a:lnTo>
                <a:lnTo>
                  <a:pt x="98754" y="58081"/>
                </a:lnTo>
                <a:lnTo>
                  <a:pt x="98082" y="61281"/>
                </a:lnTo>
                <a:lnTo>
                  <a:pt x="94469" y="67702"/>
                </a:lnTo>
                <a:lnTo>
                  <a:pt x="92001" y="70920"/>
                </a:lnTo>
                <a:lnTo>
                  <a:pt x="89259" y="77361"/>
                </a:lnTo>
                <a:lnTo>
                  <a:pt x="88527" y="80583"/>
                </a:lnTo>
                <a:lnTo>
                  <a:pt x="84848" y="87030"/>
                </a:lnTo>
                <a:lnTo>
                  <a:pt x="82362" y="90254"/>
                </a:lnTo>
                <a:lnTo>
                  <a:pt x="79600" y="96703"/>
                </a:lnTo>
                <a:lnTo>
                  <a:pt x="78864" y="99927"/>
                </a:lnTo>
                <a:lnTo>
                  <a:pt x="75179" y="106376"/>
                </a:lnTo>
                <a:lnTo>
                  <a:pt x="72691" y="109600"/>
                </a:lnTo>
                <a:lnTo>
                  <a:pt x="69958" y="111750"/>
                </a:lnTo>
                <a:lnTo>
                  <a:pt x="67062" y="113183"/>
                </a:lnTo>
                <a:lnTo>
                  <a:pt x="64056" y="114139"/>
                </a:lnTo>
                <a:lnTo>
                  <a:pt x="57848" y="118067"/>
                </a:lnTo>
                <a:lnTo>
                  <a:pt x="54689" y="120619"/>
                </a:lnTo>
                <a:lnTo>
                  <a:pt x="52583" y="123395"/>
                </a:lnTo>
                <a:lnTo>
                  <a:pt x="51178" y="126321"/>
                </a:lnTo>
                <a:lnTo>
                  <a:pt x="50242" y="129347"/>
                </a:lnTo>
                <a:lnTo>
                  <a:pt x="46335" y="135574"/>
                </a:lnTo>
                <a:lnTo>
                  <a:pt x="43789" y="138740"/>
                </a:lnTo>
                <a:lnTo>
                  <a:pt x="42091" y="141925"/>
                </a:lnTo>
                <a:lnTo>
                  <a:pt x="40204" y="148331"/>
                </a:lnTo>
                <a:lnTo>
                  <a:pt x="36500" y="154761"/>
                </a:lnTo>
                <a:lnTo>
                  <a:pt x="34007" y="157980"/>
                </a:lnTo>
                <a:lnTo>
                  <a:pt x="31237" y="164424"/>
                </a:lnTo>
                <a:lnTo>
                  <a:pt x="29458" y="172183"/>
                </a:lnTo>
                <a:lnTo>
                  <a:pt x="29151" y="178662"/>
                </a:lnTo>
                <a:lnTo>
                  <a:pt x="28033" y="181439"/>
                </a:lnTo>
                <a:lnTo>
                  <a:pt x="23925" y="187390"/>
                </a:lnTo>
                <a:lnTo>
                  <a:pt x="21381" y="193617"/>
                </a:lnTo>
                <a:lnTo>
                  <a:pt x="20704" y="196783"/>
                </a:lnTo>
                <a:lnTo>
                  <a:pt x="17084" y="203167"/>
                </a:lnTo>
                <a:lnTo>
                  <a:pt x="11137" y="210888"/>
                </a:lnTo>
                <a:lnTo>
                  <a:pt x="7457" y="214810"/>
                </a:lnTo>
                <a:lnTo>
                  <a:pt x="0" y="2224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39" name="SMARTInkAnnotation197"/>
          <p:cNvSpPr/>
          <p:nvPr/>
        </p:nvSpPr>
        <p:spPr>
          <a:xfrm>
            <a:off x="7651998" y="1687711"/>
            <a:ext cx="19349" cy="174080"/>
          </a:xfrm>
          <a:custGeom>
            <a:avLst/>
            <a:gdLst/>
            <a:ahLst/>
            <a:cxnLst/>
            <a:rect l="0" t="0" r="0" b="0"/>
            <a:pathLst>
              <a:path w="19349" h="174080">
                <a:moveTo>
                  <a:pt x="0" y="0"/>
                </a:moveTo>
                <a:lnTo>
                  <a:pt x="0" y="56345"/>
                </a:lnTo>
                <a:lnTo>
                  <a:pt x="1074" y="62285"/>
                </a:lnTo>
                <a:lnTo>
                  <a:pt x="2866" y="68395"/>
                </a:lnTo>
                <a:lnTo>
                  <a:pt x="5135" y="74618"/>
                </a:lnTo>
                <a:lnTo>
                  <a:pt x="6648" y="79842"/>
                </a:lnTo>
                <a:lnTo>
                  <a:pt x="7657" y="84399"/>
                </a:lnTo>
                <a:lnTo>
                  <a:pt x="8330" y="88512"/>
                </a:lnTo>
                <a:lnTo>
                  <a:pt x="8778" y="93404"/>
                </a:lnTo>
                <a:lnTo>
                  <a:pt x="9076" y="98814"/>
                </a:lnTo>
                <a:lnTo>
                  <a:pt x="9408" y="109484"/>
                </a:lnTo>
                <a:lnTo>
                  <a:pt x="9621" y="125092"/>
                </a:lnTo>
                <a:lnTo>
                  <a:pt x="9674" y="174079"/>
                </a:lnTo>
                <a:lnTo>
                  <a:pt x="9674" y="165795"/>
                </a:lnTo>
                <a:lnTo>
                  <a:pt x="10748" y="163199"/>
                </a:lnTo>
                <a:lnTo>
                  <a:pt x="12540" y="159318"/>
                </a:lnTo>
                <a:lnTo>
                  <a:pt x="19348" y="1451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0" name="SMARTInkAnnotation198"/>
          <p:cNvSpPr/>
          <p:nvPr/>
        </p:nvSpPr>
        <p:spPr>
          <a:xfrm>
            <a:off x="7622977" y="1629800"/>
            <a:ext cx="114696" cy="251389"/>
          </a:xfrm>
          <a:custGeom>
            <a:avLst/>
            <a:gdLst/>
            <a:ahLst/>
            <a:cxnLst/>
            <a:rect l="0" t="0" r="0" b="0"/>
            <a:pathLst>
              <a:path w="114696" h="251389">
                <a:moveTo>
                  <a:pt x="38695" y="38563"/>
                </a:moveTo>
                <a:lnTo>
                  <a:pt x="33560" y="38563"/>
                </a:lnTo>
                <a:lnTo>
                  <a:pt x="32046" y="37488"/>
                </a:lnTo>
                <a:lnTo>
                  <a:pt x="31038" y="35697"/>
                </a:lnTo>
                <a:lnTo>
                  <a:pt x="29056" y="29008"/>
                </a:lnTo>
                <a:lnTo>
                  <a:pt x="29032" y="23789"/>
                </a:lnTo>
                <a:lnTo>
                  <a:pt x="30103" y="21190"/>
                </a:lnTo>
                <a:lnTo>
                  <a:pt x="31892" y="18382"/>
                </a:lnTo>
                <a:lnTo>
                  <a:pt x="34159" y="15435"/>
                </a:lnTo>
                <a:lnTo>
                  <a:pt x="36747" y="13471"/>
                </a:lnTo>
                <a:lnTo>
                  <a:pt x="39546" y="12161"/>
                </a:lnTo>
                <a:lnTo>
                  <a:pt x="42487" y="11288"/>
                </a:lnTo>
                <a:lnTo>
                  <a:pt x="44448" y="9631"/>
                </a:lnTo>
                <a:lnTo>
                  <a:pt x="45754" y="7452"/>
                </a:lnTo>
                <a:lnTo>
                  <a:pt x="46626" y="4924"/>
                </a:lnTo>
                <a:lnTo>
                  <a:pt x="48282" y="3238"/>
                </a:lnTo>
                <a:lnTo>
                  <a:pt x="50460" y="2115"/>
                </a:lnTo>
                <a:lnTo>
                  <a:pt x="56545" y="312"/>
                </a:lnTo>
                <a:lnTo>
                  <a:pt x="58119" y="164"/>
                </a:lnTo>
                <a:lnTo>
                  <a:pt x="60243" y="65"/>
                </a:lnTo>
                <a:lnTo>
                  <a:pt x="62734" y="0"/>
                </a:lnTo>
                <a:lnTo>
                  <a:pt x="64396" y="1031"/>
                </a:lnTo>
                <a:lnTo>
                  <a:pt x="65503" y="2793"/>
                </a:lnTo>
                <a:lnTo>
                  <a:pt x="66240" y="5042"/>
                </a:lnTo>
                <a:lnTo>
                  <a:pt x="67808" y="6542"/>
                </a:lnTo>
                <a:lnTo>
                  <a:pt x="69926" y="7542"/>
                </a:lnTo>
                <a:lnTo>
                  <a:pt x="72415" y="8209"/>
                </a:lnTo>
                <a:lnTo>
                  <a:pt x="74073" y="9728"/>
                </a:lnTo>
                <a:lnTo>
                  <a:pt x="75179" y="11816"/>
                </a:lnTo>
                <a:lnTo>
                  <a:pt x="75916" y="14282"/>
                </a:lnTo>
                <a:lnTo>
                  <a:pt x="77482" y="17002"/>
                </a:lnTo>
                <a:lnTo>
                  <a:pt x="79602" y="19889"/>
                </a:lnTo>
                <a:lnTo>
                  <a:pt x="82089" y="22889"/>
                </a:lnTo>
                <a:lnTo>
                  <a:pt x="83748" y="25964"/>
                </a:lnTo>
                <a:lnTo>
                  <a:pt x="85590" y="32247"/>
                </a:lnTo>
                <a:lnTo>
                  <a:pt x="86410" y="38623"/>
                </a:lnTo>
                <a:lnTo>
                  <a:pt x="86628" y="41827"/>
                </a:lnTo>
                <a:lnTo>
                  <a:pt x="85699" y="45039"/>
                </a:lnTo>
                <a:lnTo>
                  <a:pt x="84004" y="48255"/>
                </a:lnTo>
                <a:lnTo>
                  <a:pt x="81799" y="51474"/>
                </a:lnTo>
                <a:lnTo>
                  <a:pt x="80330" y="55769"/>
                </a:lnTo>
                <a:lnTo>
                  <a:pt x="79351" y="60782"/>
                </a:lnTo>
                <a:lnTo>
                  <a:pt x="78697" y="66275"/>
                </a:lnTo>
                <a:lnTo>
                  <a:pt x="78261" y="71011"/>
                </a:lnTo>
                <a:lnTo>
                  <a:pt x="77971" y="75243"/>
                </a:lnTo>
                <a:lnTo>
                  <a:pt x="77777" y="79140"/>
                </a:lnTo>
                <a:lnTo>
                  <a:pt x="76573" y="82812"/>
                </a:lnTo>
                <a:lnTo>
                  <a:pt x="74696" y="86335"/>
                </a:lnTo>
                <a:lnTo>
                  <a:pt x="72370" y="89759"/>
                </a:lnTo>
                <a:lnTo>
                  <a:pt x="69784" y="96430"/>
                </a:lnTo>
                <a:lnTo>
                  <a:pt x="68125" y="104334"/>
                </a:lnTo>
                <a:lnTo>
                  <a:pt x="67838" y="110839"/>
                </a:lnTo>
                <a:lnTo>
                  <a:pt x="67727" y="123834"/>
                </a:lnTo>
                <a:lnTo>
                  <a:pt x="70588" y="127697"/>
                </a:lnTo>
                <a:lnTo>
                  <a:pt x="76047" y="133799"/>
                </a:lnTo>
                <a:lnTo>
                  <a:pt x="85602" y="143499"/>
                </a:lnTo>
                <a:lnTo>
                  <a:pt x="91767" y="149673"/>
                </a:lnTo>
                <a:lnTo>
                  <a:pt x="94498" y="151332"/>
                </a:lnTo>
                <a:lnTo>
                  <a:pt x="97395" y="152438"/>
                </a:lnTo>
                <a:lnTo>
                  <a:pt x="100400" y="153175"/>
                </a:lnTo>
                <a:lnTo>
                  <a:pt x="102404" y="154741"/>
                </a:lnTo>
                <a:lnTo>
                  <a:pt x="103741" y="156860"/>
                </a:lnTo>
                <a:lnTo>
                  <a:pt x="105885" y="162849"/>
                </a:lnTo>
                <a:lnTo>
                  <a:pt x="109044" y="166534"/>
                </a:lnTo>
                <a:lnTo>
                  <a:pt x="114695" y="172523"/>
                </a:lnTo>
                <a:lnTo>
                  <a:pt x="114084" y="174089"/>
                </a:lnTo>
                <a:lnTo>
                  <a:pt x="110538" y="178696"/>
                </a:lnTo>
                <a:lnTo>
                  <a:pt x="109163" y="181429"/>
                </a:lnTo>
                <a:lnTo>
                  <a:pt x="107635" y="187332"/>
                </a:lnTo>
                <a:lnTo>
                  <a:pt x="104089" y="193539"/>
                </a:lnTo>
                <a:lnTo>
                  <a:pt x="101639" y="196699"/>
                </a:lnTo>
                <a:lnTo>
                  <a:pt x="98931" y="199880"/>
                </a:lnTo>
                <a:lnTo>
                  <a:pt x="96050" y="203076"/>
                </a:lnTo>
                <a:lnTo>
                  <a:pt x="93055" y="206281"/>
                </a:lnTo>
                <a:lnTo>
                  <a:pt x="88908" y="209493"/>
                </a:lnTo>
                <a:lnTo>
                  <a:pt x="83994" y="212709"/>
                </a:lnTo>
                <a:lnTo>
                  <a:pt x="78568" y="215928"/>
                </a:lnTo>
                <a:lnTo>
                  <a:pt x="73876" y="219149"/>
                </a:lnTo>
                <a:lnTo>
                  <a:pt x="69674" y="222371"/>
                </a:lnTo>
                <a:lnTo>
                  <a:pt x="65796" y="225594"/>
                </a:lnTo>
                <a:lnTo>
                  <a:pt x="61063" y="228818"/>
                </a:lnTo>
                <a:lnTo>
                  <a:pt x="55756" y="232041"/>
                </a:lnTo>
                <a:lnTo>
                  <a:pt x="50069" y="235265"/>
                </a:lnTo>
                <a:lnTo>
                  <a:pt x="38017" y="241714"/>
                </a:lnTo>
                <a:lnTo>
                  <a:pt x="31794" y="244939"/>
                </a:lnTo>
                <a:lnTo>
                  <a:pt x="26570" y="247088"/>
                </a:lnTo>
                <a:lnTo>
                  <a:pt x="22013" y="248521"/>
                </a:lnTo>
                <a:lnTo>
                  <a:pt x="12110" y="250821"/>
                </a:lnTo>
                <a:lnTo>
                  <a:pt x="10224" y="251010"/>
                </a:lnTo>
                <a:lnTo>
                  <a:pt x="7891" y="251136"/>
                </a:lnTo>
                <a:lnTo>
                  <a:pt x="0" y="25138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1" name="SMARTInkAnnotation199"/>
          <p:cNvSpPr/>
          <p:nvPr/>
        </p:nvSpPr>
        <p:spPr>
          <a:xfrm>
            <a:off x="7439174" y="1842492"/>
            <a:ext cx="77391" cy="27632"/>
          </a:xfrm>
          <a:custGeom>
            <a:avLst/>
            <a:gdLst/>
            <a:ahLst/>
            <a:cxnLst/>
            <a:rect l="0" t="0" r="0" b="0"/>
            <a:pathLst>
              <a:path w="77391" h="27632">
                <a:moveTo>
                  <a:pt x="77390" y="0"/>
                </a:moveTo>
                <a:lnTo>
                  <a:pt x="63926" y="13464"/>
                </a:lnTo>
                <a:lnTo>
                  <a:pt x="60890" y="15425"/>
                </a:lnTo>
                <a:lnTo>
                  <a:pt x="57792" y="16733"/>
                </a:lnTo>
                <a:lnTo>
                  <a:pt x="54651" y="17604"/>
                </a:lnTo>
                <a:lnTo>
                  <a:pt x="51482" y="18186"/>
                </a:lnTo>
                <a:lnTo>
                  <a:pt x="48295" y="18573"/>
                </a:lnTo>
                <a:lnTo>
                  <a:pt x="45095" y="18831"/>
                </a:lnTo>
                <a:lnTo>
                  <a:pt x="40812" y="20078"/>
                </a:lnTo>
                <a:lnTo>
                  <a:pt x="35807" y="21984"/>
                </a:lnTo>
                <a:lnTo>
                  <a:pt x="30320" y="24330"/>
                </a:lnTo>
                <a:lnTo>
                  <a:pt x="25588" y="25894"/>
                </a:lnTo>
                <a:lnTo>
                  <a:pt x="21358" y="26936"/>
                </a:lnTo>
                <a:lnTo>
                  <a:pt x="17463" y="27631"/>
                </a:lnTo>
                <a:lnTo>
                  <a:pt x="14866" y="27020"/>
                </a:lnTo>
                <a:lnTo>
                  <a:pt x="13135" y="25537"/>
                </a:lnTo>
                <a:lnTo>
                  <a:pt x="11982" y="23474"/>
                </a:lnTo>
                <a:lnTo>
                  <a:pt x="10137" y="22098"/>
                </a:lnTo>
                <a:lnTo>
                  <a:pt x="7833" y="21181"/>
                </a:lnTo>
                <a:lnTo>
                  <a:pt x="458" y="19455"/>
                </a:lnTo>
                <a:lnTo>
                  <a:pt x="306" y="18344"/>
                </a:lnTo>
                <a:lnTo>
                  <a:pt x="204" y="16529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2" name="SMARTInkAnnotation200"/>
          <p:cNvSpPr/>
          <p:nvPr/>
        </p:nvSpPr>
        <p:spPr>
          <a:xfrm>
            <a:off x="7390805" y="1784449"/>
            <a:ext cx="82965" cy="29022"/>
          </a:xfrm>
          <a:custGeom>
            <a:avLst/>
            <a:gdLst/>
            <a:ahLst/>
            <a:cxnLst/>
            <a:rect l="0" t="0" r="0" b="0"/>
            <a:pathLst>
              <a:path w="82965" h="29022">
                <a:moveTo>
                  <a:pt x="77390" y="0"/>
                </a:moveTo>
                <a:lnTo>
                  <a:pt x="82526" y="0"/>
                </a:lnTo>
                <a:lnTo>
                  <a:pt x="82964" y="1075"/>
                </a:lnTo>
                <a:lnTo>
                  <a:pt x="82181" y="2866"/>
                </a:lnTo>
                <a:lnTo>
                  <a:pt x="80584" y="5135"/>
                </a:lnTo>
                <a:lnTo>
                  <a:pt x="78445" y="5573"/>
                </a:lnTo>
                <a:lnTo>
                  <a:pt x="75943" y="4790"/>
                </a:lnTo>
                <a:lnTo>
                  <a:pt x="73201" y="3194"/>
                </a:lnTo>
                <a:lnTo>
                  <a:pt x="70298" y="3204"/>
                </a:lnTo>
                <a:lnTo>
                  <a:pt x="67288" y="4286"/>
                </a:lnTo>
                <a:lnTo>
                  <a:pt x="64207" y="6082"/>
                </a:lnTo>
                <a:lnTo>
                  <a:pt x="55050" y="10944"/>
                </a:lnTo>
                <a:lnTo>
                  <a:pt x="49598" y="13745"/>
                </a:lnTo>
                <a:lnTo>
                  <a:pt x="43814" y="15612"/>
                </a:lnTo>
                <a:lnTo>
                  <a:pt x="37808" y="16858"/>
                </a:lnTo>
                <a:lnTo>
                  <a:pt x="22994" y="18856"/>
                </a:lnTo>
                <a:lnTo>
                  <a:pt x="19629" y="20094"/>
                </a:lnTo>
                <a:lnTo>
                  <a:pt x="15235" y="21995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3" name="SMARTInkAnnotation201"/>
          <p:cNvSpPr/>
          <p:nvPr/>
        </p:nvSpPr>
        <p:spPr>
          <a:xfrm>
            <a:off x="7071568" y="1716732"/>
            <a:ext cx="116087" cy="241835"/>
          </a:xfrm>
          <a:custGeom>
            <a:avLst/>
            <a:gdLst/>
            <a:ahLst/>
            <a:cxnLst/>
            <a:rect l="0" t="0" r="0" b="0"/>
            <a:pathLst>
              <a:path w="116087" h="241835">
                <a:moveTo>
                  <a:pt x="116086" y="0"/>
                </a:moveTo>
                <a:lnTo>
                  <a:pt x="107757" y="8329"/>
                </a:lnTo>
                <a:lnTo>
                  <a:pt x="104144" y="9076"/>
                </a:lnTo>
                <a:lnTo>
                  <a:pt x="101676" y="9275"/>
                </a:lnTo>
                <a:lnTo>
                  <a:pt x="98955" y="10483"/>
                </a:lnTo>
                <a:lnTo>
                  <a:pt x="96066" y="12363"/>
                </a:lnTo>
                <a:lnTo>
                  <a:pt x="93066" y="14691"/>
                </a:lnTo>
                <a:lnTo>
                  <a:pt x="89990" y="17318"/>
                </a:lnTo>
                <a:lnTo>
                  <a:pt x="86866" y="20145"/>
                </a:lnTo>
                <a:lnTo>
                  <a:pt x="83707" y="23103"/>
                </a:lnTo>
                <a:lnTo>
                  <a:pt x="81602" y="26151"/>
                </a:lnTo>
                <a:lnTo>
                  <a:pt x="79263" y="32403"/>
                </a:lnTo>
                <a:lnTo>
                  <a:pt x="76489" y="35576"/>
                </a:lnTo>
                <a:lnTo>
                  <a:pt x="72491" y="38765"/>
                </a:lnTo>
                <a:lnTo>
                  <a:pt x="67675" y="41966"/>
                </a:lnTo>
                <a:lnTo>
                  <a:pt x="63390" y="45176"/>
                </a:lnTo>
                <a:lnTo>
                  <a:pt x="59458" y="48390"/>
                </a:lnTo>
                <a:lnTo>
                  <a:pt x="55762" y="51608"/>
                </a:lnTo>
                <a:lnTo>
                  <a:pt x="52223" y="55902"/>
                </a:lnTo>
                <a:lnTo>
                  <a:pt x="48789" y="60916"/>
                </a:lnTo>
                <a:lnTo>
                  <a:pt x="45425" y="66407"/>
                </a:lnTo>
                <a:lnTo>
                  <a:pt x="43181" y="71143"/>
                </a:lnTo>
                <a:lnTo>
                  <a:pt x="41686" y="75375"/>
                </a:lnTo>
                <a:lnTo>
                  <a:pt x="40689" y="79272"/>
                </a:lnTo>
                <a:lnTo>
                  <a:pt x="38950" y="84019"/>
                </a:lnTo>
                <a:lnTo>
                  <a:pt x="36715" y="89334"/>
                </a:lnTo>
                <a:lnTo>
                  <a:pt x="34151" y="95027"/>
                </a:lnTo>
                <a:lnTo>
                  <a:pt x="31367" y="99897"/>
                </a:lnTo>
                <a:lnTo>
                  <a:pt x="28435" y="104218"/>
                </a:lnTo>
                <a:lnTo>
                  <a:pt x="25406" y="108174"/>
                </a:lnTo>
                <a:lnTo>
                  <a:pt x="22312" y="112961"/>
                </a:lnTo>
                <a:lnTo>
                  <a:pt x="19174" y="118302"/>
                </a:lnTo>
                <a:lnTo>
                  <a:pt x="16008" y="124013"/>
                </a:lnTo>
                <a:lnTo>
                  <a:pt x="12822" y="128895"/>
                </a:lnTo>
                <a:lnTo>
                  <a:pt x="9623" y="133224"/>
                </a:lnTo>
                <a:lnTo>
                  <a:pt x="6415" y="137185"/>
                </a:lnTo>
                <a:lnTo>
                  <a:pt x="4277" y="141976"/>
                </a:lnTo>
                <a:lnTo>
                  <a:pt x="2851" y="147319"/>
                </a:lnTo>
                <a:lnTo>
                  <a:pt x="1901" y="153031"/>
                </a:lnTo>
                <a:lnTo>
                  <a:pt x="1268" y="157914"/>
                </a:lnTo>
                <a:lnTo>
                  <a:pt x="844" y="162244"/>
                </a:lnTo>
                <a:lnTo>
                  <a:pt x="563" y="166206"/>
                </a:lnTo>
                <a:lnTo>
                  <a:pt x="251" y="173474"/>
                </a:lnTo>
                <a:lnTo>
                  <a:pt x="111" y="181362"/>
                </a:lnTo>
                <a:lnTo>
                  <a:pt x="15" y="204992"/>
                </a:lnTo>
                <a:lnTo>
                  <a:pt x="1085" y="208678"/>
                </a:lnTo>
                <a:lnTo>
                  <a:pt x="2874" y="212210"/>
                </a:lnTo>
                <a:lnTo>
                  <a:pt x="5140" y="215639"/>
                </a:lnTo>
                <a:lnTo>
                  <a:pt x="7660" y="222316"/>
                </a:lnTo>
                <a:lnTo>
                  <a:pt x="8331" y="225601"/>
                </a:lnTo>
                <a:lnTo>
                  <a:pt x="9854" y="227792"/>
                </a:lnTo>
                <a:lnTo>
                  <a:pt x="11944" y="229252"/>
                </a:lnTo>
                <a:lnTo>
                  <a:pt x="14412" y="230225"/>
                </a:lnTo>
                <a:lnTo>
                  <a:pt x="17132" y="231949"/>
                </a:lnTo>
                <a:lnTo>
                  <a:pt x="20021" y="234173"/>
                </a:lnTo>
                <a:lnTo>
                  <a:pt x="27244" y="240330"/>
                </a:lnTo>
                <a:lnTo>
                  <a:pt x="28912" y="240835"/>
                </a:lnTo>
                <a:lnTo>
                  <a:pt x="31098" y="241172"/>
                </a:lnTo>
                <a:lnTo>
                  <a:pt x="33631" y="241397"/>
                </a:lnTo>
                <a:lnTo>
                  <a:pt x="36394" y="241546"/>
                </a:lnTo>
                <a:lnTo>
                  <a:pt x="42330" y="241713"/>
                </a:lnTo>
                <a:lnTo>
                  <a:pt x="56168" y="241834"/>
                </a:lnTo>
                <a:lnTo>
                  <a:pt x="57868" y="240763"/>
                </a:lnTo>
                <a:lnTo>
                  <a:pt x="60077" y="238974"/>
                </a:lnTo>
                <a:lnTo>
                  <a:pt x="62623" y="236707"/>
                </a:lnTo>
                <a:lnTo>
                  <a:pt x="65396" y="235195"/>
                </a:lnTo>
                <a:lnTo>
                  <a:pt x="68319" y="234187"/>
                </a:lnTo>
                <a:lnTo>
                  <a:pt x="75599" y="232570"/>
                </a:lnTo>
                <a:lnTo>
                  <a:pt x="77271" y="231363"/>
                </a:lnTo>
                <a:lnTo>
                  <a:pt x="79461" y="229483"/>
                </a:lnTo>
                <a:lnTo>
                  <a:pt x="81996" y="227155"/>
                </a:lnTo>
                <a:lnTo>
                  <a:pt x="83685" y="224527"/>
                </a:lnTo>
                <a:lnTo>
                  <a:pt x="85563" y="218742"/>
                </a:lnTo>
                <a:lnTo>
                  <a:pt x="87138" y="215695"/>
                </a:lnTo>
                <a:lnTo>
                  <a:pt x="89264" y="212588"/>
                </a:lnTo>
                <a:lnTo>
                  <a:pt x="95262" y="205015"/>
                </a:lnTo>
                <a:lnTo>
                  <a:pt x="96083" y="201113"/>
                </a:lnTo>
                <a:lnTo>
                  <a:pt x="96447" y="195796"/>
                </a:lnTo>
                <a:lnTo>
                  <a:pt x="96609" y="189849"/>
                </a:lnTo>
                <a:lnTo>
                  <a:pt x="96735" y="169549"/>
                </a:lnTo>
                <a:lnTo>
                  <a:pt x="95662" y="167851"/>
                </a:lnTo>
                <a:lnTo>
                  <a:pt x="93871" y="166719"/>
                </a:lnTo>
                <a:lnTo>
                  <a:pt x="91603" y="165965"/>
                </a:lnTo>
                <a:lnTo>
                  <a:pt x="89015" y="164387"/>
                </a:lnTo>
                <a:lnTo>
                  <a:pt x="86215" y="162260"/>
                </a:lnTo>
                <a:lnTo>
                  <a:pt x="79134" y="156259"/>
                </a:lnTo>
                <a:lnTo>
                  <a:pt x="77479" y="155766"/>
                </a:lnTo>
                <a:lnTo>
                  <a:pt x="75300" y="155438"/>
                </a:lnTo>
                <a:lnTo>
                  <a:pt x="72772" y="155219"/>
                </a:lnTo>
                <a:lnTo>
                  <a:pt x="70012" y="155073"/>
                </a:lnTo>
                <a:lnTo>
                  <a:pt x="64079" y="154911"/>
                </a:lnTo>
                <a:lnTo>
                  <a:pt x="54696" y="154820"/>
                </a:lnTo>
                <a:lnTo>
                  <a:pt x="51513" y="155882"/>
                </a:lnTo>
                <a:lnTo>
                  <a:pt x="48315" y="157665"/>
                </a:lnTo>
                <a:lnTo>
                  <a:pt x="40596" y="163114"/>
                </a:lnTo>
                <a:lnTo>
                  <a:pt x="38888" y="164636"/>
                </a:lnTo>
                <a:lnTo>
                  <a:pt x="34123" y="169193"/>
                </a:lnTo>
                <a:lnTo>
                  <a:pt x="31348" y="170838"/>
                </a:lnTo>
                <a:lnTo>
                  <a:pt x="28423" y="171935"/>
                </a:lnTo>
                <a:lnTo>
                  <a:pt x="25398" y="172666"/>
                </a:lnTo>
                <a:lnTo>
                  <a:pt x="22307" y="174229"/>
                </a:lnTo>
                <a:lnTo>
                  <a:pt x="19171" y="176345"/>
                </a:lnTo>
                <a:lnTo>
                  <a:pt x="16005" y="178831"/>
                </a:lnTo>
                <a:lnTo>
                  <a:pt x="12820" y="180488"/>
                </a:lnTo>
                <a:lnTo>
                  <a:pt x="9621" y="181593"/>
                </a:lnTo>
                <a:lnTo>
                  <a:pt x="0" y="1838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4" name="SMARTInkAnnotation202"/>
          <p:cNvSpPr/>
          <p:nvPr/>
        </p:nvSpPr>
        <p:spPr>
          <a:xfrm>
            <a:off x="6587877" y="730002"/>
            <a:ext cx="145108" cy="1393017"/>
          </a:xfrm>
          <a:custGeom>
            <a:avLst/>
            <a:gdLst/>
            <a:ahLst/>
            <a:cxnLst/>
            <a:rect l="0" t="0" r="0" b="0"/>
            <a:pathLst>
              <a:path w="145108" h="1393017">
                <a:moveTo>
                  <a:pt x="0" y="0"/>
                </a:moveTo>
                <a:lnTo>
                  <a:pt x="0" y="56741"/>
                </a:lnTo>
                <a:lnTo>
                  <a:pt x="2866" y="68571"/>
                </a:lnTo>
                <a:lnTo>
                  <a:pt x="6648" y="80995"/>
                </a:lnTo>
                <a:lnTo>
                  <a:pt x="9408" y="119344"/>
                </a:lnTo>
                <a:lnTo>
                  <a:pt x="10670" y="139743"/>
                </a:lnTo>
                <a:lnTo>
                  <a:pt x="14774" y="156696"/>
                </a:lnTo>
                <a:lnTo>
                  <a:pt x="18745" y="192879"/>
                </a:lnTo>
                <a:lnTo>
                  <a:pt x="18946" y="199528"/>
                </a:lnTo>
                <a:lnTo>
                  <a:pt x="22035" y="212647"/>
                </a:lnTo>
                <a:lnTo>
                  <a:pt x="25916" y="226719"/>
                </a:lnTo>
                <a:lnTo>
                  <a:pt x="28408" y="264893"/>
                </a:lnTo>
                <a:lnTo>
                  <a:pt x="29824" y="287560"/>
                </a:lnTo>
                <a:lnTo>
                  <a:pt x="34036" y="308382"/>
                </a:lnTo>
                <a:lnTo>
                  <a:pt x="37315" y="343370"/>
                </a:lnTo>
                <a:lnTo>
                  <a:pt x="38286" y="380966"/>
                </a:lnTo>
                <a:lnTo>
                  <a:pt x="38574" y="419336"/>
                </a:lnTo>
                <a:lnTo>
                  <a:pt x="41508" y="442191"/>
                </a:lnTo>
                <a:lnTo>
                  <a:pt x="45320" y="465247"/>
                </a:lnTo>
                <a:lnTo>
                  <a:pt x="47466" y="506292"/>
                </a:lnTo>
                <a:lnTo>
                  <a:pt x="49176" y="540907"/>
                </a:lnTo>
                <a:lnTo>
                  <a:pt x="53386" y="565372"/>
                </a:lnTo>
                <a:lnTo>
                  <a:pt x="58198" y="616111"/>
                </a:lnTo>
                <a:lnTo>
                  <a:pt x="60296" y="628939"/>
                </a:lnTo>
                <a:lnTo>
                  <a:pt x="62770" y="641791"/>
                </a:lnTo>
                <a:lnTo>
                  <a:pt x="68385" y="667536"/>
                </a:lnTo>
                <a:lnTo>
                  <a:pt x="71386" y="680420"/>
                </a:lnTo>
                <a:lnTo>
                  <a:pt x="74723" y="709068"/>
                </a:lnTo>
                <a:lnTo>
                  <a:pt x="77280" y="738640"/>
                </a:lnTo>
                <a:lnTo>
                  <a:pt x="79466" y="752545"/>
                </a:lnTo>
                <a:lnTo>
                  <a:pt x="83688" y="779461"/>
                </a:lnTo>
                <a:lnTo>
                  <a:pt x="86064" y="818786"/>
                </a:lnTo>
                <a:lnTo>
                  <a:pt x="87843" y="857668"/>
                </a:lnTo>
                <a:lnTo>
                  <a:pt x="92069" y="883508"/>
                </a:lnTo>
                <a:lnTo>
                  <a:pt x="95355" y="922228"/>
                </a:lnTo>
                <a:lnTo>
                  <a:pt x="96328" y="955795"/>
                </a:lnTo>
                <a:lnTo>
                  <a:pt x="99423" y="979072"/>
                </a:lnTo>
                <a:lnTo>
                  <a:pt x="103306" y="1003750"/>
                </a:lnTo>
                <a:lnTo>
                  <a:pt x="105491" y="1040740"/>
                </a:lnTo>
                <a:lnTo>
                  <a:pt x="106230" y="1082672"/>
                </a:lnTo>
                <a:lnTo>
                  <a:pt x="107407" y="1103537"/>
                </a:lnTo>
                <a:lnTo>
                  <a:pt x="111512" y="1127142"/>
                </a:lnTo>
                <a:lnTo>
                  <a:pt x="114731" y="1159468"/>
                </a:lnTo>
                <a:lnTo>
                  <a:pt x="118350" y="1179589"/>
                </a:lnTo>
                <a:lnTo>
                  <a:pt x="122467" y="1199280"/>
                </a:lnTo>
                <a:lnTo>
                  <a:pt x="125859" y="1227420"/>
                </a:lnTo>
                <a:lnTo>
                  <a:pt x="127976" y="1235330"/>
                </a:lnTo>
                <a:lnTo>
                  <a:pt x="132119" y="1250925"/>
                </a:lnTo>
                <a:lnTo>
                  <a:pt x="134997" y="1291553"/>
                </a:lnTo>
                <a:lnTo>
                  <a:pt x="136423" y="1318566"/>
                </a:lnTo>
                <a:lnTo>
                  <a:pt x="140531" y="1331631"/>
                </a:lnTo>
                <a:lnTo>
                  <a:pt x="144204" y="1356459"/>
                </a:lnTo>
                <a:lnTo>
                  <a:pt x="145107" y="1393016"/>
                </a:lnTo>
                <a:lnTo>
                  <a:pt x="145107" y="13640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5" name="SMARTInkAnnotation203"/>
          <p:cNvSpPr/>
          <p:nvPr/>
        </p:nvSpPr>
        <p:spPr>
          <a:xfrm>
            <a:off x="6433096" y="723798"/>
            <a:ext cx="19348" cy="122291"/>
          </a:xfrm>
          <a:custGeom>
            <a:avLst/>
            <a:gdLst/>
            <a:ahLst/>
            <a:cxnLst/>
            <a:rect l="0" t="0" r="0" b="0"/>
            <a:pathLst>
              <a:path w="19348" h="122291">
                <a:moveTo>
                  <a:pt x="0" y="15878"/>
                </a:moveTo>
                <a:lnTo>
                  <a:pt x="5135" y="15878"/>
                </a:lnTo>
                <a:lnTo>
                  <a:pt x="6648" y="14803"/>
                </a:lnTo>
                <a:lnTo>
                  <a:pt x="7657" y="13011"/>
                </a:lnTo>
                <a:lnTo>
                  <a:pt x="9639" y="6322"/>
                </a:lnTo>
                <a:lnTo>
                  <a:pt x="8575" y="6282"/>
                </a:lnTo>
                <a:lnTo>
                  <a:pt x="4528" y="6239"/>
                </a:lnTo>
                <a:lnTo>
                  <a:pt x="3018" y="5152"/>
                </a:lnTo>
                <a:lnTo>
                  <a:pt x="2012" y="3353"/>
                </a:lnTo>
                <a:lnTo>
                  <a:pt x="1341" y="1079"/>
                </a:lnTo>
                <a:lnTo>
                  <a:pt x="894" y="637"/>
                </a:lnTo>
                <a:lnTo>
                  <a:pt x="596" y="1418"/>
                </a:lnTo>
                <a:lnTo>
                  <a:pt x="397" y="3013"/>
                </a:lnTo>
                <a:lnTo>
                  <a:pt x="265" y="3002"/>
                </a:lnTo>
                <a:lnTo>
                  <a:pt x="118" y="123"/>
                </a:lnTo>
                <a:lnTo>
                  <a:pt x="78" y="0"/>
                </a:lnTo>
                <a:lnTo>
                  <a:pt x="35" y="2730"/>
                </a:lnTo>
                <a:lnTo>
                  <a:pt x="0" y="11312"/>
                </a:lnTo>
                <a:lnTo>
                  <a:pt x="1075" y="13909"/>
                </a:lnTo>
                <a:lnTo>
                  <a:pt x="2866" y="16715"/>
                </a:lnTo>
                <a:lnTo>
                  <a:pt x="5135" y="19660"/>
                </a:lnTo>
                <a:lnTo>
                  <a:pt x="6648" y="22699"/>
                </a:lnTo>
                <a:lnTo>
                  <a:pt x="7657" y="25800"/>
                </a:lnTo>
                <a:lnTo>
                  <a:pt x="8329" y="28941"/>
                </a:lnTo>
                <a:lnTo>
                  <a:pt x="8777" y="33186"/>
                </a:lnTo>
                <a:lnTo>
                  <a:pt x="9076" y="38165"/>
                </a:lnTo>
                <a:lnTo>
                  <a:pt x="9408" y="48355"/>
                </a:lnTo>
                <a:lnTo>
                  <a:pt x="9621" y="63656"/>
                </a:lnTo>
                <a:lnTo>
                  <a:pt x="9673" y="106164"/>
                </a:lnTo>
                <a:lnTo>
                  <a:pt x="10748" y="108314"/>
                </a:lnTo>
                <a:lnTo>
                  <a:pt x="12539" y="109748"/>
                </a:lnTo>
                <a:lnTo>
                  <a:pt x="18003" y="112050"/>
                </a:lnTo>
                <a:lnTo>
                  <a:pt x="18451" y="113313"/>
                </a:lnTo>
                <a:lnTo>
                  <a:pt x="18750" y="115231"/>
                </a:lnTo>
                <a:lnTo>
                  <a:pt x="19347" y="12229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6" name="SMARTInkAnnotation204"/>
          <p:cNvSpPr/>
          <p:nvPr/>
        </p:nvSpPr>
        <p:spPr>
          <a:xfrm>
            <a:off x="5997773" y="739676"/>
            <a:ext cx="367568" cy="251520"/>
          </a:xfrm>
          <a:custGeom>
            <a:avLst/>
            <a:gdLst/>
            <a:ahLst/>
            <a:cxnLst/>
            <a:rect l="0" t="0" r="0" b="0"/>
            <a:pathLst>
              <a:path w="367568" h="251520">
                <a:moveTo>
                  <a:pt x="319237" y="0"/>
                </a:moveTo>
                <a:lnTo>
                  <a:pt x="319237" y="56345"/>
                </a:lnTo>
                <a:lnTo>
                  <a:pt x="320311" y="61211"/>
                </a:lnTo>
                <a:lnTo>
                  <a:pt x="322102" y="65529"/>
                </a:lnTo>
                <a:lnTo>
                  <a:pt x="325885" y="73194"/>
                </a:lnTo>
                <a:lnTo>
                  <a:pt x="327566" y="80183"/>
                </a:lnTo>
                <a:lnTo>
                  <a:pt x="329089" y="82477"/>
                </a:lnTo>
                <a:lnTo>
                  <a:pt x="331179" y="84006"/>
                </a:lnTo>
                <a:lnTo>
                  <a:pt x="333648" y="85025"/>
                </a:lnTo>
                <a:lnTo>
                  <a:pt x="342256" y="91596"/>
                </a:lnTo>
                <a:lnTo>
                  <a:pt x="347731" y="96287"/>
                </a:lnTo>
                <a:lnTo>
                  <a:pt x="353237" y="96604"/>
                </a:lnTo>
                <a:lnTo>
                  <a:pt x="354802" y="97724"/>
                </a:lnTo>
                <a:lnTo>
                  <a:pt x="355845" y="99545"/>
                </a:lnTo>
                <a:lnTo>
                  <a:pt x="356541" y="101834"/>
                </a:lnTo>
                <a:lnTo>
                  <a:pt x="358079" y="103360"/>
                </a:lnTo>
                <a:lnTo>
                  <a:pt x="360180" y="104377"/>
                </a:lnTo>
                <a:lnTo>
                  <a:pt x="367567" y="106402"/>
                </a:lnTo>
                <a:lnTo>
                  <a:pt x="362459" y="111544"/>
                </a:lnTo>
                <a:lnTo>
                  <a:pt x="359875" y="113058"/>
                </a:lnTo>
                <a:lnTo>
                  <a:pt x="350028" y="116264"/>
                </a:lnTo>
                <a:lnTo>
                  <a:pt x="339729" y="120822"/>
                </a:lnTo>
                <a:lnTo>
                  <a:pt x="333973" y="122468"/>
                </a:lnTo>
                <a:lnTo>
                  <a:pt x="327986" y="123565"/>
                </a:lnTo>
                <a:lnTo>
                  <a:pt x="321845" y="124297"/>
                </a:lnTo>
                <a:lnTo>
                  <a:pt x="312155" y="127976"/>
                </a:lnTo>
                <a:lnTo>
                  <a:pt x="308066" y="130462"/>
                </a:lnTo>
                <a:lnTo>
                  <a:pt x="297790" y="133224"/>
                </a:lnTo>
                <a:lnTo>
                  <a:pt x="292041" y="133960"/>
                </a:lnTo>
                <a:lnTo>
                  <a:pt x="282786" y="137645"/>
                </a:lnTo>
                <a:lnTo>
                  <a:pt x="275090" y="141791"/>
                </a:lnTo>
                <a:lnTo>
                  <a:pt x="268086" y="143633"/>
                </a:lnTo>
                <a:lnTo>
                  <a:pt x="258100" y="144670"/>
                </a:lnTo>
                <a:lnTo>
                  <a:pt x="248333" y="144978"/>
                </a:lnTo>
                <a:lnTo>
                  <a:pt x="227604" y="145104"/>
                </a:lnTo>
                <a:lnTo>
                  <a:pt x="225902" y="144030"/>
                </a:lnTo>
                <a:lnTo>
                  <a:pt x="224768" y="142239"/>
                </a:lnTo>
                <a:lnTo>
                  <a:pt x="223507" y="137383"/>
                </a:lnTo>
                <a:lnTo>
                  <a:pt x="222947" y="131642"/>
                </a:lnTo>
                <a:lnTo>
                  <a:pt x="222698" y="125508"/>
                </a:lnTo>
                <a:lnTo>
                  <a:pt x="222525" y="116252"/>
                </a:lnTo>
                <a:lnTo>
                  <a:pt x="222510" y="111502"/>
                </a:lnTo>
                <a:lnTo>
                  <a:pt x="223581" y="109805"/>
                </a:lnTo>
                <a:lnTo>
                  <a:pt x="225370" y="108674"/>
                </a:lnTo>
                <a:lnTo>
                  <a:pt x="230828" y="106859"/>
                </a:lnTo>
                <a:lnTo>
                  <a:pt x="241717" y="106415"/>
                </a:lnTo>
                <a:lnTo>
                  <a:pt x="241829" y="114069"/>
                </a:lnTo>
                <a:lnTo>
                  <a:pt x="241843" y="120823"/>
                </a:lnTo>
                <a:lnTo>
                  <a:pt x="240769" y="122468"/>
                </a:lnTo>
                <a:lnTo>
                  <a:pt x="238978" y="123565"/>
                </a:lnTo>
                <a:lnTo>
                  <a:pt x="236710" y="124297"/>
                </a:lnTo>
                <a:lnTo>
                  <a:pt x="235197" y="125859"/>
                </a:lnTo>
                <a:lnTo>
                  <a:pt x="234188" y="127976"/>
                </a:lnTo>
                <a:lnTo>
                  <a:pt x="233516" y="130462"/>
                </a:lnTo>
                <a:lnTo>
                  <a:pt x="231993" y="132119"/>
                </a:lnTo>
                <a:lnTo>
                  <a:pt x="229903" y="133224"/>
                </a:lnTo>
                <a:lnTo>
                  <a:pt x="227435" y="133960"/>
                </a:lnTo>
                <a:lnTo>
                  <a:pt x="221826" y="137645"/>
                </a:lnTo>
                <a:lnTo>
                  <a:pt x="218826" y="140132"/>
                </a:lnTo>
                <a:lnTo>
                  <a:pt x="215750" y="141791"/>
                </a:lnTo>
                <a:lnTo>
                  <a:pt x="209467" y="143633"/>
                </a:lnTo>
                <a:lnTo>
                  <a:pt x="199887" y="144670"/>
                </a:lnTo>
                <a:lnTo>
                  <a:pt x="190241" y="144978"/>
                </a:lnTo>
                <a:lnTo>
                  <a:pt x="180575" y="145069"/>
                </a:lnTo>
                <a:lnTo>
                  <a:pt x="178427" y="144007"/>
                </a:lnTo>
                <a:lnTo>
                  <a:pt x="176994" y="142224"/>
                </a:lnTo>
                <a:lnTo>
                  <a:pt x="176039" y="139960"/>
                </a:lnTo>
                <a:lnTo>
                  <a:pt x="173253" y="138451"/>
                </a:lnTo>
                <a:lnTo>
                  <a:pt x="164424" y="136775"/>
                </a:lnTo>
                <a:lnTo>
                  <a:pt x="156201" y="136029"/>
                </a:lnTo>
                <a:lnTo>
                  <a:pt x="152503" y="135831"/>
                </a:lnTo>
                <a:lnTo>
                  <a:pt x="150038" y="134623"/>
                </a:lnTo>
                <a:lnTo>
                  <a:pt x="148394" y="132744"/>
                </a:lnTo>
                <a:lnTo>
                  <a:pt x="147299" y="130416"/>
                </a:lnTo>
                <a:lnTo>
                  <a:pt x="143215" y="124963"/>
                </a:lnTo>
                <a:lnTo>
                  <a:pt x="137818" y="118956"/>
                </a:lnTo>
                <a:lnTo>
                  <a:pt x="127560" y="108276"/>
                </a:lnTo>
                <a:lnTo>
                  <a:pt x="126960" y="106580"/>
                </a:lnTo>
                <a:lnTo>
                  <a:pt x="126294" y="101829"/>
                </a:lnTo>
                <a:lnTo>
                  <a:pt x="125041" y="99057"/>
                </a:lnTo>
                <a:lnTo>
                  <a:pt x="120783" y="93111"/>
                </a:lnTo>
                <a:lnTo>
                  <a:pt x="119217" y="90021"/>
                </a:lnTo>
                <a:lnTo>
                  <a:pt x="117478" y="83720"/>
                </a:lnTo>
                <a:lnTo>
                  <a:pt x="116361" y="77566"/>
                </a:lnTo>
                <a:lnTo>
                  <a:pt x="116168" y="70038"/>
                </a:lnTo>
                <a:lnTo>
                  <a:pt x="116097" y="59835"/>
                </a:lnTo>
                <a:lnTo>
                  <a:pt x="115019" y="59237"/>
                </a:lnTo>
                <a:lnTo>
                  <a:pt x="110954" y="58574"/>
                </a:lnTo>
                <a:lnTo>
                  <a:pt x="110515" y="58397"/>
                </a:lnTo>
                <a:lnTo>
                  <a:pt x="115140" y="58089"/>
                </a:lnTo>
                <a:lnTo>
                  <a:pt x="106786" y="58044"/>
                </a:lnTo>
                <a:lnTo>
                  <a:pt x="111658" y="58043"/>
                </a:lnTo>
                <a:lnTo>
                  <a:pt x="113135" y="59118"/>
                </a:lnTo>
                <a:lnTo>
                  <a:pt x="114119" y="60909"/>
                </a:lnTo>
                <a:lnTo>
                  <a:pt x="115212" y="65766"/>
                </a:lnTo>
                <a:lnTo>
                  <a:pt x="115698" y="71507"/>
                </a:lnTo>
                <a:lnTo>
                  <a:pt x="115914" y="80508"/>
                </a:lnTo>
                <a:lnTo>
                  <a:pt x="116085" y="138226"/>
                </a:lnTo>
                <a:lnTo>
                  <a:pt x="115010" y="141595"/>
                </a:lnTo>
                <a:lnTo>
                  <a:pt x="110951" y="148204"/>
                </a:lnTo>
                <a:lnTo>
                  <a:pt x="105563" y="154724"/>
                </a:lnTo>
                <a:lnTo>
                  <a:pt x="99586" y="161205"/>
                </a:lnTo>
                <a:lnTo>
                  <a:pt x="90177" y="170897"/>
                </a:lnTo>
                <a:lnTo>
                  <a:pt x="83791" y="177350"/>
                </a:lnTo>
                <a:lnTo>
                  <a:pt x="80582" y="179501"/>
                </a:lnTo>
                <a:lnTo>
                  <a:pt x="74152" y="181891"/>
                </a:lnTo>
                <a:lnTo>
                  <a:pt x="64489" y="183236"/>
                </a:lnTo>
                <a:lnTo>
                  <a:pt x="55175" y="183551"/>
                </a:lnTo>
                <a:lnTo>
                  <a:pt x="34525" y="183788"/>
                </a:lnTo>
                <a:lnTo>
                  <a:pt x="32690" y="182718"/>
                </a:lnTo>
                <a:lnTo>
                  <a:pt x="31468" y="180930"/>
                </a:lnTo>
                <a:lnTo>
                  <a:pt x="29065" y="174247"/>
                </a:lnTo>
                <a:lnTo>
                  <a:pt x="34170" y="174164"/>
                </a:lnTo>
                <a:lnTo>
                  <a:pt x="35678" y="173077"/>
                </a:lnTo>
                <a:lnTo>
                  <a:pt x="36684" y="171278"/>
                </a:lnTo>
                <a:lnTo>
                  <a:pt x="38693" y="164465"/>
                </a:lnTo>
                <a:lnTo>
                  <a:pt x="38695" y="177920"/>
                </a:lnTo>
                <a:lnTo>
                  <a:pt x="37621" y="180956"/>
                </a:lnTo>
                <a:lnTo>
                  <a:pt x="33560" y="187195"/>
                </a:lnTo>
                <a:lnTo>
                  <a:pt x="31039" y="193551"/>
                </a:lnTo>
                <a:lnTo>
                  <a:pt x="29918" y="201034"/>
                </a:lnTo>
                <a:lnTo>
                  <a:pt x="29620" y="206039"/>
                </a:lnTo>
                <a:lnTo>
                  <a:pt x="29420" y="211525"/>
                </a:lnTo>
                <a:lnTo>
                  <a:pt x="28213" y="216257"/>
                </a:lnTo>
                <a:lnTo>
                  <a:pt x="26333" y="220487"/>
                </a:lnTo>
                <a:lnTo>
                  <a:pt x="21377" y="228053"/>
                </a:lnTo>
                <a:lnTo>
                  <a:pt x="15592" y="234999"/>
                </a:lnTo>
                <a:lnTo>
                  <a:pt x="9769" y="241568"/>
                </a:lnTo>
                <a:lnTo>
                  <a:pt x="0" y="2515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7" name="SMARTInkAnnotation205"/>
          <p:cNvSpPr/>
          <p:nvPr/>
        </p:nvSpPr>
        <p:spPr>
          <a:xfrm>
            <a:off x="6162229" y="768697"/>
            <a:ext cx="9674" cy="19349"/>
          </a:xfrm>
          <a:custGeom>
            <a:avLst/>
            <a:gdLst/>
            <a:ahLst/>
            <a:cxnLst/>
            <a:rect l="0" t="0" r="0" b="0"/>
            <a:pathLst>
              <a:path w="9674" h="19349">
                <a:moveTo>
                  <a:pt x="0" y="0"/>
                </a:moveTo>
                <a:lnTo>
                  <a:pt x="0" y="5136"/>
                </a:lnTo>
                <a:lnTo>
                  <a:pt x="1074" y="6649"/>
                </a:lnTo>
                <a:lnTo>
                  <a:pt x="2865" y="7657"/>
                </a:lnTo>
                <a:lnTo>
                  <a:pt x="9275" y="9556"/>
                </a:lnTo>
                <a:lnTo>
                  <a:pt x="9407" y="10670"/>
                </a:lnTo>
                <a:lnTo>
                  <a:pt x="9496" y="12488"/>
                </a:lnTo>
                <a:lnTo>
                  <a:pt x="9673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8" name="SMARTInkAnnotation206"/>
          <p:cNvSpPr/>
          <p:nvPr/>
        </p:nvSpPr>
        <p:spPr>
          <a:xfrm>
            <a:off x="5833318" y="875109"/>
            <a:ext cx="87066" cy="48369"/>
          </a:xfrm>
          <a:custGeom>
            <a:avLst/>
            <a:gdLst/>
            <a:ahLst/>
            <a:cxnLst/>
            <a:rect l="0" t="0" r="0" b="0"/>
            <a:pathLst>
              <a:path w="87066" h="48369">
                <a:moveTo>
                  <a:pt x="87065" y="0"/>
                </a:moveTo>
                <a:lnTo>
                  <a:pt x="87065" y="8329"/>
                </a:lnTo>
                <a:lnTo>
                  <a:pt x="85990" y="9853"/>
                </a:lnTo>
                <a:lnTo>
                  <a:pt x="84199" y="11943"/>
                </a:lnTo>
                <a:lnTo>
                  <a:pt x="81930" y="14411"/>
                </a:lnTo>
                <a:lnTo>
                  <a:pt x="80416" y="17132"/>
                </a:lnTo>
                <a:lnTo>
                  <a:pt x="79408" y="20020"/>
                </a:lnTo>
                <a:lnTo>
                  <a:pt x="78735" y="23021"/>
                </a:lnTo>
                <a:lnTo>
                  <a:pt x="77213" y="26096"/>
                </a:lnTo>
                <a:lnTo>
                  <a:pt x="75122" y="29221"/>
                </a:lnTo>
                <a:lnTo>
                  <a:pt x="72654" y="32379"/>
                </a:lnTo>
                <a:lnTo>
                  <a:pt x="69933" y="34485"/>
                </a:lnTo>
                <a:lnTo>
                  <a:pt x="67045" y="35888"/>
                </a:lnTo>
                <a:lnTo>
                  <a:pt x="64045" y="36824"/>
                </a:lnTo>
                <a:lnTo>
                  <a:pt x="60969" y="38523"/>
                </a:lnTo>
                <a:lnTo>
                  <a:pt x="57844" y="40730"/>
                </a:lnTo>
                <a:lnTo>
                  <a:pt x="54685" y="43277"/>
                </a:lnTo>
                <a:lnTo>
                  <a:pt x="50431" y="44974"/>
                </a:lnTo>
                <a:lnTo>
                  <a:pt x="45444" y="46106"/>
                </a:lnTo>
                <a:lnTo>
                  <a:pt x="39970" y="46860"/>
                </a:lnTo>
                <a:lnTo>
                  <a:pt x="35246" y="47363"/>
                </a:lnTo>
                <a:lnTo>
                  <a:pt x="31022" y="47699"/>
                </a:lnTo>
                <a:lnTo>
                  <a:pt x="21654" y="48237"/>
                </a:lnTo>
                <a:lnTo>
                  <a:pt x="17506" y="48311"/>
                </a:lnTo>
                <a:lnTo>
                  <a:pt x="9810" y="48368"/>
                </a:lnTo>
                <a:lnTo>
                  <a:pt x="9764" y="47294"/>
                </a:lnTo>
                <a:lnTo>
                  <a:pt x="9714" y="43234"/>
                </a:lnTo>
                <a:lnTo>
                  <a:pt x="8626" y="41721"/>
                </a:lnTo>
                <a:lnTo>
                  <a:pt x="6826" y="40713"/>
                </a:lnTo>
                <a:lnTo>
                  <a:pt x="4551" y="40040"/>
                </a:lnTo>
                <a:lnTo>
                  <a:pt x="3034" y="38517"/>
                </a:lnTo>
                <a:lnTo>
                  <a:pt x="2023" y="36427"/>
                </a:lnTo>
                <a:lnTo>
                  <a:pt x="1348" y="33958"/>
                </a:lnTo>
                <a:lnTo>
                  <a:pt x="899" y="31238"/>
                </a:lnTo>
                <a:lnTo>
                  <a:pt x="600" y="28350"/>
                </a:lnTo>
                <a:lnTo>
                  <a:pt x="119" y="21126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49" name="شكل حر 8248"/>
          <p:cNvSpPr/>
          <p:nvPr/>
        </p:nvSpPr>
        <p:spPr>
          <a:xfrm>
            <a:off x="5842992" y="991195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0" name="SMARTInkAnnotation208"/>
          <p:cNvSpPr/>
          <p:nvPr/>
        </p:nvSpPr>
        <p:spPr>
          <a:xfrm>
            <a:off x="5436691" y="768697"/>
            <a:ext cx="309431" cy="140903"/>
          </a:xfrm>
          <a:custGeom>
            <a:avLst/>
            <a:gdLst/>
            <a:ahLst/>
            <a:cxnLst/>
            <a:rect l="0" t="0" r="0" b="0"/>
            <a:pathLst>
              <a:path w="309431" h="140903">
                <a:moveTo>
                  <a:pt x="270868" y="106412"/>
                </a:moveTo>
                <a:lnTo>
                  <a:pt x="270868" y="124297"/>
                </a:lnTo>
                <a:lnTo>
                  <a:pt x="269793" y="124785"/>
                </a:lnTo>
                <a:lnTo>
                  <a:pt x="265732" y="125327"/>
                </a:lnTo>
                <a:lnTo>
                  <a:pt x="264219" y="126546"/>
                </a:lnTo>
                <a:lnTo>
                  <a:pt x="263211" y="128434"/>
                </a:lnTo>
                <a:lnTo>
                  <a:pt x="261592" y="134051"/>
                </a:lnTo>
                <a:lnTo>
                  <a:pt x="262534" y="134512"/>
                </a:lnTo>
                <a:lnTo>
                  <a:pt x="270752" y="135423"/>
                </a:lnTo>
                <a:lnTo>
                  <a:pt x="261589" y="135434"/>
                </a:lnTo>
                <a:lnTo>
                  <a:pt x="261370" y="132567"/>
                </a:lnTo>
                <a:lnTo>
                  <a:pt x="261229" y="127105"/>
                </a:lnTo>
                <a:lnTo>
                  <a:pt x="261196" y="109220"/>
                </a:lnTo>
                <a:lnTo>
                  <a:pt x="260121" y="107209"/>
                </a:lnTo>
                <a:lnTo>
                  <a:pt x="258329" y="104794"/>
                </a:lnTo>
                <a:lnTo>
                  <a:pt x="256059" y="102109"/>
                </a:lnTo>
                <a:lnTo>
                  <a:pt x="254546" y="98169"/>
                </a:lnTo>
                <a:lnTo>
                  <a:pt x="253537" y="93393"/>
                </a:lnTo>
                <a:lnTo>
                  <a:pt x="251918" y="80552"/>
                </a:lnTo>
                <a:lnTo>
                  <a:pt x="251785" y="78423"/>
                </a:lnTo>
                <a:lnTo>
                  <a:pt x="251598" y="71367"/>
                </a:lnTo>
                <a:lnTo>
                  <a:pt x="251521" y="67759"/>
                </a:lnTo>
                <a:lnTo>
                  <a:pt x="261076" y="58162"/>
                </a:lnTo>
                <a:lnTo>
                  <a:pt x="268894" y="58067"/>
                </a:lnTo>
                <a:lnTo>
                  <a:pt x="304462" y="58043"/>
                </a:lnTo>
                <a:lnTo>
                  <a:pt x="306162" y="59118"/>
                </a:lnTo>
                <a:lnTo>
                  <a:pt x="307296" y="60910"/>
                </a:lnTo>
                <a:lnTo>
                  <a:pt x="309430" y="67319"/>
                </a:lnTo>
                <a:lnTo>
                  <a:pt x="306637" y="70406"/>
                </a:lnTo>
                <a:lnTo>
                  <a:pt x="299703" y="77546"/>
                </a:lnTo>
                <a:lnTo>
                  <a:pt x="295149" y="82118"/>
                </a:lnTo>
                <a:lnTo>
                  <a:pt x="291354" y="84842"/>
                </a:lnTo>
                <a:lnTo>
                  <a:pt x="286675" y="87732"/>
                </a:lnTo>
                <a:lnTo>
                  <a:pt x="281406" y="90734"/>
                </a:lnTo>
                <a:lnTo>
                  <a:pt x="276818" y="93811"/>
                </a:lnTo>
                <a:lnTo>
                  <a:pt x="272685" y="96936"/>
                </a:lnTo>
                <a:lnTo>
                  <a:pt x="268855" y="100095"/>
                </a:lnTo>
                <a:lnTo>
                  <a:pt x="263077" y="103276"/>
                </a:lnTo>
                <a:lnTo>
                  <a:pt x="256000" y="106471"/>
                </a:lnTo>
                <a:lnTo>
                  <a:pt x="248057" y="109676"/>
                </a:lnTo>
                <a:lnTo>
                  <a:pt x="240612" y="111813"/>
                </a:lnTo>
                <a:lnTo>
                  <a:pt x="233499" y="113237"/>
                </a:lnTo>
                <a:lnTo>
                  <a:pt x="226608" y="114187"/>
                </a:lnTo>
                <a:lnTo>
                  <a:pt x="219864" y="115895"/>
                </a:lnTo>
                <a:lnTo>
                  <a:pt x="213218" y="118108"/>
                </a:lnTo>
                <a:lnTo>
                  <a:pt x="206637" y="120659"/>
                </a:lnTo>
                <a:lnTo>
                  <a:pt x="190727" y="126359"/>
                </a:lnTo>
                <a:lnTo>
                  <a:pt x="181970" y="129384"/>
                </a:lnTo>
                <a:lnTo>
                  <a:pt x="173982" y="131401"/>
                </a:lnTo>
                <a:lnTo>
                  <a:pt x="166507" y="132745"/>
                </a:lnTo>
                <a:lnTo>
                  <a:pt x="159374" y="133641"/>
                </a:lnTo>
                <a:lnTo>
                  <a:pt x="151394" y="134239"/>
                </a:lnTo>
                <a:lnTo>
                  <a:pt x="142849" y="134637"/>
                </a:lnTo>
                <a:lnTo>
                  <a:pt x="133928" y="134903"/>
                </a:lnTo>
                <a:lnTo>
                  <a:pt x="125831" y="136155"/>
                </a:lnTo>
                <a:lnTo>
                  <a:pt x="118283" y="138064"/>
                </a:lnTo>
                <a:lnTo>
                  <a:pt x="111102" y="140412"/>
                </a:lnTo>
                <a:lnTo>
                  <a:pt x="105239" y="140902"/>
                </a:lnTo>
                <a:lnTo>
                  <a:pt x="100256" y="140154"/>
                </a:lnTo>
                <a:lnTo>
                  <a:pt x="90778" y="137532"/>
                </a:lnTo>
                <a:lnTo>
                  <a:pt x="85241" y="136833"/>
                </a:lnTo>
                <a:lnTo>
                  <a:pt x="79399" y="136366"/>
                </a:lnTo>
                <a:lnTo>
                  <a:pt x="70043" y="135848"/>
                </a:lnTo>
                <a:lnTo>
                  <a:pt x="66042" y="135710"/>
                </a:lnTo>
                <a:lnTo>
                  <a:pt x="62302" y="134543"/>
                </a:lnTo>
                <a:lnTo>
                  <a:pt x="55278" y="130380"/>
                </a:lnTo>
                <a:lnTo>
                  <a:pt x="52975" y="127765"/>
                </a:lnTo>
                <a:lnTo>
                  <a:pt x="51440" y="124947"/>
                </a:lnTo>
                <a:lnTo>
                  <a:pt x="50417" y="121993"/>
                </a:lnTo>
                <a:lnTo>
                  <a:pt x="48659" y="118950"/>
                </a:lnTo>
                <a:lnTo>
                  <a:pt x="46413" y="115845"/>
                </a:lnTo>
                <a:lnTo>
                  <a:pt x="43840" y="112701"/>
                </a:lnTo>
                <a:lnTo>
                  <a:pt x="42126" y="109530"/>
                </a:lnTo>
                <a:lnTo>
                  <a:pt x="40982" y="106341"/>
                </a:lnTo>
                <a:lnTo>
                  <a:pt x="40220" y="103140"/>
                </a:lnTo>
                <a:lnTo>
                  <a:pt x="38637" y="99931"/>
                </a:lnTo>
                <a:lnTo>
                  <a:pt x="36507" y="96717"/>
                </a:lnTo>
                <a:lnTo>
                  <a:pt x="34012" y="93500"/>
                </a:lnTo>
                <a:lnTo>
                  <a:pt x="32348" y="90280"/>
                </a:lnTo>
                <a:lnTo>
                  <a:pt x="31240" y="87058"/>
                </a:lnTo>
                <a:lnTo>
                  <a:pt x="30500" y="83836"/>
                </a:lnTo>
                <a:lnTo>
                  <a:pt x="28933" y="79538"/>
                </a:lnTo>
                <a:lnTo>
                  <a:pt x="26813" y="74523"/>
                </a:lnTo>
                <a:lnTo>
                  <a:pt x="24325" y="69030"/>
                </a:lnTo>
                <a:lnTo>
                  <a:pt x="22666" y="64293"/>
                </a:lnTo>
                <a:lnTo>
                  <a:pt x="21560" y="60060"/>
                </a:lnTo>
                <a:lnTo>
                  <a:pt x="20822" y="56163"/>
                </a:lnTo>
                <a:lnTo>
                  <a:pt x="19256" y="52490"/>
                </a:lnTo>
                <a:lnTo>
                  <a:pt x="17137" y="48967"/>
                </a:lnTo>
                <a:lnTo>
                  <a:pt x="14649" y="45543"/>
                </a:lnTo>
                <a:lnTo>
                  <a:pt x="12991" y="41111"/>
                </a:lnTo>
                <a:lnTo>
                  <a:pt x="11885" y="36006"/>
                </a:lnTo>
                <a:lnTo>
                  <a:pt x="11149" y="30454"/>
                </a:lnTo>
                <a:lnTo>
                  <a:pt x="9582" y="25677"/>
                </a:lnTo>
                <a:lnTo>
                  <a:pt x="7463" y="21417"/>
                </a:lnTo>
                <a:lnTo>
                  <a:pt x="1475" y="11994"/>
                </a:lnTo>
                <a:lnTo>
                  <a:pt x="655" y="7839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1" name="SMARTInkAnnotation209"/>
          <p:cNvSpPr/>
          <p:nvPr/>
        </p:nvSpPr>
        <p:spPr>
          <a:xfrm>
            <a:off x="5301261" y="846088"/>
            <a:ext cx="58041" cy="77391"/>
          </a:xfrm>
          <a:custGeom>
            <a:avLst/>
            <a:gdLst/>
            <a:ahLst/>
            <a:cxnLst/>
            <a:rect l="0" t="0" r="0" b="0"/>
            <a:pathLst>
              <a:path w="58041" h="77391">
                <a:moveTo>
                  <a:pt x="58040" y="67717"/>
                </a:moveTo>
                <a:lnTo>
                  <a:pt x="48764" y="67717"/>
                </a:lnTo>
                <a:lnTo>
                  <a:pt x="48632" y="68792"/>
                </a:lnTo>
                <a:lnTo>
                  <a:pt x="48543" y="70583"/>
                </a:lnTo>
                <a:lnTo>
                  <a:pt x="48484" y="72852"/>
                </a:lnTo>
                <a:lnTo>
                  <a:pt x="47370" y="74365"/>
                </a:lnTo>
                <a:lnTo>
                  <a:pt x="45553" y="75373"/>
                </a:lnTo>
                <a:lnTo>
                  <a:pt x="43265" y="76046"/>
                </a:lnTo>
                <a:lnTo>
                  <a:pt x="40666" y="76494"/>
                </a:lnTo>
                <a:lnTo>
                  <a:pt x="37858" y="76793"/>
                </a:lnTo>
                <a:lnTo>
                  <a:pt x="34912" y="76992"/>
                </a:lnTo>
                <a:lnTo>
                  <a:pt x="31872" y="77125"/>
                </a:lnTo>
                <a:lnTo>
                  <a:pt x="21207" y="77356"/>
                </a:lnTo>
                <a:lnTo>
                  <a:pt x="1474" y="77390"/>
                </a:lnTo>
                <a:lnTo>
                  <a:pt x="982" y="76315"/>
                </a:lnTo>
                <a:lnTo>
                  <a:pt x="653" y="74524"/>
                </a:lnTo>
                <a:lnTo>
                  <a:pt x="434" y="72255"/>
                </a:lnTo>
                <a:lnTo>
                  <a:pt x="288" y="69667"/>
                </a:lnTo>
                <a:lnTo>
                  <a:pt x="127" y="63926"/>
                </a:lnTo>
                <a:lnTo>
                  <a:pt x="0" y="30320"/>
                </a:lnTo>
                <a:lnTo>
                  <a:pt x="1074" y="25588"/>
                </a:lnTo>
                <a:lnTo>
                  <a:pt x="2864" y="21358"/>
                </a:lnTo>
                <a:lnTo>
                  <a:pt x="8326" y="11982"/>
                </a:lnTo>
                <a:lnTo>
                  <a:pt x="8774" y="10138"/>
                </a:lnTo>
                <a:lnTo>
                  <a:pt x="9073" y="7833"/>
                </a:lnTo>
                <a:lnTo>
                  <a:pt x="967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2" name="SMARTInkAnnotation210"/>
          <p:cNvSpPr/>
          <p:nvPr/>
        </p:nvSpPr>
        <p:spPr>
          <a:xfrm>
            <a:off x="5310932" y="981521"/>
            <a:ext cx="1" cy="29023"/>
          </a:xfrm>
          <a:custGeom>
            <a:avLst/>
            <a:gdLst/>
            <a:ahLst/>
            <a:cxnLst/>
            <a:rect l="0" t="0" r="0" b="0"/>
            <a:pathLst>
              <a:path w="1" h="29023">
                <a:moveTo>
                  <a:pt x="0" y="29022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3" name="SMARTInkAnnotation211"/>
          <p:cNvSpPr/>
          <p:nvPr/>
        </p:nvSpPr>
        <p:spPr>
          <a:xfrm>
            <a:off x="5049742" y="817066"/>
            <a:ext cx="174123" cy="150571"/>
          </a:xfrm>
          <a:custGeom>
            <a:avLst/>
            <a:gdLst/>
            <a:ahLst/>
            <a:cxnLst/>
            <a:rect l="0" t="0" r="0" b="0"/>
            <a:pathLst>
              <a:path w="174123" h="150571">
                <a:moveTo>
                  <a:pt x="164451" y="0"/>
                </a:moveTo>
                <a:lnTo>
                  <a:pt x="154812" y="0"/>
                </a:lnTo>
                <a:lnTo>
                  <a:pt x="154781" y="13465"/>
                </a:lnTo>
                <a:lnTo>
                  <a:pt x="153705" y="16501"/>
                </a:lnTo>
                <a:lnTo>
                  <a:pt x="151913" y="19600"/>
                </a:lnTo>
                <a:lnTo>
                  <a:pt x="149643" y="22740"/>
                </a:lnTo>
                <a:lnTo>
                  <a:pt x="149205" y="26984"/>
                </a:lnTo>
                <a:lnTo>
                  <a:pt x="149987" y="31963"/>
                </a:lnTo>
                <a:lnTo>
                  <a:pt x="151584" y="37432"/>
                </a:lnTo>
                <a:lnTo>
                  <a:pt x="152648" y="42153"/>
                </a:lnTo>
                <a:lnTo>
                  <a:pt x="153358" y="46375"/>
                </a:lnTo>
                <a:lnTo>
                  <a:pt x="153831" y="50264"/>
                </a:lnTo>
                <a:lnTo>
                  <a:pt x="154147" y="53932"/>
                </a:lnTo>
                <a:lnTo>
                  <a:pt x="154357" y="57452"/>
                </a:lnTo>
                <a:lnTo>
                  <a:pt x="154497" y="60874"/>
                </a:lnTo>
                <a:lnTo>
                  <a:pt x="155665" y="63155"/>
                </a:lnTo>
                <a:lnTo>
                  <a:pt x="157520" y="64676"/>
                </a:lnTo>
                <a:lnTo>
                  <a:pt x="159830" y="65690"/>
                </a:lnTo>
                <a:lnTo>
                  <a:pt x="161371" y="67440"/>
                </a:lnTo>
                <a:lnTo>
                  <a:pt x="162398" y="69682"/>
                </a:lnTo>
                <a:lnTo>
                  <a:pt x="163082" y="72252"/>
                </a:lnTo>
                <a:lnTo>
                  <a:pt x="164614" y="73965"/>
                </a:lnTo>
                <a:lnTo>
                  <a:pt x="166709" y="75107"/>
                </a:lnTo>
                <a:lnTo>
                  <a:pt x="174100" y="77383"/>
                </a:lnTo>
                <a:lnTo>
                  <a:pt x="174122" y="77390"/>
                </a:lnTo>
                <a:lnTo>
                  <a:pt x="168989" y="77391"/>
                </a:lnTo>
                <a:lnTo>
                  <a:pt x="167476" y="78466"/>
                </a:lnTo>
                <a:lnTo>
                  <a:pt x="166468" y="80257"/>
                </a:lnTo>
                <a:lnTo>
                  <a:pt x="165796" y="82526"/>
                </a:lnTo>
                <a:lnTo>
                  <a:pt x="164272" y="84039"/>
                </a:lnTo>
                <a:lnTo>
                  <a:pt x="162182" y="85048"/>
                </a:lnTo>
                <a:lnTo>
                  <a:pt x="156240" y="86666"/>
                </a:lnTo>
                <a:lnTo>
                  <a:pt x="152561" y="86888"/>
                </a:lnTo>
                <a:lnTo>
                  <a:pt x="147343" y="86986"/>
                </a:lnTo>
                <a:lnTo>
                  <a:pt x="126201" y="87065"/>
                </a:lnTo>
                <a:lnTo>
                  <a:pt x="125954" y="84199"/>
                </a:lnTo>
                <a:lnTo>
                  <a:pt x="125768" y="77790"/>
                </a:lnTo>
                <a:lnTo>
                  <a:pt x="125760" y="82645"/>
                </a:lnTo>
                <a:lnTo>
                  <a:pt x="124684" y="84118"/>
                </a:lnTo>
                <a:lnTo>
                  <a:pt x="122891" y="85100"/>
                </a:lnTo>
                <a:lnTo>
                  <a:pt x="117427" y="86677"/>
                </a:lnTo>
                <a:lnTo>
                  <a:pt x="116979" y="87881"/>
                </a:lnTo>
                <a:lnTo>
                  <a:pt x="116481" y="92085"/>
                </a:lnTo>
                <a:lnTo>
                  <a:pt x="115273" y="93637"/>
                </a:lnTo>
                <a:lnTo>
                  <a:pt x="113393" y="94671"/>
                </a:lnTo>
                <a:lnTo>
                  <a:pt x="111065" y="95360"/>
                </a:lnTo>
                <a:lnTo>
                  <a:pt x="109512" y="96894"/>
                </a:lnTo>
                <a:lnTo>
                  <a:pt x="108478" y="98992"/>
                </a:lnTo>
                <a:lnTo>
                  <a:pt x="107788" y="101466"/>
                </a:lnTo>
                <a:lnTo>
                  <a:pt x="106253" y="103115"/>
                </a:lnTo>
                <a:lnTo>
                  <a:pt x="104155" y="104214"/>
                </a:lnTo>
                <a:lnTo>
                  <a:pt x="101682" y="104947"/>
                </a:lnTo>
                <a:lnTo>
                  <a:pt x="100033" y="106510"/>
                </a:lnTo>
                <a:lnTo>
                  <a:pt x="98933" y="108628"/>
                </a:lnTo>
                <a:lnTo>
                  <a:pt x="96863" y="115650"/>
                </a:lnTo>
                <a:lnTo>
                  <a:pt x="91637" y="115957"/>
                </a:lnTo>
                <a:lnTo>
                  <a:pt x="87179" y="116083"/>
                </a:lnTo>
                <a:lnTo>
                  <a:pt x="81960" y="116085"/>
                </a:lnTo>
                <a:lnTo>
                  <a:pt x="80436" y="115011"/>
                </a:lnTo>
                <a:lnTo>
                  <a:pt x="79420" y="113220"/>
                </a:lnTo>
                <a:lnTo>
                  <a:pt x="78742" y="110951"/>
                </a:lnTo>
                <a:lnTo>
                  <a:pt x="77216" y="109438"/>
                </a:lnTo>
                <a:lnTo>
                  <a:pt x="75123" y="108430"/>
                </a:lnTo>
                <a:lnTo>
                  <a:pt x="72653" y="107757"/>
                </a:lnTo>
                <a:lnTo>
                  <a:pt x="71006" y="106234"/>
                </a:lnTo>
                <a:lnTo>
                  <a:pt x="69908" y="104144"/>
                </a:lnTo>
                <a:lnTo>
                  <a:pt x="69177" y="101675"/>
                </a:lnTo>
                <a:lnTo>
                  <a:pt x="67614" y="100030"/>
                </a:lnTo>
                <a:lnTo>
                  <a:pt x="65497" y="98933"/>
                </a:lnTo>
                <a:lnTo>
                  <a:pt x="63011" y="98202"/>
                </a:lnTo>
                <a:lnTo>
                  <a:pt x="60279" y="96639"/>
                </a:lnTo>
                <a:lnTo>
                  <a:pt x="57383" y="94523"/>
                </a:lnTo>
                <a:lnTo>
                  <a:pt x="50147" y="88538"/>
                </a:lnTo>
                <a:lnTo>
                  <a:pt x="46291" y="87720"/>
                </a:lnTo>
                <a:lnTo>
                  <a:pt x="40192" y="87194"/>
                </a:lnTo>
                <a:lnTo>
                  <a:pt x="36493" y="87122"/>
                </a:lnTo>
                <a:lnTo>
                  <a:pt x="25359" y="87076"/>
                </a:lnTo>
                <a:lnTo>
                  <a:pt x="22279" y="88147"/>
                </a:lnTo>
                <a:lnTo>
                  <a:pt x="19151" y="89936"/>
                </a:lnTo>
                <a:lnTo>
                  <a:pt x="15991" y="92204"/>
                </a:lnTo>
                <a:lnTo>
                  <a:pt x="13883" y="94790"/>
                </a:lnTo>
                <a:lnTo>
                  <a:pt x="12479" y="97590"/>
                </a:lnTo>
                <a:lnTo>
                  <a:pt x="11543" y="100531"/>
                </a:lnTo>
                <a:lnTo>
                  <a:pt x="9844" y="103566"/>
                </a:lnTo>
                <a:lnTo>
                  <a:pt x="7636" y="106665"/>
                </a:lnTo>
                <a:lnTo>
                  <a:pt x="5089" y="109805"/>
                </a:lnTo>
                <a:lnTo>
                  <a:pt x="3392" y="112974"/>
                </a:lnTo>
                <a:lnTo>
                  <a:pt x="2260" y="116161"/>
                </a:lnTo>
                <a:lnTo>
                  <a:pt x="1505" y="119361"/>
                </a:lnTo>
                <a:lnTo>
                  <a:pt x="1002" y="122569"/>
                </a:lnTo>
                <a:lnTo>
                  <a:pt x="667" y="125782"/>
                </a:lnTo>
                <a:lnTo>
                  <a:pt x="443" y="129000"/>
                </a:lnTo>
                <a:lnTo>
                  <a:pt x="294" y="132219"/>
                </a:lnTo>
                <a:lnTo>
                  <a:pt x="8" y="144542"/>
                </a:lnTo>
                <a:lnTo>
                  <a:pt x="0" y="150076"/>
                </a:lnTo>
                <a:lnTo>
                  <a:pt x="1073" y="150570"/>
                </a:lnTo>
                <a:lnTo>
                  <a:pt x="2864" y="149824"/>
                </a:lnTo>
                <a:lnTo>
                  <a:pt x="8326" y="146040"/>
                </a:lnTo>
                <a:lnTo>
                  <a:pt x="11939" y="142656"/>
                </a:lnTo>
                <a:lnTo>
                  <a:pt x="14407" y="140249"/>
                </a:lnTo>
                <a:lnTo>
                  <a:pt x="16053" y="136494"/>
                </a:lnTo>
                <a:lnTo>
                  <a:pt x="17150" y="131841"/>
                </a:lnTo>
                <a:lnTo>
                  <a:pt x="17881" y="126590"/>
                </a:lnTo>
                <a:lnTo>
                  <a:pt x="19444" y="120939"/>
                </a:lnTo>
                <a:lnTo>
                  <a:pt x="21560" y="115022"/>
                </a:lnTo>
                <a:lnTo>
                  <a:pt x="27545" y="100350"/>
                </a:lnTo>
                <a:lnTo>
                  <a:pt x="29110" y="98072"/>
                </a:lnTo>
                <a:lnTo>
                  <a:pt x="31230" y="95478"/>
                </a:lnTo>
                <a:lnTo>
                  <a:pt x="38692" y="870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4" name="SMARTInkAnnotation212"/>
          <p:cNvSpPr/>
          <p:nvPr/>
        </p:nvSpPr>
        <p:spPr>
          <a:xfrm>
            <a:off x="5107781" y="691425"/>
            <a:ext cx="48370" cy="48252"/>
          </a:xfrm>
          <a:custGeom>
            <a:avLst/>
            <a:gdLst/>
            <a:ahLst/>
            <a:cxnLst/>
            <a:rect l="0" t="0" r="0" b="0"/>
            <a:pathLst>
              <a:path w="48370" h="48252">
                <a:moveTo>
                  <a:pt x="0" y="9555"/>
                </a:moveTo>
                <a:lnTo>
                  <a:pt x="8330" y="9555"/>
                </a:lnTo>
                <a:lnTo>
                  <a:pt x="9852" y="8481"/>
                </a:lnTo>
                <a:lnTo>
                  <a:pt x="11943" y="6689"/>
                </a:lnTo>
                <a:lnTo>
                  <a:pt x="17885" y="1226"/>
                </a:lnTo>
                <a:lnTo>
                  <a:pt x="19448" y="778"/>
                </a:lnTo>
                <a:lnTo>
                  <a:pt x="21564" y="479"/>
                </a:lnTo>
                <a:lnTo>
                  <a:pt x="27549" y="0"/>
                </a:lnTo>
                <a:lnTo>
                  <a:pt x="29114" y="1035"/>
                </a:lnTo>
                <a:lnTo>
                  <a:pt x="31234" y="2800"/>
                </a:lnTo>
                <a:lnTo>
                  <a:pt x="37221" y="8221"/>
                </a:lnTo>
                <a:lnTo>
                  <a:pt x="38788" y="8666"/>
                </a:lnTo>
                <a:lnTo>
                  <a:pt x="40907" y="8962"/>
                </a:lnTo>
                <a:lnTo>
                  <a:pt x="43395" y="9160"/>
                </a:lnTo>
                <a:lnTo>
                  <a:pt x="45053" y="10367"/>
                </a:lnTo>
                <a:lnTo>
                  <a:pt x="46158" y="12246"/>
                </a:lnTo>
                <a:lnTo>
                  <a:pt x="46895" y="14574"/>
                </a:lnTo>
                <a:lnTo>
                  <a:pt x="47387" y="18275"/>
                </a:lnTo>
                <a:lnTo>
                  <a:pt x="47715" y="22893"/>
                </a:lnTo>
                <a:lnTo>
                  <a:pt x="48240" y="35479"/>
                </a:lnTo>
                <a:lnTo>
                  <a:pt x="48369" y="482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5" name="SMARTInkAnnotation213"/>
          <p:cNvSpPr/>
          <p:nvPr/>
        </p:nvSpPr>
        <p:spPr>
          <a:xfrm>
            <a:off x="5117455" y="1020217"/>
            <a:ext cx="29023" cy="19348"/>
          </a:xfrm>
          <a:custGeom>
            <a:avLst/>
            <a:gdLst/>
            <a:ahLst/>
            <a:cxnLst/>
            <a:rect l="0" t="0" r="0" b="0"/>
            <a:pathLst>
              <a:path w="29023" h="19348">
                <a:moveTo>
                  <a:pt x="29022" y="0"/>
                </a:moveTo>
                <a:lnTo>
                  <a:pt x="29022" y="8329"/>
                </a:lnTo>
                <a:lnTo>
                  <a:pt x="27947" y="8777"/>
                </a:lnTo>
                <a:lnTo>
                  <a:pt x="26155" y="9076"/>
                </a:lnTo>
                <a:lnTo>
                  <a:pt x="20692" y="9556"/>
                </a:lnTo>
                <a:lnTo>
                  <a:pt x="19169" y="10670"/>
                </a:lnTo>
                <a:lnTo>
                  <a:pt x="17078" y="12487"/>
                </a:lnTo>
                <a:lnTo>
                  <a:pt x="11137" y="17992"/>
                </a:lnTo>
                <a:lnTo>
                  <a:pt x="9574" y="18444"/>
                </a:lnTo>
                <a:lnTo>
                  <a:pt x="7457" y="18745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6" name="SMARTInkAnnotation214"/>
          <p:cNvSpPr/>
          <p:nvPr/>
        </p:nvSpPr>
        <p:spPr>
          <a:xfrm>
            <a:off x="4604742" y="720329"/>
            <a:ext cx="67718" cy="222494"/>
          </a:xfrm>
          <a:custGeom>
            <a:avLst/>
            <a:gdLst/>
            <a:ahLst/>
            <a:cxnLst/>
            <a:rect l="0" t="0" r="0" b="0"/>
            <a:pathLst>
              <a:path w="67718" h="222494">
                <a:moveTo>
                  <a:pt x="38696" y="9673"/>
                </a:moveTo>
                <a:lnTo>
                  <a:pt x="63141" y="9673"/>
                </a:lnTo>
                <a:lnTo>
                  <a:pt x="64666" y="8598"/>
                </a:lnTo>
                <a:lnTo>
                  <a:pt x="65683" y="6807"/>
                </a:lnTo>
                <a:lnTo>
                  <a:pt x="67717" y="0"/>
                </a:lnTo>
                <a:lnTo>
                  <a:pt x="62581" y="0"/>
                </a:lnTo>
                <a:lnTo>
                  <a:pt x="61069" y="1074"/>
                </a:lnTo>
                <a:lnTo>
                  <a:pt x="60060" y="2866"/>
                </a:lnTo>
                <a:lnTo>
                  <a:pt x="59388" y="5135"/>
                </a:lnTo>
                <a:lnTo>
                  <a:pt x="57865" y="6648"/>
                </a:lnTo>
                <a:lnTo>
                  <a:pt x="55774" y="7656"/>
                </a:lnTo>
                <a:lnTo>
                  <a:pt x="53306" y="8328"/>
                </a:lnTo>
                <a:lnTo>
                  <a:pt x="50585" y="8777"/>
                </a:lnTo>
                <a:lnTo>
                  <a:pt x="47697" y="9075"/>
                </a:lnTo>
                <a:lnTo>
                  <a:pt x="44696" y="9275"/>
                </a:lnTo>
                <a:lnTo>
                  <a:pt x="41621" y="10482"/>
                </a:lnTo>
                <a:lnTo>
                  <a:pt x="38496" y="12362"/>
                </a:lnTo>
                <a:lnTo>
                  <a:pt x="35338" y="14690"/>
                </a:lnTo>
                <a:lnTo>
                  <a:pt x="32158" y="16243"/>
                </a:lnTo>
                <a:lnTo>
                  <a:pt x="28962" y="17277"/>
                </a:lnTo>
                <a:lnTo>
                  <a:pt x="25758" y="17967"/>
                </a:lnTo>
                <a:lnTo>
                  <a:pt x="22546" y="18427"/>
                </a:lnTo>
                <a:lnTo>
                  <a:pt x="19330" y="18734"/>
                </a:lnTo>
                <a:lnTo>
                  <a:pt x="11582" y="19226"/>
                </a:lnTo>
                <a:lnTo>
                  <a:pt x="7656" y="19293"/>
                </a:lnTo>
                <a:lnTo>
                  <a:pt x="4" y="19347"/>
                </a:lnTo>
                <a:lnTo>
                  <a:pt x="0" y="60055"/>
                </a:lnTo>
                <a:lnTo>
                  <a:pt x="1075" y="64758"/>
                </a:lnTo>
                <a:lnTo>
                  <a:pt x="2866" y="70044"/>
                </a:lnTo>
                <a:lnTo>
                  <a:pt x="5136" y="75717"/>
                </a:lnTo>
                <a:lnTo>
                  <a:pt x="7723" y="81649"/>
                </a:lnTo>
                <a:lnTo>
                  <a:pt x="13464" y="93973"/>
                </a:lnTo>
                <a:lnTo>
                  <a:pt x="15426" y="100269"/>
                </a:lnTo>
                <a:lnTo>
                  <a:pt x="16733" y="106615"/>
                </a:lnTo>
                <a:lnTo>
                  <a:pt x="17605" y="112997"/>
                </a:lnTo>
                <a:lnTo>
                  <a:pt x="18186" y="118326"/>
                </a:lnTo>
                <a:lnTo>
                  <a:pt x="18573" y="122953"/>
                </a:lnTo>
                <a:lnTo>
                  <a:pt x="18832" y="127113"/>
                </a:lnTo>
                <a:lnTo>
                  <a:pt x="20078" y="132036"/>
                </a:lnTo>
                <a:lnTo>
                  <a:pt x="21985" y="137468"/>
                </a:lnTo>
                <a:lnTo>
                  <a:pt x="24330" y="143238"/>
                </a:lnTo>
                <a:lnTo>
                  <a:pt x="25894" y="148161"/>
                </a:lnTo>
                <a:lnTo>
                  <a:pt x="26937" y="152517"/>
                </a:lnTo>
                <a:lnTo>
                  <a:pt x="27631" y="156496"/>
                </a:lnTo>
                <a:lnTo>
                  <a:pt x="29170" y="160224"/>
                </a:lnTo>
                <a:lnTo>
                  <a:pt x="31270" y="163784"/>
                </a:lnTo>
                <a:lnTo>
                  <a:pt x="33745" y="167232"/>
                </a:lnTo>
                <a:lnTo>
                  <a:pt x="35395" y="170605"/>
                </a:lnTo>
                <a:lnTo>
                  <a:pt x="37229" y="177220"/>
                </a:lnTo>
                <a:lnTo>
                  <a:pt x="38044" y="183743"/>
                </a:lnTo>
                <a:lnTo>
                  <a:pt x="38406" y="190225"/>
                </a:lnTo>
                <a:lnTo>
                  <a:pt x="38567" y="196689"/>
                </a:lnTo>
                <a:lnTo>
                  <a:pt x="39685" y="199917"/>
                </a:lnTo>
                <a:lnTo>
                  <a:pt x="41505" y="203144"/>
                </a:lnTo>
                <a:lnTo>
                  <a:pt x="43793" y="206371"/>
                </a:lnTo>
                <a:lnTo>
                  <a:pt x="45318" y="209596"/>
                </a:lnTo>
                <a:lnTo>
                  <a:pt x="47013" y="216047"/>
                </a:lnTo>
                <a:lnTo>
                  <a:pt x="48368" y="222493"/>
                </a:lnTo>
                <a:lnTo>
                  <a:pt x="40040" y="214168"/>
                </a:lnTo>
                <a:lnTo>
                  <a:pt x="39293" y="210554"/>
                </a:lnTo>
                <a:lnTo>
                  <a:pt x="38696" y="2031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7" name="SMARTInkAnnotation215"/>
          <p:cNvSpPr/>
          <p:nvPr/>
        </p:nvSpPr>
        <p:spPr>
          <a:xfrm>
            <a:off x="4614416" y="836414"/>
            <a:ext cx="58044" cy="19349"/>
          </a:xfrm>
          <a:custGeom>
            <a:avLst/>
            <a:gdLst/>
            <a:ahLst/>
            <a:cxnLst/>
            <a:rect l="0" t="0" r="0" b="0"/>
            <a:pathLst>
              <a:path w="58044" h="19349">
                <a:moveTo>
                  <a:pt x="0" y="19348"/>
                </a:moveTo>
                <a:lnTo>
                  <a:pt x="27558" y="19348"/>
                </a:lnTo>
                <a:lnTo>
                  <a:pt x="29121" y="18273"/>
                </a:lnTo>
                <a:lnTo>
                  <a:pt x="31237" y="16481"/>
                </a:lnTo>
                <a:lnTo>
                  <a:pt x="33724" y="14212"/>
                </a:lnTo>
                <a:lnTo>
                  <a:pt x="36456" y="12699"/>
                </a:lnTo>
                <a:lnTo>
                  <a:pt x="39352" y="11691"/>
                </a:lnTo>
                <a:lnTo>
                  <a:pt x="46588" y="10072"/>
                </a:lnTo>
                <a:lnTo>
                  <a:pt x="48256" y="8865"/>
                </a:lnTo>
                <a:lnTo>
                  <a:pt x="50444" y="6985"/>
                </a:lnTo>
                <a:lnTo>
                  <a:pt x="5804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8" name="SMARTInkAnnotation216"/>
          <p:cNvSpPr/>
          <p:nvPr/>
        </p:nvSpPr>
        <p:spPr>
          <a:xfrm>
            <a:off x="8038951" y="2606725"/>
            <a:ext cx="299890" cy="183674"/>
          </a:xfrm>
          <a:custGeom>
            <a:avLst/>
            <a:gdLst/>
            <a:ahLst/>
            <a:cxnLst/>
            <a:rect l="0" t="0" r="0" b="0"/>
            <a:pathLst>
              <a:path w="299890" h="183674">
                <a:moveTo>
                  <a:pt x="299889" y="135433"/>
                </a:moveTo>
                <a:lnTo>
                  <a:pt x="262694" y="135433"/>
                </a:lnTo>
                <a:lnTo>
                  <a:pt x="262193" y="134358"/>
                </a:lnTo>
                <a:lnTo>
                  <a:pt x="261490" y="128785"/>
                </a:lnTo>
                <a:lnTo>
                  <a:pt x="261211" y="123070"/>
                </a:lnTo>
                <a:lnTo>
                  <a:pt x="261197" y="117465"/>
                </a:lnTo>
                <a:lnTo>
                  <a:pt x="262270" y="117005"/>
                </a:lnTo>
                <a:lnTo>
                  <a:pt x="271046" y="116166"/>
                </a:lnTo>
                <a:lnTo>
                  <a:pt x="279078" y="116096"/>
                </a:lnTo>
                <a:lnTo>
                  <a:pt x="285243" y="121224"/>
                </a:lnTo>
                <a:lnTo>
                  <a:pt x="290086" y="125642"/>
                </a:lnTo>
                <a:lnTo>
                  <a:pt x="290176" y="130860"/>
                </a:lnTo>
                <a:lnTo>
                  <a:pt x="290204" y="139213"/>
                </a:lnTo>
                <a:lnTo>
                  <a:pt x="289133" y="142253"/>
                </a:lnTo>
                <a:lnTo>
                  <a:pt x="287344" y="145354"/>
                </a:lnTo>
                <a:lnTo>
                  <a:pt x="285077" y="148496"/>
                </a:lnTo>
                <a:lnTo>
                  <a:pt x="282490" y="151666"/>
                </a:lnTo>
                <a:lnTo>
                  <a:pt x="279690" y="154854"/>
                </a:lnTo>
                <a:lnTo>
                  <a:pt x="276749" y="158054"/>
                </a:lnTo>
                <a:lnTo>
                  <a:pt x="273714" y="160188"/>
                </a:lnTo>
                <a:lnTo>
                  <a:pt x="267475" y="162558"/>
                </a:lnTo>
                <a:lnTo>
                  <a:pt x="261119" y="166478"/>
                </a:lnTo>
                <a:lnTo>
                  <a:pt x="257919" y="169028"/>
                </a:lnTo>
                <a:lnTo>
                  <a:pt x="254711" y="170728"/>
                </a:lnTo>
                <a:lnTo>
                  <a:pt x="248280" y="172617"/>
                </a:lnTo>
                <a:lnTo>
                  <a:pt x="241840" y="176323"/>
                </a:lnTo>
                <a:lnTo>
                  <a:pt x="238617" y="178816"/>
                </a:lnTo>
                <a:lnTo>
                  <a:pt x="232170" y="181586"/>
                </a:lnTo>
                <a:lnTo>
                  <a:pt x="225722" y="182818"/>
                </a:lnTo>
                <a:lnTo>
                  <a:pt x="219274" y="183365"/>
                </a:lnTo>
                <a:lnTo>
                  <a:pt x="212824" y="183608"/>
                </a:lnTo>
                <a:lnTo>
                  <a:pt x="209600" y="183673"/>
                </a:lnTo>
                <a:lnTo>
                  <a:pt x="206375" y="182641"/>
                </a:lnTo>
                <a:lnTo>
                  <a:pt x="197776" y="177129"/>
                </a:lnTo>
                <a:lnTo>
                  <a:pt x="191460" y="171855"/>
                </a:lnTo>
                <a:lnTo>
                  <a:pt x="185316" y="165916"/>
                </a:lnTo>
                <a:lnTo>
                  <a:pt x="184811" y="164354"/>
                </a:lnTo>
                <a:lnTo>
                  <a:pt x="184251" y="159752"/>
                </a:lnTo>
                <a:lnTo>
                  <a:pt x="183891" y="154688"/>
                </a:lnTo>
                <a:lnTo>
                  <a:pt x="183807" y="145544"/>
                </a:lnTo>
                <a:lnTo>
                  <a:pt x="178668" y="145237"/>
                </a:lnTo>
                <a:lnTo>
                  <a:pt x="177156" y="144118"/>
                </a:lnTo>
                <a:lnTo>
                  <a:pt x="176147" y="142298"/>
                </a:lnTo>
                <a:lnTo>
                  <a:pt x="175474" y="140010"/>
                </a:lnTo>
                <a:lnTo>
                  <a:pt x="173951" y="138484"/>
                </a:lnTo>
                <a:lnTo>
                  <a:pt x="171860" y="137467"/>
                </a:lnTo>
                <a:lnTo>
                  <a:pt x="166672" y="136337"/>
                </a:lnTo>
                <a:lnTo>
                  <a:pt x="160783" y="135835"/>
                </a:lnTo>
                <a:lnTo>
                  <a:pt x="157707" y="134626"/>
                </a:lnTo>
                <a:lnTo>
                  <a:pt x="151423" y="130417"/>
                </a:lnTo>
                <a:lnTo>
                  <a:pt x="145049" y="127829"/>
                </a:lnTo>
                <a:lnTo>
                  <a:pt x="137333" y="126168"/>
                </a:lnTo>
                <a:lnTo>
                  <a:pt x="128027" y="125813"/>
                </a:lnTo>
                <a:lnTo>
                  <a:pt x="126208" y="125770"/>
                </a:lnTo>
                <a:lnTo>
                  <a:pt x="140182" y="125760"/>
                </a:lnTo>
                <a:lnTo>
                  <a:pt x="141824" y="124685"/>
                </a:lnTo>
                <a:lnTo>
                  <a:pt x="142919" y="122893"/>
                </a:lnTo>
                <a:lnTo>
                  <a:pt x="143648" y="120624"/>
                </a:lnTo>
                <a:lnTo>
                  <a:pt x="145210" y="119111"/>
                </a:lnTo>
                <a:lnTo>
                  <a:pt x="147325" y="118103"/>
                </a:lnTo>
                <a:lnTo>
                  <a:pt x="153309" y="116484"/>
                </a:lnTo>
                <a:lnTo>
                  <a:pt x="156993" y="119129"/>
                </a:lnTo>
                <a:lnTo>
                  <a:pt x="162981" y="124450"/>
                </a:lnTo>
                <a:lnTo>
                  <a:pt x="169154" y="130507"/>
                </a:lnTo>
                <a:lnTo>
                  <a:pt x="169737" y="132149"/>
                </a:lnTo>
                <a:lnTo>
                  <a:pt x="169052" y="133244"/>
                </a:lnTo>
                <a:lnTo>
                  <a:pt x="167519" y="133974"/>
                </a:lnTo>
                <a:lnTo>
                  <a:pt x="166499" y="135535"/>
                </a:lnTo>
                <a:lnTo>
                  <a:pt x="165364" y="140136"/>
                </a:lnTo>
                <a:lnTo>
                  <a:pt x="164859" y="145764"/>
                </a:lnTo>
                <a:lnTo>
                  <a:pt x="164724" y="148770"/>
                </a:lnTo>
                <a:lnTo>
                  <a:pt x="163559" y="150774"/>
                </a:lnTo>
                <a:lnTo>
                  <a:pt x="161708" y="152109"/>
                </a:lnTo>
                <a:lnTo>
                  <a:pt x="159400" y="153000"/>
                </a:lnTo>
                <a:lnTo>
                  <a:pt x="153968" y="156856"/>
                </a:lnTo>
                <a:lnTo>
                  <a:pt x="147971" y="162152"/>
                </a:lnTo>
                <a:lnTo>
                  <a:pt x="141722" y="168089"/>
                </a:lnTo>
                <a:lnTo>
                  <a:pt x="138551" y="170102"/>
                </a:lnTo>
                <a:lnTo>
                  <a:pt x="132162" y="172339"/>
                </a:lnTo>
                <a:lnTo>
                  <a:pt x="125739" y="176200"/>
                </a:lnTo>
                <a:lnTo>
                  <a:pt x="122521" y="178734"/>
                </a:lnTo>
                <a:lnTo>
                  <a:pt x="119301" y="179348"/>
                </a:lnTo>
                <a:lnTo>
                  <a:pt x="116080" y="178683"/>
                </a:lnTo>
                <a:lnTo>
                  <a:pt x="112858" y="177165"/>
                </a:lnTo>
                <a:lnTo>
                  <a:pt x="109635" y="177228"/>
                </a:lnTo>
                <a:lnTo>
                  <a:pt x="106410" y="178344"/>
                </a:lnTo>
                <a:lnTo>
                  <a:pt x="103186" y="180164"/>
                </a:lnTo>
                <a:lnTo>
                  <a:pt x="99962" y="180302"/>
                </a:lnTo>
                <a:lnTo>
                  <a:pt x="96738" y="179319"/>
                </a:lnTo>
                <a:lnTo>
                  <a:pt x="93513" y="177589"/>
                </a:lnTo>
                <a:lnTo>
                  <a:pt x="87065" y="175666"/>
                </a:lnTo>
                <a:lnTo>
                  <a:pt x="83840" y="175154"/>
                </a:lnTo>
                <a:lnTo>
                  <a:pt x="77391" y="171718"/>
                </a:lnTo>
                <a:lnTo>
                  <a:pt x="70942" y="166608"/>
                </a:lnTo>
                <a:lnTo>
                  <a:pt x="67717" y="163740"/>
                </a:lnTo>
                <a:lnTo>
                  <a:pt x="64492" y="160754"/>
                </a:lnTo>
                <a:lnTo>
                  <a:pt x="61268" y="158763"/>
                </a:lnTo>
                <a:lnTo>
                  <a:pt x="54819" y="156551"/>
                </a:lnTo>
                <a:lnTo>
                  <a:pt x="48369" y="152701"/>
                </a:lnTo>
                <a:lnTo>
                  <a:pt x="45145" y="150170"/>
                </a:lnTo>
                <a:lnTo>
                  <a:pt x="42995" y="146333"/>
                </a:lnTo>
                <a:lnTo>
                  <a:pt x="41561" y="141624"/>
                </a:lnTo>
                <a:lnTo>
                  <a:pt x="40606" y="136336"/>
                </a:lnTo>
                <a:lnTo>
                  <a:pt x="38895" y="131736"/>
                </a:lnTo>
                <a:lnTo>
                  <a:pt x="36679" y="127594"/>
                </a:lnTo>
                <a:lnTo>
                  <a:pt x="34126" y="123758"/>
                </a:lnTo>
                <a:lnTo>
                  <a:pt x="32425" y="120126"/>
                </a:lnTo>
                <a:lnTo>
                  <a:pt x="31291" y="116629"/>
                </a:lnTo>
                <a:lnTo>
                  <a:pt x="30535" y="113223"/>
                </a:lnTo>
                <a:lnTo>
                  <a:pt x="30030" y="109878"/>
                </a:lnTo>
                <a:lnTo>
                  <a:pt x="29694" y="106573"/>
                </a:lnTo>
                <a:lnTo>
                  <a:pt x="29470" y="103294"/>
                </a:lnTo>
                <a:lnTo>
                  <a:pt x="28246" y="100034"/>
                </a:lnTo>
                <a:lnTo>
                  <a:pt x="26354" y="96786"/>
                </a:lnTo>
                <a:lnTo>
                  <a:pt x="24019" y="93545"/>
                </a:lnTo>
                <a:lnTo>
                  <a:pt x="22462" y="90310"/>
                </a:lnTo>
                <a:lnTo>
                  <a:pt x="21424" y="87078"/>
                </a:lnTo>
                <a:lnTo>
                  <a:pt x="20731" y="83849"/>
                </a:lnTo>
                <a:lnTo>
                  <a:pt x="20271" y="80621"/>
                </a:lnTo>
                <a:lnTo>
                  <a:pt x="19963" y="77394"/>
                </a:lnTo>
                <a:lnTo>
                  <a:pt x="19758" y="74169"/>
                </a:lnTo>
                <a:lnTo>
                  <a:pt x="19530" y="67718"/>
                </a:lnTo>
                <a:lnTo>
                  <a:pt x="19470" y="64493"/>
                </a:lnTo>
                <a:lnTo>
                  <a:pt x="18354" y="61268"/>
                </a:lnTo>
                <a:lnTo>
                  <a:pt x="16535" y="58043"/>
                </a:lnTo>
                <a:lnTo>
                  <a:pt x="14248" y="54818"/>
                </a:lnTo>
                <a:lnTo>
                  <a:pt x="12723" y="51593"/>
                </a:lnTo>
                <a:lnTo>
                  <a:pt x="11707" y="48369"/>
                </a:lnTo>
                <a:lnTo>
                  <a:pt x="11029" y="45144"/>
                </a:lnTo>
                <a:lnTo>
                  <a:pt x="10577" y="41920"/>
                </a:lnTo>
                <a:lnTo>
                  <a:pt x="10276" y="38695"/>
                </a:lnTo>
                <a:lnTo>
                  <a:pt x="10076" y="35470"/>
                </a:lnTo>
                <a:lnTo>
                  <a:pt x="9852" y="29021"/>
                </a:lnTo>
                <a:lnTo>
                  <a:pt x="9793" y="25796"/>
                </a:lnTo>
                <a:lnTo>
                  <a:pt x="8679" y="22572"/>
                </a:lnTo>
                <a:lnTo>
                  <a:pt x="6860" y="19347"/>
                </a:lnTo>
                <a:lnTo>
                  <a:pt x="1355" y="11584"/>
                </a:lnTo>
                <a:lnTo>
                  <a:pt x="602" y="7657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59" name="SMARTInkAnnotation217"/>
          <p:cNvSpPr/>
          <p:nvPr/>
        </p:nvSpPr>
        <p:spPr>
          <a:xfrm>
            <a:off x="7922865" y="2751832"/>
            <a:ext cx="57998" cy="77392"/>
          </a:xfrm>
          <a:custGeom>
            <a:avLst/>
            <a:gdLst/>
            <a:ahLst/>
            <a:cxnLst/>
            <a:rect l="0" t="0" r="0" b="0"/>
            <a:pathLst>
              <a:path w="57998" h="77392">
                <a:moveTo>
                  <a:pt x="29022" y="0"/>
                </a:moveTo>
                <a:lnTo>
                  <a:pt x="37351" y="8329"/>
                </a:lnTo>
                <a:lnTo>
                  <a:pt x="38874" y="8778"/>
                </a:lnTo>
                <a:lnTo>
                  <a:pt x="40964" y="9076"/>
                </a:lnTo>
                <a:lnTo>
                  <a:pt x="43432" y="9276"/>
                </a:lnTo>
                <a:lnTo>
                  <a:pt x="46153" y="10483"/>
                </a:lnTo>
                <a:lnTo>
                  <a:pt x="49041" y="12363"/>
                </a:lnTo>
                <a:lnTo>
                  <a:pt x="52041" y="14691"/>
                </a:lnTo>
                <a:lnTo>
                  <a:pt x="54042" y="17318"/>
                </a:lnTo>
                <a:lnTo>
                  <a:pt x="55376" y="20145"/>
                </a:lnTo>
                <a:lnTo>
                  <a:pt x="57516" y="27268"/>
                </a:lnTo>
                <a:lnTo>
                  <a:pt x="57691" y="28927"/>
                </a:lnTo>
                <a:lnTo>
                  <a:pt x="57809" y="31108"/>
                </a:lnTo>
                <a:lnTo>
                  <a:pt x="57997" y="37197"/>
                </a:lnTo>
                <a:lnTo>
                  <a:pt x="56937" y="38771"/>
                </a:lnTo>
                <a:lnTo>
                  <a:pt x="55156" y="40896"/>
                </a:lnTo>
                <a:lnTo>
                  <a:pt x="52894" y="43387"/>
                </a:lnTo>
                <a:lnTo>
                  <a:pt x="51385" y="46123"/>
                </a:lnTo>
                <a:lnTo>
                  <a:pt x="50380" y="49021"/>
                </a:lnTo>
                <a:lnTo>
                  <a:pt x="49710" y="52028"/>
                </a:lnTo>
                <a:lnTo>
                  <a:pt x="48188" y="54033"/>
                </a:lnTo>
                <a:lnTo>
                  <a:pt x="46099" y="55370"/>
                </a:lnTo>
                <a:lnTo>
                  <a:pt x="43631" y="56261"/>
                </a:lnTo>
                <a:lnTo>
                  <a:pt x="40911" y="57930"/>
                </a:lnTo>
                <a:lnTo>
                  <a:pt x="38022" y="60117"/>
                </a:lnTo>
                <a:lnTo>
                  <a:pt x="30799" y="66216"/>
                </a:lnTo>
                <a:lnTo>
                  <a:pt x="29132" y="66716"/>
                </a:lnTo>
                <a:lnTo>
                  <a:pt x="26946" y="67050"/>
                </a:lnTo>
                <a:lnTo>
                  <a:pt x="24413" y="67272"/>
                </a:lnTo>
                <a:lnTo>
                  <a:pt x="21649" y="68495"/>
                </a:lnTo>
                <a:lnTo>
                  <a:pt x="18732" y="70385"/>
                </a:lnTo>
                <a:lnTo>
                  <a:pt x="10204" y="76981"/>
                </a:lnTo>
                <a:lnTo>
                  <a:pt x="8952" y="77117"/>
                </a:lnTo>
                <a:lnTo>
                  <a:pt x="7043" y="77208"/>
                </a:lnTo>
                <a:lnTo>
                  <a:pt x="0" y="7739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0" name="SMARTInkAnnotation218"/>
          <p:cNvSpPr/>
          <p:nvPr/>
        </p:nvSpPr>
        <p:spPr>
          <a:xfrm>
            <a:off x="7700367" y="2664768"/>
            <a:ext cx="172782" cy="193477"/>
          </a:xfrm>
          <a:custGeom>
            <a:avLst/>
            <a:gdLst/>
            <a:ahLst/>
            <a:cxnLst/>
            <a:rect l="0" t="0" r="0" b="0"/>
            <a:pathLst>
              <a:path w="172782" h="193477">
                <a:moveTo>
                  <a:pt x="154781" y="0"/>
                </a:moveTo>
                <a:lnTo>
                  <a:pt x="159917" y="0"/>
                </a:lnTo>
                <a:lnTo>
                  <a:pt x="161430" y="1075"/>
                </a:lnTo>
                <a:lnTo>
                  <a:pt x="162438" y="2866"/>
                </a:lnTo>
                <a:lnTo>
                  <a:pt x="163559" y="7723"/>
                </a:lnTo>
                <a:lnTo>
                  <a:pt x="164057" y="13464"/>
                </a:lnTo>
                <a:lnTo>
                  <a:pt x="164189" y="16500"/>
                </a:lnTo>
                <a:lnTo>
                  <a:pt x="164337" y="22740"/>
                </a:lnTo>
                <a:lnTo>
                  <a:pt x="164420" y="32295"/>
                </a:lnTo>
                <a:lnTo>
                  <a:pt x="165507" y="36578"/>
                </a:lnTo>
                <a:lnTo>
                  <a:pt x="167306" y="41583"/>
                </a:lnTo>
                <a:lnTo>
                  <a:pt x="169581" y="47070"/>
                </a:lnTo>
                <a:lnTo>
                  <a:pt x="171097" y="51802"/>
                </a:lnTo>
                <a:lnTo>
                  <a:pt x="172108" y="56032"/>
                </a:lnTo>
                <a:lnTo>
                  <a:pt x="172781" y="59927"/>
                </a:lnTo>
                <a:lnTo>
                  <a:pt x="172156" y="64673"/>
                </a:lnTo>
                <a:lnTo>
                  <a:pt x="170663" y="69987"/>
                </a:lnTo>
                <a:lnTo>
                  <a:pt x="168595" y="75679"/>
                </a:lnTo>
                <a:lnTo>
                  <a:pt x="167215" y="81624"/>
                </a:lnTo>
                <a:lnTo>
                  <a:pt x="166295" y="87737"/>
                </a:lnTo>
                <a:lnTo>
                  <a:pt x="165682" y="93962"/>
                </a:lnTo>
                <a:lnTo>
                  <a:pt x="165273" y="99187"/>
                </a:lnTo>
                <a:lnTo>
                  <a:pt x="165001" y="103745"/>
                </a:lnTo>
                <a:lnTo>
                  <a:pt x="164819" y="107858"/>
                </a:lnTo>
                <a:lnTo>
                  <a:pt x="163623" y="111676"/>
                </a:lnTo>
                <a:lnTo>
                  <a:pt x="161751" y="115295"/>
                </a:lnTo>
                <a:lnTo>
                  <a:pt x="159428" y="118783"/>
                </a:lnTo>
                <a:lnTo>
                  <a:pt x="157879" y="122184"/>
                </a:lnTo>
                <a:lnTo>
                  <a:pt x="156846" y="125525"/>
                </a:lnTo>
                <a:lnTo>
                  <a:pt x="156158" y="128828"/>
                </a:lnTo>
                <a:lnTo>
                  <a:pt x="154624" y="132104"/>
                </a:lnTo>
                <a:lnTo>
                  <a:pt x="152527" y="135364"/>
                </a:lnTo>
                <a:lnTo>
                  <a:pt x="150054" y="138611"/>
                </a:lnTo>
                <a:lnTo>
                  <a:pt x="147331" y="141852"/>
                </a:lnTo>
                <a:lnTo>
                  <a:pt x="144439" y="145087"/>
                </a:lnTo>
                <a:lnTo>
                  <a:pt x="141437" y="148318"/>
                </a:lnTo>
                <a:lnTo>
                  <a:pt x="139437" y="151547"/>
                </a:lnTo>
                <a:lnTo>
                  <a:pt x="138102" y="154775"/>
                </a:lnTo>
                <a:lnTo>
                  <a:pt x="137213" y="158001"/>
                </a:lnTo>
                <a:lnTo>
                  <a:pt x="135545" y="160152"/>
                </a:lnTo>
                <a:lnTo>
                  <a:pt x="133358" y="161587"/>
                </a:lnTo>
                <a:lnTo>
                  <a:pt x="128062" y="163180"/>
                </a:lnTo>
                <a:lnTo>
                  <a:pt x="125144" y="163605"/>
                </a:lnTo>
                <a:lnTo>
                  <a:pt x="122125" y="163888"/>
                </a:lnTo>
                <a:lnTo>
                  <a:pt x="119037" y="164077"/>
                </a:lnTo>
                <a:lnTo>
                  <a:pt x="108287" y="164405"/>
                </a:lnTo>
                <a:lnTo>
                  <a:pt x="101833" y="164440"/>
                </a:lnTo>
                <a:lnTo>
                  <a:pt x="99059" y="163370"/>
                </a:lnTo>
                <a:lnTo>
                  <a:pt x="96136" y="161582"/>
                </a:lnTo>
                <a:lnTo>
                  <a:pt x="93112" y="159315"/>
                </a:lnTo>
                <a:lnTo>
                  <a:pt x="90022" y="157803"/>
                </a:lnTo>
                <a:lnTo>
                  <a:pt x="86886" y="156796"/>
                </a:lnTo>
                <a:lnTo>
                  <a:pt x="83721" y="156124"/>
                </a:lnTo>
                <a:lnTo>
                  <a:pt x="81611" y="154602"/>
                </a:lnTo>
                <a:lnTo>
                  <a:pt x="80205" y="152512"/>
                </a:lnTo>
                <a:lnTo>
                  <a:pt x="79267" y="150043"/>
                </a:lnTo>
                <a:lnTo>
                  <a:pt x="77566" y="148398"/>
                </a:lnTo>
                <a:lnTo>
                  <a:pt x="75358" y="147301"/>
                </a:lnTo>
                <a:lnTo>
                  <a:pt x="70038" y="146082"/>
                </a:lnTo>
                <a:lnTo>
                  <a:pt x="67115" y="145757"/>
                </a:lnTo>
                <a:lnTo>
                  <a:pt x="64091" y="145540"/>
                </a:lnTo>
                <a:lnTo>
                  <a:pt x="62075" y="144321"/>
                </a:lnTo>
                <a:lnTo>
                  <a:pt x="60731" y="142433"/>
                </a:lnTo>
                <a:lnTo>
                  <a:pt x="59835" y="140100"/>
                </a:lnTo>
                <a:lnTo>
                  <a:pt x="58163" y="138544"/>
                </a:lnTo>
                <a:lnTo>
                  <a:pt x="55973" y="137507"/>
                </a:lnTo>
                <a:lnTo>
                  <a:pt x="49872" y="135843"/>
                </a:lnTo>
                <a:lnTo>
                  <a:pt x="49371" y="134631"/>
                </a:lnTo>
                <a:lnTo>
                  <a:pt x="48814" y="130419"/>
                </a:lnTo>
                <a:lnTo>
                  <a:pt x="47591" y="128866"/>
                </a:lnTo>
                <a:lnTo>
                  <a:pt x="45701" y="127830"/>
                </a:lnTo>
                <a:lnTo>
                  <a:pt x="39106" y="125881"/>
                </a:lnTo>
                <a:lnTo>
                  <a:pt x="36011" y="125813"/>
                </a:lnTo>
                <a:lnTo>
                  <a:pt x="33681" y="125795"/>
                </a:lnTo>
                <a:lnTo>
                  <a:pt x="32128" y="126858"/>
                </a:lnTo>
                <a:lnTo>
                  <a:pt x="31093" y="128642"/>
                </a:lnTo>
                <a:lnTo>
                  <a:pt x="29943" y="133489"/>
                </a:lnTo>
                <a:lnTo>
                  <a:pt x="29431" y="139227"/>
                </a:lnTo>
                <a:lnTo>
                  <a:pt x="28219" y="142262"/>
                </a:lnTo>
                <a:lnTo>
                  <a:pt x="26337" y="145360"/>
                </a:lnTo>
                <a:lnTo>
                  <a:pt x="24007" y="148500"/>
                </a:lnTo>
                <a:lnTo>
                  <a:pt x="22454" y="151669"/>
                </a:lnTo>
                <a:lnTo>
                  <a:pt x="21419" y="154856"/>
                </a:lnTo>
                <a:lnTo>
                  <a:pt x="20728" y="158055"/>
                </a:lnTo>
                <a:lnTo>
                  <a:pt x="19193" y="161263"/>
                </a:lnTo>
                <a:lnTo>
                  <a:pt x="17095" y="164477"/>
                </a:lnTo>
                <a:lnTo>
                  <a:pt x="11140" y="172222"/>
                </a:lnTo>
                <a:lnTo>
                  <a:pt x="10325" y="176148"/>
                </a:lnTo>
                <a:lnTo>
                  <a:pt x="10108" y="178699"/>
                </a:lnTo>
                <a:lnTo>
                  <a:pt x="8889" y="181475"/>
                </a:lnTo>
                <a:lnTo>
                  <a:pt x="4667" y="187426"/>
                </a:lnTo>
                <a:lnTo>
                  <a:pt x="16" y="193455"/>
                </a:lnTo>
                <a:lnTo>
                  <a:pt x="0" y="1934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1" name="SMARTInkAnnotation219"/>
          <p:cNvSpPr/>
          <p:nvPr/>
        </p:nvSpPr>
        <p:spPr>
          <a:xfrm>
            <a:off x="7661672" y="2722811"/>
            <a:ext cx="67718" cy="38696"/>
          </a:xfrm>
          <a:custGeom>
            <a:avLst/>
            <a:gdLst/>
            <a:ahLst/>
            <a:cxnLst/>
            <a:rect l="0" t="0" r="0" b="0"/>
            <a:pathLst>
              <a:path w="67718" h="38696">
                <a:moveTo>
                  <a:pt x="67717" y="0"/>
                </a:moveTo>
                <a:lnTo>
                  <a:pt x="59387" y="0"/>
                </a:lnTo>
                <a:lnTo>
                  <a:pt x="57865" y="1074"/>
                </a:lnTo>
                <a:lnTo>
                  <a:pt x="55774" y="2866"/>
                </a:lnTo>
                <a:lnTo>
                  <a:pt x="49832" y="8329"/>
                </a:lnTo>
                <a:lnTo>
                  <a:pt x="48269" y="8777"/>
                </a:lnTo>
                <a:lnTo>
                  <a:pt x="46153" y="9076"/>
                </a:lnTo>
                <a:lnTo>
                  <a:pt x="43667" y="9275"/>
                </a:lnTo>
                <a:lnTo>
                  <a:pt x="40935" y="10483"/>
                </a:lnTo>
                <a:lnTo>
                  <a:pt x="38039" y="12363"/>
                </a:lnTo>
                <a:lnTo>
                  <a:pt x="35033" y="14691"/>
                </a:lnTo>
                <a:lnTo>
                  <a:pt x="31954" y="17318"/>
                </a:lnTo>
                <a:lnTo>
                  <a:pt x="28827" y="20144"/>
                </a:lnTo>
                <a:lnTo>
                  <a:pt x="22486" y="26151"/>
                </a:lnTo>
                <a:lnTo>
                  <a:pt x="11573" y="36831"/>
                </a:lnTo>
                <a:lnTo>
                  <a:pt x="9865" y="37452"/>
                </a:lnTo>
                <a:lnTo>
                  <a:pt x="7651" y="37866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2" name="SMARTInkAnnotation220"/>
          <p:cNvSpPr/>
          <p:nvPr/>
        </p:nvSpPr>
        <p:spPr>
          <a:xfrm>
            <a:off x="7487543" y="2636144"/>
            <a:ext cx="19349" cy="154345"/>
          </a:xfrm>
          <a:custGeom>
            <a:avLst/>
            <a:gdLst/>
            <a:ahLst/>
            <a:cxnLst/>
            <a:rect l="0" t="0" r="0" b="0"/>
            <a:pathLst>
              <a:path w="19349" h="154345">
                <a:moveTo>
                  <a:pt x="0" y="9276"/>
                </a:moveTo>
                <a:lnTo>
                  <a:pt x="0" y="0"/>
                </a:lnTo>
                <a:lnTo>
                  <a:pt x="0" y="7966"/>
                </a:lnTo>
                <a:lnTo>
                  <a:pt x="1074" y="8403"/>
                </a:lnTo>
                <a:lnTo>
                  <a:pt x="2866" y="8694"/>
                </a:lnTo>
                <a:lnTo>
                  <a:pt x="5135" y="8888"/>
                </a:lnTo>
                <a:lnTo>
                  <a:pt x="6648" y="10092"/>
                </a:lnTo>
                <a:lnTo>
                  <a:pt x="7657" y="11970"/>
                </a:lnTo>
                <a:lnTo>
                  <a:pt x="8330" y="14297"/>
                </a:lnTo>
                <a:lnTo>
                  <a:pt x="8778" y="17997"/>
                </a:lnTo>
                <a:lnTo>
                  <a:pt x="9076" y="22614"/>
                </a:lnTo>
                <a:lnTo>
                  <a:pt x="9408" y="32402"/>
                </a:lnTo>
                <a:lnTo>
                  <a:pt x="9596" y="45030"/>
                </a:lnTo>
                <a:lnTo>
                  <a:pt x="9672" y="104175"/>
                </a:lnTo>
                <a:lnTo>
                  <a:pt x="10748" y="109088"/>
                </a:lnTo>
                <a:lnTo>
                  <a:pt x="12540" y="113437"/>
                </a:lnTo>
                <a:lnTo>
                  <a:pt x="14809" y="117412"/>
                </a:lnTo>
                <a:lnTo>
                  <a:pt x="16321" y="121137"/>
                </a:lnTo>
                <a:lnTo>
                  <a:pt x="17330" y="124695"/>
                </a:lnTo>
                <a:lnTo>
                  <a:pt x="18003" y="128142"/>
                </a:lnTo>
                <a:lnTo>
                  <a:pt x="18451" y="131515"/>
                </a:lnTo>
                <a:lnTo>
                  <a:pt x="18750" y="134838"/>
                </a:lnTo>
                <a:lnTo>
                  <a:pt x="19230" y="142760"/>
                </a:lnTo>
                <a:lnTo>
                  <a:pt x="19295" y="146709"/>
                </a:lnTo>
                <a:lnTo>
                  <a:pt x="19347" y="154344"/>
                </a:lnTo>
                <a:lnTo>
                  <a:pt x="19348" y="14471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3" name="SMARTInkAnnotation221"/>
          <p:cNvSpPr/>
          <p:nvPr/>
        </p:nvSpPr>
        <p:spPr>
          <a:xfrm>
            <a:off x="7274719" y="2616398"/>
            <a:ext cx="135434" cy="174130"/>
          </a:xfrm>
          <a:custGeom>
            <a:avLst/>
            <a:gdLst/>
            <a:ahLst/>
            <a:cxnLst/>
            <a:rect l="0" t="0" r="0" b="0"/>
            <a:pathLst>
              <a:path w="135434" h="174130">
                <a:moveTo>
                  <a:pt x="135433" y="0"/>
                </a:moveTo>
                <a:lnTo>
                  <a:pt x="135433" y="109110"/>
                </a:lnTo>
                <a:lnTo>
                  <a:pt x="134359" y="111436"/>
                </a:lnTo>
                <a:lnTo>
                  <a:pt x="132568" y="112986"/>
                </a:lnTo>
                <a:lnTo>
                  <a:pt x="130298" y="114019"/>
                </a:lnTo>
                <a:lnTo>
                  <a:pt x="127711" y="115783"/>
                </a:lnTo>
                <a:lnTo>
                  <a:pt x="124911" y="118034"/>
                </a:lnTo>
                <a:lnTo>
                  <a:pt x="121969" y="120610"/>
                </a:lnTo>
                <a:lnTo>
                  <a:pt x="118933" y="122326"/>
                </a:lnTo>
                <a:lnTo>
                  <a:pt x="115835" y="123471"/>
                </a:lnTo>
                <a:lnTo>
                  <a:pt x="112694" y="124234"/>
                </a:lnTo>
                <a:lnTo>
                  <a:pt x="109525" y="124743"/>
                </a:lnTo>
                <a:lnTo>
                  <a:pt x="106337" y="125082"/>
                </a:lnTo>
                <a:lnTo>
                  <a:pt x="103138" y="125308"/>
                </a:lnTo>
                <a:lnTo>
                  <a:pt x="99929" y="125459"/>
                </a:lnTo>
                <a:lnTo>
                  <a:pt x="88971" y="125720"/>
                </a:lnTo>
                <a:lnTo>
                  <a:pt x="85045" y="122876"/>
                </a:lnTo>
                <a:lnTo>
                  <a:pt x="82494" y="120613"/>
                </a:lnTo>
                <a:lnTo>
                  <a:pt x="79718" y="119104"/>
                </a:lnTo>
                <a:lnTo>
                  <a:pt x="76792" y="118098"/>
                </a:lnTo>
                <a:lnTo>
                  <a:pt x="69509" y="116484"/>
                </a:lnTo>
                <a:lnTo>
                  <a:pt x="68912" y="115276"/>
                </a:lnTo>
                <a:lnTo>
                  <a:pt x="68248" y="111068"/>
                </a:lnTo>
                <a:lnTo>
                  <a:pt x="68071" y="108442"/>
                </a:lnTo>
                <a:lnTo>
                  <a:pt x="67953" y="105616"/>
                </a:lnTo>
                <a:lnTo>
                  <a:pt x="67730" y="97258"/>
                </a:lnTo>
                <a:lnTo>
                  <a:pt x="64856" y="94103"/>
                </a:lnTo>
                <a:lnTo>
                  <a:pt x="59389" y="88455"/>
                </a:lnTo>
                <a:lnTo>
                  <a:pt x="58940" y="89067"/>
                </a:lnTo>
                <a:lnTo>
                  <a:pt x="58309" y="93988"/>
                </a:lnTo>
                <a:lnTo>
                  <a:pt x="58095" y="99061"/>
                </a:lnTo>
                <a:lnTo>
                  <a:pt x="58078" y="101512"/>
                </a:lnTo>
                <a:lnTo>
                  <a:pt x="56991" y="104220"/>
                </a:lnTo>
                <a:lnTo>
                  <a:pt x="55192" y="107101"/>
                </a:lnTo>
                <a:lnTo>
                  <a:pt x="52917" y="110096"/>
                </a:lnTo>
                <a:lnTo>
                  <a:pt x="51401" y="113168"/>
                </a:lnTo>
                <a:lnTo>
                  <a:pt x="50390" y="116290"/>
                </a:lnTo>
                <a:lnTo>
                  <a:pt x="49717" y="119447"/>
                </a:lnTo>
                <a:lnTo>
                  <a:pt x="48192" y="122626"/>
                </a:lnTo>
                <a:lnTo>
                  <a:pt x="46102" y="125820"/>
                </a:lnTo>
                <a:lnTo>
                  <a:pt x="43633" y="129025"/>
                </a:lnTo>
                <a:lnTo>
                  <a:pt x="41987" y="132236"/>
                </a:lnTo>
                <a:lnTo>
                  <a:pt x="40890" y="135452"/>
                </a:lnTo>
                <a:lnTo>
                  <a:pt x="40159" y="138670"/>
                </a:lnTo>
                <a:lnTo>
                  <a:pt x="38595" y="141891"/>
                </a:lnTo>
                <a:lnTo>
                  <a:pt x="36479" y="145113"/>
                </a:lnTo>
                <a:lnTo>
                  <a:pt x="33993" y="148336"/>
                </a:lnTo>
                <a:lnTo>
                  <a:pt x="32336" y="151559"/>
                </a:lnTo>
                <a:lnTo>
                  <a:pt x="31230" y="154783"/>
                </a:lnTo>
                <a:lnTo>
                  <a:pt x="30494" y="158007"/>
                </a:lnTo>
                <a:lnTo>
                  <a:pt x="28928" y="161232"/>
                </a:lnTo>
                <a:lnTo>
                  <a:pt x="26810" y="164456"/>
                </a:lnTo>
                <a:lnTo>
                  <a:pt x="24322" y="167681"/>
                </a:lnTo>
                <a:lnTo>
                  <a:pt x="21589" y="169830"/>
                </a:lnTo>
                <a:lnTo>
                  <a:pt x="18692" y="171263"/>
                </a:lnTo>
                <a:lnTo>
                  <a:pt x="11455" y="173563"/>
                </a:lnTo>
                <a:lnTo>
                  <a:pt x="7599" y="173878"/>
                </a:lnTo>
                <a:lnTo>
                  <a:pt x="0" y="1741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4" name="SMARTInkAnnotation222"/>
          <p:cNvSpPr/>
          <p:nvPr/>
        </p:nvSpPr>
        <p:spPr>
          <a:xfrm>
            <a:off x="7090916" y="2664807"/>
            <a:ext cx="135435" cy="211308"/>
          </a:xfrm>
          <a:custGeom>
            <a:avLst/>
            <a:gdLst/>
            <a:ahLst/>
            <a:cxnLst/>
            <a:rect l="0" t="0" r="0" b="0"/>
            <a:pathLst>
              <a:path w="135435" h="211308">
                <a:moveTo>
                  <a:pt x="125760" y="96699"/>
                </a:moveTo>
                <a:lnTo>
                  <a:pt x="117430" y="96699"/>
                </a:lnTo>
                <a:lnTo>
                  <a:pt x="116982" y="95624"/>
                </a:lnTo>
                <a:lnTo>
                  <a:pt x="116263" y="89042"/>
                </a:lnTo>
                <a:lnTo>
                  <a:pt x="116204" y="88370"/>
                </a:lnTo>
                <a:lnTo>
                  <a:pt x="119004" y="84757"/>
                </a:lnTo>
                <a:lnTo>
                  <a:pt x="121256" y="82288"/>
                </a:lnTo>
                <a:lnTo>
                  <a:pt x="122758" y="79568"/>
                </a:lnTo>
                <a:lnTo>
                  <a:pt x="124426" y="73679"/>
                </a:lnTo>
                <a:lnTo>
                  <a:pt x="125167" y="67478"/>
                </a:lnTo>
                <a:lnTo>
                  <a:pt x="125496" y="61140"/>
                </a:lnTo>
                <a:lnTo>
                  <a:pt x="125642" y="54740"/>
                </a:lnTo>
                <a:lnTo>
                  <a:pt x="125757" y="39221"/>
                </a:lnTo>
                <a:lnTo>
                  <a:pt x="128625" y="38907"/>
                </a:lnTo>
                <a:lnTo>
                  <a:pt x="135417" y="38657"/>
                </a:lnTo>
                <a:lnTo>
                  <a:pt x="135423" y="38656"/>
                </a:lnTo>
                <a:lnTo>
                  <a:pt x="135434" y="71035"/>
                </a:lnTo>
                <a:lnTo>
                  <a:pt x="134359" y="74215"/>
                </a:lnTo>
                <a:lnTo>
                  <a:pt x="130298" y="80615"/>
                </a:lnTo>
                <a:lnTo>
                  <a:pt x="127711" y="82752"/>
                </a:lnTo>
                <a:lnTo>
                  <a:pt x="124911" y="84176"/>
                </a:lnTo>
                <a:lnTo>
                  <a:pt x="121969" y="85126"/>
                </a:lnTo>
                <a:lnTo>
                  <a:pt x="120008" y="86834"/>
                </a:lnTo>
                <a:lnTo>
                  <a:pt x="118701" y="89047"/>
                </a:lnTo>
                <a:lnTo>
                  <a:pt x="117829" y="91598"/>
                </a:lnTo>
                <a:lnTo>
                  <a:pt x="116174" y="93298"/>
                </a:lnTo>
                <a:lnTo>
                  <a:pt x="113995" y="94432"/>
                </a:lnTo>
                <a:lnTo>
                  <a:pt x="111467" y="95188"/>
                </a:lnTo>
                <a:lnTo>
                  <a:pt x="108707" y="95691"/>
                </a:lnTo>
                <a:lnTo>
                  <a:pt x="105792" y="96027"/>
                </a:lnTo>
                <a:lnTo>
                  <a:pt x="98527" y="96566"/>
                </a:lnTo>
                <a:lnTo>
                  <a:pt x="94667" y="96640"/>
                </a:lnTo>
                <a:lnTo>
                  <a:pt x="78867" y="96698"/>
                </a:lnTo>
                <a:lnTo>
                  <a:pt x="75181" y="93832"/>
                </a:lnTo>
                <a:lnTo>
                  <a:pt x="72692" y="91563"/>
                </a:lnTo>
                <a:lnTo>
                  <a:pt x="67062" y="86176"/>
                </a:lnTo>
                <a:lnTo>
                  <a:pt x="64056" y="83234"/>
                </a:lnTo>
                <a:lnTo>
                  <a:pt x="62051" y="80199"/>
                </a:lnTo>
                <a:lnTo>
                  <a:pt x="59824" y="73959"/>
                </a:lnTo>
                <a:lnTo>
                  <a:pt x="58155" y="69715"/>
                </a:lnTo>
                <a:lnTo>
                  <a:pt x="55968" y="64736"/>
                </a:lnTo>
                <a:lnTo>
                  <a:pt x="53436" y="59267"/>
                </a:lnTo>
                <a:lnTo>
                  <a:pt x="51746" y="54547"/>
                </a:lnTo>
                <a:lnTo>
                  <a:pt x="50620" y="50325"/>
                </a:lnTo>
                <a:lnTo>
                  <a:pt x="49870" y="46435"/>
                </a:lnTo>
                <a:lnTo>
                  <a:pt x="48295" y="42767"/>
                </a:lnTo>
                <a:lnTo>
                  <a:pt x="46170" y="39247"/>
                </a:lnTo>
                <a:lnTo>
                  <a:pt x="43679" y="35825"/>
                </a:lnTo>
                <a:lnTo>
                  <a:pt x="42017" y="32469"/>
                </a:lnTo>
                <a:lnTo>
                  <a:pt x="40172" y="25874"/>
                </a:lnTo>
                <a:lnTo>
                  <a:pt x="39351" y="19360"/>
                </a:lnTo>
                <a:lnTo>
                  <a:pt x="39133" y="16119"/>
                </a:lnTo>
                <a:lnTo>
                  <a:pt x="37912" y="13957"/>
                </a:lnTo>
                <a:lnTo>
                  <a:pt x="36023" y="12516"/>
                </a:lnTo>
                <a:lnTo>
                  <a:pt x="33689" y="11555"/>
                </a:lnTo>
                <a:lnTo>
                  <a:pt x="32134" y="9840"/>
                </a:lnTo>
                <a:lnTo>
                  <a:pt x="31097" y="7622"/>
                </a:lnTo>
                <a:lnTo>
                  <a:pt x="29038" y="20"/>
                </a:lnTo>
                <a:lnTo>
                  <a:pt x="29032" y="0"/>
                </a:lnTo>
                <a:lnTo>
                  <a:pt x="29025" y="5108"/>
                </a:lnTo>
                <a:lnTo>
                  <a:pt x="30098" y="7692"/>
                </a:lnTo>
                <a:lnTo>
                  <a:pt x="34158" y="13429"/>
                </a:lnTo>
                <a:lnTo>
                  <a:pt x="35671" y="16464"/>
                </a:lnTo>
                <a:lnTo>
                  <a:pt x="37351" y="22702"/>
                </a:lnTo>
                <a:lnTo>
                  <a:pt x="38098" y="29057"/>
                </a:lnTo>
                <a:lnTo>
                  <a:pt x="38298" y="32257"/>
                </a:lnTo>
                <a:lnTo>
                  <a:pt x="39505" y="36540"/>
                </a:lnTo>
                <a:lnTo>
                  <a:pt x="41385" y="41544"/>
                </a:lnTo>
                <a:lnTo>
                  <a:pt x="43713" y="47031"/>
                </a:lnTo>
                <a:lnTo>
                  <a:pt x="45265" y="52838"/>
                </a:lnTo>
                <a:lnTo>
                  <a:pt x="46300" y="58860"/>
                </a:lnTo>
                <a:lnTo>
                  <a:pt x="46989" y="65023"/>
                </a:lnTo>
                <a:lnTo>
                  <a:pt x="47449" y="70207"/>
                </a:lnTo>
                <a:lnTo>
                  <a:pt x="47756" y="74739"/>
                </a:lnTo>
                <a:lnTo>
                  <a:pt x="47961" y="78834"/>
                </a:lnTo>
                <a:lnTo>
                  <a:pt x="49171" y="83714"/>
                </a:lnTo>
                <a:lnTo>
                  <a:pt x="51054" y="89117"/>
                </a:lnTo>
                <a:lnTo>
                  <a:pt x="53384" y="94869"/>
                </a:lnTo>
                <a:lnTo>
                  <a:pt x="54937" y="100853"/>
                </a:lnTo>
                <a:lnTo>
                  <a:pt x="55972" y="106993"/>
                </a:lnTo>
                <a:lnTo>
                  <a:pt x="56662" y="113235"/>
                </a:lnTo>
                <a:lnTo>
                  <a:pt x="57122" y="118472"/>
                </a:lnTo>
                <a:lnTo>
                  <a:pt x="57430" y="123038"/>
                </a:lnTo>
                <a:lnTo>
                  <a:pt x="57634" y="127157"/>
                </a:lnTo>
                <a:lnTo>
                  <a:pt x="57861" y="137466"/>
                </a:lnTo>
                <a:lnTo>
                  <a:pt x="58040" y="177182"/>
                </a:lnTo>
                <a:lnTo>
                  <a:pt x="56966" y="180451"/>
                </a:lnTo>
                <a:lnTo>
                  <a:pt x="52907" y="186949"/>
                </a:lnTo>
                <a:lnTo>
                  <a:pt x="49713" y="191515"/>
                </a:lnTo>
                <a:lnTo>
                  <a:pt x="46100" y="195449"/>
                </a:lnTo>
                <a:lnTo>
                  <a:pt x="38595" y="203177"/>
                </a:lnTo>
                <a:lnTo>
                  <a:pt x="33993" y="207798"/>
                </a:lnTo>
                <a:lnTo>
                  <a:pt x="31261" y="209460"/>
                </a:lnTo>
                <a:lnTo>
                  <a:pt x="28365" y="210568"/>
                </a:lnTo>
                <a:lnTo>
                  <a:pt x="25359" y="211307"/>
                </a:lnTo>
                <a:lnTo>
                  <a:pt x="23356" y="210725"/>
                </a:lnTo>
                <a:lnTo>
                  <a:pt x="22020" y="209262"/>
                </a:lnTo>
                <a:lnTo>
                  <a:pt x="21129" y="207212"/>
                </a:lnTo>
                <a:lnTo>
                  <a:pt x="19460" y="205845"/>
                </a:lnTo>
                <a:lnTo>
                  <a:pt x="17273" y="204934"/>
                </a:lnTo>
                <a:lnTo>
                  <a:pt x="14740" y="204326"/>
                </a:lnTo>
                <a:lnTo>
                  <a:pt x="13051" y="201771"/>
                </a:lnTo>
                <a:lnTo>
                  <a:pt x="11925" y="197918"/>
                </a:lnTo>
                <a:lnTo>
                  <a:pt x="11175" y="193200"/>
                </a:lnTo>
                <a:lnTo>
                  <a:pt x="9599" y="188980"/>
                </a:lnTo>
                <a:lnTo>
                  <a:pt x="7475" y="185091"/>
                </a:lnTo>
                <a:lnTo>
                  <a:pt x="4983" y="181424"/>
                </a:lnTo>
                <a:lnTo>
                  <a:pt x="3322" y="176830"/>
                </a:lnTo>
                <a:lnTo>
                  <a:pt x="2215" y="171617"/>
                </a:lnTo>
                <a:lnTo>
                  <a:pt x="437" y="158075"/>
                </a:lnTo>
                <a:lnTo>
                  <a:pt x="195" y="153357"/>
                </a:lnTo>
                <a:lnTo>
                  <a:pt x="0" y="1450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5" name="SMARTInkAnnotation223"/>
          <p:cNvSpPr/>
          <p:nvPr/>
        </p:nvSpPr>
        <p:spPr>
          <a:xfrm>
            <a:off x="7168307" y="2587387"/>
            <a:ext cx="9674" cy="9665"/>
          </a:xfrm>
          <a:custGeom>
            <a:avLst/>
            <a:gdLst/>
            <a:ahLst/>
            <a:cxnLst/>
            <a:rect l="0" t="0" r="0" b="0"/>
            <a:pathLst>
              <a:path w="9674" h="9665">
                <a:moveTo>
                  <a:pt x="9673" y="9664"/>
                </a:moveTo>
                <a:lnTo>
                  <a:pt x="9673" y="0"/>
                </a:lnTo>
                <a:lnTo>
                  <a:pt x="0" y="966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6" name="SMARTInkAnnotation224"/>
          <p:cNvSpPr/>
          <p:nvPr/>
        </p:nvSpPr>
        <p:spPr>
          <a:xfrm>
            <a:off x="6984504" y="2606725"/>
            <a:ext cx="38567" cy="145108"/>
          </a:xfrm>
          <a:custGeom>
            <a:avLst/>
            <a:gdLst/>
            <a:ahLst/>
            <a:cxnLst/>
            <a:rect l="0" t="0" r="0" b="0"/>
            <a:pathLst>
              <a:path w="38567" h="145108">
                <a:moveTo>
                  <a:pt x="9674" y="0"/>
                </a:moveTo>
                <a:lnTo>
                  <a:pt x="14809" y="5135"/>
                </a:lnTo>
                <a:lnTo>
                  <a:pt x="16322" y="7723"/>
                </a:lnTo>
                <a:lnTo>
                  <a:pt x="17331" y="10522"/>
                </a:lnTo>
                <a:lnTo>
                  <a:pt x="18003" y="13464"/>
                </a:lnTo>
                <a:lnTo>
                  <a:pt x="19526" y="16500"/>
                </a:lnTo>
                <a:lnTo>
                  <a:pt x="21616" y="19599"/>
                </a:lnTo>
                <a:lnTo>
                  <a:pt x="24084" y="22740"/>
                </a:lnTo>
                <a:lnTo>
                  <a:pt x="25730" y="25908"/>
                </a:lnTo>
                <a:lnTo>
                  <a:pt x="26827" y="29096"/>
                </a:lnTo>
                <a:lnTo>
                  <a:pt x="27559" y="32295"/>
                </a:lnTo>
                <a:lnTo>
                  <a:pt x="29121" y="35504"/>
                </a:lnTo>
                <a:lnTo>
                  <a:pt x="31238" y="38717"/>
                </a:lnTo>
                <a:lnTo>
                  <a:pt x="33723" y="41934"/>
                </a:lnTo>
                <a:lnTo>
                  <a:pt x="35381" y="46229"/>
                </a:lnTo>
                <a:lnTo>
                  <a:pt x="36485" y="51242"/>
                </a:lnTo>
                <a:lnTo>
                  <a:pt x="37222" y="56733"/>
                </a:lnTo>
                <a:lnTo>
                  <a:pt x="37713" y="61469"/>
                </a:lnTo>
                <a:lnTo>
                  <a:pt x="38041" y="65701"/>
                </a:lnTo>
                <a:lnTo>
                  <a:pt x="38259" y="69597"/>
                </a:lnTo>
                <a:lnTo>
                  <a:pt x="38501" y="76793"/>
                </a:lnTo>
                <a:lnTo>
                  <a:pt x="38566" y="80217"/>
                </a:lnTo>
                <a:lnTo>
                  <a:pt x="37534" y="83574"/>
                </a:lnTo>
                <a:lnTo>
                  <a:pt x="35771" y="86887"/>
                </a:lnTo>
                <a:lnTo>
                  <a:pt x="33521" y="90171"/>
                </a:lnTo>
                <a:lnTo>
                  <a:pt x="32021" y="93435"/>
                </a:lnTo>
                <a:lnTo>
                  <a:pt x="31022" y="96685"/>
                </a:lnTo>
                <a:lnTo>
                  <a:pt x="30355" y="99927"/>
                </a:lnTo>
                <a:lnTo>
                  <a:pt x="29910" y="103164"/>
                </a:lnTo>
                <a:lnTo>
                  <a:pt x="29614" y="106396"/>
                </a:lnTo>
                <a:lnTo>
                  <a:pt x="29416" y="109626"/>
                </a:lnTo>
                <a:lnTo>
                  <a:pt x="29197" y="116081"/>
                </a:lnTo>
                <a:lnTo>
                  <a:pt x="29138" y="119307"/>
                </a:lnTo>
                <a:lnTo>
                  <a:pt x="28025" y="121458"/>
                </a:lnTo>
                <a:lnTo>
                  <a:pt x="26208" y="122892"/>
                </a:lnTo>
                <a:lnTo>
                  <a:pt x="23920" y="123847"/>
                </a:lnTo>
                <a:lnTo>
                  <a:pt x="22396" y="125560"/>
                </a:lnTo>
                <a:lnTo>
                  <a:pt x="21380" y="127776"/>
                </a:lnTo>
                <a:lnTo>
                  <a:pt x="19749" y="133921"/>
                </a:lnTo>
                <a:lnTo>
                  <a:pt x="18541" y="134425"/>
                </a:lnTo>
                <a:lnTo>
                  <a:pt x="16660" y="134761"/>
                </a:lnTo>
                <a:lnTo>
                  <a:pt x="14331" y="134985"/>
                </a:lnTo>
                <a:lnTo>
                  <a:pt x="12779" y="136209"/>
                </a:lnTo>
                <a:lnTo>
                  <a:pt x="11744" y="138100"/>
                </a:lnTo>
                <a:lnTo>
                  <a:pt x="11053" y="140436"/>
                </a:lnTo>
                <a:lnTo>
                  <a:pt x="9519" y="141993"/>
                </a:lnTo>
                <a:lnTo>
                  <a:pt x="7420" y="143031"/>
                </a:lnTo>
                <a:lnTo>
                  <a:pt x="0" y="1451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7" name="SMARTInkAnnotation225"/>
          <p:cNvSpPr/>
          <p:nvPr/>
        </p:nvSpPr>
        <p:spPr>
          <a:xfrm>
            <a:off x="6897439" y="2587377"/>
            <a:ext cx="19349" cy="125761"/>
          </a:xfrm>
          <a:custGeom>
            <a:avLst/>
            <a:gdLst/>
            <a:ahLst/>
            <a:cxnLst/>
            <a:rect l="0" t="0" r="0" b="0"/>
            <a:pathLst>
              <a:path w="19349" h="125761">
                <a:moveTo>
                  <a:pt x="0" y="0"/>
                </a:moveTo>
                <a:lnTo>
                  <a:pt x="5136" y="0"/>
                </a:lnTo>
                <a:lnTo>
                  <a:pt x="6649" y="1075"/>
                </a:lnTo>
                <a:lnTo>
                  <a:pt x="7657" y="2866"/>
                </a:lnTo>
                <a:lnTo>
                  <a:pt x="8330" y="5136"/>
                </a:lnTo>
                <a:lnTo>
                  <a:pt x="8778" y="5573"/>
                </a:lnTo>
                <a:lnTo>
                  <a:pt x="9077" y="4791"/>
                </a:lnTo>
                <a:lnTo>
                  <a:pt x="9276" y="3194"/>
                </a:lnTo>
                <a:lnTo>
                  <a:pt x="9408" y="3204"/>
                </a:lnTo>
                <a:lnTo>
                  <a:pt x="9556" y="6082"/>
                </a:lnTo>
                <a:lnTo>
                  <a:pt x="8521" y="7279"/>
                </a:lnTo>
                <a:lnTo>
                  <a:pt x="6756" y="8077"/>
                </a:lnTo>
                <a:lnTo>
                  <a:pt x="4504" y="8610"/>
                </a:lnTo>
                <a:lnTo>
                  <a:pt x="3003" y="10039"/>
                </a:lnTo>
                <a:lnTo>
                  <a:pt x="2002" y="12067"/>
                </a:lnTo>
                <a:lnTo>
                  <a:pt x="1334" y="14494"/>
                </a:lnTo>
                <a:lnTo>
                  <a:pt x="890" y="17187"/>
                </a:lnTo>
                <a:lnTo>
                  <a:pt x="593" y="20057"/>
                </a:lnTo>
                <a:lnTo>
                  <a:pt x="396" y="23045"/>
                </a:lnTo>
                <a:lnTo>
                  <a:pt x="264" y="26112"/>
                </a:lnTo>
                <a:lnTo>
                  <a:pt x="118" y="32386"/>
                </a:lnTo>
                <a:lnTo>
                  <a:pt x="35" y="47097"/>
                </a:lnTo>
                <a:lnTo>
                  <a:pt x="1099" y="51820"/>
                </a:lnTo>
                <a:lnTo>
                  <a:pt x="2882" y="56044"/>
                </a:lnTo>
                <a:lnTo>
                  <a:pt x="5146" y="59935"/>
                </a:lnTo>
                <a:lnTo>
                  <a:pt x="6656" y="63604"/>
                </a:lnTo>
                <a:lnTo>
                  <a:pt x="7662" y="67125"/>
                </a:lnTo>
                <a:lnTo>
                  <a:pt x="8333" y="70546"/>
                </a:lnTo>
                <a:lnTo>
                  <a:pt x="8780" y="73903"/>
                </a:lnTo>
                <a:lnTo>
                  <a:pt x="9078" y="77215"/>
                </a:lnTo>
                <a:lnTo>
                  <a:pt x="9277" y="80498"/>
                </a:lnTo>
                <a:lnTo>
                  <a:pt x="9497" y="87012"/>
                </a:lnTo>
                <a:lnTo>
                  <a:pt x="9639" y="99953"/>
                </a:lnTo>
                <a:lnTo>
                  <a:pt x="10726" y="103180"/>
                </a:lnTo>
                <a:lnTo>
                  <a:pt x="12525" y="106408"/>
                </a:lnTo>
                <a:lnTo>
                  <a:pt x="18949" y="115519"/>
                </a:lnTo>
                <a:lnTo>
                  <a:pt x="19171" y="118700"/>
                </a:lnTo>
                <a:lnTo>
                  <a:pt x="19348" y="1257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8" name="SMARTInkAnnotation226"/>
          <p:cNvSpPr/>
          <p:nvPr/>
        </p:nvSpPr>
        <p:spPr>
          <a:xfrm>
            <a:off x="6636246" y="2587377"/>
            <a:ext cx="174130" cy="227776"/>
          </a:xfrm>
          <a:custGeom>
            <a:avLst/>
            <a:gdLst/>
            <a:ahLst/>
            <a:cxnLst/>
            <a:rect l="0" t="0" r="0" b="0"/>
            <a:pathLst>
              <a:path w="174130" h="227776">
                <a:moveTo>
                  <a:pt x="145108" y="0"/>
                </a:moveTo>
                <a:lnTo>
                  <a:pt x="145108" y="51210"/>
                </a:lnTo>
                <a:lnTo>
                  <a:pt x="146182" y="55637"/>
                </a:lnTo>
                <a:lnTo>
                  <a:pt x="147973" y="60739"/>
                </a:lnTo>
                <a:lnTo>
                  <a:pt x="150243" y="66289"/>
                </a:lnTo>
                <a:lnTo>
                  <a:pt x="151756" y="71065"/>
                </a:lnTo>
                <a:lnTo>
                  <a:pt x="152764" y="75323"/>
                </a:lnTo>
                <a:lnTo>
                  <a:pt x="153437" y="79237"/>
                </a:lnTo>
                <a:lnTo>
                  <a:pt x="154960" y="82921"/>
                </a:lnTo>
                <a:lnTo>
                  <a:pt x="159518" y="89881"/>
                </a:lnTo>
                <a:lnTo>
                  <a:pt x="162239" y="93241"/>
                </a:lnTo>
                <a:lnTo>
                  <a:pt x="165128" y="96557"/>
                </a:lnTo>
                <a:lnTo>
                  <a:pt x="172351" y="104465"/>
                </a:lnTo>
                <a:lnTo>
                  <a:pt x="172943" y="106189"/>
                </a:lnTo>
                <a:lnTo>
                  <a:pt x="173778" y="112676"/>
                </a:lnTo>
                <a:lnTo>
                  <a:pt x="174060" y="118279"/>
                </a:lnTo>
                <a:lnTo>
                  <a:pt x="174129" y="144670"/>
                </a:lnTo>
                <a:lnTo>
                  <a:pt x="168994" y="144978"/>
                </a:lnTo>
                <a:lnTo>
                  <a:pt x="154530" y="145090"/>
                </a:lnTo>
                <a:lnTo>
                  <a:pt x="136941" y="145107"/>
                </a:lnTo>
                <a:lnTo>
                  <a:pt x="133238" y="142241"/>
                </a:lnTo>
                <a:lnTo>
                  <a:pt x="127237" y="136778"/>
                </a:lnTo>
                <a:lnTo>
                  <a:pt x="117560" y="127223"/>
                </a:lnTo>
                <a:lnTo>
                  <a:pt x="115994" y="126735"/>
                </a:lnTo>
                <a:lnTo>
                  <a:pt x="111387" y="126193"/>
                </a:lnTo>
                <a:lnTo>
                  <a:pt x="108654" y="124974"/>
                </a:lnTo>
                <a:lnTo>
                  <a:pt x="105757" y="123086"/>
                </a:lnTo>
                <a:lnTo>
                  <a:pt x="98520" y="117469"/>
                </a:lnTo>
                <a:lnTo>
                  <a:pt x="94663" y="116701"/>
                </a:lnTo>
                <a:lnTo>
                  <a:pt x="87509" y="116122"/>
                </a:lnTo>
                <a:lnTo>
                  <a:pt x="77512" y="116086"/>
                </a:lnTo>
                <a:lnTo>
                  <a:pt x="77426" y="121222"/>
                </a:lnTo>
                <a:lnTo>
                  <a:pt x="77402" y="129550"/>
                </a:lnTo>
                <a:lnTo>
                  <a:pt x="76323" y="132586"/>
                </a:lnTo>
                <a:lnTo>
                  <a:pt x="72258" y="138826"/>
                </a:lnTo>
                <a:lnTo>
                  <a:pt x="69735" y="145182"/>
                </a:lnTo>
                <a:lnTo>
                  <a:pt x="68614" y="151590"/>
                </a:lnTo>
                <a:lnTo>
                  <a:pt x="68116" y="158020"/>
                </a:lnTo>
                <a:lnTo>
                  <a:pt x="66908" y="161240"/>
                </a:lnTo>
                <a:lnTo>
                  <a:pt x="62699" y="167684"/>
                </a:lnTo>
                <a:lnTo>
                  <a:pt x="60113" y="174131"/>
                </a:lnTo>
                <a:lnTo>
                  <a:pt x="59423" y="177355"/>
                </a:lnTo>
                <a:lnTo>
                  <a:pt x="55790" y="183803"/>
                </a:lnTo>
                <a:lnTo>
                  <a:pt x="49835" y="191566"/>
                </a:lnTo>
                <a:lnTo>
                  <a:pt x="46155" y="195494"/>
                </a:lnTo>
                <a:lnTo>
                  <a:pt x="43668" y="198046"/>
                </a:lnTo>
                <a:lnTo>
                  <a:pt x="42011" y="200822"/>
                </a:lnTo>
                <a:lnTo>
                  <a:pt x="40168" y="206774"/>
                </a:lnTo>
                <a:lnTo>
                  <a:pt x="38602" y="208790"/>
                </a:lnTo>
                <a:lnTo>
                  <a:pt x="36484" y="210135"/>
                </a:lnTo>
                <a:lnTo>
                  <a:pt x="33996" y="211031"/>
                </a:lnTo>
                <a:lnTo>
                  <a:pt x="31263" y="212704"/>
                </a:lnTo>
                <a:lnTo>
                  <a:pt x="28366" y="214894"/>
                </a:lnTo>
                <a:lnTo>
                  <a:pt x="25361" y="217429"/>
                </a:lnTo>
                <a:lnTo>
                  <a:pt x="22281" y="219118"/>
                </a:lnTo>
                <a:lnTo>
                  <a:pt x="19153" y="220245"/>
                </a:lnTo>
                <a:lnTo>
                  <a:pt x="15994" y="220996"/>
                </a:lnTo>
                <a:lnTo>
                  <a:pt x="12812" y="222571"/>
                </a:lnTo>
                <a:lnTo>
                  <a:pt x="9616" y="224697"/>
                </a:lnTo>
                <a:lnTo>
                  <a:pt x="6411" y="227188"/>
                </a:lnTo>
                <a:lnTo>
                  <a:pt x="4273" y="227775"/>
                </a:lnTo>
                <a:lnTo>
                  <a:pt x="2850" y="227091"/>
                </a:lnTo>
                <a:lnTo>
                  <a:pt x="0" y="2224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69" name="SMARTInkAnnotation227"/>
          <p:cNvSpPr/>
          <p:nvPr/>
        </p:nvSpPr>
        <p:spPr>
          <a:xfrm>
            <a:off x="6752332" y="2819549"/>
            <a:ext cx="38696" cy="19348"/>
          </a:xfrm>
          <a:custGeom>
            <a:avLst/>
            <a:gdLst/>
            <a:ahLst/>
            <a:cxnLst/>
            <a:rect l="0" t="0" r="0" b="0"/>
            <a:pathLst>
              <a:path w="38696" h="19348">
                <a:moveTo>
                  <a:pt x="38695" y="0"/>
                </a:moveTo>
                <a:lnTo>
                  <a:pt x="38695" y="5136"/>
                </a:lnTo>
                <a:lnTo>
                  <a:pt x="37621" y="6648"/>
                </a:lnTo>
                <a:lnTo>
                  <a:pt x="35830" y="7657"/>
                </a:lnTo>
                <a:lnTo>
                  <a:pt x="33560" y="8329"/>
                </a:lnTo>
                <a:lnTo>
                  <a:pt x="30973" y="8777"/>
                </a:lnTo>
                <a:lnTo>
                  <a:pt x="28173" y="9076"/>
                </a:lnTo>
                <a:lnTo>
                  <a:pt x="25231" y="9275"/>
                </a:lnTo>
                <a:lnTo>
                  <a:pt x="22195" y="10483"/>
                </a:lnTo>
                <a:lnTo>
                  <a:pt x="19097" y="12363"/>
                </a:lnTo>
                <a:lnTo>
                  <a:pt x="11535" y="17968"/>
                </a:lnTo>
                <a:lnTo>
                  <a:pt x="9840" y="18428"/>
                </a:lnTo>
                <a:lnTo>
                  <a:pt x="7635" y="18734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0" name="SMARTInkAnnotation228"/>
          <p:cNvSpPr/>
          <p:nvPr/>
        </p:nvSpPr>
        <p:spPr>
          <a:xfrm>
            <a:off x="6674941" y="2587377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9674"/>
                </a:moveTo>
                <a:lnTo>
                  <a:pt x="9674" y="4538"/>
                </a:lnTo>
                <a:lnTo>
                  <a:pt x="8600" y="3025"/>
                </a:lnTo>
                <a:lnTo>
                  <a:pt x="6809" y="2017"/>
                </a:lnTo>
                <a:lnTo>
                  <a:pt x="35" y="1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1" name="SMARTInkAnnotation229"/>
          <p:cNvSpPr/>
          <p:nvPr/>
        </p:nvSpPr>
        <p:spPr>
          <a:xfrm>
            <a:off x="6549182" y="2674441"/>
            <a:ext cx="29022" cy="77392"/>
          </a:xfrm>
          <a:custGeom>
            <a:avLst/>
            <a:gdLst/>
            <a:ahLst/>
            <a:cxnLst/>
            <a:rect l="0" t="0" r="0" b="0"/>
            <a:pathLst>
              <a:path w="29022" h="77392">
                <a:moveTo>
                  <a:pt x="0" y="0"/>
                </a:moveTo>
                <a:lnTo>
                  <a:pt x="0" y="5136"/>
                </a:lnTo>
                <a:lnTo>
                  <a:pt x="1074" y="7724"/>
                </a:lnTo>
                <a:lnTo>
                  <a:pt x="2865" y="10523"/>
                </a:lnTo>
                <a:lnTo>
                  <a:pt x="5135" y="13465"/>
                </a:lnTo>
                <a:lnTo>
                  <a:pt x="6648" y="16501"/>
                </a:lnTo>
                <a:lnTo>
                  <a:pt x="7657" y="19600"/>
                </a:lnTo>
                <a:lnTo>
                  <a:pt x="8329" y="22740"/>
                </a:lnTo>
                <a:lnTo>
                  <a:pt x="8777" y="25909"/>
                </a:lnTo>
                <a:lnTo>
                  <a:pt x="9076" y="29096"/>
                </a:lnTo>
                <a:lnTo>
                  <a:pt x="9275" y="32296"/>
                </a:lnTo>
                <a:lnTo>
                  <a:pt x="10483" y="35504"/>
                </a:lnTo>
                <a:lnTo>
                  <a:pt x="12363" y="38718"/>
                </a:lnTo>
                <a:lnTo>
                  <a:pt x="14691" y="41935"/>
                </a:lnTo>
                <a:lnTo>
                  <a:pt x="16244" y="45155"/>
                </a:lnTo>
                <a:lnTo>
                  <a:pt x="17278" y="48376"/>
                </a:lnTo>
                <a:lnTo>
                  <a:pt x="17968" y="51598"/>
                </a:lnTo>
                <a:lnTo>
                  <a:pt x="19502" y="54822"/>
                </a:lnTo>
                <a:lnTo>
                  <a:pt x="21601" y="58045"/>
                </a:lnTo>
                <a:lnTo>
                  <a:pt x="27555" y="65806"/>
                </a:lnTo>
                <a:lnTo>
                  <a:pt x="28044" y="67518"/>
                </a:lnTo>
                <a:lnTo>
                  <a:pt x="28370" y="69735"/>
                </a:lnTo>
                <a:lnTo>
                  <a:pt x="29021" y="7739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2" name="SMARTInkAnnotation230"/>
          <p:cNvSpPr/>
          <p:nvPr/>
        </p:nvSpPr>
        <p:spPr>
          <a:xfrm>
            <a:off x="6220393" y="2703463"/>
            <a:ext cx="261073" cy="116087"/>
          </a:xfrm>
          <a:custGeom>
            <a:avLst/>
            <a:gdLst/>
            <a:ahLst/>
            <a:cxnLst/>
            <a:rect l="0" t="0" r="0" b="0"/>
            <a:pathLst>
              <a:path w="261073" h="116087">
                <a:moveTo>
                  <a:pt x="261072" y="0"/>
                </a:moveTo>
                <a:lnTo>
                  <a:pt x="261072" y="14691"/>
                </a:lnTo>
                <a:lnTo>
                  <a:pt x="259997" y="17318"/>
                </a:lnTo>
                <a:lnTo>
                  <a:pt x="258206" y="20144"/>
                </a:lnTo>
                <a:lnTo>
                  <a:pt x="252742" y="27268"/>
                </a:lnTo>
                <a:lnTo>
                  <a:pt x="251220" y="28927"/>
                </a:lnTo>
                <a:lnTo>
                  <a:pt x="243187" y="37197"/>
                </a:lnTo>
                <a:lnTo>
                  <a:pt x="241624" y="37696"/>
                </a:lnTo>
                <a:lnTo>
                  <a:pt x="234290" y="38399"/>
                </a:lnTo>
                <a:lnTo>
                  <a:pt x="222904" y="38684"/>
                </a:lnTo>
                <a:lnTo>
                  <a:pt x="219744" y="35824"/>
                </a:lnTo>
                <a:lnTo>
                  <a:pt x="212825" y="29139"/>
                </a:lnTo>
                <a:lnTo>
                  <a:pt x="207604" y="29056"/>
                </a:lnTo>
                <a:lnTo>
                  <a:pt x="206078" y="27970"/>
                </a:lnTo>
                <a:lnTo>
                  <a:pt x="205062" y="26171"/>
                </a:lnTo>
                <a:lnTo>
                  <a:pt x="203065" y="19466"/>
                </a:lnTo>
                <a:lnTo>
                  <a:pt x="200178" y="22266"/>
                </a:lnTo>
                <a:lnTo>
                  <a:pt x="194703" y="27687"/>
                </a:lnTo>
                <a:lnTo>
                  <a:pt x="191088" y="28428"/>
                </a:lnTo>
                <a:lnTo>
                  <a:pt x="188619" y="28626"/>
                </a:lnTo>
                <a:lnTo>
                  <a:pt x="186973" y="29833"/>
                </a:lnTo>
                <a:lnTo>
                  <a:pt x="185876" y="31712"/>
                </a:lnTo>
                <a:lnTo>
                  <a:pt x="185145" y="34040"/>
                </a:lnTo>
                <a:lnTo>
                  <a:pt x="183581" y="36666"/>
                </a:lnTo>
                <a:lnTo>
                  <a:pt x="181465" y="39492"/>
                </a:lnTo>
                <a:lnTo>
                  <a:pt x="175481" y="46615"/>
                </a:lnTo>
                <a:lnTo>
                  <a:pt x="174990" y="48275"/>
                </a:lnTo>
                <a:lnTo>
                  <a:pt x="174662" y="50456"/>
                </a:lnTo>
                <a:lnTo>
                  <a:pt x="174444" y="52985"/>
                </a:lnTo>
                <a:lnTo>
                  <a:pt x="173223" y="54671"/>
                </a:lnTo>
                <a:lnTo>
                  <a:pt x="171335" y="55795"/>
                </a:lnTo>
                <a:lnTo>
                  <a:pt x="165717" y="57599"/>
                </a:lnTo>
                <a:lnTo>
                  <a:pt x="162083" y="60712"/>
                </a:lnTo>
                <a:lnTo>
                  <a:pt x="159607" y="63047"/>
                </a:lnTo>
                <a:lnTo>
                  <a:pt x="156884" y="64604"/>
                </a:lnTo>
                <a:lnTo>
                  <a:pt x="148989" y="66794"/>
                </a:lnTo>
                <a:lnTo>
                  <a:pt x="145097" y="67443"/>
                </a:lnTo>
                <a:lnTo>
                  <a:pt x="137614" y="67636"/>
                </a:lnTo>
                <a:lnTo>
                  <a:pt x="30694" y="67717"/>
                </a:lnTo>
                <a:lnTo>
                  <a:pt x="26831" y="70583"/>
                </a:lnTo>
                <a:lnTo>
                  <a:pt x="20728" y="76046"/>
                </a:lnTo>
                <a:lnTo>
                  <a:pt x="17027" y="76793"/>
                </a:lnTo>
                <a:lnTo>
                  <a:pt x="14536" y="76992"/>
                </a:lnTo>
                <a:lnTo>
                  <a:pt x="12875" y="78200"/>
                </a:lnTo>
                <a:lnTo>
                  <a:pt x="11767" y="80080"/>
                </a:lnTo>
                <a:lnTo>
                  <a:pt x="9990" y="85685"/>
                </a:lnTo>
                <a:lnTo>
                  <a:pt x="8769" y="87219"/>
                </a:lnTo>
                <a:lnTo>
                  <a:pt x="6880" y="89318"/>
                </a:lnTo>
                <a:lnTo>
                  <a:pt x="4546" y="91791"/>
                </a:lnTo>
                <a:lnTo>
                  <a:pt x="2991" y="94515"/>
                </a:lnTo>
                <a:lnTo>
                  <a:pt x="1954" y="97406"/>
                </a:lnTo>
                <a:lnTo>
                  <a:pt x="1262" y="100408"/>
                </a:lnTo>
                <a:lnTo>
                  <a:pt x="801" y="103484"/>
                </a:lnTo>
                <a:lnTo>
                  <a:pt x="493" y="106610"/>
                </a:lnTo>
                <a:lnTo>
                  <a:pt x="0" y="114214"/>
                </a:lnTo>
                <a:lnTo>
                  <a:pt x="1035" y="114838"/>
                </a:lnTo>
                <a:lnTo>
                  <a:pt x="2799" y="115254"/>
                </a:lnTo>
                <a:lnTo>
                  <a:pt x="9552" y="1160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3" name="SMARTInkAnnotation231"/>
          <p:cNvSpPr/>
          <p:nvPr/>
        </p:nvSpPr>
        <p:spPr>
          <a:xfrm>
            <a:off x="6365379" y="2606725"/>
            <a:ext cx="9675" cy="9674"/>
          </a:xfrm>
          <a:custGeom>
            <a:avLst/>
            <a:gdLst/>
            <a:ahLst/>
            <a:cxnLst/>
            <a:rect l="0" t="0" r="0" b="0"/>
            <a:pathLst>
              <a:path w="9675" h="9674">
                <a:moveTo>
                  <a:pt x="9674" y="0"/>
                </a:moveTo>
                <a:lnTo>
                  <a:pt x="9674" y="8329"/>
                </a:lnTo>
                <a:lnTo>
                  <a:pt x="8599" y="8777"/>
                </a:lnTo>
                <a:lnTo>
                  <a:pt x="6808" y="9076"/>
                </a:lnTo>
                <a:lnTo>
                  <a:pt x="0" y="9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4" name="شكل حر 8273"/>
          <p:cNvSpPr/>
          <p:nvPr/>
        </p:nvSpPr>
        <p:spPr>
          <a:xfrm>
            <a:off x="6336357" y="2838896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5" name="SMARTInkAnnotation233"/>
          <p:cNvSpPr/>
          <p:nvPr/>
        </p:nvSpPr>
        <p:spPr>
          <a:xfrm>
            <a:off x="6278314" y="2877592"/>
            <a:ext cx="19349" cy="9675"/>
          </a:xfrm>
          <a:custGeom>
            <a:avLst/>
            <a:gdLst/>
            <a:ahLst/>
            <a:cxnLst/>
            <a:rect l="0" t="0" r="0" b="0"/>
            <a:pathLst>
              <a:path w="19349" h="9675">
                <a:moveTo>
                  <a:pt x="19348" y="0"/>
                </a:moveTo>
                <a:lnTo>
                  <a:pt x="19348" y="8329"/>
                </a:lnTo>
                <a:lnTo>
                  <a:pt x="18274" y="8777"/>
                </a:lnTo>
                <a:lnTo>
                  <a:pt x="16482" y="9076"/>
                </a:lnTo>
                <a:lnTo>
                  <a:pt x="11018" y="9556"/>
                </a:lnTo>
                <a:lnTo>
                  <a:pt x="7405" y="9621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6" name="SMARTInkAnnotation234"/>
          <p:cNvSpPr/>
          <p:nvPr/>
        </p:nvSpPr>
        <p:spPr>
          <a:xfrm>
            <a:off x="6133325" y="2674441"/>
            <a:ext cx="48252" cy="212826"/>
          </a:xfrm>
          <a:custGeom>
            <a:avLst/>
            <a:gdLst/>
            <a:ahLst/>
            <a:cxnLst/>
            <a:rect l="0" t="0" r="0" b="0"/>
            <a:pathLst>
              <a:path w="48252" h="212826">
                <a:moveTo>
                  <a:pt x="28904" y="0"/>
                </a:moveTo>
                <a:lnTo>
                  <a:pt x="20574" y="0"/>
                </a:lnTo>
                <a:lnTo>
                  <a:pt x="20126" y="1075"/>
                </a:lnTo>
                <a:lnTo>
                  <a:pt x="19496" y="7724"/>
                </a:lnTo>
                <a:lnTo>
                  <a:pt x="19348" y="13465"/>
                </a:lnTo>
                <a:lnTo>
                  <a:pt x="18234" y="16501"/>
                </a:lnTo>
                <a:lnTo>
                  <a:pt x="16416" y="19600"/>
                </a:lnTo>
                <a:lnTo>
                  <a:pt x="14129" y="22740"/>
                </a:lnTo>
                <a:lnTo>
                  <a:pt x="12605" y="26984"/>
                </a:lnTo>
                <a:lnTo>
                  <a:pt x="11588" y="31963"/>
                </a:lnTo>
                <a:lnTo>
                  <a:pt x="10911" y="37432"/>
                </a:lnTo>
                <a:lnTo>
                  <a:pt x="10459" y="43227"/>
                </a:lnTo>
                <a:lnTo>
                  <a:pt x="10158" y="49241"/>
                </a:lnTo>
                <a:lnTo>
                  <a:pt x="9824" y="61655"/>
                </a:lnTo>
                <a:lnTo>
                  <a:pt x="9566" y="104548"/>
                </a:lnTo>
                <a:lnTo>
                  <a:pt x="8488" y="110543"/>
                </a:lnTo>
                <a:lnTo>
                  <a:pt x="6694" y="116691"/>
                </a:lnTo>
                <a:lnTo>
                  <a:pt x="4424" y="122938"/>
                </a:lnTo>
                <a:lnTo>
                  <a:pt x="2910" y="128179"/>
                </a:lnTo>
                <a:lnTo>
                  <a:pt x="1901" y="132747"/>
                </a:lnTo>
                <a:lnTo>
                  <a:pt x="1228" y="136867"/>
                </a:lnTo>
                <a:lnTo>
                  <a:pt x="779" y="140689"/>
                </a:lnTo>
                <a:lnTo>
                  <a:pt x="480" y="144312"/>
                </a:lnTo>
                <a:lnTo>
                  <a:pt x="281" y="147802"/>
                </a:lnTo>
                <a:lnTo>
                  <a:pt x="59" y="157412"/>
                </a:lnTo>
                <a:lnTo>
                  <a:pt x="0" y="162984"/>
                </a:lnTo>
                <a:lnTo>
                  <a:pt x="1035" y="167774"/>
                </a:lnTo>
                <a:lnTo>
                  <a:pt x="2800" y="172042"/>
                </a:lnTo>
                <a:lnTo>
                  <a:pt x="5052" y="175963"/>
                </a:lnTo>
                <a:lnTo>
                  <a:pt x="6553" y="179651"/>
                </a:lnTo>
                <a:lnTo>
                  <a:pt x="7554" y="183185"/>
                </a:lnTo>
                <a:lnTo>
                  <a:pt x="8221" y="186616"/>
                </a:lnTo>
                <a:lnTo>
                  <a:pt x="9741" y="189978"/>
                </a:lnTo>
                <a:lnTo>
                  <a:pt x="11829" y="193294"/>
                </a:lnTo>
                <a:lnTo>
                  <a:pt x="14296" y="196579"/>
                </a:lnTo>
                <a:lnTo>
                  <a:pt x="15940" y="199845"/>
                </a:lnTo>
                <a:lnTo>
                  <a:pt x="17037" y="203097"/>
                </a:lnTo>
                <a:lnTo>
                  <a:pt x="17768" y="206339"/>
                </a:lnTo>
                <a:lnTo>
                  <a:pt x="19330" y="208501"/>
                </a:lnTo>
                <a:lnTo>
                  <a:pt x="21446" y="209942"/>
                </a:lnTo>
                <a:lnTo>
                  <a:pt x="23932" y="210903"/>
                </a:lnTo>
                <a:lnTo>
                  <a:pt x="26664" y="211544"/>
                </a:lnTo>
                <a:lnTo>
                  <a:pt x="29560" y="211971"/>
                </a:lnTo>
                <a:lnTo>
                  <a:pt x="36796" y="212656"/>
                </a:lnTo>
                <a:lnTo>
                  <a:pt x="38464" y="212712"/>
                </a:lnTo>
                <a:lnTo>
                  <a:pt x="48251" y="2128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7" name="SMARTInkAnnotation235"/>
          <p:cNvSpPr/>
          <p:nvPr/>
        </p:nvSpPr>
        <p:spPr>
          <a:xfrm>
            <a:off x="8300145" y="846088"/>
            <a:ext cx="9674" cy="18940"/>
          </a:xfrm>
          <a:custGeom>
            <a:avLst/>
            <a:gdLst/>
            <a:ahLst/>
            <a:cxnLst/>
            <a:rect l="0" t="0" r="0" b="0"/>
            <a:pathLst>
              <a:path w="9674" h="18940">
                <a:moveTo>
                  <a:pt x="0" y="0"/>
                </a:moveTo>
                <a:lnTo>
                  <a:pt x="0" y="18939"/>
                </a:lnTo>
                <a:lnTo>
                  <a:pt x="1074" y="18000"/>
                </a:lnTo>
                <a:lnTo>
                  <a:pt x="9673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8" name="SMARTInkAnnotation236"/>
          <p:cNvSpPr/>
          <p:nvPr/>
        </p:nvSpPr>
        <p:spPr>
          <a:xfrm>
            <a:off x="8319492" y="807393"/>
            <a:ext cx="9675" cy="9674"/>
          </a:xfrm>
          <a:custGeom>
            <a:avLst/>
            <a:gdLst/>
            <a:ahLst/>
            <a:cxnLst/>
            <a:rect l="0" t="0" r="0" b="0"/>
            <a:pathLst>
              <a:path w="9675" h="9674">
                <a:moveTo>
                  <a:pt x="0" y="0"/>
                </a:moveTo>
                <a:lnTo>
                  <a:pt x="0" y="8329"/>
                </a:lnTo>
                <a:lnTo>
                  <a:pt x="0" y="0"/>
                </a:lnTo>
                <a:lnTo>
                  <a:pt x="9674" y="9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79" name="SMARTInkAnnotation237"/>
          <p:cNvSpPr/>
          <p:nvPr/>
        </p:nvSpPr>
        <p:spPr>
          <a:xfrm>
            <a:off x="8290471" y="711976"/>
            <a:ext cx="135433" cy="211499"/>
          </a:xfrm>
          <a:custGeom>
            <a:avLst/>
            <a:gdLst/>
            <a:ahLst/>
            <a:cxnLst/>
            <a:rect l="0" t="0" r="0" b="0"/>
            <a:pathLst>
              <a:path w="135433" h="211499">
                <a:moveTo>
                  <a:pt x="29021" y="66395"/>
                </a:moveTo>
                <a:lnTo>
                  <a:pt x="19746" y="66395"/>
                </a:lnTo>
                <a:lnTo>
                  <a:pt x="19465" y="71531"/>
                </a:lnTo>
                <a:lnTo>
                  <a:pt x="19350" y="77065"/>
                </a:lnTo>
                <a:lnTo>
                  <a:pt x="19347" y="117723"/>
                </a:lnTo>
                <a:lnTo>
                  <a:pt x="18273" y="122111"/>
                </a:lnTo>
                <a:lnTo>
                  <a:pt x="16482" y="127186"/>
                </a:lnTo>
                <a:lnTo>
                  <a:pt x="14212" y="132719"/>
                </a:lnTo>
                <a:lnTo>
                  <a:pt x="12699" y="138558"/>
                </a:lnTo>
                <a:lnTo>
                  <a:pt x="11690" y="144600"/>
                </a:lnTo>
                <a:lnTo>
                  <a:pt x="11018" y="150778"/>
                </a:lnTo>
                <a:lnTo>
                  <a:pt x="10570" y="155971"/>
                </a:lnTo>
                <a:lnTo>
                  <a:pt x="10271" y="160508"/>
                </a:lnTo>
                <a:lnTo>
                  <a:pt x="10072" y="164608"/>
                </a:lnTo>
                <a:lnTo>
                  <a:pt x="8864" y="168416"/>
                </a:lnTo>
                <a:lnTo>
                  <a:pt x="6984" y="172029"/>
                </a:lnTo>
                <a:lnTo>
                  <a:pt x="4656" y="175513"/>
                </a:lnTo>
                <a:lnTo>
                  <a:pt x="3103" y="178911"/>
                </a:lnTo>
                <a:lnTo>
                  <a:pt x="2069" y="182251"/>
                </a:lnTo>
                <a:lnTo>
                  <a:pt x="408" y="190198"/>
                </a:lnTo>
                <a:lnTo>
                  <a:pt x="121" y="196711"/>
                </a:lnTo>
                <a:lnTo>
                  <a:pt x="0" y="211398"/>
                </a:lnTo>
                <a:lnTo>
                  <a:pt x="0" y="211498"/>
                </a:lnTo>
                <a:lnTo>
                  <a:pt x="0" y="91790"/>
                </a:lnTo>
                <a:lnTo>
                  <a:pt x="1074" y="88700"/>
                </a:lnTo>
                <a:lnTo>
                  <a:pt x="5135" y="82399"/>
                </a:lnTo>
                <a:lnTo>
                  <a:pt x="9275" y="76625"/>
                </a:lnTo>
                <a:lnTo>
                  <a:pt x="9556" y="71098"/>
                </a:lnTo>
                <a:lnTo>
                  <a:pt x="9674" y="66396"/>
                </a:lnTo>
                <a:lnTo>
                  <a:pt x="9674" y="74724"/>
                </a:lnTo>
                <a:lnTo>
                  <a:pt x="12539" y="78338"/>
                </a:lnTo>
                <a:lnTo>
                  <a:pt x="18003" y="84280"/>
                </a:lnTo>
                <a:lnTo>
                  <a:pt x="32694" y="99079"/>
                </a:lnTo>
                <a:lnTo>
                  <a:pt x="34694" y="102158"/>
                </a:lnTo>
                <a:lnTo>
                  <a:pt x="36917" y="108445"/>
                </a:lnTo>
                <a:lnTo>
                  <a:pt x="40771" y="114822"/>
                </a:lnTo>
                <a:lnTo>
                  <a:pt x="46868" y="122539"/>
                </a:lnTo>
                <a:lnTo>
                  <a:pt x="50568" y="126460"/>
                </a:lnTo>
                <a:lnTo>
                  <a:pt x="57605" y="133664"/>
                </a:lnTo>
                <a:lnTo>
                  <a:pt x="60715" y="133913"/>
                </a:lnTo>
                <a:lnTo>
                  <a:pt x="67306" y="134100"/>
                </a:lnTo>
                <a:lnTo>
                  <a:pt x="67595" y="128973"/>
                </a:lnTo>
                <a:lnTo>
                  <a:pt x="68710" y="126386"/>
                </a:lnTo>
                <a:lnTo>
                  <a:pt x="75416" y="116536"/>
                </a:lnTo>
                <a:lnTo>
                  <a:pt x="78224" y="111646"/>
                </a:lnTo>
                <a:lnTo>
                  <a:pt x="81170" y="106236"/>
                </a:lnTo>
                <a:lnTo>
                  <a:pt x="83135" y="100480"/>
                </a:lnTo>
                <a:lnTo>
                  <a:pt x="84445" y="94493"/>
                </a:lnTo>
                <a:lnTo>
                  <a:pt x="85318" y="88351"/>
                </a:lnTo>
                <a:lnTo>
                  <a:pt x="86975" y="83182"/>
                </a:lnTo>
                <a:lnTo>
                  <a:pt x="89154" y="78661"/>
                </a:lnTo>
                <a:lnTo>
                  <a:pt x="91682" y="74573"/>
                </a:lnTo>
                <a:lnTo>
                  <a:pt x="93368" y="69697"/>
                </a:lnTo>
                <a:lnTo>
                  <a:pt x="94491" y="64297"/>
                </a:lnTo>
                <a:lnTo>
                  <a:pt x="95240" y="58547"/>
                </a:lnTo>
                <a:lnTo>
                  <a:pt x="96814" y="52564"/>
                </a:lnTo>
                <a:lnTo>
                  <a:pt x="98939" y="46426"/>
                </a:lnTo>
                <a:lnTo>
                  <a:pt x="101429" y="40184"/>
                </a:lnTo>
                <a:lnTo>
                  <a:pt x="103090" y="34947"/>
                </a:lnTo>
                <a:lnTo>
                  <a:pt x="104197" y="30382"/>
                </a:lnTo>
                <a:lnTo>
                  <a:pt x="104935" y="26263"/>
                </a:lnTo>
                <a:lnTo>
                  <a:pt x="106503" y="22443"/>
                </a:lnTo>
                <a:lnTo>
                  <a:pt x="108622" y="18821"/>
                </a:lnTo>
                <a:lnTo>
                  <a:pt x="114611" y="10420"/>
                </a:lnTo>
                <a:lnTo>
                  <a:pt x="115430" y="6405"/>
                </a:lnTo>
                <a:lnTo>
                  <a:pt x="115794" y="3187"/>
                </a:lnTo>
                <a:lnTo>
                  <a:pt x="116073" y="8088"/>
                </a:lnTo>
                <a:lnTo>
                  <a:pt x="116084" y="0"/>
                </a:lnTo>
                <a:lnTo>
                  <a:pt x="116086" y="7123"/>
                </a:lnTo>
                <a:lnTo>
                  <a:pt x="118951" y="13539"/>
                </a:lnTo>
                <a:lnTo>
                  <a:pt x="121220" y="18259"/>
                </a:lnTo>
                <a:lnTo>
                  <a:pt x="122734" y="22481"/>
                </a:lnTo>
                <a:lnTo>
                  <a:pt x="123743" y="26370"/>
                </a:lnTo>
                <a:lnTo>
                  <a:pt x="124415" y="30038"/>
                </a:lnTo>
                <a:lnTo>
                  <a:pt x="124863" y="34633"/>
                </a:lnTo>
                <a:lnTo>
                  <a:pt x="125162" y="39846"/>
                </a:lnTo>
                <a:lnTo>
                  <a:pt x="125494" y="51371"/>
                </a:lnTo>
                <a:lnTo>
                  <a:pt x="125756" y="106815"/>
                </a:lnTo>
                <a:lnTo>
                  <a:pt x="125759" y="158136"/>
                </a:lnTo>
                <a:lnTo>
                  <a:pt x="126834" y="159802"/>
                </a:lnTo>
                <a:lnTo>
                  <a:pt x="128625" y="160912"/>
                </a:lnTo>
                <a:lnTo>
                  <a:pt x="135034" y="163003"/>
                </a:lnTo>
                <a:lnTo>
                  <a:pt x="135315" y="168230"/>
                </a:lnTo>
                <a:lnTo>
                  <a:pt x="135398" y="171451"/>
                </a:lnTo>
                <a:lnTo>
                  <a:pt x="135428" y="164972"/>
                </a:lnTo>
                <a:lnTo>
                  <a:pt x="135432" y="163497"/>
                </a:lnTo>
                <a:lnTo>
                  <a:pt x="132566" y="160429"/>
                </a:lnTo>
                <a:lnTo>
                  <a:pt x="125759" y="1534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0" name="SMARTInkAnnotation238"/>
          <p:cNvSpPr/>
          <p:nvPr/>
        </p:nvSpPr>
        <p:spPr>
          <a:xfrm>
            <a:off x="5881688" y="3109900"/>
            <a:ext cx="164456" cy="270682"/>
          </a:xfrm>
          <a:custGeom>
            <a:avLst/>
            <a:gdLst/>
            <a:ahLst/>
            <a:cxnLst/>
            <a:rect l="0" t="0" r="0" b="0"/>
            <a:pathLst>
              <a:path w="164456" h="270682">
                <a:moveTo>
                  <a:pt x="19347" y="77254"/>
                </a:moveTo>
                <a:lnTo>
                  <a:pt x="27676" y="77254"/>
                </a:lnTo>
                <a:lnTo>
                  <a:pt x="28125" y="78329"/>
                </a:lnTo>
                <a:lnTo>
                  <a:pt x="28755" y="84977"/>
                </a:lnTo>
                <a:lnTo>
                  <a:pt x="28903" y="90719"/>
                </a:lnTo>
                <a:lnTo>
                  <a:pt x="27867" y="94830"/>
                </a:lnTo>
                <a:lnTo>
                  <a:pt x="26103" y="99720"/>
                </a:lnTo>
                <a:lnTo>
                  <a:pt x="23850" y="105129"/>
                </a:lnTo>
                <a:lnTo>
                  <a:pt x="22350" y="110886"/>
                </a:lnTo>
                <a:lnTo>
                  <a:pt x="21349" y="116873"/>
                </a:lnTo>
                <a:lnTo>
                  <a:pt x="20682" y="123014"/>
                </a:lnTo>
                <a:lnTo>
                  <a:pt x="20237" y="129258"/>
                </a:lnTo>
                <a:lnTo>
                  <a:pt x="19940" y="135571"/>
                </a:lnTo>
                <a:lnTo>
                  <a:pt x="19610" y="148317"/>
                </a:lnTo>
                <a:lnTo>
                  <a:pt x="19465" y="161148"/>
                </a:lnTo>
                <a:lnTo>
                  <a:pt x="18350" y="167579"/>
                </a:lnTo>
                <a:lnTo>
                  <a:pt x="16533" y="174017"/>
                </a:lnTo>
                <a:lnTo>
                  <a:pt x="14246" y="180458"/>
                </a:lnTo>
                <a:lnTo>
                  <a:pt x="12722" y="186901"/>
                </a:lnTo>
                <a:lnTo>
                  <a:pt x="11706" y="193347"/>
                </a:lnTo>
                <a:lnTo>
                  <a:pt x="11028" y="199794"/>
                </a:lnTo>
                <a:lnTo>
                  <a:pt x="10577" y="206242"/>
                </a:lnTo>
                <a:lnTo>
                  <a:pt x="10276" y="212690"/>
                </a:lnTo>
                <a:lnTo>
                  <a:pt x="10075" y="219138"/>
                </a:lnTo>
                <a:lnTo>
                  <a:pt x="8866" y="224512"/>
                </a:lnTo>
                <a:lnTo>
                  <a:pt x="6986" y="229170"/>
                </a:lnTo>
                <a:lnTo>
                  <a:pt x="3105" y="237211"/>
                </a:lnTo>
                <a:lnTo>
                  <a:pt x="1379" y="244368"/>
                </a:lnTo>
                <a:lnTo>
                  <a:pt x="613" y="251132"/>
                </a:lnTo>
                <a:lnTo>
                  <a:pt x="272" y="257720"/>
                </a:lnTo>
                <a:lnTo>
                  <a:pt x="3" y="270562"/>
                </a:lnTo>
                <a:lnTo>
                  <a:pt x="1" y="270681"/>
                </a:lnTo>
                <a:lnTo>
                  <a:pt x="0" y="233299"/>
                </a:lnTo>
                <a:lnTo>
                  <a:pt x="1074" y="227503"/>
                </a:lnTo>
                <a:lnTo>
                  <a:pt x="2866" y="221490"/>
                </a:lnTo>
                <a:lnTo>
                  <a:pt x="5134" y="215332"/>
                </a:lnTo>
                <a:lnTo>
                  <a:pt x="6648" y="208001"/>
                </a:lnTo>
                <a:lnTo>
                  <a:pt x="7656" y="199889"/>
                </a:lnTo>
                <a:lnTo>
                  <a:pt x="8329" y="191257"/>
                </a:lnTo>
                <a:lnTo>
                  <a:pt x="8777" y="183352"/>
                </a:lnTo>
                <a:lnTo>
                  <a:pt x="9275" y="168837"/>
                </a:lnTo>
                <a:lnTo>
                  <a:pt x="9555" y="143443"/>
                </a:lnTo>
                <a:lnTo>
                  <a:pt x="10669" y="135353"/>
                </a:lnTo>
                <a:lnTo>
                  <a:pt x="12487" y="127811"/>
                </a:lnTo>
                <a:lnTo>
                  <a:pt x="14773" y="120632"/>
                </a:lnTo>
                <a:lnTo>
                  <a:pt x="16298" y="113697"/>
                </a:lnTo>
                <a:lnTo>
                  <a:pt x="17314" y="106924"/>
                </a:lnTo>
                <a:lnTo>
                  <a:pt x="17992" y="100258"/>
                </a:lnTo>
                <a:lnTo>
                  <a:pt x="17369" y="93665"/>
                </a:lnTo>
                <a:lnTo>
                  <a:pt x="15878" y="87120"/>
                </a:lnTo>
                <a:lnTo>
                  <a:pt x="13810" y="80607"/>
                </a:lnTo>
                <a:lnTo>
                  <a:pt x="12431" y="75190"/>
                </a:lnTo>
                <a:lnTo>
                  <a:pt x="11512" y="70504"/>
                </a:lnTo>
                <a:lnTo>
                  <a:pt x="10490" y="62430"/>
                </a:lnTo>
                <a:lnTo>
                  <a:pt x="10036" y="55259"/>
                </a:lnTo>
                <a:lnTo>
                  <a:pt x="9835" y="48489"/>
                </a:lnTo>
                <a:lnTo>
                  <a:pt x="9781" y="45179"/>
                </a:lnTo>
                <a:lnTo>
                  <a:pt x="10820" y="42972"/>
                </a:lnTo>
                <a:lnTo>
                  <a:pt x="12588" y="41501"/>
                </a:lnTo>
                <a:lnTo>
                  <a:pt x="14841" y="40520"/>
                </a:lnTo>
                <a:lnTo>
                  <a:pt x="16343" y="38792"/>
                </a:lnTo>
                <a:lnTo>
                  <a:pt x="17344" y="36564"/>
                </a:lnTo>
                <a:lnTo>
                  <a:pt x="19230" y="29334"/>
                </a:lnTo>
                <a:lnTo>
                  <a:pt x="19337" y="37254"/>
                </a:lnTo>
                <a:lnTo>
                  <a:pt x="19344" y="43308"/>
                </a:lnTo>
                <a:lnTo>
                  <a:pt x="20420" y="46024"/>
                </a:lnTo>
                <a:lnTo>
                  <a:pt x="24482" y="51909"/>
                </a:lnTo>
                <a:lnTo>
                  <a:pt x="27003" y="58107"/>
                </a:lnTo>
                <a:lnTo>
                  <a:pt x="29199" y="65520"/>
                </a:lnTo>
                <a:lnTo>
                  <a:pt x="31289" y="70506"/>
                </a:lnTo>
                <a:lnTo>
                  <a:pt x="33758" y="75980"/>
                </a:lnTo>
                <a:lnTo>
                  <a:pt x="36478" y="80704"/>
                </a:lnTo>
                <a:lnTo>
                  <a:pt x="39367" y="84929"/>
                </a:lnTo>
                <a:lnTo>
                  <a:pt x="42367" y="88820"/>
                </a:lnTo>
                <a:lnTo>
                  <a:pt x="45443" y="92488"/>
                </a:lnTo>
                <a:lnTo>
                  <a:pt x="48568" y="96009"/>
                </a:lnTo>
                <a:lnTo>
                  <a:pt x="54907" y="102788"/>
                </a:lnTo>
                <a:lnTo>
                  <a:pt x="65817" y="114004"/>
                </a:lnTo>
                <a:lnTo>
                  <a:pt x="66450" y="115727"/>
                </a:lnTo>
                <a:lnTo>
                  <a:pt x="67550" y="124108"/>
                </a:lnTo>
                <a:lnTo>
                  <a:pt x="67667" y="125174"/>
                </a:lnTo>
                <a:lnTo>
                  <a:pt x="70561" y="125424"/>
                </a:lnTo>
                <a:lnTo>
                  <a:pt x="76991" y="125611"/>
                </a:lnTo>
                <a:lnTo>
                  <a:pt x="77311" y="117898"/>
                </a:lnTo>
                <a:lnTo>
                  <a:pt x="77355" y="112158"/>
                </a:lnTo>
                <a:lnTo>
                  <a:pt x="78442" y="108047"/>
                </a:lnTo>
                <a:lnTo>
                  <a:pt x="80241" y="103157"/>
                </a:lnTo>
                <a:lnTo>
                  <a:pt x="82515" y="97748"/>
                </a:lnTo>
                <a:lnTo>
                  <a:pt x="84032" y="91991"/>
                </a:lnTo>
                <a:lnTo>
                  <a:pt x="85042" y="86004"/>
                </a:lnTo>
                <a:lnTo>
                  <a:pt x="85716" y="79863"/>
                </a:lnTo>
                <a:lnTo>
                  <a:pt x="87241" y="74694"/>
                </a:lnTo>
                <a:lnTo>
                  <a:pt x="89331" y="70173"/>
                </a:lnTo>
                <a:lnTo>
                  <a:pt x="91800" y="66084"/>
                </a:lnTo>
                <a:lnTo>
                  <a:pt x="94521" y="61208"/>
                </a:lnTo>
                <a:lnTo>
                  <a:pt x="100410" y="50058"/>
                </a:lnTo>
                <a:lnTo>
                  <a:pt x="102411" y="44075"/>
                </a:lnTo>
                <a:lnTo>
                  <a:pt x="103745" y="37937"/>
                </a:lnTo>
                <a:lnTo>
                  <a:pt x="104633" y="31695"/>
                </a:lnTo>
                <a:lnTo>
                  <a:pt x="106301" y="26459"/>
                </a:lnTo>
                <a:lnTo>
                  <a:pt x="108487" y="21893"/>
                </a:lnTo>
                <a:lnTo>
                  <a:pt x="114584" y="11978"/>
                </a:lnTo>
                <a:lnTo>
                  <a:pt x="118285" y="7755"/>
                </a:lnTo>
                <a:lnTo>
                  <a:pt x="125630" y="0"/>
                </a:lnTo>
                <a:lnTo>
                  <a:pt x="125721" y="5039"/>
                </a:lnTo>
                <a:lnTo>
                  <a:pt x="126808" y="7614"/>
                </a:lnTo>
                <a:lnTo>
                  <a:pt x="130884" y="13340"/>
                </a:lnTo>
                <a:lnTo>
                  <a:pt x="132400" y="17447"/>
                </a:lnTo>
                <a:lnTo>
                  <a:pt x="133411" y="22334"/>
                </a:lnTo>
                <a:lnTo>
                  <a:pt x="134085" y="27743"/>
                </a:lnTo>
                <a:lnTo>
                  <a:pt x="135609" y="32423"/>
                </a:lnTo>
                <a:lnTo>
                  <a:pt x="140169" y="40489"/>
                </a:lnTo>
                <a:lnTo>
                  <a:pt x="141815" y="45220"/>
                </a:lnTo>
                <a:lnTo>
                  <a:pt x="142913" y="50524"/>
                </a:lnTo>
                <a:lnTo>
                  <a:pt x="143644" y="56209"/>
                </a:lnTo>
                <a:lnTo>
                  <a:pt x="144131" y="63224"/>
                </a:lnTo>
                <a:lnTo>
                  <a:pt x="144457" y="71126"/>
                </a:lnTo>
                <a:lnTo>
                  <a:pt x="144674" y="79618"/>
                </a:lnTo>
                <a:lnTo>
                  <a:pt x="145893" y="87428"/>
                </a:lnTo>
                <a:lnTo>
                  <a:pt x="147780" y="94786"/>
                </a:lnTo>
                <a:lnTo>
                  <a:pt x="150114" y="101840"/>
                </a:lnTo>
                <a:lnTo>
                  <a:pt x="151670" y="108693"/>
                </a:lnTo>
                <a:lnTo>
                  <a:pt x="152706" y="115412"/>
                </a:lnTo>
                <a:lnTo>
                  <a:pt x="153398" y="122040"/>
                </a:lnTo>
                <a:lnTo>
                  <a:pt x="154934" y="128609"/>
                </a:lnTo>
                <a:lnTo>
                  <a:pt x="157032" y="135138"/>
                </a:lnTo>
                <a:lnTo>
                  <a:pt x="159507" y="141640"/>
                </a:lnTo>
                <a:lnTo>
                  <a:pt x="161156" y="148125"/>
                </a:lnTo>
                <a:lnTo>
                  <a:pt x="162256" y="154598"/>
                </a:lnTo>
                <a:lnTo>
                  <a:pt x="162988" y="161063"/>
                </a:lnTo>
                <a:lnTo>
                  <a:pt x="163478" y="167522"/>
                </a:lnTo>
                <a:lnTo>
                  <a:pt x="163803" y="173979"/>
                </a:lnTo>
                <a:lnTo>
                  <a:pt x="164165" y="186885"/>
                </a:lnTo>
                <a:lnTo>
                  <a:pt x="164326" y="199786"/>
                </a:lnTo>
                <a:lnTo>
                  <a:pt x="163294" y="205162"/>
                </a:lnTo>
                <a:lnTo>
                  <a:pt x="161531" y="209820"/>
                </a:lnTo>
                <a:lnTo>
                  <a:pt x="157781" y="217862"/>
                </a:lnTo>
                <a:lnTo>
                  <a:pt x="156114" y="225020"/>
                </a:lnTo>
                <a:lnTo>
                  <a:pt x="155044" y="231725"/>
                </a:lnTo>
                <a:lnTo>
                  <a:pt x="154816" y="240182"/>
                </a:lnTo>
                <a:lnTo>
                  <a:pt x="154784" y="233246"/>
                </a:lnTo>
                <a:lnTo>
                  <a:pt x="155858" y="232842"/>
                </a:lnTo>
                <a:lnTo>
                  <a:pt x="157648" y="232573"/>
                </a:lnTo>
                <a:lnTo>
                  <a:pt x="164455" y="23203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1" name="SMARTInkAnnotation239"/>
          <p:cNvSpPr/>
          <p:nvPr/>
        </p:nvSpPr>
        <p:spPr>
          <a:xfrm>
            <a:off x="6123544" y="3254871"/>
            <a:ext cx="145098" cy="29012"/>
          </a:xfrm>
          <a:custGeom>
            <a:avLst/>
            <a:gdLst/>
            <a:ahLst/>
            <a:cxnLst/>
            <a:rect l="0" t="0" r="0" b="0"/>
            <a:pathLst>
              <a:path w="145098" h="29012">
                <a:moveTo>
                  <a:pt x="9663" y="19348"/>
                </a:moveTo>
                <a:lnTo>
                  <a:pt x="4528" y="19348"/>
                </a:lnTo>
                <a:lnTo>
                  <a:pt x="3015" y="20422"/>
                </a:lnTo>
                <a:lnTo>
                  <a:pt x="2006" y="22214"/>
                </a:lnTo>
                <a:lnTo>
                  <a:pt x="0" y="28986"/>
                </a:lnTo>
                <a:lnTo>
                  <a:pt x="5128" y="29011"/>
                </a:lnTo>
                <a:lnTo>
                  <a:pt x="6640" y="27940"/>
                </a:lnTo>
                <a:lnTo>
                  <a:pt x="7648" y="26151"/>
                </a:lnTo>
                <a:lnTo>
                  <a:pt x="8320" y="23883"/>
                </a:lnTo>
                <a:lnTo>
                  <a:pt x="9842" y="22372"/>
                </a:lnTo>
                <a:lnTo>
                  <a:pt x="11933" y="21364"/>
                </a:lnTo>
                <a:lnTo>
                  <a:pt x="14401" y="20691"/>
                </a:lnTo>
                <a:lnTo>
                  <a:pt x="17121" y="20243"/>
                </a:lnTo>
                <a:lnTo>
                  <a:pt x="20010" y="19945"/>
                </a:lnTo>
                <a:lnTo>
                  <a:pt x="23010" y="19746"/>
                </a:lnTo>
                <a:lnTo>
                  <a:pt x="26085" y="19613"/>
                </a:lnTo>
                <a:lnTo>
                  <a:pt x="32369" y="19466"/>
                </a:lnTo>
                <a:lnTo>
                  <a:pt x="41949" y="19383"/>
                </a:lnTo>
                <a:lnTo>
                  <a:pt x="46235" y="18296"/>
                </a:lnTo>
                <a:lnTo>
                  <a:pt x="51242" y="16497"/>
                </a:lnTo>
                <a:lnTo>
                  <a:pt x="56731" y="14223"/>
                </a:lnTo>
                <a:lnTo>
                  <a:pt x="61464" y="12706"/>
                </a:lnTo>
                <a:lnTo>
                  <a:pt x="65694" y="11696"/>
                </a:lnTo>
                <a:lnTo>
                  <a:pt x="69590" y="11022"/>
                </a:lnTo>
                <a:lnTo>
                  <a:pt x="73261" y="10573"/>
                </a:lnTo>
                <a:lnTo>
                  <a:pt x="76784" y="10273"/>
                </a:lnTo>
                <a:lnTo>
                  <a:pt x="80207" y="10074"/>
                </a:lnTo>
                <a:lnTo>
                  <a:pt x="86877" y="9851"/>
                </a:lnTo>
                <a:lnTo>
                  <a:pt x="96506" y="9697"/>
                </a:lnTo>
                <a:lnTo>
                  <a:pt x="130835" y="9674"/>
                </a:lnTo>
                <a:lnTo>
                  <a:pt x="132365" y="8599"/>
                </a:lnTo>
                <a:lnTo>
                  <a:pt x="133385" y="6807"/>
                </a:lnTo>
                <a:lnTo>
                  <a:pt x="135020" y="1345"/>
                </a:lnTo>
                <a:lnTo>
                  <a:pt x="136230" y="897"/>
                </a:lnTo>
                <a:lnTo>
                  <a:pt x="138110" y="598"/>
                </a:lnTo>
                <a:lnTo>
                  <a:pt x="14509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2" name="SMARTInkAnnotation240"/>
          <p:cNvSpPr/>
          <p:nvPr/>
        </p:nvSpPr>
        <p:spPr>
          <a:xfrm>
            <a:off x="6113859" y="3148459"/>
            <a:ext cx="135435" cy="29022"/>
          </a:xfrm>
          <a:custGeom>
            <a:avLst/>
            <a:gdLst/>
            <a:ahLst/>
            <a:cxnLst/>
            <a:rect l="0" t="0" r="0" b="0"/>
            <a:pathLst>
              <a:path w="135435" h="29022">
                <a:moveTo>
                  <a:pt x="0" y="29021"/>
                </a:moveTo>
                <a:lnTo>
                  <a:pt x="37515" y="29021"/>
                </a:lnTo>
                <a:lnTo>
                  <a:pt x="42208" y="27947"/>
                </a:lnTo>
                <a:lnTo>
                  <a:pt x="46411" y="26155"/>
                </a:lnTo>
                <a:lnTo>
                  <a:pt x="50289" y="23886"/>
                </a:lnTo>
                <a:lnTo>
                  <a:pt x="53948" y="22373"/>
                </a:lnTo>
                <a:lnTo>
                  <a:pt x="57464" y="21365"/>
                </a:lnTo>
                <a:lnTo>
                  <a:pt x="60882" y="20693"/>
                </a:lnTo>
                <a:lnTo>
                  <a:pt x="65310" y="20244"/>
                </a:lnTo>
                <a:lnTo>
                  <a:pt x="70412" y="19945"/>
                </a:lnTo>
                <a:lnTo>
                  <a:pt x="75962" y="19746"/>
                </a:lnTo>
                <a:lnTo>
                  <a:pt x="80738" y="18538"/>
                </a:lnTo>
                <a:lnTo>
                  <a:pt x="84997" y="16659"/>
                </a:lnTo>
                <a:lnTo>
                  <a:pt x="88911" y="14330"/>
                </a:lnTo>
                <a:lnTo>
                  <a:pt x="92595" y="12778"/>
                </a:lnTo>
                <a:lnTo>
                  <a:pt x="96126" y="11743"/>
                </a:lnTo>
                <a:lnTo>
                  <a:pt x="99555" y="11054"/>
                </a:lnTo>
                <a:lnTo>
                  <a:pt x="102916" y="9519"/>
                </a:lnTo>
                <a:lnTo>
                  <a:pt x="106230" y="7421"/>
                </a:lnTo>
                <a:lnTo>
                  <a:pt x="114140" y="1466"/>
                </a:lnTo>
                <a:lnTo>
                  <a:pt x="118087" y="651"/>
                </a:lnTo>
                <a:lnTo>
                  <a:pt x="120645" y="434"/>
                </a:lnTo>
                <a:lnTo>
                  <a:pt x="123425" y="290"/>
                </a:lnTo>
                <a:lnTo>
                  <a:pt x="135277" y="3"/>
                </a:lnTo>
                <a:lnTo>
                  <a:pt x="135430" y="0"/>
                </a:lnTo>
                <a:lnTo>
                  <a:pt x="135432" y="0"/>
                </a:lnTo>
                <a:lnTo>
                  <a:pt x="13543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3" name="SMARTInkAnnotation241"/>
          <p:cNvSpPr/>
          <p:nvPr/>
        </p:nvSpPr>
        <p:spPr>
          <a:xfrm>
            <a:off x="6336357" y="3071079"/>
            <a:ext cx="9675" cy="309420"/>
          </a:xfrm>
          <a:custGeom>
            <a:avLst/>
            <a:gdLst/>
            <a:ahLst/>
            <a:cxnLst/>
            <a:rect l="0" t="0" r="0" b="0"/>
            <a:pathLst>
              <a:path w="9675" h="309420">
                <a:moveTo>
                  <a:pt x="9674" y="38685"/>
                </a:moveTo>
                <a:lnTo>
                  <a:pt x="9674" y="0"/>
                </a:lnTo>
                <a:lnTo>
                  <a:pt x="9674" y="191586"/>
                </a:lnTo>
                <a:lnTo>
                  <a:pt x="8600" y="197587"/>
                </a:lnTo>
                <a:lnTo>
                  <a:pt x="6809" y="203737"/>
                </a:lnTo>
                <a:lnTo>
                  <a:pt x="4539" y="209987"/>
                </a:lnTo>
                <a:lnTo>
                  <a:pt x="3026" y="216304"/>
                </a:lnTo>
                <a:lnTo>
                  <a:pt x="2017" y="222665"/>
                </a:lnTo>
                <a:lnTo>
                  <a:pt x="1345" y="229054"/>
                </a:lnTo>
                <a:lnTo>
                  <a:pt x="896" y="235465"/>
                </a:lnTo>
                <a:lnTo>
                  <a:pt x="598" y="241887"/>
                </a:lnTo>
                <a:lnTo>
                  <a:pt x="178" y="258332"/>
                </a:lnTo>
                <a:lnTo>
                  <a:pt x="1" y="301888"/>
                </a:lnTo>
                <a:lnTo>
                  <a:pt x="0" y="309419"/>
                </a:lnTo>
                <a:lnTo>
                  <a:pt x="0" y="2708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4" name="SMARTInkAnnotation242"/>
          <p:cNvSpPr/>
          <p:nvPr/>
        </p:nvSpPr>
        <p:spPr>
          <a:xfrm>
            <a:off x="6302051" y="3003398"/>
            <a:ext cx="101985" cy="131207"/>
          </a:xfrm>
          <a:custGeom>
            <a:avLst/>
            <a:gdLst/>
            <a:ahLst/>
            <a:cxnLst/>
            <a:rect l="0" t="0" r="0" b="0"/>
            <a:pathLst>
              <a:path w="101985" h="131207">
                <a:moveTo>
                  <a:pt x="24632" y="48323"/>
                </a:moveTo>
                <a:lnTo>
                  <a:pt x="0" y="48323"/>
                </a:lnTo>
                <a:lnTo>
                  <a:pt x="2219" y="48323"/>
                </a:lnTo>
                <a:lnTo>
                  <a:pt x="3241" y="47248"/>
                </a:lnTo>
                <a:lnTo>
                  <a:pt x="3921" y="45456"/>
                </a:lnTo>
                <a:lnTo>
                  <a:pt x="5015" y="39994"/>
                </a:lnTo>
                <a:lnTo>
                  <a:pt x="5165" y="36380"/>
                </a:lnTo>
                <a:lnTo>
                  <a:pt x="5274" y="26759"/>
                </a:lnTo>
                <a:lnTo>
                  <a:pt x="5282" y="20774"/>
                </a:lnTo>
                <a:lnTo>
                  <a:pt x="8150" y="17089"/>
                </a:lnTo>
                <a:lnTo>
                  <a:pt x="10420" y="14602"/>
                </a:lnTo>
                <a:lnTo>
                  <a:pt x="15808" y="8972"/>
                </a:lnTo>
                <a:lnTo>
                  <a:pt x="22889" y="1735"/>
                </a:lnTo>
                <a:lnTo>
                  <a:pt x="24545" y="1141"/>
                </a:lnTo>
                <a:lnTo>
                  <a:pt x="26723" y="745"/>
                </a:lnTo>
                <a:lnTo>
                  <a:pt x="29251" y="481"/>
                </a:lnTo>
                <a:lnTo>
                  <a:pt x="32011" y="305"/>
                </a:lnTo>
                <a:lnTo>
                  <a:pt x="34926" y="188"/>
                </a:lnTo>
                <a:lnTo>
                  <a:pt x="41031" y="58"/>
                </a:lnTo>
                <a:lnTo>
                  <a:pt x="47327" y="0"/>
                </a:lnTo>
                <a:lnTo>
                  <a:pt x="50511" y="1060"/>
                </a:lnTo>
                <a:lnTo>
                  <a:pt x="53708" y="2841"/>
                </a:lnTo>
                <a:lnTo>
                  <a:pt x="56914" y="5103"/>
                </a:lnTo>
                <a:lnTo>
                  <a:pt x="60127" y="6611"/>
                </a:lnTo>
                <a:lnTo>
                  <a:pt x="63344" y="7616"/>
                </a:lnTo>
                <a:lnTo>
                  <a:pt x="66563" y="8287"/>
                </a:lnTo>
                <a:lnTo>
                  <a:pt x="69784" y="9809"/>
                </a:lnTo>
                <a:lnTo>
                  <a:pt x="73006" y="11898"/>
                </a:lnTo>
                <a:lnTo>
                  <a:pt x="76229" y="14366"/>
                </a:lnTo>
                <a:lnTo>
                  <a:pt x="78378" y="17085"/>
                </a:lnTo>
                <a:lnTo>
                  <a:pt x="79811" y="19974"/>
                </a:lnTo>
                <a:lnTo>
                  <a:pt x="80765" y="22974"/>
                </a:lnTo>
                <a:lnTo>
                  <a:pt x="82477" y="24975"/>
                </a:lnTo>
                <a:lnTo>
                  <a:pt x="84692" y="26308"/>
                </a:lnTo>
                <a:lnTo>
                  <a:pt x="87244" y="27197"/>
                </a:lnTo>
                <a:lnTo>
                  <a:pt x="88946" y="28865"/>
                </a:lnTo>
                <a:lnTo>
                  <a:pt x="90081" y="31051"/>
                </a:lnTo>
                <a:lnTo>
                  <a:pt x="90837" y="33584"/>
                </a:lnTo>
                <a:lnTo>
                  <a:pt x="92416" y="36347"/>
                </a:lnTo>
                <a:lnTo>
                  <a:pt x="94543" y="39264"/>
                </a:lnTo>
                <a:lnTo>
                  <a:pt x="97037" y="42284"/>
                </a:lnTo>
                <a:lnTo>
                  <a:pt x="98699" y="45371"/>
                </a:lnTo>
                <a:lnTo>
                  <a:pt x="99806" y="48505"/>
                </a:lnTo>
                <a:lnTo>
                  <a:pt x="100545" y="51669"/>
                </a:lnTo>
                <a:lnTo>
                  <a:pt x="101038" y="54853"/>
                </a:lnTo>
                <a:lnTo>
                  <a:pt x="101366" y="58051"/>
                </a:lnTo>
                <a:lnTo>
                  <a:pt x="101893" y="65770"/>
                </a:lnTo>
                <a:lnTo>
                  <a:pt x="101965" y="69692"/>
                </a:lnTo>
                <a:lnTo>
                  <a:pt x="101984" y="72243"/>
                </a:lnTo>
                <a:lnTo>
                  <a:pt x="100923" y="73943"/>
                </a:lnTo>
                <a:lnTo>
                  <a:pt x="99139" y="75077"/>
                </a:lnTo>
                <a:lnTo>
                  <a:pt x="96876" y="75833"/>
                </a:lnTo>
                <a:lnTo>
                  <a:pt x="95367" y="77411"/>
                </a:lnTo>
                <a:lnTo>
                  <a:pt x="94361" y="79539"/>
                </a:lnTo>
                <a:lnTo>
                  <a:pt x="93690" y="82032"/>
                </a:lnTo>
                <a:lnTo>
                  <a:pt x="92168" y="84769"/>
                </a:lnTo>
                <a:lnTo>
                  <a:pt x="90079" y="87668"/>
                </a:lnTo>
                <a:lnTo>
                  <a:pt x="87611" y="90676"/>
                </a:lnTo>
                <a:lnTo>
                  <a:pt x="85966" y="93756"/>
                </a:lnTo>
                <a:lnTo>
                  <a:pt x="84869" y="96884"/>
                </a:lnTo>
                <a:lnTo>
                  <a:pt x="84137" y="100045"/>
                </a:lnTo>
                <a:lnTo>
                  <a:pt x="82576" y="102152"/>
                </a:lnTo>
                <a:lnTo>
                  <a:pt x="80459" y="103556"/>
                </a:lnTo>
                <a:lnTo>
                  <a:pt x="77973" y="104493"/>
                </a:lnTo>
                <a:lnTo>
                  <a:pt x="75241" y="106192"/>
                </a:lnTo>
                <a:lnTo>
                  <a:pt x="72344" y="108400"/>
                </a:lnTo>
                <a:lnTo>
                  <a:pt x="65109" y="114530"/>
                </a:lnTo>
                <a:lnTo>
                  <a:pt x="63440" y="115033"/>
                </a:lnTo>
                <a:lnTo>
                  <a:pt x="61253" y="115369"/>
                </a:lnTo>
                <a:lnTo>
                  <a:pt x="58720" y="115592"/>
                </a:lnTo>
                <a:lnTo>
                  <a:pt x="55956" y="116816"/>
                </a:lnTo>
                <a:lnTo>
                  <a:pt x="53039" y="118707"/>
                </a:lnTo>
                <a:lnTo>
                  <a:pt x="45769" y="124329"/>
                </a:lnTo>
                <a:lnTo>
                  <a:pt x="44098" y="124791"/>
                </a:lnTo>
                <a:lnTo>
                  <a:pt x="41908" y="125098"/>
                </a:lnTo>
                <a:lnTo>
                  <a:pt x="39374" y="125303"/>
                </a:lnTo>
                <a:lnTo>
                  <a:pt x="36610" y="126515"/>
                </a:lnTo>
                <a:lnTo>
                  <a:pt x="33693" y="128398"/>
                </a:lnTo>
                <a:lnTo>
                  <a:pt x="30673" y="130727"/>
                </a:lnTo>
                <a:lnTo>
                  <a:pt x="28659" y="131206"/>
                </a:lnTo>
                <a:lnTo>
                  <a:pt x="27317" y="130450"/>
                </a:lnTo>
                <a:lnTo>
                  <a:pt x="25162" y="126649"/>
                </a:lnTo>
                <a:lnTo>
                  <a:pt x="22002" y="126129"/>
                </a:lnTo>
                <a:lnTo>
                  <a:pt x="14958" y="1257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5" name="SMARTInkAnnotation243"/>
          <p:cNvSpPr/>
          <p:nvPr/>
        </p:nvSpPr>
        <p:spPr>
          <a:xfrm>
            <a:off x="6375053" y="3254871"/>
            <a:ext cx="76986" cy="232134"/>
          </a:xfrm>
          <a:custGeom>
            <a:avLst/>
            <a:gdLst/>
            <a:ahLst/>
            <a:cxnLst/>
            <a:rect l="0" t="0" r="0" b="0"/>
            <a:pathLst>
              <a:path w="76986" h="232134">
                <a:moveTo>
                  <a:pt x="67717" y="0"/>
                </a:moveTo>
                <a:lnTo>
                  <a:pt x="62143" y="0"/>
                </a:lnTo>
                <a:lnTo>
                  <a:pt x="76985" y="0"/>
                </a:lnTo>
                <a:lnTo>
                  <a:pt x="67717" y="0"/>
                </a:lnTo>
                <a:lnTo>
                  <a:pt x="51059" y="8329"/>
                </a:lnTo>
                <a:lnTo>
                  <a:pt x="49087" y="8777"/>
                </a:lnTo>
                <a:lnTo>
                  <a:pt x="46698" y="9076"/>
                </a:lnTo>
                <a:lnTo>
                  <a:pt x="44030" y="9275"/>
                </a:lnTo>
                <a:lnTo>
                  <a:pt x="41177" y="9408"/>
                </a:lnTo>
                <a:lnTo>
                  <a:pt x="35140" y="9556"/>
                </a:lnTo>
                <a:lnTo>
                  <a:pt x="16093" y="9663"/>
                </a:lnTo>
                <a:lnTo>
                  <a:pt x="13954" y="10742"/>
                </a:lnTo>
                <a:lnTo>
                  <a:pt x="12527" y="12535"/>
                </a:lnTo>
                <a:lnTo>
                  <a:pt x="10237" y="18002"/>
                </a:lnTo>
                <a:lnTo>
                  <a:pt x="8974" y="18451"/>
                </a:lnTo>
                <a:lnTo>
                  <a:pt x="7058" y="18750"/>
                </a:lnTo>
                <a:lnTo>
                  <a:pt x="24" y="19346"/>
                </a:lnTo>
                <a:lnTo>
                  <a:pt x="3" y="19347"/>
                </a:lnTo>
                <a:lnTo>
                  <a:pt x="0" y="85752"/>
                </a:lnTo>
                <a:lnTo>
                  <a:pt x="1074" y="90489"/>
                </a:lnTo>
                <a:lnTo>
                  <a:pt x="2865" y="94722"/>
                </a:lnTo>
                <a:lnTo>
                  <a:pt x="5135" y="98619"/>
                </a:lnTo>
                <a:lnTo>
                  <a:pt x="6648" y="103367"/>
                </a:lnTo>
                <a:lnTo>
                  <a:pt x="7657" y="108681"/>
                </a:lnTo>
                <a:lnTo>
                  <a:pt x="8329" y="114374"/>
                </a:lnTo>
                <a:lnTo>
                  <a:pt x="8777" y="120319"/>
                </a:lnTo>
                <a:lnTo>
                  <a:pt x="9076" y="126432"/>
                </a:lnTo>
                <a:lnTo>
                  <a:pt x="9496" y="142440"/>
                </a:lnTo>
                <a:lnTo>
                  <a:pt x="9670" y="186583"/>
                </a:lnTo>
                <a:lnTo>
                  <a:pt x="9674" y="220584"/>
                </a:lnTo>
                <a:lnTo>
                  <a:pt x="10748" y="222297"/>
                </a:lnTo>
                <a:lnTo>
                  <a:pt x="12539" y="224514"/>
                </a:lnTo>
                <a:lnTo>
                  <a:pt x="19313" y="232133"/>
                </a:lnTo>
                <a:lnTo>
                  <a:pt x="19347" y="2128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6" name="SMARTInkAnnotation244"/>
          <p:cNvSpPr/>
          <p:nvPr/>
        </p:nvSpPr>
        <p:spPr>
          <a:xfrm>
            <a:off x="6394400" y="3380631"/>
            <a:ext cx="38697" cy="9675"/>
          </a:xfrm>
          <a:custGeom>
            <a:avLst/>
            <a:gdLst/>
            <a:ahLst/>
            <a:cxnLst/>
            <a:rect l="0" t="0" r="0" b="0"/>
            <a:pathLst>
              <a:path w="38697" h="9675">
                <a:moveTo>
                  <a:pt x="0" y="9674"/>
                </a:moveTo>
                <a:lnTo>
                  <a:pt x="0" y="4538"/>
                </a:lnTo>
                <a:lnTo>
                  <a:pt x="1075" y="3025"/>
                </a:lnTo>
                <a:lnTo>
                  <a:pt x="2866" y="2017"/>
                </a:lnTo>
                <a:lnTo>
                  <a:pt x="8330" y="398"/>
                </a:lnTo>
                <a:lnTo>
                  <a:pt x="9853" y="266"/>
                </a:lnTo>
                <a:lnTo>
                  <a:pt x="11943" y="177"/>
                </a:lnTo>
                <a:lnTo>
                  <a:pt x="17132" y="79"/>
                </a:lnTo>
                <a:lnTo>
                  <a:pt x="3869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7" name="SMARTInkAnnotation245"/>
          <p:cNvSpPr/>
          <p:nvPr/>
        </p:nvSpPr>
        <p:spPr>
          <a:xfrm>
            <a:off x="6529834" y="2993678"/>
            <a:ext cx="116087" cy="367473"/>
          </a:xfrm>
          <a:custGeom>
            <a:avLst/>
            <a:gdLst/>
            <a:ahLst/>
            <a:cxnLst/>
            <a:rect l="0" t="0" r="0" b="0"/>
            <a:pathLst>
              <a:path w="116087" h="367473">
                <a:moveTo>
                  <a:pt x="116086" y="0"/>
                </a:moveTo>
                <a:lnTo>
                  <a:pt x="83402" y="0"/>
                </a:lnTo>
                <a:lnTo>
                  <a:pt x="80323" y="1075"/>
                </a:lnTo>
                <a:lnTo>
                  <a:pt x="77196" y="2866"/>
                </a:lnTo>
                <a:lnTo>
                  <a:pt x="74037" y="5135"/>
                </a:lnTo>
                <a:lnTo>
                  <a:pt x="70855" y="6648"/>
                </a:lnTo>
                <a:lnTo>
                  <a:pt x="67659" y="7657"/>
                </a:lnTo>
                <a:lnTo>
                  <a:pt x="64453" y="8329"/>
                </a:lnTo>
                <a:lnTo>
                  <a:pt x="61242" y="8777"/>
                </a:lnTo>
                <a:lnTo>
                  <a:pt x="58026" y="9076"/>
                </a:lnTo>
                <a:lnTo>
                  <a:pt x="50277" y="9556"/>
                </a:lnTo>
                <a:lnTo>
                  <a:pt x="46351" y="9621"/>
                </a:lnTo>
                <a:lnTo>
                  <a:pt x="34008" y="9671"/>
                </a:lnTo>
                <a:lnTo>
                  <a:pt x="32345" y="10746"/>
                </a:lnTo>
                <a:lnTo>
                  <a:pt x="31238" y="12539"/>
                </a:lnTo>
                <a:lnTo>
                  <a:pt x="29459" y="18002"/>
                </a:lnTo>
                <a:lnTo>
                  <a:pt x="26350" y="21616"/>
                </a:lnTo>
                <a:lnTo>
                  <a:pt x="20731" y="27558"/>
                </a:lnTo>
                <a:lnTo>
                  <a:pt x="19962" y="31237"/>
                </a:lnTo>
                <a:lnTo>
                  <a:pt x="19758" y="33723"/>
                </a:lnTo>
                <a:lnTo>
                  <a:pt x="18546" y="36455"/>
                </a:lnTo>
                <a:lnTo>
                  <a:pt x="16663" y="39352"/>
                </a:lnTo>
                <a:lnTo>
                  <a:pt x="14333" y="42357"/>
                </a:lnTo>
                <a:lnTo>
                  <a:pt x="12780" y="45436"/>
                </a:lnTo>
                <a:lnTo>
                  <a:pt x="11054" y="51723"/>
                </a:lnTo>
                <a:lnTo>
                  <a:pt x="10287" y="60967"/>
                </a:lnTo>
                <a:lnTo>
                  <a:pt x="9947" y="71166"/>
                </a:lnTo>
                <a:lnTo>
                  <a:pt x="9795" y="79282"/>
                </a:lnTo>
                <a:lnTo>
                  <a:pt x="6861" y="89338"/>
                </a:lnTo>
                <a:lnTo>
                  <a:pt x="4574" y="95029"/>
                </a:lnTo>
                <a:lnTo>
                  <a:pt x="3049" y="102048"/>
                </a:lnTo>
                <a:lnTo>
                  <a:pt x="2033" y="109952"/>
                </a:lnTo>
                <a:lnTo>
                  <a:pt x="1355" y="118446"/>
                </a:lnTo>
                <a:lnTo>
                  <a:pt x="903" y="126258"/>
                </a:lnTo>
                <a:lnTo>
                  <a:pt x="402" y="140671"/>
                </a:lnTo>
                <a:lnTo>
                  <a:pt x="53" y="181626"/>
                </a:lnTo>
                <a:lnTo>
                  <a:pt x="0" y="307671"/>
                </a:lnTo>
                <a:lnTo>
                  <a:pt x="1074" y="312601"/>
                </a:lnTo>
                <a:lnTo>
                  <a:pt x="2866" y="316962"/>
                </a:lnTo>
                <a:lnTo>
                  <a:pt x="5135" y="320945"/>
                </a:lnTo>
                <a:lnTo>
                  <a:pt x="7657" y="328236"/>
                </a:lnTo>
                <a:lnTo>
                  <a:pt x="9076" y="338384"/>
                </a:lnTo>
                <a:lnTo>
                  <a:pt x="9496" y="348198"/>
                </a:lnTo>
                <a:lnTo>
                  <a:pt x="9651" y="357725"/>
                </a:lnTo>
                <a:lnTo>
                  <a:pt x="9673" y="367472"/>
                </a:lnTo>
                <a:lnTo>
                  <a:pt x="9674" y="362430"/>
                </a:lnTo>
                <a:lnTo>
                  <a:pt x="8599" y="359856"/>
                </a:lnTo>
                <a:lnTo>
                  <a:pt x="6808" y="357064"/>
                </a:lnTo>
                <a:lnTo>
                  <a:pt x="4538" y="354129"/>
                </a:lnTo>
                <a:lnTo>
                  <a:pt x="3025" y="351097"/>
                </a:lnTo>
                <a:lnTo>
                  <a:pt x="1344" y="344862"/>
                </a:lnTo>
                <a:lnTo>
                  <a:pt x="398" y="335308"/>
                </a:lnTo>
                <a:lnTo>
                  <a:pt x="177" y="326021"/>
                </a:lnTo>
                <a:lnTo>
                  <a:pt x="0" y="2708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8" name="SMARTInkAnnotation246"/>
          <p:cNvSpPr/>
          <p:nvPr/>
        </p:nvSpPr>
        <p:spPr>
          <a:xfrm>
            <a:off x="6510604" y="3196828"/>
            <a:ext cx="86545" cy="19349"/>
          </a:xfrm>
          <a:custGeom>
            <a:avLst/>
            <a:gdLst/>
            <a:ahLst/>
            <a:cxnLst/>
            <a:rect l="0" t="0" r="0" b="0"/>
            <a:pathLst>
              <a:path w="86545" h="19349">
                <a:moveTo>
                  <a:pt x="9556" y="19348"/>
                </a:moveTo>
                <a:lnTo>
                  <a:pt x="1226" y="19348"/>
                </a:lnTo>
                <a:lnTo>
                  <a:pt x="778" y="18273"/>
                </a:lnTo>
                <a:lnTo>
                  <a:pt x="480" y="16481"/>
                </a:lnTo>
                <a:lnTo>
                  <a:pt x="0" y="11019"/>
                </a:lnTo>
                <a:lnTo>
                  <a:pt x="1036" y="10570"/>
                </a:lnTo>
                <a:lnTo>
                  <a:pt x="2801" y="10272"/>
                </a:lnTo>
                <a:lnTo>
                  <a:pt x="8221" y="9792"/>
                </a:lnTo>
                <a:lnTo>
                  <a:pt x="11829" y="9727"/>
                </a:lnTo>
                <a:lnTo>
                  <a:pt x="17768" y="9684"/>
                </a:lnTo>
                <a:lnTo>
                  <a:pt x="19330" y="8606"/>
                </a:lnTo>
                <a:lnTo>
                  <a:pt x="21446" y="6812"/>
                </a:lnTo>
                <a:lnTo>
                  <a:pt x="23932" y="4542"/>
                </a:lnTo>
                <a:lnTo>
                  <a:pt x="25589" y="4103"/>
                </a:lnTo>
                <a:lnTo>
                  <a:pt x="26694" y="4885"/>
                </a:lnTo>
                <a:lnTo>
                  <a:pt x="27430" y="6481"/>
                </a:lnTo>
                <a:lnTo>
                  <a:pt x="28996" y="7545"/>
                </a:lnTo>
                <a:lnTo>
                  <a:pt x="31115" y="8255"/>
                </a:lnTo>
                <a:lnTo>
                  <a:pt x="37103" y="9394"/>
                </a:lnTo>
                <a:lnTo>
                  <a:pt x="38669" y="9487"/>
                </a:lnTo>
                <a:lnTo>
                  <a:pt x="43276" y="9591"/>
                </a:lnTo>
                <a:lnTo>
                  <a:pt x="86544" y="9674"/>
                </a:lnTo>
                <a:lnTo>
                  <a:pt x="77661" y="9674"/>
                </a:lnTo>
                <a:lnTo>
                  <a:pt x="77531" y="8599"/>
                </a:lnTo>
                <a:lnTo>
                  <a:pt x="77445" y="6807"/>
                </a:lnTo>
                <a:lnTo>
                  <a:pt x="7727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89" name="SMARTInkAnnotation247"/>
          <p:cNvSpPr/>
          <p:nvPr/>
        </p:nvSpPr>
        <p:spPr>
          <a:xfrm>
            <a:off x="6800701" y="3159478"/>
            <a:ext cx="125761" cy="26214"/>
          </a:xfrm>
          <a:custGeom>
            <a:avLst/>
            <a:gdLst/>
            <a:ahLst/>
            <a:cxnLst/>
            <a:rect l="0" t="0" r="0" b="0"/>
            <a:pathLst>
              <a:path w="125761" h="26214">
                <a:moveTo>
                  <a:pt x="125760" y="8329"/>
                </a:moveTo>
                <a:lnTo>
                  <a:pt x="120625" y="3193"/>
                </a:lnTo>
                <a:lnTo>
                  <a:pt x="118037" y="1680"/>
                </a:lnTo>
                <a:lnTo>
                  <a:pt x="115237" y="672"/>
                </a:lnTo>
                <a:lnTo>
                  <a:pt x="112296" y="0"/>
                </a:lnTo>
                <a:lnTo>
                  <a:pt x="110335" y="626"/>
                </a:lnTo>
                <a:lnTo>
                  <a:pt x="109027" y="2119"/>
                </a:lnTo>
                <a:lnTo>
                  <a:pt x="108156" y="4189"/>
                </a:lnTo>
                <a:lnTo>
                  <a:pt x="106500" y="5569"/>
                </a:lnTo>
                <a:lnTo>
                  <a:pt x="104321" y="6489"/>
                </a:lnTo>
                <a:lnTo>
                  <a:pt x="101793" y="7102"/>
                </a:lnTo>
                <a:lnTo>
                  <a:pt x="97959" y="7511"/>
                </a:lnTo>
                <a:lnTo>
                  <a:pt x="93253" y="7783"/>
                </a:lnTo>
                <a:lnTo>
                  <a:pt x="83366" y="8086"/>
                </a:lnTo>
                <a:lnTo>
                  <a:pt x="70682" y="8257"/>
                </a:lnTo>
                <a:lnTo>
                  <a:pt x="59720" y="8297"/>
                </a:lnTo>
                <a:lnTo>
                  <a:pt x="54861" y="9382"/>
                </a:lnTo>
                <a:lnTo>
                  <a:pt x="50547" y="11180"/>
                </a:lnTo>
                <a:lnTo>
                  <a:pt x="46597" y="13455"/>
                </a:lnTo>
                <a:lnTo>
                  <a:pt x="41813" y="14970"/>
                </a:lnTo>
                <a:lnTo>
                  <a:pt x="36474" y="15981"/>
                </a:lnTo>
                <a:lnTo>
                  <a:pt x="30765" y="16655"/>
                </a:lnTo>
                <a:lnTo>
                  <a:pt x="26960" y="18179"/>
                </a:lnTo>
                <a:lnTo>
                  <a:pt x="24423" y="20270"/>
                </a:lnTo>
                <a:lnTo>
                  <a:pt x="22731" y="22739"/>
                </a:lnTo>
                <a:lnTo>
                  <a:pt x="20528" y="24385"/>
                </a:lnTo>
                <a:lnTo>
                  <a:pt x="17985" y="25481"/>
                </a:lnTo>
                <a:lnTo>
                  <a:pt x="15215" y="26213"/>
                </a:lnTo>
                <a:lnTo>
                  <a:pt x="12293" y="25626"/>
                </a:lnTo>
                <a:lnTo>
                  <a:pt x="9270" y="24160"/>
                </a:lnTo>
                <a:lnTo>
                  <a:pt x="48" y="18034"/>
                </a:lnTo>
                <a:lnTo>
                  <a:pt x="0" y="83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0" name="SMARTInkAnnotation248"/>
          <p:cNvSpPr/>
          <p:nvPr/>
        </p:nvSpPr>
        <p:spPr>
          <a:xfrm>
            <a:off x="6849070" y="3080742"/>
            <a:ext cx="19349" cy="189054"/>
          </a:xfrm>
          <a:custGeom>
            <a:avLst/>
            <a:gdLst/>
            <a:ahLst/>
            <a:cxnLst/>
            <a:rect l="0" t="0" r="0" b="0"/>
            <a:pathLst>
              <a:path w="19349" h="189054">
                <a:moveTo>
                  <a:pt x="19348" y="0"/>
                </a:moveTo>
                <a:lnTo>
                  <a:pt x="19348" y="37546"/>
                </a:lnTo>
                <a:lnTo>
                  <a:pt x="18274" y="42229"/>
                </a:lnTo>
                <a:lnTo>
                  <a:pt x="16482" y="46426"/>
                </a:lnTo>
                <a:lnTo>
                  <a:pt x="14213" y="50298"/>
                </a:lnTo>
                <a:lnTo>
                  <a:pt x="12700" y="55029"/>
                </a:lnTo>
                <a:lnTo>
                  <a:pt x="11691" y="60333"/>
                </a:lnTo>
                <a:lnTo>
                  <a:pt x="11018" y="66019"/>
                </a:lnTo>
                <a:lnTo>
                  <a:pt x="10570" y="71960"/>
                </a:lnTo>
                <a:lnTo>
                  <a:pt x="10272" y="78069"/>
                </a:lnTo>
                <a:lnTo>
                  <a:pt x="10073" y="84292"/>
                </a:lnTo>
                <a:lnTo>
                  <a:pt x="8865" y="90591"/>
                </a:lnTo>
                <a:lnTo>
                  <a:pt x="6984" y="96940"/>
                </a:lnTo>
                <a:lnTo>
                  <a:pt x="4657" y="103321"/>
                </a:lnTo>
                <a:lnTo>
                  <a:pt x="3104" y="109726"/>
                </a:lnTo>
                <a:lnTo>
                  <a:pt x="2070" y="116146"/>
                </a:lnTo>
                <a:lnTo>
                  <a:pt x="1380" y="122575"/>
                </a:lnTo>
                <a:lnTo>
                  <a:pt x="920" y="127936"/>
                </a:lnTo>
                <a:lnTo>
                  <a:pt x="613" y="132585"/>
                </a:lnTo>
                <a:lnTo>
                  <a:pt x="272" y="140617"/>
                </a:lnTo>
                <a:lnTo>
                  <a:pt x="121" y="147769"/>
                </a:lnTo>
                <a:lnTo>
                  <a:pt x="0" y="189053"/>
                </a:lnTo>
                <a:lnTo>
                  <a:pt x="0" y="16445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1" name="SMARTInkAnnotation249"/>
          <p:cNvSpPr/>
          <p:nvPr/>
        </p:nvSpPr>
        <p:spPr>
          <a:xfrm>
            <a:off x="7023199" y="3042047"/>
            <a:ext cx="38697" cy="259799"/>
          </a:xfrm>
          <a:custGeom>
            <a:avLst/>
            <a:gdLst/>
            <a:ahLst/>
            <a:cxnLst/>
            <a:rect l="0" t="0" r="0" b="0"/>
            <a:pathLst>
              <a:path w="38697" h="259799">
                <a:moveTo>
                  <a:pt x="38696" y="0"/>
                </a:moveTo>
                <a:lnTo>
                  <a:pt x="38696" y="22740"/>
                </a:lnTo>
                <a:lnTo>
                  <a:pt x="37621" y="26983"/>
                </a:lnTo>
                <a:lnTo>
                  <a:pt x="35830" y="31962"/>
                </a:lnTo>
                <a:lnTo>
                  <a:pt x="33560" y="37431"/>
                </a:lnTo>
                <a:lnTo>
                  <a:pt x="32047" y="43227"/>
                </a:lnTo>
                <a:lnTo>
                  <a:pt x="31039" y="49240"/>
                </a:lnTo>
                <a:lnTo>
                  <a:pt x="30366" y="55399"/>
                </a:lnTo>
                <a:lnTo>
                  <a:pt x="28843" y="62730"/>
                </a:lnTo>
                <a:lnTo>
                  <a:pt x="26753" y="70841"/>
                </a:lnTo>
                <a:lnTo>
                  <a:pt x="24285" y="79474"/>
                </a:lnTo>
                <a:lnTo>
                  <a:pt x="22639" y="87378"/>
                </a:lnTo>
                <a:lnTo>
                  <a:pt x="21542" y="94798"/>
                </a:lnTo>
                <a:lnTo>
                  <a:pt x="20811" y="101894"/>
                </a:lnTo>
                <a:lnTo>
                  <a:pt x="19248" y="108774"/>
                </a:lnTo>
                <a:lnTo>
                  <a:pt x="17132" y="115511"/>
                </a:lnTo>
                <a:lnTo>
                  <a:pt x="14646" y="122152"/>
                </a:lnTo>
                <a:lnTo>
                  <a:pt x="12989" y="128729"/>
                </a:lnTo>
                <a:lnTo>
                  <a:pt x="11883" y="135263"/>
                </a:lnTo>
                <a:lnTo>
                  <a:pt x="11147" y="141769"/>
                </a:lnTo>
                <a:lnTo>
                  <a:pt x="10656" y="148256"/>
                </a:lnTo>
                <a:lnTo>
                  <a:pt x="10328" y="154731"/>
                </a:lnTo>
                <a:lnTo>
                  <a:pt x="9966" y="167657"/>
                </a:lnTo>
                <a:lnTo>
                  <a:pt x="9803" y="180568"/>
                </a:lnTo>
                <a:lnTo>
                  <a:pt x="8685" y="187021"/>
                </a:lnTo>
                <a:lnTo>
                  <a:pt x="6866" y="193472"/>
                </a:lnTo>
                <a:lnTo>
                  <a:pt x="4577" y="199923"/>
                </a:lnTo>
                <a:lnTo>
                  <a:pt x="3051" y="205298"/>
                </a:lnTo>
                <a:lnTo>
                  <a:pt x="2034" y="209956"/>
                </a:lnTo>
                <a:lnTo>
                  <a:pt x="904" y="217999"/>
                </a:lnTo>
                <a:lnTo>
                  <a:pt x="402" y="225156"/>
                </a:lnTo>
                <a:lnTo>
                  <a:pt x="179" y="231920"/>
                </a:lnTo>
                <a:lnTo>
                  <a:pt x="3" y="250949"/>
                </a:lnTo>
                <a:lnTo>
                  <a:pt x="1" y="259798"/>
                </a:lnTo>
                <a:lnTo>
                  <a:pt x="0" y="23217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2" name="SMARTInkAnnotation250"/>
          <p:cNvSpPr/>
          <p:nvPr/>
        </p:nvSpPr>
        <p:spPr>
          <a:xfrm>
            <a:off x="7013525" y="2945310"/>
            <a:ext cx="106410" cy="145071"/>
          </a:xfrm>
          <a:custGeom>
            <a:avLst/>
            <a:gdLst/>
            <a:ahLst/>
            <a:cxnLst/>
            <a:rect l="0" t="0" r="0" b="0"/>
            <a:pathLst>
              <a:path w="106410" h="145071">
                <a:moveTo>
                  <a:pt x="0" y="19346"/>
                </a:moveTo>
                <a:lnTo>
                  <a:pt x="5136" y="19346"/>
                </a:lnTo>
                <a:lnTo>
                  <a:pt x="6649" y="18271"/>
                </a:lnTo>
                <a:lnTo>
                  <a:pt x="7657" y="16480"/>
                </a:lnTo>
                <a:lnTo>
                  <a:pt x="9276" y="11017"/>
                </a:lnTo>
                <a:lnTo>
                  <a:pt x="12364" y="7404"/>
                </a:lnTo>
                <a:lnTo>
                  <a:pt x="14692" y="4935"/>
                </a:lnTo>
                <a:lnTo>
                  <a:pt x="17319" y="3290"/>
                </a:lnTo>
                <a:lnTo>
                  <a:pt x="20145" y="2193"/>
                </a:lnTo>
                <a:lnTo>
                  <a:pt x="27268" y="432"/>
                </a:lnTo>
                <a:lnTo>
                  <a:pt x="30002" y="288"/>
                </a:lnTo>
                <a:lnTo>
                  <a:pt x="38774" y="127"/>
                </a:lnTo>
                <a:lnTo>
                  <a:pt x="80592" y="0"/>
                </a:lnTo>
                <a:lnTo>
                  <a:pt x="82750" y="1074"/>
                </a:lnTo>
                <a:lnTo>
                  <a:pt x="84188" y="2865"/>
                </a:lnTo>
                <a:lnTo>
                  <a:pt x="85146" y="5134"/>
                </a:lnTo>
                <a:lnTo>
                  <a:pt x="86861" y="7722"/>
                </a:lnTo>
                <a:lnTo>
                  <a:pt x="89079" y="10522"/>
                </a:lnTo>
                <a:lnTo>
                  <a:pt x="91632" y="13463"/>
                </a:lnTo>
                <a:lnTo>
                  <a:pt x="94409" y="15424"/>
                </a:lnTo>
                <a:lnTo>
                  <a:pt x="97336" y="16731"/>
                </a:lnTo>
                <a:lnTo>
                  <a:pt x="100361" y="17603"/>
                </a:lnTo>
                <a:lnTo>
                  <a:pt x="102379" y="19259"/>
                </a:lnTo>
                <a:lnTo>
                  <a:pt x="103724" y="21438"/>
                </a:lnTo>
                <a:lnTo>
                  <a:pt x="104620" y="23965"/>
                </a:lnTo>
                <a:lnTo>
                  <a:pt x="105218" y="26725"/>
                </a:lnTo>
                <a:lnTo>
                  <a:pt x="105616" y="29640"/>
                </a:lnTo>
                <a:lnTo>
                  <a:pt x="105882" y="32658"/>
                </a:lnTo>
                <a:lnTo>
                  <a:pt x="106058" y="35745"/>
                </a:lnTo>
                <a:lnTo>
                  <a:pt x="106366" y="46493"/>
                </a:lnTo>
                <a:lnTo>
                  <a:pt x="106409" y="69997"/>
                </a:lnTo>
                <a:lnTo>
                  <a:pt x="105335" y="73536"/>
                </a:lnTo>
                <a:lnTo>
                  <a:pt x="103544" y="76970"/>
                </a:lnTo>
                <a:lnTo>
                  <a:pt x="101276" y="80334"/>
                </a:lnTo>
                <a:lnTo>
                  <a:pt x="99764" y="83652"/>
                </a:lnTo>
                <a:lnTo>
                  <a:pt x="98756" y="86939"/>
                </a:lnTo>
                <a:lnTo>
                  <a:pt x="98084" y="90205"/>
                </a:lnTo>
                <a:lnTo>
                  <a:pt x="96560" y="93457"/>
                </a:lnTo>
                <a:lnTo>
                  <a:pt x="94470" y="96700"/>
                </a:lnTo>
                <a:lnTo>
                  <a:pt x="92002" y="99937"/>
                </a:lnTo>
                <a:lnTo>
                  <a:pt x="89281" y="103170"/>
                </a:lnTo>
                <a:lnTo>
                  <a:pt x="86393" y="106400"/>
                </a:lnTo>
                <a:lnTo>
                  <a:pt x="80317" y="112855"/>
                </a:lnTo>
                <a:lnTo>
                  <a:pt x="74033" y="119307"/>
                </a:lnTo>
                <a:lnTo>
                  <a:pt x="70853" y="121457"/>
                </a:lnTo>
                <a:lnTo>
                  <a:pt x="67658" y="122891"/>
                </a:lnTo>
                <a:lnTo>
                  <a:pt x="64453" y="123847"/>
                </a:lnTo>
                <a:lnTo>
                  <a:pt x="61242" y="125559"/>
                </a:lnTo>
                <a:lnTo>
                  <a:pt x="58026" y="127775"/>
                </a:lnTo>
                <a:lnTo>
                  <a:pt x="54807" y="130327"/>
                </a:lnTo>
                <a:lnTo>
                  <a:pt x="51586" y="132029"/>
                </a:lnTo>
                <a:lnTo>
                  <a:pt x="48364" y="133163"/>
                </a:lnTo>
                <a:lnTo>
                  <a:pt x="45142" y="133919"/>
                </a:lnTo>
                <a:lnTo>
                  <a:pt x="41918" y="134424"/>
                </a:lnTo>
                <a:lnTo>
                  <a:pt x="38694" y="134760"/>
                </a:lnTo>
                <a:lnTo>
                  <a:pt x="35470" y="134984"/>
                </a:lnTo>
                <a:lnTo>
                  <a:pt x="32246" y="136208"/>
                </a:lnTo>
                <a:lnTo>
                  <a:pt x="29021" y="138099"/>
                </a:lnTo>
                <a:lnTo>
                  <a:pt x="25797" y="140435"/>
                </a:lnTo>
                <a:lnTo>
                  <a:pt x="22573" y="141992"/>
                </a:lnTo>
                <a:lnTo>
                  <a:pt x="19348" y="143030"/>
                </a:lnTo>
                <a:lnTo>
                  <a:pt x="9842" y="145070"/>
                </a:lnTo>
                <a:lnTo>
                  <a:pt x="9749" y="142223"/>
                </a:lnTo>
                <a:lnTo>
                  <a:pt x="9689" y="136774"/>
                </a:lnTo>
                <a:lnTo>
                  <a:pt x="10759" y="136326"/>
                </a:lnTo>
                <a:lnTo>
                  <a:pt x="12548" y="136028"/>
                </a:lnTo>
                <a:lnTo>
                  <a:pt x="19348" y="1354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3" name="SMARTInkAnnotation251"/>
          <p:cNvSpPr/>
          <p:nvPr/>
        </p:nvSpPr>
        <p:spPr>
          <a:xfrm>
            <a:off x="7071568" y="3235523"/>
            <a:ext cx="29023" cy="163890"/>
          </a:xfrm>
          <a:custGeom>
            <a:avLst/>
            <a:gdLst/>
            <a:ahLst/>
            <a:cxnLst/>
            <a:rect l="0" t="0" r="0" b="0"/>
            <a:pathLst>
              <a:path w="29023" h="163890">
                <a:moveTo>
                  <a:pt x="29022" y="0"/>
                </a:moveTo>
                <a:lnTo>
                  <a:pt x="29022" y="5136"/>
                </a:lnTo>
                <a:lnTo>
                  <a:pt x="27947" y="7724"/>
                </a:lnTo>
                <a:lnTo>
                  <a:pt x="26156" y="10523"/>
                </a:lnTo>
                <a:lnTo>
                  <a:pt x="19746" y="18832"/>
                </a:lnTo>
                <a:lnTo>
                  <a:pt x="19526" y="21985"/>
                </a:lnTo>
                <a:lnTo>
                  <a:pt x="19426" y="26969"/>
                </a:lnTo>
                <a:lnTo>
                  <a:pt x="19383" y="32767"/>
                </a:lnTo>
                <a:lnTo>
                  <a:pt x="18296" y="35818"/>
                </a:lnTo>
                <a:lnTo>
                  <a:pt x="16497" y="38927"/>
                </a:lnTo>
                <a:lnTo>
                  <a:pt x="14223" y="42075"/>
                </a:lnTo>
                <a:lnTo>
                  <a:pt x="12707" y="46323"/>
                </a:lnTo>
                <a:lnTo>
                  <a:pt x="11696" y="51304"/>
                </a:lnTo>
                <a:lnTo>
                  <a:pt x="11022" y="56775"/>
                </a:lnTo>
                <a:lnTo>
                  <a:pt x="10573" y="62572"/>
                </a:lnTo>
                <a:lnTo>
                  <a:pt x="10273" y="68587"/>
                </a:lnTo>
                <a:lnTo>
                  <a:pt x="9941" y="81002"/>
                </a:lnTo>
                <a:lnTo>
                  <a:pt x="9792" y="93686"/>
                </a:lnTo>
                <a:lnTo>
                  <a:pt x="8678" y="99003"/>
                </a:lnTo>
                <a:lnTo>
                  <a:pt x="6860" y="103622"/>
                </a:lnTo>
                <a:lnTo>
                  <a:pt x="4574" y="107777"/>
                </a:lnTo>
                <a:lnTo>
                  <a:pt x="3050" y="111622"/>
                </a:lnTo>
                <a:lnTo>
                  <a:pt x="2034" y="115260"/>
                </a:lnTo>
                <a:lnTo>
                  <a:pt x="1355" y="118760"/>
                </a:lnTo>
                <a:lnTo>
                  <a:pt x="903" y="122168"/>
                </a:lnTo>
                <a:lnTo>
                  <a:pt x="603" y="125515"/>
                </a:lnTo>
                <a:lnTo>
                  <a:pt x="402" y="128822"/>
                </a:lnTo>
                <a:lnTo>
                  <a:pt x="179" y="135362"/>
                </a:lnTo>
                <a:lnTo>
                  <a:pt x="36" y="148318"/>
                </a:lnTo>
                <a:lnTo>
                  <a:pt x="2" y="163889"/>
                </a:lnTo>
                <a:lnTo>
                  <a:pt x="0" y="1451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4" name="SMARTInkAnnotation252"/>
          <p:cNvSpPr/>
          <p:nvPr/>
        </p:nvSpPr>
        <p:spPr>
          <a:xfrm>
            <a:off x="7061895" y="3178860"/>
            <a:ext cx="77390" cy="211407"/>
          </a:xfrm>
          <a:custGeom>
            <a:avLst/>
            <a:gdLst/>
            <a:ahLst/>
            <a:cxnLst/>
            <a:rect l="0" t="0" r="0" b="0"/>
            <a:pathLst>
              <a:path w="77390" h="211407">
                <a:moveTo>
                  <a:pt x="9673" y="17968"/>
                </a:moveTo>
                <a:lnTo>
                  <a:pt x="9673" y="12833"/>
                </a:lnTo>
                <a:lnTo>
                  <a:pt x="10748" y="11320"/>
                </a:lnTo>
                <a:lnTo>
                  <a:pt x="12539" y="10312"/>
                </a:lnTo>
                <a:lnTo>
                  <a:pt x="14809" y="9639"/>
                </a:lnTo>
                <a:lnTo>
                  <a:pt x="17396" y="9191"/>
                </a:lnTo>
                <a:lnTo>
                  <a:pt x="20196" y="8892"/>
                </a:lnTo>
                <a:lnTo>
                  <a:pt x="23138" y="8693"/>
                </a:lnTo>
                <a:lnTo>
                  <a:pt x="26174" y="7485"/>
                </a:lnTo>
                <a:lnTo>
                  <a:pt x="29272" y="5605"/>
                </a:lnTo>
                <a:lnTo>
                  <a:pt x="32413" y="3277"/>
                </a:lnTo>
                <a:lnTo>
                  <a:pt x="35582" y="1725"/>
                </a:lnTo>
                <a:lnTo>
                  <a:pt x="38769" y="690"/>
                </a:lnTo>
                <a:lnTo>
                  <a:pt x="41968" y="0"/>
                </a:lnTo>
                <a:lnTo>
                  <a:pt x="44102" y="615"/>
                </a:lnTo>
                <a:lnTo>
                  <a:pt x="45525" y="2100"/>
                </a:lnTo>
                <a:lnTo>
                  <a:pt x="46473" y="4165"/>
                </a:lnTo>
                <a:lnTo>
                  <a:pt x="48180" y="5541"/>
                </a:lnTo>
                <a:lnTo>
                  <a:pt x="50393" y="6459"/>
                </a:lnTo>
                <a:lnTo>
                  <a:pt x="52942" y="7071"/>
                </a:lnTo>
                <a:lnTo>
                  <a:pt x="54643" y="8554"/>
                </a:lnTo>
                <a:lnTo>
                  <a:pt x="55775" y="10617"/>
                </a:lnTo>
                <a:lnTo>
                  <a:pt x="56531" y="13067"/>
                </a:lnTo>
                <a:lnTo>
                  <a:pt x="58109" y="15776"/>
                </a:lnTo>
                <a:lnTo>
                  <a:pt x="60237" y="18656"/>
                </a:lnTo>
                <a:lnTo>
                  <a:pt x="66239" y="25867"/>
                </a:lnTo>
                <a:lnTo>
                  <a:pt x="67060" y="29719"/>
                </a:lnTo>
                <a:lnTo>
                  <a:pt x="67424" y="35015"/>
                </a:lnTo>
                <a:lnTo>
                  <a:pt x="67586" y="40951"/>
                </a:lnTo>
                <a:lnTo>
                  <a:pt x="67704" y="59924"/>
                </a:lnTo>
                <a:lnTo>
                  <a:pt x="66633" y="63137"/>
                </a:lnTo>
                <a:lnTo>
                  <a:pt x="64844" y="66353"/>
                </a:lnTo>
                <a:lnTo>
                  <a:pt x="62577" y="69573"/>
                </a:lnTo>
                <a:lnTo>
                  <a:pt x="59990" y="71719"/>
                </a:lnTo>
                <a:lnTo>
                  <a:pt x="57191" y="73150"/>
                </a:lnTo>
                <a:lnTo>
                  <a:pt x="54250" y="74103"/>
                </a:lnTo>
                <a:lnTo>
                  <a:pt x="52289" y="75814"/>
                </a:lnTo>
                <a:lnTo>
                  <a:pt x="50983" y="78030"/>
                </a:lnTo>
                <a:lnTo>
                  <a:pt x="50111" y="80581"/>
                </a:lnTo>
                <a:lnTo>
                  <a:pt x="48455" y="83358"/>
                </a:lnTo>
                <a:lnTo>
                  <a:pt x="46277" y="86283"/>
                </a:lnTo>
                <a:lnTo>
                  <a:pt x="40192" y="93566"/>
                </a:lnTo>
                <a:lnTo>
                  <a:pt x="39360" y="97429"/>
                </a:lnTo>
                <a:lnTo>
                  <a:pt x="38734" y="104588"/>
                </a:lnTo>
                <a:lnTo>
                  <a:pt x="38698" y="113323"/>
                </a:lnTo>
                <a:lnTo>
                  <a:pt x="39772" y="113784"/>
                </a:lnTo>
                <a:lnTo>
                  <a:pt x="41562" y="114091"/>
                </a:lnTo>
                <a:lnTo>
                  <a:pt x="47024" y="114585"/>
                </a:lnTo>
                <a:lnTo>
                  <a:pt x="48547" y="115700"/>
                </a:lnTo>
                <a:lnTo>
                  <a:pt x="50638" y="117519"/>
                </a:lnTo>
                <a:lnTo>
                  <a:pt x="53106" y="119806"/>
                </a:lnTo>
                <a:lnTo>
                  <a:pt x="55826" y="121331"/>
                </a:lnTo>
                <a:lnTo>
                  <a:pt x="58715" y="122347"/>
                </a:lnTo>
                <a:lnTo>
                  <a:pt x="65937" y="123979"/>
                </a:lnTo>
                <a:lnTo>
                  <a:pt x="67605" y="125188"/>
                </a:lnTo>
                <a:lnTo>
                  <a:pt x="69792" y="127068"/>
                </a:lnTo>
                <a:lnTo>
                  <a:pt x="75889" y="132674"/>
                </a:lnTo>
                <a:lnTo>
                  <a:pt x="76389" y="134209"/>
                </a:lnTo>
                <a:lnTo>
                  <a:pt x="76945" y="138781"/>
                </a:lnTo>
                <a:lnTo>
                  <a:pt x="77192" y="144395"/>
                </a:lnTo>
                <a:lnTo>
                  <a:pt x="77330" y="153599"/>
                </a:lnTo>
                <a:lnTo>
                  <a:pt x="77389" y="176376"/>
                </a:lnTo>
                <a:lnTo>
                  <a:pt x="76314" y="178392"/>
                </a:lnTo>
                <a:lnTo>
                  <a:pt x="74523" y="179735"/>
                </a:lnTo>
                <a:lnTo>
                  <a:pt x="72254" y="180631"/>
                </a:lnTo>
                <a:lnTo>
                  <a:pt x="69667" y="182304"/>
                </a:lnTo>
                <a:lnTo>
                  <a:pt x="66867" y="184493"/>
                </a:lnTo>
                <a:lnTo>
                  <a:pt x="63925" y="187028"/>
                </a:lnTo>
                <a:lnTo>
                  <a:pt x="60890" y="188718"/>
                </a:lnTo>
                <a:lnTo>
                  <a:pt x="57791" y="189844"/>
                </a:lnTo>
                <a:lnTo>
                  <a:pt x="54650" y="190595"/>
                </a:lnTo>
                <a:lnTo>
                  <a:pt x="51481" y="192171"/>
                </a:lnTo>
                <a:lnTo>
                  <a:pt x="48294" y="194296"/>
                </a:lnTo>
                <a:lnTo>
                  <a:pt x="45094" y="196787"/>
                </a:lnTo>
                <a:lnTo>
                  <a:pt x="41886" y="198449"/>
                </a:lnTo>
                <a:lnTo>
                  <a:pt x="38673" y="199556"/>
                </a:lnTo>
                <a:lnTo>
                  <a:pt x="35456" y="200295"/>
                </a:lnTo>
                <a:lnTo>
                  <a:pt x="32236" y="201862"/>
                </a:lnTo>
                <a:lnTo>
                  <a:pt x="29014" y="203981"/>
                </a:lnTo>
                <a:lnTo>
                  <a:pt x="25793" y="206469"/>
                </a:lnTo>
                <a:lnTo>
                  <a:pt x="22569" y="208127"/>
                </a:lnTo>
                <a:lnTo>
                  <a:pt x="19345" y="209233"/>
                </a:lnTo>
                <a:lnTo>
                  <a:pt x="11584" y="211008"/>
                </a:lnTo>
                <a:lnTo>
                  <a:pt x="9873" y="211154"/>
                </a:lnTo>
                <a:lnTo>
                  <a:pt x="7656" y="211251"/>
                </a:lnTo>
                <a:lnTo>
                  <a:pt x="1512" y="211406"/>
                </a:lnTo>
                <a:lnTo>
                  <a:pt x="1007" y="210344"/>
                </a:lnTo>
                <a:lnTo>
                  <a:pt x="672" y="208561"/>
                </a:lnTo>
                <a:lnTo>
                  <a:pt x="0" y="2017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5" name="SMARTInkAnnotation253"/>
          <p:cNvSpPr/>
          <p:nvPr/>
        </p:nvSpPr>
        <p:spPr>
          <a:xfrm>
            <a:off x="7255371" y="3013025"/>
            <a:ext cx="9640" cy="241832"/>
          </a:xfrm>
          <a:custGeom>
            <a:avLst/>
            <a:gdLst/>
            <a:ahLst/>
            <a:cxnLst/>
            <a:rect l="0" t="0" r="0" b="0"/>
            <a:pathLst>
              <a:path w="9640" h="241832">
                <a:moveTo>
                  <a:pt x="0" y="0"/>
                </a:moveTo>
                <a:lnTo>
                  <a:pt x="0" y="13465"/>
                </a:lnTo>
                <a:lnTo>
                  <a:pt x="1074" y="17576"/>
                </a:lnTo>
                <a:lnTo>
                  <a:pt x="2866" y="22466"/>
                </a:lnTo>
                <a:lnTo>
                  <a:pt x="5135" y="27876"/>
                </a:lnTo>
                <a:lnTo>
                  <a:pt x="6649" y="33632"/>
                </a:lnTo>
                <a:lnTo>
                  <a:pt x="7657" y="39619"/>
                </a:lnTo>
                <a:lnTo>
                  <a:pt x="8330" y="45761"/>
                </a:lnTo>
                <a:lnTo>
                  <a:pt x="8778" y="52005"/>
                </a:lnTo>
                <a:lnTo>
                  <a:pt x="9076" y="58317"/>
                </a:lnTo>
                <a:lnTo>
                  <a:pt x="9408" y="71063"/>
                </a:lnTo>
                <a:lnTo>
                  <a:pt x="9639" y="108340"/>
                </a:lnTo>
                <a:lnTo>
                  <a:pt x="8576" y="116296"/>
                </a:lnTo>
                <a:lnTo>
                  <a:pt x="6792" y="123750"/>
                </a:lnTo>
                <a:lnTo>
                  <a:pt x="4528" y="130870"/>
                </a:lnTo>
                <a:lnTo>
                  <a:pt x="3019" y="137765"/>
                </a:lnTo>
                <a:lnTo>
                  <a:pt x="2012" y="144513"/>
                </a:lnTo>
                <a:lnTo>
                  <a:pt x="1342" y="151160"/>
                </a:lnTo>
                <a:lnTo>
                  <a:pt x="895" y="157742"/>
                </a:lnTo>
                <a:lnTo>
                  <a:pt x="596" y="164279"/>
                </a:lnTo>
                <a:lnTo>
                  <a:pt x="178" y="180885"/>
                </a:lnTo>
                <a:lnTo>
                  <a:pt x="0" y="241831"/>
                </a:lnTo>
                <a:lnTo>
                  <a:pt x="0" y="2224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6" name="SMARTInkAnnotation254"/>
          <p:cNvSpPr/>
          <p:nvPr/>
        </p:nvSpPr>
        <p:spPr>
          <a:xfrm>
            <a:off x="7245700" y="2935683"/>
            <a:ext cx="92548" cy="319189"/>
          </a:xfrm>
          <a:custGeom>
            <a:avLst/>
            <a:gdLst/>
            <a:ahLst/>
            <a:cxnLst/>
            <a:rect l="0" t="0" r="0" b="0"/>
            <a:pathLst>
              <a:path w="92548" h="319189">
                <a:moveTo>
                  <a:pt x="9671" y="77342"/>
                </a:moveTo>
                <a:lnTo>
                  <a:pt x="4537" y="77342"/>
                </a:lnTo>
                <a:lnTo>
                  <a:pt x="3023" y="75193"/>
                </a:lnTo>
                <a:lnTo>
                  <a:pt x="1342" y="67071"/>
                </a:lnTo>
                <a:lnTo>
                  <a:pt x="263" y="58713"/>
                </a:lnTo>
                <a:lnTo>
                  <a:pt x="32" y="49902"/>
                </a:lnTo>
                <a:lnTo>
                  <a:pt x="0" y="34995"/>
                </a:lnTo>
                <a:lnTo>
                  <a:pt x="1075" y="32988"/>
                </a:lnTo>
                <a:lnTo>
                  <a:pt x="2865" y="31650"/>
                </a:lnTo>
                <a:lnTo>
                  <a:pt x="5133" y="30757"/>
                </a:lnTo>
                <a:lnTo>
                  <a:pt x="6646" y="29088"/>
                </a:lnTo>
                <a:lnTo>
                  <a:pt x="7655" y="26900"/>
                </a:lnTo>
                <a:lnTo>
                  <a:pt x="8327" y="24366"/>
                </a:lnTo>
                <a:lnTo>
                  <a:pt x="9850" y="21602"/>
                </a:lnTo>
                <a:lnTo>
                  <a:pt x="11941" y="18685"/>
                </a:lnTo>
                <a:lnTo>
                  <a:pt x="14408" y="15665"/>
                </a:lnTo>
                <a:lnTo>
                  <a:pt x="17129" y="12577"/>
                </a:lnTo>
                <a:lnTo>
                  <a:pt x="23018" y="6279"/>
                </a:lnTo>
                <a:lnTo>
                  <a:pt x="26093" y="4170"/>
                </a:lnTo>
                <a:lnTo>
                  <a:pt x="29219" y="2764"/>
                </a:lnTo>
                <a:lnTo>
                  <a:pt x="32377" y="1827"/>
                </a:lnTo>
                <a:lnTo>
                  <a:pt x="35557" y="1202"/>
                </a:lnTo>
                <a:lnTo>
                  <a:pt x="38751" y="785"/>
                </a:lnTo>
                <a:lnTo>
                  <a:pt x="41957" y="507"/>
                </a:lnTo>
                <a:lnTo>
                  <a:pt x="45168" y="322"/>
                </a:lnTo>
                <a:lnTo>
                  <a:pt x="51603" y="116"/>
                </a:lnTo>
                <a:lnTo>
                  <a:pt x="61269" y="0"/>
                </a:lnTo>
                <a:lnTo>
                  <a:pt x="64493" y="1059"/>
                </a:lnTo>
                <a:lnTo>
                  <a:pt x="67716" y="2840"/>
                </a:lnTo>
                <a:lnTo>
                  <a:pt x="70940" y="5101"/>
                </a:lnTo>
                <a:lnTo>
                  <a:pt x="73089" y="7684"/>
                </a:lnTo>
                <a:lnTo>
                  <a:pt x="74523" y="10481"/>
                </a:lnTo>
                <a:lnTo>
                  <a:pt x="75477" y="13421"/>
                </a:lnTo>
                <a:lnTo>
                  <a:pt x="77189" y="16455"/>
                </a:lnTo>
                <a:lnTo>
                  <a:pt x="79406" y="19553"/>
                </a:lnTo>
                <a:lnTo>
                  <a:pt x="81957" y="22693"/>
                </a:lnTo>
                <a:lnTo>
                  <a:pt x="83660" y="25861"/>
                </a:lnTo>
                <a:lnTo>
                  <a:pt x="85550" y="32248"/>
                </a:lnTo>
                <a:lnTo>
                  <a:pt x="86614" y="41886"/>
                </a:lnTo>
                <a:lnTo>
                  <a:pt x="85688" y="45106"/>
                </a:lnTo>
                <a:lnTo>
                  <a:pt x="83997" y="48327"/>
                </a:lnTo>
                <a:lnTo>
                  <a:pt x="81794" y="51550"/>
                </a:lnTo>
                <a:lnTo>
                  <a:pt x="79346" y="60863"/>
                </a:lnTo>
                <a:lnTo>
                  <a:pt x="78694" y="66356"/>
                </a:lnTo>
                <a:lnTo>
                  <a:pt x="77184" y="71093"/>
                </a:lnTo>
                <a:lnTo>
                  <a:pt x="75102" y="75326"/>
                </a:lnTo>
                <a:lnTo>
                  <a:pt x="72639" y="79223"/>
                </a:lnTo>
                <a:lnTo>
                  <a:pt x="69922" y="82896"/>
                </a:lnTo>
                <a:lnTo>
                  <a:pt x="67037" y="86419"/>
                </a:lnTo>
                <a:lnTo>
                  <a:pt x="64038" y="89842"/>
                </a:lnTo>
                <a:lnTo>
                  <a:pt x="60964" y="93200"/>
                </a:lnTo>
                <a:lnTo>
                  <a:pt x="54682" y="99797"/>
                </a:lnTo>
                <a:lnTo>
                  <a:pt x="35456" y="119252"/>
                </a:lnTo>
                <a:lnTo>
                  <a:pt x="32236" y="121405"/>
                </a:lnTo>
                <a:lnTo>
                  <a:pt x="29013" y="122841"/>
                </a:lnTo>
                <a:lnTo>
                  <a:pt x="25791" y="123798"/>
                </a:lnTo>
                <a:lnTo>
                  <a:pt x="23642" y="125510"/>
                </a:lnTo>
                <a:lnTo>
                  <a:pt x="22210" y="127727"/>
                </a:lnTo>
                <a:lnTo>
                  <a:pt x="20618" y="133057"/>
                </a:lnTo>
                <a:lnTo>
                  <a:pt x="19722" y="142100"/>
                </a:lnTo>
                <a:lnTo>
                  <a:pt x="19395" y="152857"/>
                </a:lnTo>
                <a:lnTo>
                  <a:pt x="22234" y="156765"/>
                </a:lnTo>
                <a:lnTo>
                  <a:pt x="24495" y="159312"/>
                </a:lnTo>
                <a:lnTo>
                  <a:pt x="26003" y="162085"/>
                </a:lnTo>
                <a:lnTo>
                  <a:pt x="27679" y="168033"/>
                </a:lnTo>
                <a:lnTo>
                  <a:pt x="30274" y="170049"/>
                </a:lnTo>
                <a:lnTo>
                  <a:pt x="34156" y="171392"/>
                </a:lnTo>
                <a:lnTo>
                  <a:pt x="38893" y="172289"/>
                </a:lnTo>
                <a:lnTo>
                  <a:pt x="43126" y="173961"/>
                </a:lnTo>
                <a:lnTo>
                  <a:pt x="47023" y="176151"/>
                </a:lnTo>
                <a:lnTo>
                  <a:pt x="50696" y="178685"/>
                </a:lnTo>
                <a:lnTo>
                  <a:pt x="54219" y="181450"/>
                </a:lnTo>
                <a:lnTo>
                  <a:pt x="57642" y="184368"/>
                </a:lnTo>
                <a:lnTo>
                  <a:pt x="61000" y="187388"/>
                </a:lnTo>
                <a:lnTo>
                  <a:pt x="67596" y="193610"/>
                </a:lnTo>
                <a:lnTo>
                  <a:pt x="75454" y="201227"/>
                </a:lnTo>
                <a:lnTo>
                  <a:pt x="77174" y="204002"/>
                </a:lnTo>
                <a:lnTo>
                  <a:pt x="79395" y="208001"/>
                </a:lnTo>
                <a:lnTo>
                  <a:pt x="81950" y="212817"/>
                </a:lnTo>
                <a:lnTo>
                  <a:pt x="84790" y="221035"/>
                </a:lnTo>
                <a:lnTo>
                  <a:pt x="86052" y="228270"/>
                </a:lnTo>
                <a:lnTo>
                  <a:pt x="86613" y="235069"/>
                </a:lnTo>
                <a:lnTo>
                  <a:pt x="87838" y="238386"/>
                </a:lnTo>
                <a:lnTo>
                  <a:pt x="89728" y="241673"/>
                </a:lnTo>
                <a:lnTo>
                  <a:pt x="92065" y="244939"/>
                </a:lnTo>
                <a:lnTo>
                  <a:pt x="92547" y="248191"/>
                </a:lnTo>
                <a:lnTo>
                  <a:pt x="91793" y="251435"/>
                </a:lnTo>
                <a:lnTo>
                  <a:pt x="89165" y="257904"/>
                </a:lnTo>
                <a:lnTo>
                  <a:pt x="87685" y="267590"/>
                </a:lnTo>
                <a:lnTo>
                  <a:pt x="87339" y="274042"/>
                </a:lnTo>
                <a:lnTo>
                  <a:pt x="86172" y="277267"/>
                </a:lnTo>
                <a:lnTo>
                  <a:pt x="84318" y="280492"/>
                </a:lnTo>
                <a:lnTo>
                  <a:pt x="82009" y="283717"/>
                </a:lnTo>
                <a:lnTo>
                  <a:pt x="79442" y="290166"/>
                </a:lnTo>
                <a:lnTo>
                  <a:pt x="78758" y="293391"/>
                </a:lnTo>
                <a:lnTo>
                  <a:pt x="77226" y="296616"/>
                </a:lnTo>
                <a:lnTo>
                  <a:pt x="75131" y="299840"/>
                </a:lnTo>
                <a:lnTo>
                  <a:pt x="72658" y="303065"/>
                </a:lnTo>
                <a:lnTo>
                  <a:pt x="69936" y="305215"/>
                </a:lnTo>
                <a:lnTo>
                  <a:pt x="67045" y="306648"/>
                </a:lnTo>
                <a:lnTo>
                  <a:pt x="64044" y="307603"/>
                </a:lnTo>
                <a:lnTo>
                  <a:pt x="60968" y="309315"/>
                </a:lnTo>
                <a:lnTo>
                  <a:pt x="57842" y="311531"/>
                </a:lnTo>
                <a:lnTo>
                  <a:pt x="50238" y="317676"/>
                </a:lnTo>
                <a:lnTo>
                  <a:pt x="48539" y="318180"/>
                </a:lnTo>
                <a:lnTo>
                  <a:pt x="46332" y="318516"/>
                </a:lnTo>
                <a:lnTo>
                  <a:pt x="38693" y="3191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7" name="SMARTInkAnnotation255"/>
          <p:cNvSpPr/>
          <p:nvPr/>
        </p:nvSpPr>
        <p:spPr>
          <a:xfrm>
            <a:off x="6001875" y="3622480"/>
            <a:ext cx="92634" cy="193435"/>
          </a:xfrm>
          <a:custGeom>
            <a:avLst/>
            <a:gdLst/>
            <a:ahLst/>
            <a:cxnLst/>
            <a:rect l="0" t="0" r="0" b="0"/>
            <a:pathLst>
              <a:path w="92634" h="193435">
                <a:moveTo>
                  <a:pt x="15246" y="38692"/>
                </a:moveTo>
                <a:lnTo>
                  <a:pt x="5971" y="38692"/>
                </a:lnTo>
                <a:lnTo>
                  <a:pt x="5690" y="33556"/>
                </a:lnTo>
                <a:lnTo>
                  <a:pt x="5575" y="29136"/>
                </a:lnTo>
                <a:lnTo>
                  <a:pt x="2707" y="29070"/>
                </a:lnTo>
                <a:lnTo>
                  <a:pt x="0" y="29041"/>
                </a:lnTo>
                <a:lnTo>
                  <a:pt x="5292" y="29019"/>
                </a:lnTo>
                <a:lnTo>
                  <a:pt x="6460" y="27944"/>
                </a:lnTo>
                <a:lnTo>
                  <a:pt x="13877" y="20689"/>
                </a:lnTo>
                <a:lnTo>
                  <a:pt x="14638" y="17076"/>
                </a:lnTo>
                <a:lnTo>
                  <a:pt x="14841" y="14607"/>
                </a:lnTo>
                <a:lnTo>
                  <a:pt x="16051" y="12961"/>
                </a:lnTo>
                <a:lnTo>
                  <a:pt x="17932" y="11864"/>
                </a:lnTo>
                <a:lnTo>
                  <a:pt x="20261" y="11133"/>
                </a:lnTo>
                <a:lnTo>
                  <a:pt x="21814" y="9570"/>
                </a:lnTo>
                <a:lnTo>
                  <a:pt x="22849" y="7454"/>
                </a:lnTo>
                <a:lnTo>
                  <a:pt x="23539" y="4968"/>
                </a:lnTo>
                <a:lnTo>
                  <a:pt x="25075" y="3311"/>
                </a:lnTo>
                <a:lnTo>
                  <a:pt x="27172" y="2206"/>
                </a:lnTo>
                <a:lnTo>
                  <a:pt x="33128" y="433"/>
                </a:lnTo>
                <a:lnTo>
                  <a:pt x="34691" y="288"/>
                </a:lnTo>
                <a:lnTo>
                  <a:pt x="36809" y="190"/>
                </a:lnTo>
                <a:lnTo>
                  <a:pt x="42027" y="83"/>
                </a:lnTo>
                <a:lnTo>
                  <a:pt x="58549" y="0"/>
                </a:lnTo>
                <a:lnTo>
                  <a:pt x="60238" y="1073"/>
                </a:lnTo>
                <a:lnTo>
                  <a:pt x="61364" y="2864"/>
                </a:lnTo>
                <a:lnTo>
                  <a:pt x="62615" y="7720"/>
                </a:lnTo>
                <a:lnTo>
                  <a:pt x="63171" y="13461"/>
                </a:lnTo>
                <a:lnTo>
                  <a:pt x="63319" y="16497"/>
                </a:lnTo>
                <a:lnTo>
                  <a:pt x="63576" y="27157"/>
                </a:lnTo>
                <a:lnTo>
                  <a:pt x="63612" y="42319"/>
                </a:lnTo>
                <a:lnTo>
                  <a:pt x="62538" y="45410"/>
                </a:lnTo>
                <a:lnTo>
                  <a:pt x="60748" y="48544"/>
                </a:lnTo>
                <a:lnTo>
                  <a:pt x="58479" y="51710"/>
                </a:lnTo>
                <a:lnTo>
                  <a:pt x="56966" y="54894"/>
                </a:lnTo>
                <a:lnTo>
                  <a:pt x="55958" y="58093"/>
                </a:lnTo>
                <a:lnTo>
                  <a:pt x="55286" y="61299"/>
                </a:lnTo>
                <a:lnTo>
                  <a:pt x="54838" y="64512"/>
                </a:lnTo>
                <a:lnTo>
                  <a:pt x="54539" y="67729"/>
                </a:lnTo>
                <a:lnTo>
                  <a:pt x="54339" y="70948"/>
                </a:lnTo>
                <a:lnTo>
                  <a:pt x="53132" y="73094"/>
                </a:lnTo>
                <a:lnTo>
                  <a:pt x="51252" y="74525"/>
                </a:lnTo>
                <a:lnTo>
                  <a:pt x="44676" y="77220"/>
                </a:lnTo>
                <a:lnTo>
                  <a:pt x="44389" y="82473"/>
                </a:lnTo>
                <a:lnTo>
                  <a:pt x="44269" y="87025"/>
                </a:lnTo>
                <a:lnTo>
                  <a:pt x="49403" y="87050"/>
                </a:lnTo>
                <a:lnTo>
                  <a:pt x="50916" y="88129"/>
                </a:lnTo>
                <a:lnTo>
                  <a:pt x="51924" y="89922"/>
                </a:lnTo>
                <a:lnTo>
                  <a:pt x="52597" y="92193"/>
                </a:lnTo>
                <a:lnTo>
                  <a:pt x="54120" y="93707"/>
                </a:lnTo>
                <a:lnTo>
                  <a:pt x="56211" y="94716"/>
                </a:lnTo>
                <a:lnTo>
                  <a:pt x="58679" y="95389"/>
                </a:lnTo>
                <a:lnTo>
                  <a:pt x="61399" y="95838"/>
                </a:lnTo>
                <a:lnTo>
                  <a:pt x="64288" y="96136"/>
                </a:lnTo>
                <a:lnTo>
                  <a:pt x="67288" y="96336"/>
                </a:lnTo>
                <a:lnTo>
                  <a:pt x="70364" y="97544"/>
                </a:lnTo>
                <a:lnTo>
                  <a:pt x="73489" y="99423"/>
                </a:lnTo>
                <a:lnTo>
                  <a:pt x="81091" y="105029"/>
                </a:lnTo>
                <a:lnTo>
                  <a:pt x="82790" y="106563"/>
                </a:lnTo>
                <a:lnTo>
                  <a:pt x="87544" y="111135"/>
                </a:lnTo>
                <a:lnTo>
                  <a:pt x="89241" y="113859"/>
                </a:lnTo>
                <a:lnTo>
                  <a:pt x="91128" y="119752"/>
                </a:lnTo>
                <a:lnTo>
                  <a:pt x="91631" y="122828"/>
                </a:lnTo>
                <a:lnTo>
                  <a:pt x="91966" y="125954"/>
                </a:lnTo>
                <a:lnTo>
                  <a:pt x="92190" y="129113"/>
                </a:lnTo>
                <a:lnTo>
                  <a:pt x="92339" y="132293"/>
                </a:lnTo>
                <a:lnTo>
                  <a:pt x="92598" y="143204"/>
                </a:lnTo>
                <a:lnTo>
                  <a:pt x="92633" y="158402"/>
                </a:lnTo>
                <a:lnTo>
                  <a:pt x="91560" y="160418"/>
                </a:lnTo>
                <a:lnTo>
                  <a:pt x="89769" y="161763"/>
                </a:lnTo>
                <a:lnTo>
                  <a:pt x="87501" y="162659"/>
                </a:lnTo>
                <a:lnTo>
                  <a:pt x="85988" y="164331"/>
                </a:lnTo>
                <a:lnTo>
                  <a:pt x="84979" y="166521"/>
                </a:lnTo>
                <a:lnTo>
                  <a:pt x="84307" y="169056"/>
                </a:lnTo>
                <a:lnTo>
                  <a:pt x="82784" y="171821"/>
                </a:lnTo>
                <a:lnTo>
                  <a:pt x="80694" y="174739"/>
                </a:lnTo>
                <a:lnTo>
                  <a:pt x="78226" y="177759"/>
                </a:lnTo>
                <a:lnTo>
                  <a:pt x="75505" y="179772"/>
                </a:lnTo>
                <a:lnTo>
                  <a:pt x="72617" y="181115"/>
                </a:lnTo>
                <a:lnTo>
                  <a:pt x="69616" y="182009"/>
                </a:lnTo>
                <a:lnTo>
                  <a:pt x="66541" y="183681"/>
                </a:lnTo>
                <a:lnTo>
                  <a:pt x="63416" y="185870"/>
                </a:lnTo>
                <a:lnTo>
                  <a:pt x="60257" y="188404"/>
                </a:lnTo>
                <a:lnTo>
                  <a:pt x="57077" y="190094"/>
                </a:lnTo>
                <a:lnTo>
                  <a:pt x="53882" y="191221"/>
                </a:lnTo>
                <a:lnTo>
                  <a:pt x="46167" y="193028"/>
                </a:lnTo>
                <a:lnTo>
                  <a:pt x="44459" y="193176"/>
                </a:lnTo>
                <a:lnTo>
                  <a:pt x="42245" y="193275"/>
                </a:lnTo>
                <a:lnTo>
                  <a:pt x="36105" y="193434"/>
                </a:lnTo>
                <a:lnTo>
                  <a:pt x="35602" y="192372"/>
                </a:lnTo>
                <a:lnTo>
                  <a:pt x="34893" y="186817"/>
                </a:lnTo>
                <a:lnTo>
                  <a:pt x="34653" y="181529"/>
                </a:lnTo>
                <a:lnTo>
                  <a:pt x="34594" y="16445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8" name="SMARTInkAnnotation256"/>
          <p:cNvSpPr/>
          <p:nvPr/>
        </p:nvSpPr>
        <p:spPr>
          <a:xfrm>
            <a:off x="6133221" y="3670846"/>
            <a:ext cx="77367" cy="106010"/>
          </a:xfrm>
          <a:custGeom>
            <a:avLst/>
            <a:gdLst/>
            <a:ahLst/>
            <a:cxnLst/>
            <a:rect l="0" t="0" r="0" b="0"/>
            <a:pathLst>
              <a:path w="77367" h="106010">
                <a:moveTo>
                  <a:pt x="29008" y="9674"/>
                </a:moveTo>
                <a:lnTo>
                  <a:pt x="38646" y="9674"/>
                </a:lnTo>
                <a:lnTo>
                  <a:pt x="29405" y="18949"/>
                </a:lnTo>
                <a:lnTo>
                  <a:pt x="29185" y="22036"/>
                </a:lnTo>
                <a:lnTo>
                  <a:pt x="29126" y="24365"/>
                </a:lnTo>
                <a:lnTo>
                  <a:pt x="28011" y="25917"/>
                </a:lnTo>
                <a:lnTo>
                  <a:pt x="26195" y="26952"/>
                </a:lnTo>
                <a:lnTo>
                  <a:pt x="23908" y="27641"/>
                </a:lnTo>
                <a:lnTo>
                  <a:pt x="22383" y="30251"/>
                </a:lnTo>
                <a:lnTo>
                  <a:pt x="21367" y="34141"/>
                </a:lnTo>
                <a:lnTo>
                  <a:pt x="20689" y="38883"/>
                </a:lnTo>
                <a:lnTo>
                  <a:pt x="19162" y="42045"/>
                </a:lnTo>
                <a:lnTo>
                  <a:pt x="17069" y="44153"/>
                </a:lnTo>
                <a:lnTo>
                  <a:pt x="14600" y="45558"/>
                </a:lnTo>
                <a:lnTo>
                  <a:pt x="11878" y="47570"/>
                </a:lnTo>
                <a:lnTo>
                  <a:pt x="8989" y="49986"/>
                </a:lnTo>
                <a:lnTo>
                  <a:pt x="5988" y="52672"/>
                </a:lnTo>
                <a:lnTo>
                  <a:pt x="3988" y="55537"/>
                </a:lnTo>
                <a:lnTo>
                  <a:pt x="2654" y="58522"/>
                </a:lnTo>
                <a:lnTo>
                  <a:pt x="1765" y="61587"/>
                </a:lnTo>
                <a:lnTo>
                  <a:pt x="1172" y="64705"/>
                </a:lnTo>
                <a:lnTo>
                  <a:pt x="777" y="67858"/>
                </a:lnTo>
                <a:lnTo>
                  <a:pt x="143" y="75508"/>
                </a:lnTo>
                <a:lnTo>
                  <a:pt x="91" y="77210"/>
                </a:lnTo>
                <a:lnTo>
                  <a:pt x="0" y="90690"/>
                </a:lnTo>
                <a:lnTo>
                  <a:pt x="1070" y="92706"/>
                </a:lnTo>
                <a:lnTo>
                  <a:pt x="2859" y="94050"/>
                </a:lnTo>
                <a:lnTo>
                  <a:pt x="5126" y="94946"/>
                </a:lnTo>
                <a:lnTo>
                  <a:pt x="7712" y="95543"/>
                </a:lnTo>
                <a:lnTo>
                  <a:pt x="10512" y="95942"/>
                </a:lnTo>
                <a:lnTo>
                  <a:pt x="17591" y="96581"/>
                </a:lnTo>
                <a:lnTo>
                  <a:pt x="19247" y="97708"/>
                </a:lnTo>
                <a:lnTo>
                  <a:pt x="21425" y="99534"/>
                </a:lnTo>
                <a:lnTo>
                  <a:pt x="27510" y="105053"/>
                </a:lnTo>
                <a:lnTo>
                  <a:pt x="29083" y="105506"/>
                </a:lnTo>
                <a:lnTo>
                  <a:pt x="31208" y="105808"/>
                </a:lnTo>
                <a:lnTo>
                  <a:pt x="33699" y="106009"/>
                </a:lnTo>
                <a:lnTo>
                  <a:pt x="36435" y="105068"/>
                </a:lnTo>
                <a:lnTo>
                  <a:pt x="39333" y="103367"/>
                </a:lnTo>
                <a:lnTo>
                  <a:pt x="46573" y="98047"/>
                </a:lnTo>
                <a:lnTo>
                  <a:pt x="48242" y="97611"/>
                </a:lnTo>
                <a:lnTo>
                  <a:pt x="50429" y="97320"/>
                </a:lnTo>
                <a:lnTo>
                  <a:pt x="56528" y="96853"/>
                </a:lnTo>
                <a:lnTo>
                  <a:pt x="57028" y="95740"/>
                </a:lnTo>
                <a:lnTo>
                  <a:pt x="57362" y="93923"/>
                </a:lnTo>
                <a:lnTo>
                  <a:pt x="57584" y="91636"/>
                </a:lnTo>
                <a:lnTo>
                  <a:pt x="58807" y="90112"/>
                </a:lnTo>
                <a:lnTo>
                  <a:pt x="60698" y="89097"/>
                </a:lnTo>
                <a:lnTo>
                  <a:pt x="63033" y="88419"/>
                </a:lnTo>
                <a:lnTo>
                  <a:pt x="64589" y="86892"/>
                </a:lnTo>
                <a:lnTo>
                  <a:pt x="65627" y="84800"/>
                </a:lnTo>
                <a:lnTo>
                  <a:pt x="67292" y="78854"/>
                </a:lnTo>
                <a:lnTo>
                  <a:pt x="68504" y="78366"/>
                </a:lnTo>
                <a:lnTo>
                  <a:pt x="70387" y="78041"/>
                </a:lnTo>
                <a:lnTo>
                  <a:pt x="72716" y="77824"/>
                </a:lnTo>
                <a:lnTo>
                  <a:pt x="74270" y="76604"/>
                </a:lnTo>
                <a:lnTo>
                  <a:pt x="75305" y="74717"/>
                </a:lnTo>
                <a:lnTo>
                  <a:pt x="76967" y="69099"/>
                </a:lnTo>
                <a:lnTo>
                  <a:pt x="77104" y="67563"/>
                </a:lnTo>
                <a:lnTo>
                  <a:pt x="77194" y="65465"/>
                </a:lnTo>
                <a:lnTo>
                  <a:pt x="77295" y="60267"/>
                </a:lnTo>
                <a:lnTo>
                  <a:pt x="77366" y="50148"/>
                </a:lnTo>
                <a:lnTo>
                  <a:pt x="76294" y="48480"/>
                </a:lnTo>
                <a:lnTo>
                  <a:pt x="74506" y="46293"/>
                </a:lnTo>
                <a:lnTo>
                  <a:pt x="72238" y="43761"/>
                </a:lnTo>
                <a:lnTo>
                  <a:pt x="70726" y="40997"/>
                </a:lnTo>
                <a:lnTo>
                  <a:pt x="69718" y="38080"/>
                </a:lnTo>
                <a:lnTo>
                  <a:pt x="68100" y="30811"/>
                </a:lnTo>
                <a:lnTo>
                  <a:pt x="66894" y="29139"/>
                </a:lnTo>
                <a:lnTo>
                  <a:pt x="65013" y="26950"/>
                </a:lnTo>
                <a:lnTo>
                  <a:pt x="59409" y="20849"/>
                </a:lnTo>
                <a:lnTo>
                  <a:pt x="49821" y="11150"/>
                </a:lnTo>
                <a:lnTo>
                  <a:pt x="48258" y="10658"/>
                </a:lnTo>
                <a:lnTo>
                  <a:pt x="46141" y="10330"/>
                </a:lnTo>
                <a:lnTo>
                  <a:pt x="43654" y="10111"/>
                </a:lnTo>
                <a:lnTo>
                  <a:pt x="40922" y="9965"/>
                </a:lnTo>
                <a:lnTo>
                  <a:pt x="35020" y="9803"/>
                </a:lnTo>
                <a:lnTo>
                  <a:pt x="25653" y="9712"/>
                </a:lnTo>
                <a:lnTo>
                  <a:pt x="23547" y="8624"/>
                </a:lnTo>
                <a:lnTo>
                  <a:pt x="22143" y="6824"/>
                </a:lnTo>
                <a:lnTo>
                  <a:pt x="19889" y="1348"/>
                </a:lnTo>
                <a:lnTo>
                  <a:pt x="18629" y="898"/>
                </a:lnTo>
                <a:lnTo>
                  <a:pt x="16714" y="599"/>
                </a:lnTo>
                <a:lnTo>
                  <a:pt x="966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99" name="SMARTInkAnnotation257"/>
          <p:cNvSpPr/>
          <p:nvPr/>
        </p:nvSpPr>
        <p:spPr>
          <a:xfrm>
            <a:off x="4604742" y="1049638"/>
            <a:ext cx="116087" cy="36952"/>
          </a:xfrm>
          <a:custGeom>
            <a:avLst/>
            <a:gdLst/>
            <a:ahLst/>
            <a:cxnLst/>
            <a:rect l="0" t="0" r="0" b="0"/>
            <a:pathLst>
              <a:path w="116087" h="36952">
                <a:moveTo>
                  <a:pt x="0" y="28622"/>
                </a:moveTo>
                <a:lnTo>
                  <a:pt x="5136" y="28622"/>
                </a:lnTo>
                <a:lnTo>
                  <a:pt x="6648" y="29697"/>
                </a:lnTo>
                <a:lnTo>
                  <a:pt x="7657" y="31488"/>
                </a:lnTo>
                <a:lnTo>
                  <a:pt x="8329" y="33757"/>
                </a:lnTo>
                <a:lnTo>
                  <a:pt x="9852" y="35270"/>
                </a:lnTo>
                <a:lnTo>
                  <a:pt x="11943" y="36278"/>
                </a:lnTo>
                <a:lnTo>
                  <a:pt x="14411" y="36951"/>
                </a:lnTo>
                <a:lnTo>
                  <a:pt x="16057" y="36324"/>
                </a:lnTo>
                <a:lnTo>
                  <a:pt x="17154" y="34832"/>
                </a:lnTo>
                <a:lnTo>
                  <a:pt x="17885" y="32762"/>
                </a:lnTo>
                <a:lnTo>
                  <a:pt x="19447" y="31382"/>
                </a:lnTo>
                <a:lnTo>
                  <a:pt x="21564" y="30462"/>
                </a:lnTo>
                <a:lnTo>
                  <a:pt x="24050" y="29848"/>
                </a:lnTo>
                <a:lnTo>
                  <a:pt x="26782" y="29440"/>
                </a:lnTo>
                <a:lnTo>
                  <a:pt x="29678" y="29167"/>
                </a:lnTo>
                <a:lnTo>
                  <a:pt x="32684" y="28985"/>
                </a:lnTo>
                <a:lnTo>
                  <a:pt x="38890" y="28783"/>
                </a:lnTo>
                <a:lnTo>
                  <a:pt x="42050" y="28729"/>
                </a:lnTo>
                <a:lnTo>
                  <a:pt x="45231" y="27619"/>
                </a:lnTo>
                <a:lnTo>
                  <a:pt x="48427" y="25803"/>
                </a:lnTo>
                <a:lnTo>
                  <a:pt x="51632" y="23518"/>
                </a:lnTo>
                <a:lnTo>
                  <a:pt x="54844" y="21995"/>
                </a:lnTo>
                <a:lnTo>
                  <a:pt x="58061" y="20979"/>
                </a:lnTo>
                <a:lnTo>
                  <a:pt x="61279" y="20302"/>
                </a:lnTo>
                <a:lnTo>
                  <a:pt x="64500" y="19851"/>
                </a:lnTo>
                <a:lnTo>
                  <a:pt x="67722" y="19550"/>
                </a:lnTo>
                <a:lnTo>
                  <a:pt x="70945" y="19349"/>
                </a:lnTo>
                <a:lnTo>
                  <a:pt x="74169" y="18141"/>
                </a:lnTo>
                <a:lnTo>
                  <a:pt x="77392" y="16260"/>
                </a:lnTo>
                <a:lnTo>
                  <a:pt x="80617" y="13931"/>
                </a:lnTo>
                <a:lnTo>
                  <a:pt x="83841" y="12379"/>
                </a:lnTo>
                <a:lnTo>
                  <a:pt x="87065" y="11344"/>
                </a:lnTo>
                <a:lnTo>
                  <a:pt x="90290" y="10654"/>
                </a:lnTo>
                <a:lnTo>
                  <a:pt x="93514" y="10194"/>
                </a:lnTo>
                <a:lnTo>
                  <a:pt x="96738" y="9887"/>
                </a:lnTo>
                <a:lnTo>
                  <a:pt x="104502" y="9395"/>
                </a:lnTo>
                <a:lnTo>
                  <a:pt x="108429" y="9328"/>
                </a:lnTo>
                <a:lnTo>
                  <a:pt x="110981" y="9310"/>
                </a:lnTo>
                <a:lnTo>
                  <a:pt x="112683" y="8223"/>
                </a:lnTo>
                <a:lnTo>
                  <a:pt x="113817" y="6424"/>
                </a:lnTo>
                <a:lnTo>
                  <a:pt x="115953" y="0"/>
                </a:lnTo>
                <a:lnTo>
                  <a:pt x="115998" y="941"/>
                </a:lnTo>
                <a:lnTo>
                  <a:pt x="116086" y="92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0" name="SMARTInkAnnotation258"/>
          <p:cNvSpPr/>
          <p:nvPr/>
        </p:nvSpPr>
        <p:spPr>
          <a:xfrm>
            <a:off x="4604742" y="1116955"/>
            <a:ext cx="87066" cy="19345"/>
          </a:xfrm>
          <a:custGeom>
            <a:avLst/>
            <a:gdLst/>
            <a:ahLst/>
            <a:cxnLst/>
            <a:rect l="0" t="0" r="0" b="0"/>
            <a:pathLst>
              <a:path w="87066" h="19345">
                <a:moveTo>
                  <a:pt x="0" y="0"/>
                </a:moveTo>
                <a:lnTo>
                  <a:pt x="0" y="19219"/>
                </a:lnTo>
                <a:lnTo>
                  <a:pt x="1075" y="19262"/>
                </a:lnTo>
                <a:lnTo>
                  <a:pt x="9852" y="19340"/>
                </a:lnTo>
                <a:lnTo>
                  <a:pt x="14411" y="19344"/>
                </a:lnTo>
                <a:lnTo>
                  <a:pt x="17132" y="18271"/>
                </a:lnTo>
                <a:lnTo>
                  <a:pt x="20020" y="16480"/>
                </a:lnTo>
                <a:lnTo>
                  <a:pt x="23021" y="14211"/>
                </a:lnTo>
                <a:lnTo>
                  <a:pt x="26096" y="12699"/>
                </a:lnTo>
                <a:lnTo>
                  <a:pt x="29221" y="11690"/>
                </a:lnTo>
                <a:lnTo>
                  <a:pt x="32379" y="11018"/>
                </a:lnTo>
                <a:lnTo>
                  <a:pt x="35560" y="10570"/>
                </a:lnTo>
                <a:lnTo>
                  <a:pt x="38755" y="10271"/>
                </a:lnTo>
                <a:lnTo>
                  <a:pt x="41960" y="10072"/>
                </a:lnTo>
                <a:lnTo>
                  <a:pt x="48387" y="9851"/>
                </a:lnTo>
                <a:lnTo>
                  <a:pt x="61271" y="9709"/>
                </a:lnTo>
                <a:lnTo>
                  <a:pt x="64495" y="8622"/>
                </a:lnTo>
                <a:lnTo>
                  <a:pt x="67719" y="6823"/>
                </a:lnTo>
                <a:lnTo>
                  <a:pt x="76825" y="399"/>
                </a:lnTo>
                <a:lnTo>
                  <a:pt x="78088" y="266"/>
                </a:lnTo>
                <a:lnTo>
                  <a:pt x="80006" y="178"/>
                </a:lnTo>
                <a:lnTo>
                  <a:pt x="8706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1" name="SMARTInkAnnotation259"/>
          <p:cNvSpPr/>
          <p:nvPr/>
        </p:nvSpPr>
        <p:spPr>
          <a:xfrm>
            <a:off x="6297662" y="3651498"/>
            <a:ext cx="96739" cy="9675"/>
          </a:xfrm>
          <a:custGeom>
            <a:avLst/>
            <a:gdLst/>
            <a:ahLst/>
            <a:cxnLst/>
            <a:rect l="0" t="0" r="0" b="0"/>
            <a:pathLst>
              <a:path w="96739" h="9675">
                <a:moveTo>
                  <a:pt x="0" y="0"/>
                </a:moveTo>
                <a:lnTo>
                  <a:pt x="61304" y="0"/>
                </a:lnTo>
                <a:lnTo>
                  <a:pt x="64516" y="1075"/>
                </a:lnTo>
                <a:lnTo>
                  <a:pt x="67733" y="2867"/>
                </a:lnTo>
                <a:lnTo>
                  <a:pt x="75483" y="8329"/>
                </a:lnTo>
                <a:lnTo>
                  <a:pt x="77194" y="8777"/>
                </a:lnTo>
                <a:lnTo>
                  <a:pt x="79409" y="9076"/>
                </a:lnTo>
                <a:lnTo>
                  <a:pt x="86617" y="9639"/>
                </a:lnTo>
                <a:lnTo>
                  <a:pt x="96737" y="9674"/>
                </a:lnTo>
                <a:lnTo>
                  <a:pt x="9673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2" name="SMARTInkAnnotation260"/>
          <p:cNvSpPr/>
          <p:nvPr/>
        </p:nvSpPr>
        <p:spPr>
          <a:xfrm>
            <a:off x="6317010" y="3603129"/>
            <a:ext cx="145108" cy="9675"/>
          </a:xfrm>
          <a:custGeom>
            <a:avLst/>
            <a:gdLst/>
            <a:ahLst/>
            <a:cxnLst/>
            <a:rect l="0" t="0" r="0" b="0"/>
            <a:pathLst>
              <a:path w="145108" h="9675">
                <a:moveTo>
                  <a:pt x="0" y="9674"/>
                </a:moveTo>
                <a:lnTo>
                  <a:pt x="0" y="118"/>
                </a:lnTo>
                <a:lnTo>
                  <a:pt x="2865" y="53"/>
                </a:lnTo>
                <a:lnTo>
                  <a:pt x="14510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3" name="SMARTInkAnnotation261"/>
          <p:cNvSpPr/>
          <p:nvPr/>
        </p:nvSpPr>
        <p:spPr>
          <a:xfrm>
            <a:off x="6907125" y="3496731"/>
            <a:ext cx="116075" cy="135406"/>
          </a:xfrm>
          <a:custGeom>
            <a:avLst/>
            <a:gdLst/>
            <a:ahLst/>
            <a:cxnLst/>
            <a:rect l="0" t="0" r="0" b="0"/>
            <a:pathLst>
              <a:path w="116075" h="135406">
                <a:moveTo>
                  <a:pt x="116074" y="48355"/>
                </a:moveTo>
                <a:lnTo>
                  <a:pt x="116074" y="58018"/>
                </a:lnTo>
                <a:lnTo>
                  <a:pt x="83415" y="58029"/>
                </a:lnTo>
                <a:lnTo>
                  <a:pt x="80328" y="59104"/>
                </a:lnTo>
                <a:lnTo>
                  <a:pt x="77195" y="60895"/>
                </a:lnTo>
                <a:lnTo>
                  <a:pt x="74032" y="63164"/>
                </a:lnTo>
                <a:lnTo>
                  <a:pt x="70848" y="64677"/>
                </a:lnTo>
                <a:lnTo>
                  <a:pt x="67651" y="65686"/>
                </a:lnTo>
                <a:lnTo>
                  <a:pt x="64444" y="66358"/>
                </a:lnTo>
                <a:lnTo>
                  <a:pt x="60157" y="66807"/>
                </a:lnTo>
                <a:lnTo>
                  <a:pt x="55148" y="67105"/>
                </a:lnTo>
                <a:lnTo>
                  <a:pt x="44927" y="67437"/>
                </a:lnTo>
                <a:lnTo>
                  <a:pt x="29606" y="67650"/>
                </a:lnTo>
                <a:lnTo>
                  <a:pt x="11608" y="67700"/>
                </a:lnTo>
                <a:lnTo>
                  <a:pt x="9884" y="66626"/>
                </a:lnTo>
                <a:lnTo>
                  <a:pt x="7661" y="64835"/>
                </a:lnTo>
                <a:lnTo>
                  <a:pt x="121" y="58147"/>
                </a:lnTo>
                <a:lnTo>
                  <a:pt x="47" y="55215"/>
                </a:lnTo>
                <a:lnTo>
                  <a:pt x="0" y="49710"/>
                </a:lnTo>
                <a:lnTo>
                  <a:pt x="2859" y="46091"/>
                </a:lnTo>
                <a:lnTo>
                  <a:pt x="5127" y="43621"/>
                </a:lnTo>
                <a:lnTo>
                  <a:pt x="6639" y="40900"/>
                </a:lnTo>
                <a:lnTo>
                  <a:pt x="7647" y="38011"/>
                </a:lnTo>
                <a:lnTo>
                  <a:pt x="8318" y="35010"/>
                </a:lnTo>
                <a:lnTo>
                  <a:pt x="9841" y="31934"/>
                </a:lnTo>
                <a:lnTo>
                  <a:pt x="11932" y="28809"/>
                </a:lnTo>
                <a:lnTo>
                  <a:pt x="14400" y="25651"/>
                </a:lnTo>
                <a:lnTo>
                  <a:pt x="17120" y="23544"/>
                </a:lnTo>
                <a:lnTo>
                  <a:pt x="20008" y="22141"/>
                </a:lnTo>
                <a:lnTo>
                  <a:pt x="23009" y="21205"/>
                </a:lnTo>
                <a:lnTo>
                  <a:pt x="25008" y="19506"/>
                </a:lnTo>
                <a:lnTo>
                  <a:pt x="26342" y="17299"/>
                </a:lnTo>
                <a:lnTo>
                  <a:pt x="27232" y="14753"/>
                </a:lnTo>
                <a:lnTo>
                  <a:pt x="27824" y="11980"/>
                </a:lnTo>
                <a:lnTo>
                  <a:pt x="28219" y="9057"/>
                </a:lnTo>
                <a:lnTo>
                  <a:pt x="28483" y="6033"/>
                </a:lnTo>
                <a:lnTo>
                  <a:pt x="29733" y="4017"/>
                </a:lnTo>
                <a:lnTo>
                  <a:pt x="31642" y="2674"/>
                </a:lnTo>
                <a:lnTo>
                  <a:pt x="38647" y="0"/>
                </a:lnTo>
                <a:lnTo>
                  <a:pt x="38684" y="128935"/>
                </a:lnTo>
                <a:lnTo>
                  <a:pt x="37609" y="131096"/>
                </a:lnTo>
                <a:lnTo>
                  <a:pt x="35817" y="132537"/>
                </a:lnTo>
                <a:lnTo>
                  <a:pt x="29408" y="135251"/>
                </a:lnTo>
                <a:lnTo>
                  <a:pt x="32053" y="135345"/>
                </a:lnTo>
                <a:lnTo>
                  <a:pt x="37374" y="135405"/>
                </a:lnTo>
                <a:lnTo>
                  <a:pt x="37810" y="134335"/>
                </a:lnTo>
                <a:lnTo>
                  <a:pt x="38101" y="132546"/>
                </a:lnTo>
                <a:lnTo>
                  <a:pt x="38684" y="12574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4" name="SMARTInkAnnotation262"/>
          <p:cNvSpPr/>
          <p:nvPr/>
        </p:nvSpPr>
        <p:spPr>
          <a:xfrm>
            <a:off x="6849107" y="3525738"/>
            <a:ext cx="116050" cy="28987"/>
          </a:xfrm>
          <a:custGeom>
            <a:avLst/>
            <a:gdLst/>
            <a:ahLst/>
            <a:cxnLst/>
            <a:rect l="0" t="0" r="0" b="0"/>
            <a:pathLst>
              <a:path w="116050" h="28987">
                <a:moveTo>
                  <a:pt x="106375" y="19348"/>
                </a:moveTo>
                <a:lnTo>
                  <a:pt x="116049" y="19348"/>
                </a:lnTo>
                <a:lnTo>
                  <a:pt x="106774" y="10073"/>
                </a:lnTo>
                <a:lnTo>
                  <a:pt x="103686" y="9851"/>
                </a:lnTo>
                <a:lnTo>
                  <a:pt x="101358" y="9792"/>
                </a:lnTo>
                <a:lnTo>
                  <a:pt x="98731" y="10828"/>
                </a:lnTo>
                <a:lnTo>
                  <a:pt x="95905" y="12593"/>
                </a:lnTo>
                <a:lnTo>
                  <a:pt x="88781" y="18014"/>
                </a:lnTo>
                <a:lnTo>
                  <a:pt x="87122" y="18458"/>
                </a:lnTo>
                <a:lnTo>
                  <a:pt x="84941" y="18755"/>
                </a:lnTo>
                <a:lnTo>
                  <a:pt x="82413" y="18953"/>
                </a:lnTo>
                <a:lnTo>
                  <a:pt x="79651" y="19084"/>
                </a:lnTo>
                <a:lnTo>
                  <a:pt x="73717" y="19231"/>
                </a:lnTo>
                <a:lnTo>
                  <a:pt x="45097" y="19345"/>
                </a:lnTo>
                <a:lnTo>
                  <a:pt x="41875" y="20421"/>
                </a:lnTo>
                <a:lnTo>
                  <a:pt x="38654" y="22213"/>
                </a:lnTo>
                <a:lnTo>
                  <a:pt x="35431" y="24483"/>
                </a:lnTo>
                <a:lnTo>
                  <a:pt x="32207" y="25996"/>
                </a:lnTo>
                <a:lnTo>
                  <a:pt x="28983" y="27004"/>
                </a:lnTo>
                <a:lnTo>
                  <a:pt x="25759" y="27677"/>
                </a:lnTo>
                <a:lnTo>
                  <a:pt x="22535" y="28125"/>
                </a:lnTo>
                <a:lnTo>
                  <a:pt x="19310" y="28424"/>
                </a:lnTo>
                <a:lnTo>
                  <a:pt x="10203" y="28986"/>
                </a:lnTo>
                <a:lnTo>
                  <a:pt x="8940" y="27923"/>
                </a:lnTo>
                <a:lnTo>
                  <a:pt x="7023" y="26140"/>
                </a:lnTo>
                <a:lnTo>
                  <a:pt x="0" y="19383"/>
                </a:lnTo>
                <a:lnTo>
                  <a:pt x="14375" y="19349"/>
                </a:lnTo>
                <a:lnTo>
                  <a:pt x="16020" y="18274"/>
                </a:lnTo>
                <a:lnTo>
                  <a:pt x="17117" y="16482"/>
                </a:lnTo>
                <a:lnTo>
                  <a:pt x="18878" y="11019"/>
                </a:lnTo>
                <a:lnTo>
                  <a:pt x="20097" y="9496"/>
                </a:lnTo>
                <a:lnTo>
                  <a:pt x="21984" y="7406"/>
                </a:lnTo>
                <a:lnTo>
                  <a:pt x="2898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5" name="SMARTInkAnnotation263"/>
          <p:cNvSpPr/>
          <p:nvPr/>
        </p:nvSpPr>
        <p:spPr>
          <a:xfrm>
            <a:off x="6898784" y="3458021"/>
            <a:ext cx="18004" cy="154744"/>
          </a:xfrm>
          <a:custGeom>
            <a:avLst/>
            <a:gdLst/>
            <a:ahLst/>
            <a:cxnLst/>
            <a:rect l="0" t="0" r="0" b="0"/>
            <a:pathLst>
              <a:path w="18004" h="154744">
                <a:moveTo>
                  <a:pt x="18003" y="0"/>
                </a:moveTo>
                <a:lnTo>
                  <a:pt x="12868" y="0"/>
                </a:lnTo>
                <a:lnTo>
                  <a:pt x="11355" y="1075"/>
                </a:lnTo>
                <a:lnTo>
                  <a:pt x="10346" y="2867"/>
                </a:lnTo>
                <a:lnTo>
                  <a:pt x="8447" y="9276"/>
                </a:lnTo>
                <a:lnTo>
                  <a:pt x="8382" y="12364"/>
                </a:lnTo>
                <a:lnTo>
                  <a:pt x="8332" y="24075"/>
                </a:lnTo>
                <a:lnTo>
                  <a:pt x="7256" y="27874"/>
                </a:lnTo>
                <a:lnTo>
                  <a:pt x="5464" y="32556"/>
                </a:lnTo>
                <a:lnTo>
                  <a:pt x="3195" y="37827"/>
                </a:lnTo>
                <a:lnTo>
                  <a:pt x="1682" y="42416"/>
                </a:lnTo>
                <a:lnTo>
                  <a:pt x="673" y="46550"/>
                </a:lnTo>
                <a:lnTo>
                  <a:pt x="0" y="50382"/>
                </a:lnTo>
                <a:lnTo>
                  <a:pt x="627" y="55085"/>
                </a:lnTo>
                <a:lnTo>
                  <a:pt x="2120" y="60371"/>
                </a:lnTo>
                <a:lnTo>
                  <a:pt x="4189" y="66044"/>
                </a:lnTo>
                <a:lnTo>
                  <a:pt x="5570" y="70902"/>
                </a:lnTo>
                <a:lnTo>
                  <a:pt x="6489" y="75214"/>
                </a:lnTo>
                <a:lnTo>
                  <a:pt x="7102" y="79165"/>
                </a:lnTo>
                <a:lnTo>
                  <a:pt x="7512" y="83948"/>
                </a:lnTo>
                <a:lnTo>
                  <a:pt x="7784" y="89286"/>
                </a:lnTo>
                <a:lnTo>
                  <a:pt x="8167" y="104205"/>
                </a:lnTo>
                <a:lnTo>
                  <a:pt x="8329" y="149674"/>
                </a:lnTo>
                <a:lnTo>
                  <a:pt x="9404" y="151377"/>
                </a:lnTo>
                <a:lnTo>
                  <a:pt x="11195" y="152512"/>
                </a:lnTo>
                <a:lnTo>
                  <a:pt x="17885" y="154743"/>
                </a:lnTo>
                <a:lnTo>
                  <a:pt x="17950" y="151898"/>
                </a:lnTo>
                <a:lnTo>
                  <a:pt x="18003" y="1451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6" name="SMARTInkAnnotation264"/>
          <p:cNvSpPr/>
          <p:nvPr/>
        </p:nvSpPr>
        <p:spPr>
          <a:xfrm>
            <a:off x="7207048" y="3448348"/>
            <a:ext cx="96644" cy="115929"/>
          </a:xfrm>
          <a:custGeom>
            <a:avLst/>
            <a:gdLst/>
            <a:ahLst/>
            <a:cxnLst/>
            <a:rect l="0" t="0" r="0" b="0"/>
            <a:pathLst>
              <a:path w="96644" h="115929">
                <a:moveTo>
                  <a:pt x="57997" y="19347"/>
                </a:moveTo>
                <a:lnTo>
                  <a:pt x="43586" y="19347"/>
                </a:lnTo>
                <a:lnTo>
                  <a:pt x="40865" y="20422"/>
                </a:lnTo>
                <a:lnTo>
                  <a:pt x="37976" y="22214"/>
                </a:lnTo>
                <a:lnTo>
                  <a:pt x="34977" y="24483"/>
                </a:lnTo>
                <a:lnTo>
                  <a:pt x="31901" y="27070"/>
                </a:lnTo>
                <a:lnTo>
                  <a:pt x="28775" y="29870"/>
                </a:lnTo>
                <a:lnTo>
                  <a:pt x="25618" y="32812"/>
                </a:lnTo>
                <a:lnTo>
                  <a:pt x="23512" y="35848"/>
                </a:lnTo>
                <a:lnTo>
                  <a:pt x="22109" y="38947"/>
                </a:lnTo>
                <a:lnTo>
                  <a:pt x="21174" y="42087"/>
                </a:lnTo>
                <a:lnTo>
                  <a:pt x="19474" y="45256"/>
                </a:lnTo>
                <a:lnTo>
                  <a:pt x="17268" y="48443"/>
                </a:lnTo>
                <a:lnTo>
                  <a:pt x="14720" y="51643"/>
                </a:lnTo>
                <a:lnTo>
                  <a:pt x="11948" y="54851"/>
                </a:lnTo>
                <a:lnTo>
                  <a:pt x="9025" y="58065"/>
                </a:lnTo>
                <a:lnTo>
                  <a:pt x="6001" y="61282"/>
                </a:lnTo>
                <a:lnTo>
                  <a:pt x="3985" y="64502"/>
                </a:lnTo>
                <a:lnTo>
                  <a:pt x="2641" y="67723"/>
                </a:lnTo>
                <a:lnTo>
                  <a:pt x="1746" y="70945"/>
                </a:lnTo>
                <a:lnTo>
                  <a:pt x="1148" y="74168"/>
                </a:lnTo>
                <a:lnTo>
                  <a:pt x="750" y="77392"/>
                </a:lnTo>
                <a:lnTo>
                  <a:pt x="485" y="80616"/>
                </a:lnTo>
                <a:lnTo>
                  <a:pt x="307" y="83840"/>
                </a:lnTo>
                <a:lnTo>
                  <a:pt x="0" y="94827"/>
                </a:lnTo>
                <a:lnTo>
                  <a:pt x="1060" y="96539"/>
                </a:lnTo>
                <a:lnTo>
                  <a:pt x="2841" y="98755"/>
                </a:lnTo>
                <a:lnTo>
                  <a:pt x="5103" y="101307"/>
                </a:lnTo>
                <a:lnTo>
                  <a:pt x="6611" y="104084"/>
                </a:lnTo>
                <a:lnTo>
                  <a:pt x="7617" y="107009"/>
                </a:lnTo>
                <a:lnTo>
                  <a:pt x="8288" y="110035"/>
                </a:lnTo>
                <a:lnTo>
                  <a:pt x="9809" y="112052"/>
                </a:lnTo>
                <a:lnTo>
                  <a:pt x="11898" y="113397"/>
                </a:lnTo>
                <a:lnTo>
                  <a:pt x="14366" y="114293"/>
                </a:lnTo>
                <a:lnTo>
                  <a:pt x="17086" y="114890"/>
                </a:lnTo>
                <a:lnTo>
                  <a:pt x="19974" y="115289"/>
                </a:lnTo>
                <a:lnTo>
                  <a:pt x="22975" y="115555"/>
                </a:lnTo>
                <a:lnTo>
                  <a:pt x="26050" y="115732"/>
                </a:lnTo>
                <a:lnTo>
                  <a:pt x="32333" y="115928"/>
                </a:lnTo>
                <a:lnTo>
                  <a:pt x="35513" y="114906"/>
                </a:lnTo>
                <a:lnTo>
                  <a:pt x="38708" y="113149"/>
                </a:lnTo>
                <a:lnTo>
                  <a:pt x="41913" y="110904"/>
                </a:lnTo>
                <a:lnTo>
                  <a:pt x="45125" y="109406"/>
                </a:lnTo>
                <a:lnTo>
                  <a:pt x="48340" y="108408"/>
                </a:lnTo>
                <a:lnTo>
                  <a:pt x="51559" y="107743"/>
                </a:lnTo>
                <a:lnTo>
                  <a:pt x="54780" y="106224"/>
                </a:lnTo>
                <a:lnTo>
                  <a:pt x="58002" y="104137"/>
                </a:lnTo>
                <a:lnTo>
                  <a:pt x="61225" y="101671"/>
                </a:lnTo>
                <a:lnTo>
                  <a:pt x="64448" y="98951"/>
                </a:lnTo>
                <a:lnTo>
                  <a:pt x="67672" y="96064"/>
                </a:lnTo>
                <a:lnTo>
                  <a:pt x="74121" y="89989"/>
                </a:lnTo>
                <a:lnTo>
                  <a:pt x="90243" y="74126"/>
                </a:lnTo>
                <a:lnTo>
                  <a:pt x="92392" y="70915"/>
                </a:lnTo>
                <a:lnTo>
                  <a:pt x="93827" y="67699"/>
                </a:lnTo>
                <a:lnTo>
                  <a:pt x="94781" y="64480"/>
                </a:lnTo>
                <a:lnTo>
                  <a:pt x="95419" y="61259"/>
                </a:lnTo>
                <a:lnTo>
                  <a:pt x="95843" y="58037"/>
                </a:lnTo>
                <a:lnTo>
                  <a:pt x="96126" y="54815"/>
                </a:lnTo>
                <a:lnTo>
                  <a:pt x="96315" y="51591"/>
                </a:lnTo>
                <a:lnTo>
                  <a:pt x="96525" y="45143"/>
                </a:lnTo>
                <a:lnTo>
                  <a:pt x="96643" y="35470"/>
                </a:lnTo>
                <a:lnTo>
                  <a:pt x="95584" y="32245"/>
                </a:lnTo>
                <a:lnTo>
                  <a:pt x="93804" y="29021"/>
                </a:lnTo>
                <a:lnTo>
                  <a:pt x="91542" y="25797"/>
                </a:lnTo>
                <a:lnTo>
                  <a:pt x="88959" y="22572"/>
                </a:lnTo>
                <a:lnTo>
                  <a:pt x="86162" y="19347"/>
                </a:lnTo>
                <a:lnTo>
                  <a:pt x="83223" y="16123"/>
                </a:lnTo>
                <a:lnTo>
                  <a:pt x="79114" y="12898"/>
                </a:lnTo>
                <a:lnTo>
                  <a:pt x="74225" y="9673"/>
                </a:lnTo>
                <a:lnTo>
                  <a:pt x="68815" y="6449"/>
                </a:lnTo>
                <a:lnTo>
                  <a:pt x="63059" y="4299"/>
                </a:lnTo>
                <a:lnTo>
                  <a:pt x="57073" y="2866"/>
                </a:lnTo>
                <a:lnTo>
                  <a:pt x="42289" y="566"/>
                </a:lnTo>
                <a:lnTo>
                  <a:pt x="37851" y="377"/>
                </a:lnTo>
                <a:lnTo>
                  <a:pt x="962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7" name="SMARTInkAnnotation265"/>
          <p:cNvSpPr/>
          <p:nvPr/>
        </p:nvSpPr>
        <p:spPr>
          <a:xfrm>
            <a:off x="6481468" y="3535412"/>
            <a:ext cx="19307" cy="9675"/>
          </a:xfrm>
          <a:custGeom>
            <a:avLst/>
            <a:gdLst/>
            <a:ahLst/>
            <a:cxnLst/>
            <a:rect l="0" t="0" r="0" b="0"/>
            <a:pathLst>
              <a:path w="19307" h="9675">
                <a:moveTo>
                  <a:pt x="9671" y="9674"/>
                </a:moveTo>
                <a:lnTo>
                  <a:pt x="0" y="9674"/>
                </a:lnTo>
                <a:lnTo>
                  <a:pt x="5133" y="9674"/>
                </a:lnTo>
                <a:lnTo>
                  <a:pt x="6646" y="8599"/>
                </a:lnTo>
                <a:lnTo>
                  <a:pt x="7655" y="6807"/>
                </a:lnTo>
                <a:lnTo>
                  <a:pt x="8327" y="4538"/>
                </a:lnTo>
                <a:lnTo>
                  <a:pt x="9850" y="3026"/>
                </a:lnTo>
                <a:lnTo>
                  <a:pt x="11940" y="2017"/>
                </a:lnTo>
                <a:lnTo>
                  <a:pt x="19306" y="11"/>
                </a:lnTo>
                <a:lnTo>
                  <a:pt x="967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8" name="SMARTInkAnnotation266"/>
          <p:cNvSpPr/>
          <p:nvPr/>
        </p:nvSpPr>
        <p:spPr>
          <a:xfrm>
            <a:off x="6481465" y="3535530"/>
            <a:ext cx="85709" cy="192001"/>
          </a:xfrm>
          <a:custGeom>
            <a:avLst/>
            <a:gdLst/>
            <a:ahLst/>
            <a:cxnLst/>
            <a:rect l="0" t="0" r="0" b="0"/>
            <a:pathLst>
              <a:path w="85709" h="192001">
                <a:moveTo>
                  <a:pt x="9674" y="9556"/>
                </a:moveTo>
                <a:lnTo>
                  <a:pt x="0" y="9556"/>
                </a:lnTo>
                <a:lnTo>
                  <a:pt x="8330" y="9556"/>
                </a:lnTo>
                <a:lnTo>
                  <a:pt x="363" y="9556"/>
                </a:lnTo>
                <a:lnTo>
                  <a:pt x="5243" y="9556"/>
                </a:lnTo>
                <a:lnTo>
                  <a:pt x="6720" y="8481"/>
                </a:lnTo>
                <a:lnTo>
                  <a:pt x="7705" y="6690"/>
                </a:lnTo>
                <a:lnTo>
                  <a:pt x="8361" y="4420"/>
                </a:lnTo>
                <a:lnTo>
                  <a:pt x="9873" y="2908"/>
                </a:lnTo>
                <a:lnTo>
                  <a:pt x="11957" y="1899"/>
                </a:lnTo>
                <a:lnTo>
                  <a:pt x="14420" y="1227"/>
                </a:lnTo>
                <a:lnTo>
                  <a:pt x="17138" y="779"/>
                </a:lnTo>
                <a:lnTo>
                  <a:pt x="20024" y="480"/>
                </a:lnTo>
                <a:lnTo>
                  <a:pt x="27244" y="0"/>
                </a:lnTo>
                <a:lnTo>
                  <a:pt x="27836" y="1036"/>
                </a:lnTo>
                <a:lnTo>
                  <a:pt x="28494" y="5053"/>
                </a:lnTo>
                <a:lnTo>
                  <a:pt x="29745" y="6554"/>
                </a:lnTo>
                <a:lnTo>
                  <a:pt x="31654" y="7555"/>
                </a:lnTo>
                <a:lnTo>
                  <a:pt x="38283" y="9439"/>
                </a:lnTo>
                <a:lnTo>
                  <a:pt x="39495" y="9478"/>
                </a:lnTo>
                <a:lnTo>
                  <a:pt x="52124" y="9546"/>
                </a:lnTo>
                <a:lnTo>
                  <a:pt x="54097" y="10624"/>
                </a:lnTo>
                <a:lnTo>
                  <a:pt x="55412" y="12418"/>
                </a:lnTo>
                <a:lnTo>
                  <a:pt x="56289" y="14689"/>
                </a:lnTo>
                <a:lnTo>
                  <a:pt x="57948" y="16202"/>
                </a:lnTo>
                <a:lnTo>
                  <a:pt x="60130" y="17211"/>
                </a:lnTo>
                <a:lnTo>
                  <a:pt x="62658" y="17884"/>
                </a:lnTo>
                <a:lnTo>
                  <a:pt x="64345" y="19408"/>
                </a:lnTo>
                <a:lnTo>
                  <a:pt x="65469" y="21498"/>
                </a:lnTo>
                <a:lnTo>
                  <a:pt x="66717" y="26687"/>
                </a:lnTo>
                <a:lnTo>
                  <a:pt x="67272" y="32576"/>
                </a:lnTo>
                <a:lnTo>
                  <a:pt x="67677" y="38051"/>
                </a:lnTo>
                <a:lnTo>
                  <a:pt x="67713" y="51996"/>
                </a:lnTo>
                <a:lnTo>
                  <a:pt x="66639" y="53972"/>
                </a:lnTo>
                <a:lnTo>
                  <a:pt x="64849" y="55290"/>
                </a:lnTo>
                <a:lnTo>
                  <a:pt x="62581" y="56168"/>
                </a:lnTo>
                <a:lnTo>
                  <a:pt x="61067" y="57829"/>
                </a:lnTo>
                <a:lnTo>
                  <a:pt x="60059" y="60011"/>
                </a:lnTo>
                <a:lnTo>
                  <a:pt x="58440" y="66100"/>
                </a:lnTo>
                <a:lnTo>
                  <a:pt x="57233" y="66600"/>
                </a:lnTo>
                <a:lnTo>
                  <a:pt x="55353" y="66933"/>
                </a:lnTo>
                <a:lnTo>
                  <a:pt x="49749" y="67467"/>
                </a:lnTo>
                <a:lnTo>
                  <a:pt x="49289" y="68586"/>
                </a:lnTo>
                <a:lnTo>
                  <a:pt x="48777" y="72695"/>
                </a:lnTo>
                <a:lnTo>
                  <a:pt x="47567" y="74221"/>
                </a:lnTo>
                <a:lnTo>
                  <a:pt x="45684" y="75238"/>
                </a:lnTo>
                <a:lnTo>
                  <a:pt x="40076" y="76871"/>
                </a:lnTo>
                <a:lnTo>
                  <a:pt x="40690" y="78080"/>
                </a:lnTo>
                <a:lnTo>
                  <a:pt x="42175" y="79961"/>
                </a:lnTo>
                <a:lnTo>
                  <a:pt x="48006" y="86538"/>
                </a:lnTo>
                <a:lnTo>
                  <a:pt x="56666" y="95239"/>
                </a:lnTo>
                <a:lnTo>
                  <a:pt x="58199" y="95700"/>
                </a:lnTo>
                <a:lnTo>
                  <a:pt x="60298" y="96007"/>
                </a:lnTo>
                <a:lnTo>
                  <a:pt x="62770" y="96212"/>
                </a:lnTo>
                <a:lnTo>
                  <a:pt x="64419" y="97423"/>
                </a:lnTo>
                <a:lnTo>
                  <a:pt x="65518" y="99305"/>
                </a:lnTo>
                <a:lnTo>
                  <a:pt x="66251" y="101635"/>
                </a:lnTo>
                <a:lnTo>
                  <a:pt x="67814" y="103188"/>
                </a:lnTo>
                <a:lnTo>
                  <a:pt x="69931" y="104223"/>
                </a:lnTo>
                <a:lnTo>
                  <a:pt x="72418" y="104913"/>
                </a:lnTo>
                <a:lnTo>
                  <a:pt x="74075" y="106448"/>
                </a:lnTo>
                <a:lnTo>
                  <a:pt x="75181" y="108547"/>
                </a:lnTo>
                <a:lnTo>
                  <a:pt x="76408" y="113745"/>
                </a:lnTo>
                <a:lnTo>
                  <a:pt x="76953" y="119638"/>
                </a:lnTo>
                <a:lnTo>
                  <a:pt x="77261" y="123863"/>
                </a:lnTo>
                <a:lnTo>
                  <a:pt x="78379" y="125531"/>
                </a:lnTo>
                <a:lnTo>
                  <a:pt x="80199" y="127718"/>
                </a:lnTo>
                <a:lnTo>
                  <a:pt x="82488" y="130250"/>
                </a:lnTo>
                <a:lnTo>
                  <a:pt x="84013" y="133014"/>
                </a:lnTo>
                <a:lnTo>
                  <a:pt x="85708" y="138950"/>
                </a:lnTo>
                <a:lnTo>
                  <a:pt x="85085" y="142038"/>
                </a:lnTo>
                <a:lnTo>
                  <a:pt x="83595" y="145172"/>
                </a:lnTo>
                <a:lnTo>
                  <a:pt x="78616" y="152788"/>
                </a:lnTo>
                <a:lnTo>
                  <a:pt x="77935" y="156696"/>
                </a:lnTo>
                <a:lnTo>
                  <a:pt x="77498" y="162828"/>
                </a:lnTo>
                <a:lnTo>
                  <a:pt x="76387" y="164406"/>
                </a:lnTo>
                <a:lnTo>
                  <a:pt x="74572" y="166533"/>
                </a:lnTo>
                <a:lnTo>
                  <a:pt x="72286" y="169026"/>
                </a:lnTo>
                <a:lnTo>
                  <a:pt x="66882" y="174662"/>
                </a:lnTo>
                <a:lnTo>
                  <a:pt x="63935" y="177669"/>
                </a:lnTo>
                <a:lnTo>
                  <a:pt x="60896" y="179675"/>
                </a:lnTo>
                <a:lnTo>
                  <a:pt x="57796" y="181011"/>
                </a:lnTo>
                <a:lnTo>
                  <a:pt x="50231" y="183157"/>
                </a:lnTo>
                <a:lnTo>
                  <a:pt x="48536" y="183333"/>
                </a:lnTo>
                <a:lnTo>
                  <a:pt x="46330" y="183450"/>
                </a:lnTo>
                <a:lnTo>
                  <a:pt x="43786" y="183528"/>
                </a:lnTo>
                <a:lnTo>
                  <a:pt x="42088" y="184655"/>
                </a:lnTo>
                <a:lnTo>
                  <a:pt x="40958" y="186481"/>
                </a:lnTo>
                <a:lnTo>
                  <a:pt x="40204" y="188774"/>
                </a:lnTo>
                <a:lnTo>
                  <a:pt x="38626" y="190302"/>
                </a:lnTo>
                <a:lnTo>
                  <a:pt x="36499" y="191321"/>
                </a:lnTo>
                <a:lnTo>
                  <a:pt x="34006" y="192000"/>
                </a:lnTo>
                <a:lnTo>
                  <a:pt x="31270" y="191378"/>
                </a:lnTo>
                <a:lnTo>
                  <a:pt x="28370" y="189888"/>
                </a:lnTo>
                <a:lnTo>
                  <a:pt x="19875" y="184048"/>
                </a:lnTo>
                <a:lnTo>
                  <a:pt x="18625" y="183927"/>
                </a:lnTo>
                <a:lnTo>
                  <a:pt x="16716" y="183846"/>
                </a:lnTo>
                <a:lnTo>
                  <a:pt x="11065" y="183717"/>
                </a:lnTo>
                <a:lnTo>
                  <a:pt x="10602" y="182631"/>
                </a:lnTo>
                <a:lnTo>
                  <a:pt x="10291" y="180833"/>
                </a:lnTo>
                <a:lnTo>
                  <a:pt x="9674" y="17401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09" name="SMARTInkAnnotation267"/>
          <p:cNvSpPr/>
          <p:nvPr/>
        </p:nvSpPr>
        <p:spPr>
          <a:xfrm>
            <a:off x="6597552" y="3448348"/>
            <a:ext cx="77390" cy="319222"/>
          </a:xfrm>
          <a:custGeom>
            <a:avLst/>
            <a:gdLst/>
            <a:ahLst/>
            <a:cxnLst/>
            <a:rect l="0" t="0" r="0" b="0"/>
            <a:pathLst>
              <a:path w="77390" h="319222">
                <a:moveTo>
                  <a:pt x="77389" y="0"/>
                </a:moveTo>
                <a:lnTo>
                  <a:pt x="63925" y="0"/>
                </a:lnTo>
                <a:lnTo>
                  <a:pt x="60889" y="1074"/>
                </a:lnTo>
                <a:lnTo>
                  <a:pt x="57791" y="2866"/>
                </a:lnTo>
                <a:lnTo>
                  <a:pt x="54650" y="5135"/>
                </a:lnTo>
                <a:lnTo>
                  <a:pt x="51481" y="6648"/>
                </a:lnTo>
                <a:lnTo>
                  <a:pt x="48294" y="7657"/>
                </a:lnTo>
                <a:lnTo>
                  <a:pt x="45094" y="8329"/>
                </a:lnTo>
                <a:lnTo>
                  <a:pt x="41885" y="8777"/>
                </a:lnTo>
                <a:lnTo>
                  <a:pt x="38672" y="9076"/>
                </a:lnTo>
                <a:lnTo>
                  <a:pt x="30927" y="9555"/>
                </a:lnTo>
                <a:lnTo>
                  <a:pt x="27001" y="9621"/>
                </a:lnTo>
                <a:lnTo>
                  <a:pt x="15723" y="9663"/>
                </a:lnTo>
                <a:lnTo>
                  <a:pt x="13706" y="10742"/>
                </a:lnTo>
                <a:lnTo>
                  <a:pt x="12362" y="12535"/>
                </a:lnTo>
                <a:lnTo>
                  <a:pt x="11466" y="14806"/>
                </a:lnTo>
                <a:lnTo>
                  <a:pt x="9794" y="16320"/>
                </a:lnTo>
                <a:lnTo>
                  <a:pt x="7604" y="17329"/>
                </a:lnTo>
                <a:lnTo>
                  <a:pt x="444" y="19229"/>
                </a:lnTo>
                <a:lnTo>
                  <a:pt x="25" y="29193"/>
                </a:lnTo>
                <a:lnTo>
                  <a:pt x="0" y="48532"/>
                </a:lnTo>
                <a:lnTo>
                  <a:pt x="1075" y="52777"/>
                </a:lnTo>
                <a:lnTo>
                  <a:pt x="2866" y="56682"/>
                </a:lnTo>
                <a:lnTo>
                  <a:pt x="5135" y="60360"/>
                </a:lnTo>
                <a:lnTo>
                  <a:pt x="6647" y="63887"/>
                </a:lnTo>
                <a:lnTo>
                  <a:pt x="8329" y="70672"/>
                </a:lnTo>
                <a:lnTo>
                  <a:pt x="9076" y="80137"/>
                </a:lnTo>
                <a:lnTo>
                  <a:pt x="9408" y="91510"/>
                </a:lnTo>
                <a:lnTo>
                  <a:pt x="9638" y="122696"/>
                </a:lnTo>
                <a:lnTo>
                  <a:pt x="10724" y="129091"/>
                </a:lnTo>
                <a:lnTo>
                  <a:pt x="12524" y="135505"/>
                </a:lnTo>
                <a:lnTo>
                  <a:pt x="14798" y="141930"/>
                </a:lnTo>
                <a:lnTo>
                  <a:pt x="17389" y="148363"/>
                </a:lnTo>
                <a:lnTo>
                  <a:pt x="20191" y="154802"/>
                </a:lnTo>
                <a:lnTo>
                  <a:pt x="23135" y="161244"/>
                </a:lnTo>
                <a:lnTo>
                  <a:pt x="25096" y="168764"/>
                </a:lnTo>
                <a:lnTo>
                  <a:pt x="26404" y="177001"/>
                </a:lnTo>
                <a:lnTo>
                  <a:pt x="27276" y="185717"/>
                </a:lnTo>
                <a:lnTo>
                  <a:pt x="27858" y="193678"/>
                </a:lnTo>
                <a:lnTo>
                  <a:pt x="28245" y="201135"/>
                </a:lnTo>
                <a:lnTo>
                  <a:pt x="28504" y="208256"/>
                </a:lnTo>
                <a:lnTo>
                  <a:pt x="29751" y="215153"/>
                </a:lnTo>
                <a:lnTo>
                  <a:pt x="31657" y="221901"/>
                </a:lnTo>
                <a:lnTo>
                  <a:pt x="34003" y="228549"/>
                </a:lnTo>
                <a:lnTo>
                  <a:pt x="35566" y="234056"/>
                </a:lnTo>
                <a:lnTo>
                  <a:pt x="37304" y="243041"/>
                </a:lnTo>
                <a:lnTo>
                  <a:pt x="37767" y="248017"/>
                </a:lnTo>
                <a:lnTo>
                  <a:pt x="38077" y="253484"/>
                </a:lnTo>
                <a:lnTo>
                  <a:pt x="38420" y="264216"/>
                </a:lnTo>
                <a:lnTo>
                  <a:pt x="38640" y="279864"/>
                </a:lnTo>
                <a:lnTo>
                  <a:pt x="38694" y="319221"/>
                </a:lnTo>
                <a:lnTo>
                  <a:pt x="38694" y="29021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0" name="SMARTInkAnnotation268"/>
          <p:cNvSpPr/>
          <p:nvPr/>
        </p:nvSpPr>
        <p:spPr>
          <a:xfrm>
            <a:off x="6616898" y="3612803"/>
            <a:ext cx="77392" cy="9675"/>
          </a:xfrm>
          <a:custGeom>
            <a:avLst/>
            <a:gdLst/>
            <a:ahLst/>
            <a:cxnLst/>
            <a:rect l="0" t="0" r="0" b="0"/>
            <a:pathLst>
              <a:path w="77392" h="9675">
                <a:moveTo>
                  <a:pt x="0" y="0"/>
                </a:moveTo>
                <a:lnTo>
                  <a:pt x="0" y="9670"/>
                </a:lnTo>
                <a:lnTo>
                  <a:pt x="77391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1" name="SMARTInkAnnotation269"/>
          <p:cNvSpPr/>
          <p:nvPr/>
        </p:nvSpPr>
        <p:spPr>
          <a:xfrm>
            <a:off x="6558855" y="3932039"/>
            <a:ext cx="232172" cy="38696"/>
          </a:xfrm>
          <a:custGeom>
            <a:avLst/>
            <a:gdLst/>
            <a:ahLst/>
            <a:cxnLst/>
            <a:rect l="0" t="0" r="0" b="0"/>
            <a:pathLst>
              <a:path w="232172" h="38696">
                <a:moveTo>
                  <a:pt x="0" y="0"/>
                </a:moveTo>
                <a:lnTo>
                  <a:pt x="0" y="9556"/>
                </a:lnTo>
                <a:lnTo>
                  <a:pt x="6649" y="9651"/>
                </a:lnTo>
                <a:lnTo>
                  <a:pt x="9556" y="9673"/>
                </a:lnTo>
                <a:lnTo>
                  <a:pt x="9596" y="10748"/>
                </a:lnTo>
                <a:lnTo>
                  <a:pt x="9639" y="14809"/>
                </a:lnTo>
                <a:lnTo>
                  <a:pt x="10726" y="16322"/>
                </a:lnTo>
                <a:lnTo>
                  <a:pt x="12525" y="17330"/>
                </a:lnTo>
                <a:lnTo>
                  <a:pt x="17391" y="18451"/>
                </a:lnTo>
                <a:lnTo>
                  <a:pt x="23135" y="18949"/>
                </a:lnTo>
                <a:lnTo>
                  <a:pt x="29272" y="19171"/>
                </a:lnTo>
                <a:lnTo>
                  <a:pt x="41970" y="19312"/>
                </a:lnTo>
                <a:lnTo>
                  <a:pt x="56744" y="19337"/>
                </a:lnTo>
                <a:lnTo>
                  <a:pt x="62552" y="20416"/>
                </a:lnTo>
                <a:lnTo>
                  <a:pt x="68573" y="22209"/>
                </a:lnTo>
                <a:lnTo>
                  <a:pt x="74737" y="24480"/>
                </a:lnTo>
                <a:lnTo>
                  <a:pt x="79921" y="25994"/>
                </a:lnTo>
                <a:lnTo>
                  <a:pt x="84452" y="27003"/>
                </a:lnTo>
                <a:lnTo>
                  <a:pt x="88547" y="27676"/>
                </a:lnTo>
                <a:lnTo>
                  <a:pt x="93427" y="28124"/>
                </a:lnTo>
                <a:lnTo>
                  <a:pt x="98831" y="28424"/>
                </a:lnTo>
                <a:lnTo>
                  <a:pt x="109492" y="28756"/>
                </a:lnTo>
                <a:lnTo>
                  <a:pt x="122612" y="28943"/>
                </a:lnTo>
                <a:lnTo>
                  <a:pt x="162704" y="29018"/>
                </a:lnTo>
                <a:lnTo>
                  <a:pt x="167587" y="30094"/>
                </a:lnTo>
                <a:lnTo>
                  <a:pt x="171917" y="31886"/>
                </a:lnTo>
                <a:lnTo>
                  <a:pt x="175879" y="34157"/>
                </a:lnTo>
                <a:lnTo>
                  <a:pt x="179596" y="35669"/>
                </a:lnTo>
                <a:lnTo>
                  <a:pt x="183147" y="36678"/>
                </a:lnTo>
                <a:lnTo>
                  <a:pt x="189961" y="37799"/>
                </a:lnTo>
                <a:lnTo>
                  <a:pt x="196572" y="38297"/>
                </a:lnTo>
                <a:lnTo>
                  <a:pt x="203093" y="38518"/>
                </a:lnTo>
                <a:lnTo>
                  <a:pt x="220584" y="38685"/>
                </a:lnTo>
                <a:lnTo>
                  <a:pt x="232171" y="38695"/>
                </a:lnTo>
                <a:lnTo>
                  <a:pt x="222499" y="38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2" name="SMARTInkAnnotation270"/>
          <p:cNvSpPr/>
          <p:nvPr/>
        </p:nvSpPr>
        <p:spPr>
          <a:xfrm>
            <a:off x="6597551" y="3873996"/>
            <a:ext cx="193477" cy="29023"/>
          </a:xfrm>
          <a:custGeom>
            <a:avLst/>
            <a:gdLst/>
            <a:ahLst/>
            <a:cxnLst/>
            <a:rect l="0" t="0" r="0" b="0"/>
            <a:pathLst>
              <a:path w="193477" h="29023">
                <a:moveTo>
                  <a:pt x="0" y="0"/>
                </a:moveTo>
                <a:lnTo>
                  <a:pt x="14411" y="0"/>
                </a:lnTo>
                <a:lnTo>
                  <a:pt x="17131" y="1075"/>
                </a:lnTo>
                <a:lnTo>
                  <a:pt x="20020" y="2867"/>
                </a:lnTo>
                <a:lnTo>
                  <a:pt x="23020" y="5136"/>
                </a:lnTo>
                <a:lnTo>
                  <a:pt x="26096" y="6649"/>
                </a:lnTo>
                <a:lnTo>
                  <a:pt x="29220" y="7657"/>
                </a:lnTo>
                <a:lnTo>
                  <a:pt x="32379" y="8329"/>
                </a:lnTo>
                <a:lnTo>
                  <a:pt x="36634" y="8777"/>
                </a:lnTo>
                <a:lnTo>
                  <a:pt x="41620" y="9076"/>
                </a:lnTo>
                <a:lnTo>
                  <a:pt x="47095" y="9275"/>
                </a:lnTo>
                <a:lnTo>
                  <a:pt x="51819" y="10483"/>
                </a:lnTo>
                <a:lnTo>
                  <a:pt x="56043" y="12363"/>
                </a:lnTo>
                <a:lnTo>
                  <a:pt x="59935" y="14691"/>
                </a:lnTo>
                <a:lnTo>
                  <a:pt x="64678" y="16244"/>
                </a:lnTo>
                <a:lnTo>
                  <a:pt x="69990" y="17278"/>
                </a:lnTo>
                <a:lnTo>
                  <a:pt x="75682" y="17968"/>
                </a:lnTo>
                <a:lnTo>
                  <a:pt x="81626" y="18428"/>
                </a:lnTo>
                <a:lnTo>
                  <a:pt x="87738" y="18735"/>
                </a:lnTo>
                <a:lnTo>
                  <a:pt x="103745" y="19166"/>
                </a:lnTo>
                <a:lnTo>
                  <a:pt x="137157" y="19337"/>
                </a:lnTo>
                <a:lnTo>
                  <a:pt x="141957" y="20416"/>
                </a:lnTo>
                <a:lnTo>
                  <a:pt x="147306" y="22209"/>
                </a:lnTo>
                <a:lnTo>
                  <a:pt x="153023" y="24480"/>
                </a:lnTo>
                <a:lnTo>
                  <a:pt x="157909" y="25994"/>
                </a:lnTo>
                <a:lnTo>
                  <a:pt x="162240" y="27003"/>
                </a:lnTo>
                <a:lnTo>
                  <a:pt x="166203" y="27676"/>
                </a:lnTo>
                <a:lnTo>
                  <a:pt x="169920" y="28124"/>
                </a:lnTo>
                <a:lnTo>
                  <a:pt x="173473" y="28424"/>
                </a:lnTo>
                <a:lnTo>
                  <a:pt x="183623" y="29011"/>
                </a:lnTo>
                <a:lnTo>
                  <a:pt x="193465" y="29022"/>
                </a:lnTo>
                <a:lnTo>
                  <a:pt x="193476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3" name="SMARTInkAnnotation271"/>
          <p:cNvSpPr/>
          <p:nvPr/>
        </p:nvSpPr>
        <p:spPr>
          <a:xfrm>
            <a:off x="6732984" y="3806279"/>
            <a:ext cx="125629" cy="270832"/>
          </a:xfrm>
          <a:custGeom>
            <a:avLst/>
            <a:gdLst/>
            <a:ahLst/>
            <a:cxnLst/>
            <a:rect l="0" t="0" r="0" b="0"/>
            <a:pathLst>
              <a:path w="125629" h="270832">
                <a:moveTo>
                  <a:pt x="0" y="0"/>
                </a:moveTo>
                <a:lnTo>
                  <a:pt x="13465" y="13465"/>
                </a:lnTo>
                <a:lnTo>
                  <a:pt x="16501" y="15426"/>
                </a:lnTo>
                <a:lnTo>
                  <a:pt x="19599" y="16733"/>
                </a:lnTo>
                <a:lnTo>
                  <a:pt x="22740" y="17605"/>
                </a:lnTo>
                <a:lnTo>
                  <a:pt x="25909" y="19261"/>
                </a:lnTo>
                <a:lnTo>
                  <a:pt x="29096" y="21439"/>
                </a:lnTo>
                <a:lnTo>
                  <a:pt x="32296" y="23967"/>
                </a:lnTo>
                <a:lnTo>
                  <a:pt x="35504" y="26727"/>
                </a:lnTo>
                <a:lnTo>
                  <a:pt x="38717" y="29642"/>
                </a:lnTo>
                <a:lnTo>
                  <a:pt x="45154" y="35746"/>
                </a:lnTo>
                <a:lnTo>
                  <a:pt x="110036" y="100362"/>
                </a:lnTo>
                <a:lnTo>
                  <a:pt x="112052" y="103453"/>
                </a:lnTo>
                <a:lnTo>
                  <a:pt x="114293" y="109755"/>
                </a:lnTo>
                <a:lnTo>
                  <a:pt x="118156" y="116139"/>
                </a:lnTo>
                <a:lnTo>
                  <a:pt x="120691" y="119346"/>
                </a:lnTo>
                <a:lnTo>
                  <a:pt x="122381" y="122559"/>
                </a:lnTo>
                <a:lnTo>
                  <a:pt x="124258" y="128995"/>
                </a:lnTo>
                <a:lnTo>
                  <a:pt x="125092" y="135438"/>
                </a:lnTo>
                <a:lnTo>
                  <a:pt x="125628" y="143198"/>
                </a:lnTo>
                <a:lnTo>
                  <a:pt x="122835" y="149991"/>
                </a:lnTo>
                <a:lnTo>
                  <a:pt x="120585" y="154813"/>
                </a:lnTo>
                <a:lnTo>
                  <a:pt x="118086" y="163036"/>
                </a:lnTo>
                <a:lnTo>
                  <a:pt x="116975" y="170274"/>
                </a:lnTo>
                <a:lnTo>
                  <a:pt x="116481" y="177073"/>
                </a:lnTo>
                <a:lnTo>
                  <a:pt x="115275" y="180391"/>
                </a:lnTo>
                <a:lnTo>
                  <a:pt x="113396" y="183678"/>
                </a:lnTo>
                <a:lnTo>
                  <a:pt x="111067" y="186944"/>
                </a:lnTo>
                <a:lnTo>
                  <a:pt x="108441" y="190197"/>
                </a:lnTo>
                <a:lnTo>
                  <a:pt x="105616" y="193440"/>
                </a:lnTo>
                <a:lnTo>
                  <a:pt x="102657" y="196677"/>
                </a:lnTo>
                <a:lnTo>
                  <a:pt x="96502" y="203140"/>
                </a:lnTo>
                <a:lnTo>
                  <a:pt x="54817" y="245071"/>
                </a:lnTo>
                <a:lnTo>
                  <a:pt x="52668" y="248295"/>
                </a:lnTo>
                <a:lnTo>
                  <a:pt x="50280" y="254744"/>
                </a:lnTo>
                <a:lnTo>
                  <a:pt x="48569" y="256894"/>
                </a:lnTo>
                <a:lnTo>
                  <a:pt x="46352" y="258327"/>
                </a:lnTo>
                <a:lnTo>
                  <a:pt x="40208" y="260627"/>
                </a:lnTo>
                <a:lnTo>
                  <a:pt x="39703" y="261891"/>
                </a:lnTo>
                <a:lnTo>
                  <a:pt x="38755" y="270248"/>
                </a:lnTo>
                <a:lnTo>
                  <a:pt x="38700" y="270831"/>
                </a:lnTo>
                <a:lnTo>
                  <a:pt x="48370" y="2611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4" name="SMARTInkAnnotation272"/>
          <p:cNvSpPr/>
          <p:nvPr/>
        </p:nvSpPr>
        <p:spPr>
          <a:xfrm>
            <a:off x="6955482" y="3806279"/>
            <a:ext cx="106414" cy="328900"/>
          </a:xfrm>
          <a:custGeom>
            <a:avLst/>
            <a:gdLst/>
            <a:ahLst/>
            <a:cxnLst/>
            <a:rect l="0" t="0" r="0" b="0"/>
            <a:pathLst>
              <a:path w="106414" h="328900">
                <a:moveTo>
                  <a:pt x="106413" y="9674"/>
                </a:moveTo>
                <a:lnTo>
                  <a:pt x="98083" y="1345"/>
                </a:lnTo>
                <a:lnTo>
                  <a:pt x="96560" y="897"/>
                </a:lnTo>
                <a:lnTo>
                  <a:pt x="94470" y="598"/>
                </a:lnTo>
                <a:lnTo>
                  <a:pt x="92002" y="399"/>
                </a:lnTo>
                <a:lnTo>
                  <a:pt x="89281" y="266"/>
                </a:lnTo>
                <a:lnTo>
                  <a:pt x="83392" y="119"/>
                </a:lnTo>
                <a:lnTo>
                  <a:pt x="5095" y="0"/>
                </a:lnTo>
                <a:lnTo>
                  <a:pt x="3396" y="1075"/>
                </a:lnTo>
                <a:lnTo>
                  <a:pt x="2265" y="2867"/>
                </a:lnTo>
                <a:lnTo>
                  <a:pt x="1007" y="7723"/>
                </a:lnTo>
                <a:lnTo>
                  <a:pt x="299" y="16501"/>
                </a:lnTo>
                <a:lnTo>
                  <a:pt x="39" y="27160"/>
                </a:lnTo>
                <a:lnTo>
                  <a:pt x="4" y="47458"/>
                </a:lnTo>
                <a:lnTo>
                  <a:pt x="1077" y="53136"/>
                </a:lnTo>
                <a:lnTo>
                  <a:pt x="2868" y="59072"/>
                </a:lnTo>
                <a:lnTo>
                  <a:pt x="5137" y="65178"/>
                </a:lnTo>
                <a:lnTo>
                  <a:pt x="6650" y="71399"/>
                </a:lnTo>
                <a:lnTo>
                  <a:pt x="7658" y="77696"/>
                </a:lnTo>
                <a:lnTo>
                  <a:pt x="8330" y="84043"/>
                </a:lnTo>
                <a:lnTo>
                  <a:pt x="8778" y="90425"/>
                </a:lnTo>
                <a:lnTo>
                  <a:pt x="9077" y="96829"/>
                </a:lnTo>
                <a:lnTo>
                  <a:pt x="9408" y="109677"/>
                </a:lnTo>
                <a:lnTo>
                  <a:pt x="9673" y="228913"/>
                </a:lnTo>
                <a:lnTo>
                  <a:pt x="8599" y="235374"/>
                </a:lnTo>
                <a:lnTo>
                  <a:pt x="6808" y="241830"/>
                </a:lnTo>
                <a:lnTo>
                  <a:pt x="4539" y="248285"/>
                </a:lnTo>
                <a:lnTo>
                  <a:pt x="3026" y="254737"/>
                </a:lnTo>
                <a:lnTo>
                  <a:pt x="2017" y="261189"/>
                </a:lnTo>
                <a:lnTo>
                  <a:pt x="1345" y="267640"/>
                </a:lnTo>
                <a:lnTo>
                  <a:pt x="896" y="274090"/>
                </a:lnTo>
                <a:lnTo>
                  <a:pt x="598" y="280540"/>
                </a:lnTo>
                <a:lnTo>
                  <a:pt x="399" y="286989"/>
                </a:lnTo>
                <a:lnTo>
                  <a:pt x="1341" y="292364"/>
                </a:lnTo>
                <a:lnTo>
                  <a:pt x="3044" y="297022"/>
                </a:lnTo>
                <a:lnTo>
                  <a:pt x="5254" y="301202"/>
                </a:lnTo>
                <a:lnTo>
                  <a:pt x="7710" y="308713"/>
                </a:lnTo>
                <a:lnTo>
                  <a:pt x="9415" y="318926"/>
                </a:lnTo>
                <a:lnTo>
                  <a:pt x="9673" y="328899"/>
                </a:lnTo>
                <a:lnTo>
                  <a:pt x="4539" y="323771"/>
                </a:lnTo>
                <a:lnTo>
                  <a:pt x="3026" y="321185"/>
                </a:lnTo>
                <a:lnTo>
                  <a:pt x="399" y="311305"/>
                </a:lnTo>
                <a:lnTo>
                  <a:pt x="178" y="307471"/>
                </a:lnTo>
                <a:lnTo>
                  <a:pt x="0" y="2998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5" name="SMARTInkAnnotation273"/>
          <p:cNvSpPr/>
          <p:nvPr/>
        </p:nvSpPr>
        <p:spPr>
          <a:xfrm>
            <a:off x="6936253" y="3970734"/>
            <a:ext cx="125643" cy="9675"/>
          </a:xfrm>
          <a:custGeom>
            <a:avLst/>
            <a:gdLst/>
            <a:ahLst/>
            <a:cxnLst/>
            <a:rect l="0" t="0" r="0" b="0"/>
            <a:pathLst>
              <a:path w="125643" h="9675">
                <a:moveTo>
                  <a:pt x="9556" y="0"/>
                </a:moveTo>
                <a:lnTo>
                  <a:pt x="0" y="0"/>
                </a:lnTo>
                <a:lnTo>
                  <a:pt x="2800" y="2867"/>
                </a:lnTo>
                <a:lnTo>
                  <a:pt x="8221" y="8329"/>
                </a:lnTo>
                <a:lnTo>
                  <a:pt x="9741" y="8778"/>
                </a:lnTo>
                <a:lnTo>
                  <a:pt x="11828" y="9077"/>
                </a:lnTo>
                <a:lnTo>
                  <a:pt x="14296" y="9276"/>
                </a:lnTo>
                <a:lnTo>
                  <a:pt x="17015" y="9408"/>
                </a:lnTo>
                <a:lnTo>
                  <a:pt x="22903" y="9556"/>
                </a:lnTo>
                <a:lnTo>
                  <a:pt x="80497" y="9674"/>
                </a:lnTo>
                <a:lnTo>
                  <a:pt x="83722" y="8599"/>
                </a:lnTo>
                <a:lnTo>
                  <a:pt x="86946" y="6808"/>
                </a:lnTo>
                <a:lnTo>
                  <a:pt x="94709" y="1345"/>
                </a:lnTo>
                <a:lnTo>
                  <a:pt x="96421" y="897"/>
                </a:lnTo>
                <a:lnTo>
                  <a:pt x="98637" y="598"/>
                </a:lnTo>
                <a:lnTo>
                  <a:pt x="101190" y="399"/>
                </a:lnTo>
                <a:lnTo>
                  <a:pt x="103965" y="1341"/>
                </a:lnTo>
                <a:lnTo>
                  <a:pt x="106892" y="3044"/>
                </a:lnTo>
                <a:lnTo>
                  <a:pt x="115937" y="9651"/>
                </a:lnTo>
                <a:lnTo>
                  <a:pt x="115954" y="9664"/>
                </a:lnTo>
                <a:lnTo>
                  <a:pt x="124295" y="9673"/>
                </a:lnTo>
                <a:lnTo>
                  <a:pt x="124744" y="8599"/>
                </a:lnTo>
                <a:lnTo>
                  <a:pt x="125043" y="6808"/>
                </a:lnTo>
                <a:lnTo>
                  <a:pt x="12564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6" name="SMARTInkAnnotation274"/>
          <p:cNvSpPr/>
          <p:nvPr/>
        </p:nvSpPr>
        <p:spPr>
          <a:xfrm>
            <a:off x="7168307" y="3951387"/>
            <a:ext cx="96739" cy="9675"/>
          </a:xfrm>
          <a:custGeom>
            <a:avLst/>
            <a:gdLst/>
            <a:ahLst/>
            <a:cxnLst/>
            <a:rect l="0" t="0" r="0" b="0"/>
            <a:pathLst>
              <a:path w="96739" h="9675">
                <a:moveTo>
                  <a:pt x="0" y="9674"/>
                </a:moveTo>
                <a:lnTo>
                  <a:pt x="72286" y="9674"/>
                </a:lnTo>
                <a:lnTo>
                  <a:pt x="75063" y="8599"/>
                </a:lnTo>
                <a:lnTo>
                  <a:pt x="77988" y="6807"/>
                </a:lnTo>
                <a:lnTo>
                  <a:pt x="81013" y="4538"/>
                </a:lnTo>
                <a:lnTo>
                  <a:pt x="84105" y="3025"/>
                </a:lnTo>
                <a:lnTo>
                  <a:pt x="87242" y="2017"/>
                </a:lnTo>
                <a:lnTo>
                  <a:pt x="9673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7" name="SMARTInkAnnotation275"/>
          <p:cNvSpPr/>
          <p:nvPr/>
        </p:nvSpPr>
        <p:spPr>
          <a:xfrm>
            <a:off x="7148959" y="3883670"/>
            <a:ext cx="96739" cy="9567"/>
          </a:xfrm>
          <a:custGeom>
            <a:avLst/>
            <a:gdLst/>
            <a:ahLst/>
            <a:cxnLst/>
            <a:rect l="0" t="0" r="0" b="0"/>
            <a:pathLst>
              <a:path w="96739" h="9567">
                <a:moveTo>
                  <a:pt x="0" y="0"/>
                </a:moveTo>
                <a:lnTo>
                  <a:pt x="0" y="9275"/>
                </a:lnTo>
                <a:lnTo>
                  <a:pt x="1074" y="8334"/>
                </a:lnTo>
                <a:lnTo>
                  <a:pt x="5135" y="4420"/>
                </a:lnTo>
                <a:lnTo>
                  <a:pt x="7723" y="2947"/>
                </a:lnTo>
                <a:lnTo>
                  <a:pt x="10523" y="1965"/>
                </a:lnTo>
                <a:lnTo>
                  <a:pt x="13464" y="1310"/>
                </a:lnTo>
                <a:lnTo>
                  <a:pt x="15425" y="1948"/>
                </a:lnTo>
                <a:lnTo>
                  <a:pt x="16733" y="3449"/>
                </a:lnTo>
                <a:lnTo>
                  <a:pt x="17604" y="5524"/>
                </a:lnTo>
                <a:lnTo>
                  <a:pt x="19260" y="6907"/>
                </a:lnTo>
                <a:lnTo>
                  <a:pt x="21439" y="7829"/>
                </a:lnTo>
                <a:lnTo>
                  <a:pt x="23967" y="8444"/>
                </a:lnTo>
                <a:lnTo>
                  <a:pt x="26726" y="8854"/>
                </a:lnTo>
                <a:lnTo>
                  <a:pt x="29642" y="9127"/>
                </a:lnTo>
                <a:lnTo>
                  <a:pt x="32659" y="9309"/>
                </a:lnTo>
                <a:lnTo>
                  <a:pt x="41745" y="9512"/>
                </a:lnTo>
                <a:lnTo>
                  <a:pt x="47178" y="9566"/>
                </a:lnTo>
                <a:lnTo>
                  <a:pt x="51874" y="8527"/>
                </a:lnTo>
                <a:lnTo>
                  <a:pt x="56080" y="6760"/>
                </a:lnTo>
                <a:lnTo>
                  <a:pt x="59959" y="4507"/>
                </a:lnTo>
                <a:lnTo>
                  <a:pt x="64695" y="3004"/>
                </a:lnTo>
                <a:lnTo>
                  <a:pt x="70001" y="2003"/>
                </a:lnTo>
                <a:lnTo>
                  <a:pt x="83694" y="396"/>
                </a:lnTo>
                <a:lnTo>
                  <a:pt x="85892" y="263"/>
                </a:lnTo>
                <a:lnTo>
                  <a:pt x="9673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8" name="SMARTInkAnnotation276"/>
          <p:cNvSpPr/>
          <p:nvPr/>
        </p:nvSpPr>
        <p:spPr>
          <a:xfrm>
            <a:off x="7390805" y="3912692"/>
            <a:ext cx="309430" cy="19348"/>
          </a:xfrm>
          <a:custGeom>
            <a:avLst/>
            <a:gdLst/>
            <a:ahLst/>
            <a:cxnLst/>
            <a:rect l="0" t="0" r="0" b="0"/>
            <a:pathLst>
              <a:path w="309430" h="19348">
                <a:moveTo>
                  <a:pt x="0" y="19347"/>
                </a:moveTo>
                <a:lnTo>
                  <a:pt x="8329" y="11018"/>
                </a:lnTo>
                <a:lnTo>
                  <a:pt x="7702" y="10569"/>
                </a:lnTo>
                <a:lnTo>
                  <a:pt x="4140" y="10071"/>
                </a:lnTo>
                <a:lnTo>
                  <a:pt x="2759" y="11013"/>
                </a:lnTo>
                <a:lnTo>
                  <a:pt x="1840" y="12716"/>
                </a:lnTo>
                <a:lnTo>
                  <a:pt x="1227" y="14927"/>
                </a:lnTo>
                <a:lnTo>
                  <a:pt x="1893" y="16400"/>
                </a:lnTo>
                <a:lnTo>
                  <a:pt x="3411" y="17382"/>
                </a:lnTo>
                <a:lnTo>
                  <a:pt x="8436" y="18959"/>
                </a:lnTo>
                <a:lnTo>
                  <a:pt x="9924" y="18013"/>
                </a:lnTo>
                <a:lnTo>
                  <a:pt x="11990" y="16308"/>
                </a:lnTo>
                <a:lnTo>
                  <a:pt x="17894" y="10984"/>
                </a:lnTo>
                <a:lnTo>
                  <a:pt x="19454" y="10547"/>
                </a:lnTo>
                <a:lnTo>
                  <a:pt x="24052" y="10062"/>
                </a:lnTo>
                <a:lnTo>
                  <a:pt x="32685" y="9788"/>
                </a:lnTo>
                <a:lnTo>
                  <a:pt x="70944" y="9674"/>
                </a:lnTo>
                <a:lnTo>
                  <a:pt x="74168" y="10749"/>
                </a:lnTo>
                <a:lnTo>
                  <a:pt x="77392" y="12540"/>
                </a:lnTo>
                <a:lnTo>
                  <a:pt x="80616" y="14809"/>
                </a:lnTo>
                <a:lnTo>
                  <a:pt x="83840" y="16322"/>
                </a:lnTo>
                <a:lnTo>
                  <a:pt x="87065" y="17330"/>
                </a:lnTo>
                <a:lnTo>
                  <a:pt x="90289" y="18002"/>
                </a:lnTo>
                <a:lnTo>
                  <a:pt x="93513" y="18451"/>
                </a:lnTo>
                <a:lnTo>
                  <a:pt x="99963" y="18949"/>
                </a:lnTo>
                <a:lnTo>
                  <a:pt x="106412" y="19170"/>
                </a:lnTo>
                <a:lnTo>
                  <a:pt x="119310" y="19312"/>
                </a:lnTo>
                <a:lnTo>
                  <a:pt x="146987" y="19344"/>
                </a:lnTo>
                <a:lnTo>
                  <a:pt x="151735" y="18270"/>
                </a:lnTo>
                <a:lnTo>
                  <a:pt x="157050" y="16479"/>
                </a:lnTo>
                <a:lnTo>
                  <a:pt x="162742" y="14211"/>
                </a:lnTo>
                <a:lnTo>
                  <a:pt x="168687" y="12698"/>
                </a:lnTo>
                <a:lnTo>
                  <a:pt x="174801" y="11690"/>
                </a:lnTo>
                <a:lnTo>
                  <a:pt x="181026" y="11018"/>
                </a:lnTo>
                <a:lnTo>
                  <a:pt x="186250" y="10569"/>
                </a:lnTo>
                <a:lnTo>
                  <a:pt x="194923" y="10071"/>
                </a:lnTo>
                <a:lnTo>
                  <a:pt x="205226" y="9850"/>
                </a:lnTo>
                <a:lnTo>
                  <a:pt x="224222" y="9708"/>
                </a:lnTo>
                <a:lnTo>
                  <a:pt x="227946" y="10771"/>
                </a:lnTo>
                <a:lnTo>
                  <a:pt x="231504" y="12555"/>
                </a:lnTo>
                <a:lnTo>
                  <a:pt x="234951" y="14819"/>
                </a:lnTo>
                <a:lnTo>
                  <a:pt x="238324" y="15254"/>
                </a:lnTo>
                <a:lnTo>
                  <a:pt x="241647" y="14468"/>
                </a:lnTo>
                <a:lnTo>
                  <a:pt x="244937" y="12870"/>
                </a:lnTo>
                <a:lnTo>
                  <a:pt x="248206" y="11804"/>
                </a:lnTo>
                <a:lnTo>
                  <a:pt x="251460" y="11094"/>
                </a:lnTo>
                <a:lnTo>
                  <a:pt x="254704" y="10620"/>
                </a:lnTo>
                <a:lnTo>
                  <a:pt x="261175" y="10094"/>
                </a:lnTo>
                <a:lnTo>
                  <a:pt x="267635" y="9860"/>
                </a:lnTo>
                <a:lnTo>
                  <a:pt x="280538" y="9710"/>
                </a:lnTo>
                <a:lnTo>
                  <a:pt x="293438" y="9681"/>
                </a:lnTo>
                <a:lnTo>
                  <a:pt x="295589" y="8603"/>
                </a:lnTo>
                <a:lnTo>
                  <a:pt x="297021" y="6810"/>
                </a:lnTo>
                <a:lnTo>
                  <a:pt x="297977" y="4540"/>
                </a:lnTo>
                <a:lnTo>
                  <a:pt x="299689" y="3026"/>
                </a:lnTo>
                <a:lnTo>
                  <a:pt x="301905" y="2018"/>
                </a:lnTo>
                <a:lnTo>
                  <a:pt x="309429" y="34"/>
                </a:lnTo>
                <a:lnTo>
                  <a:pt x="300283" y="0"/>
                </a:lnTo>
                <a:lnTo>
                  <a:pt x="300151" y="1075"/>
                </a:lnTo>
                <a:lnTo>
                  <a:pt x="300064" y="2866"/>
                </a:lnTo>
                <a:lnTo>
                  <a:pt x="299888" y="9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19" name="SMARTInkAnnotation277"/>
          <p:cNvSpPr/>
          <p:nvPr/>
        </p:nvSpPr>
        <p:spPr>
          <a:xfrm>
            <a:off x="7381131" y="3651499"/>
            <a:ext cx="96339" cy="144988"/>
          </a:xfrm>
          <a:custGeom>
            <a:avLst/>
            <a:gdLst/>
            <a:ahLst/>
            <a:cxnLst/>
            <a:rect l="0" t="0" r="0" b="0"/>
            <a:pathLst>
              <a:path w="96339" h="144988">
                <a:moveTo>
                  <a:pt x="0" y="29021"/>
                </a:moveTo>
                <a:lnTo>
                  <a:pt x="0" y="34594"/>
                </a:lnTo>
                <a:lnTo>
                  <a:pt x="0" y="10109"/>
                </a:lnTo>
                <a:lnTo>
                  <a:pt x="2866" y="7000"/>
                </a:lnTo>
                <a:lnTo>
                  <a:pt x="8330" y="1382"/>
                </a:lnTo>
                <a:lnTo>
                  <a:pt x="9852" y="921"/>
                </a:lnTo>
                <a:lnTo>
                  <a:pt x="11943" y="614"/>
                </a:lnTo>
                <a:lnTo>
                  <a:pt x="14411" y="409"/>
                </a:lnTo>
                <a:lnTo>
                  <a:pt x="17131" y="272"/>
                </a:lnTo>
                <a:lnTo>
                  <a:pt x="23020" y="120"/>
                </a:lnTo>
                <a:lnTo>
                  <a:pt x="46860" y="0"/>
                </a:lnTo>
                <a:lnTo>
                  <a:pt x="48438" y="1075"/>
                </a:lnTo>
                <a:lnTo>
                  <a:pt x="50564" y="2866"/>
                </a:lnTo>
                <a:lnTo>
                  <a:pt x="53057" y="5135"/>
                </a:lnTo>
                <a:lnTo>
                  <a:pt x="54719" y="7722"/>
                </a:lnTo>
                <a:lnTo>
                  <a:pt x="55827" y="10522"/>
                </a:lnTo>
                <a:lnTo>
                  <a:pt x="57605" y="17603"/>
                </a:lnTo>
                <a:lnTo>
                  <a:pt x="57847" y="21438"/>
                </a:lnTo>
                <a:lnTo>
                  <a:pt x="57913" y="23966"/>
                </a:lnTo>
                <a:lnTo>
                  <a:pt x="56882" y="26725"/>
                </a:lnTo>
                <a:lnTo>
                  <a:pt x="55119" y="29640"/>
                </a:lnTo>
                <a:lnTo>
                  <a:pt x="52869" y="32658"/>
                </a:lnTo>
                <a:lnTo>
                  <a:pt x="51369" y="35745"/>
                </a:lnTo>
                <a:lnTo>
                  <a:pt x="50370" y="38878"/>
                </a:lnTo>
                <a:lnTo>
                  <a:pt x="49702" y="42041"/>
                </a:lnTo>
                <a:lnTo>
                  <a:pt x="49258" y="45225"/>
                </a:lnTo>
                <a:lnTo>
                  <a:pt x="48962" y="48422"/>
                </a:lnTo>
                <a:lnTo>
                  <a:pt x="48372" y="57993"/>
                </a:lnTo>
                <a:lnTo>
                  <a:pt x="53505" y="58027"/>
                </a:lnTo>
                <a:lnTo>
                  <a:pt x="55018" y="59107"/>
                </a:lnTo>
                <a:lnTo>
                  <a:pt x="56027" y="60902"/>
                </a:lnTo>
                <a:lnTo>
                  <a:pt x="56698" y="63173"/>
                </a:lnTo>
                <a:lnTo>
                  <a:pt x="58222" y="64687"/>
                </a:lnTo>
                <a:lnTo>
                  <a:pt x="60312" y="65697"/>
                </a:lnTo>
                <a:lnTo>
                  <a:pt x="66254" y="67317"/>
                </a:lnTo>
                <a:lnTo>
                  <a:pt x="67817" y="68525"/>
                </a:lnTo>
                <a:lnTo>
                  <a:pt x="69933" y="70404"/>
                </a:lnTo>
                <a:lnTo>
                  <a:pt x="75917" y="76010"/>
                </a:lnTo>
                <a:lnTo>
                  <a:pt x="85590" y="85598"/>
                </a:lnTo>
                <a:lnTo>
                  <a:pt x="86081" y="87161"/>
                </a:lnTo>
                <a:lnTo>
                  <a:pt x="86409" y="89278"/>
                </a:lnTo>
                <a:lnTo>
                  <a:pt x="86627" y="91764"/>
                </a:lnTo>
                <a:lnTo>
                  <a:pt x="86773" y="94497"/>
                </a:lnTo>
                <a:lnTo>
                  <a:pt x="87026" y="104630"/>
                </a:lnTo>
                <a:lnTo>
                  <a:pt x="89914" y="108486"/>
                </a:lnTo>
                <a:lnTo>
                  <a:pt x="96338" y="115640"/>
                </a:lnTo>
                <a:lnTo>
                  <a:pt x="93693" y="118753"/>
                </a:lnTo>
                <a:lnTo>
                  <a:pt x="88374" y="124375"/>
                </a:lnTo>
                <a:lnTo>
                  <a:pt x="87646" y="128010"/>
                </a:lnTo>
                <a:lnTo>
                  <a:pt x="87179" y="133966"/>
                </a:lnTo>
                <a:lnTo>
                  <a:pt x="86066" y="134455"/>
                </a:lnTo>
                <a:lnTo>
                  <a:pt x="84249" y="134781"/>
                </a:lnTo>
                <a:lnTo>
                  <a:pt x="78745" y="135304"/>
                </a:lnTo>
                <a:lnTo>
                  <a:pt x="77218" y="136422"/>
                </a:lnTo>
                <a:lnTo>
                  <a:pt x="75126" y="138242"/>
                </a:lnTo>
                <a:lnTo>
                  <a:pt x="72656" y="140530"/>
                </a:lnTo>
                <a:lnTo>
                  <a:pt x="69935" y="142055"/>
                </a:lnTo>
                <a:lnTo>
                  <a:pt x="67045" y="143072"/>
                </a:lnTo>
                <a:lnTo>
                  <a:pt x="64045" y="143750"/>
                </a:lnTo>
                <a:lnTo>
                  <a:pt x="60969" y="144202"/>
                </a:lnTo>
                <a:lnTo>
                  <a:pt x="57844" y="144503"/>
                </a:lnTo>
                <a:lnTo>
                  <a:pt x="50240" y="144987"/>
                </a:lnTo>
                <a:lnTo>
                  <a:pt x="48542" y="143952"/>
                </a:lnTo>
                <a:lnTo>
                  <a:pt x="46335" y="142187"/>
                </a:lnTo>
                <a:lnTo>
                  <a:pt x="38695" y="1354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0" name="SMARTInkAnnotation278"/>
          <p:cNvSpPr/>
          <p:nvPr/>
        </p:nvSpPr>
        <p:spPr>
          <a:xfrm>
            <a:off x="7535912" y="3641824"/>
            <a:ext cx="38696" cy="67718"/>
          </a:xfrm>
          <a:custGeom>
            <a:avLst/>
            <a:gdLst/>
            <a:ahLst/>
            <a:cxnLst/>
            <a:rect l="0" t="0" r="0" b="0"/>
            <a:pathLst>
              <a:path w="38696" h="67718">
                <a:moveTo>
                  <a:pt x="19348" y="29022"/>
                </a:moveTo>
                <a:lnTo>
                  <a:pt x="11018" y="29022"/>
                </a:lnTo>
                <a:lnTo>
                  <a:pt x="9496" y="30096"/>
                </a:lnTo>
                <a:lnTo>
                  <a:pt x="7405" y="31888"/>
                </a:lnTo>
                <a:lnTo>
                  <a:pt x="433" y="38297"/>
                </a:lnTo>
                <a:lnTo>
                  <a:pt x="288" y="39505"/>
                </a:lnTo>
                <a:lnTo>
                  <a:pt x="192" y="41385"/>
                </a:lnTo>
                <a:lnTo>
                  <a:pt x="39" y="46990"/>
                </a:lnTo>
                <a:lnTo>
                  <a:pt x="2" y="57609"/>
                </a:lnTo>
                <a:lnTo>
                  <a:pt x="1076" y="58828"/>
                </a:lnTo>
                <a:lnTo>
                  <a:pt x="8330" y="66334"/>
                </a:lnTo>
                <a:lnTo>
                  <a:pt x="9852" y="66795"/>
                </a:lnTo>
                <a:lnTo>
                  <a:pt x="11943" y="67102"/>
                </a:lnTo>
                <a:lnTo>
                  <a:pt x="14411" y="67307"/>
                </a:lnTo>
                <a:lnTo>
                  <a:pt x="17132" y="67444"/>
                </a:lnTo>
                <a:lnTo>
                  <a:pt x="28495" y="67707"/>
                </a:lnTo>
                <a:lnTo>
                  <a:pt x="38573" y="67717"/>
                </a:lnTo>
                <a:lnTo>
                  <a:pt x="38614" y="66642"/>
                </a:lnTo>
                <a:lnTo>
                  <a:pt x="38691" y="55775"/>
                </a:lnTo>
                <a:lnTo>
                  <a:pt x="38695" y="21102"/>
                </a:lnTo>
                <a:lnTo>
                  <a:pt x="37621" y="19442"/>
                </a:lnTo>
                <a:lnTo>
                  <a:pt x="35830" y="17261"/>
                </a:lnTo>
                <a:lnTo>
                  <a:pt x="30366" y="11172"/>
                </a:lnTo>
                <a:lnTo>
                  <a:pt x="29918" y="9598"/>
                </a:lnTo>
                <a:lnTo>
                  <a:pt x="29619" y="7474"/>
                </a:lnTo>
                <a:lnTo>
                  <a:pt x="29420" y="4982"/>
                </a:lnTo>
                <a:lnTo>
                  <a:pt x="28212" y="3322"/>
                </a:lnTo>
                <a:lnTo>
                  <a:pt x="26332" y="2214"/>
                </a:lnTo>
                <a:lnTo>
                  <a:pt x="20728" y="437"/>
                </a:lnTo>
                <a:lnTo>
                  <a:pt x="19193" y="292"/>
                </a:lnTo>
                <a:lnTo>
                  <a:pt x="17094" y="195"/>
                </a:lnTo>
                <a:lnTo>
                  <a:pt x="11140" y="39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1" name="SMARTInkAnnotation279"/>
          <p:cNvSpPr/>
          <p:nvPr/>
        </p:nvSpPr>
        <p:spPr>
          <a:xfrm>
            <a:off x="7458521" y="4038487"/>
            <a:ext cx="77391" cy="135399"/>
          </a:xfrm>
          <a:custGeom>
            <a:avLst/>
            <a:gdLst/>
            <a:ahLst/>
            <a:cxnLst/>
            <a:rect l="0" t="0" r="0" b="0"/>
            <a:pathLst>
              <a:path w="77391" h="135399">
                <a:moveTo>
                  <a:pt x="0" y="9638"/>
                </a:moveTo>
                <a:lnTo>
                  <a:pt x="0" y="14774"/>
                </a:lnTo>
                <a:lnTo>
                  <a:pt x="1075" y="15211"/>
                </a:lnTo>
                <a:lnTo>
                  <a:pt x="2866" y="14428"/>
                </a:lnTo>
                <a:lnTo>
                  <a:pt x="9276" y="9918"/>
                </a:lnTo>
                <a:lnTo>
                  <a:pt x="14692" y="4586"/>
                </a:lnTo>
                <a:lnTo>
                  <a:pt x="17319" y="3045"/>
                </a:lnTo>
                <a:lnTo>
                  <a:pt x="20144" y="2018"/>
                </a:lnTo>
                <a:lnTo>
                  <a:pt x="23104" y="1333"/>
                </a:lnTo>
                <a:lnTo>
                  <a:pt x="26151" y="877"/>
                </a:lnTo>
                <a:lnTo>
                  <a:pt x="29258" y="573"/>
                </a:lnTo>
                <a:lnTo>
                  <a:pt x="36832" y="84"/>
                </a:lnTo>
                <a:lnTo>
                  <a:pt x="40734" y="18"/>
                </a:lnTo>
                <a:lnTo>
                  <a:pt x="43278" y="0"/>
                </a:lnTo>
                <a:lnTo>
                  <a:pt x="44975" y="1063"/>
                </a:lnTo>
                <a:lnTo>
                  <a:pt x="46107" y="2846"/>
                </a:lnTo>
                <a:lnTo>
                  <a:pt x="46861" y="5110"/>
                </a:lnTo>
                <a:lnTo>
                  <a:pt x="48439" y="6619"/>
                </a:lnTo>
                <a:lnTo>
                  <a:pt x="50566" y="7626"/>
                </a:lnTo>
                <a:lnTo>
                  <a:pt x="57913" y="9603"/>
                </a:lnTo>
                <a:lnTo>
                  <a:pt x="57985" y="12489"/>
                </a:lnTo>
                <a:lnTo>
                  <a:pt x="58042" y="24329"/>
                </a:lnTo>
                <a:lnTo>
                  <a:pt x="56968" y="25881"/>
                </a:lnTo>
                <a:lnTo>
                  <a:pt x="55177" y="26916"/>
                </a:lnTo>
                <a:lnTo>
                  <a:pt x="52907" y="27606"/>
                </a:lnTo>
                <a:lnTo>
                  <a:pt x="51395" y="29141"/>
                </a:lnTo>
                <a:lnTo>
                  <a:pt x="50387" y="31239"/>
                </a:lnTo>
                <a:lnTo>
                  <a:pt x="48768" y="37194"/>
                </a:lnTo>
                <a:lnTo>
                  <a:pt x="48546" y="40874"/>
                </a:lnTo>
                <a:lnTo>
                  <a:pt x="48405" y="46860"/>
                </a:lnTo>
                <a:lnTo>
                  <a:pt x="49467" y="47351"/>
                </a:lnTo>
                <a:lnTo>
                  <a:pt x="51252" y="47678"/>
                </a:lnTo>
                <a:lnTo>
                  <a:pt x="53515" y="47897"/>
                </a:lnTo>
                <a:lnTo>
                  <a:pt x="55025" y="49117"/>
                </a:lnTo>
                <a:lnTo>
                  <a:pt x="56031" y="51006"/>
                </a:lnTo>
                <a:lnTo>
                  <a:pt x="56702" y="53339"/>
                </a:lnTo>
                <a:lnTo>
                  <a:pt x="58224" y="54895"/>
                </a:lnTo>
                <a:lnTo>
                  <a:pt x="60313" y="55932"/>
                </a:lnTo>
                <a:lnTo>
                  <a:pt x="62781" y="56624"/>
                </a:lnTo>
                <a:lnTo>
                  <a:pt x="64427" y="58160"/>
                </a:lnTo>
                <a:lnTo>
                  <a:pt x="65523" y="60259"/>
                </a:lnTo>
                <a:lnTo>
                  <a:pt x="66255" y="62733"/>
                </a:lnTo>
                <a:lnTo>
                  <a:pt x="66742" y="65457"/>
                </a:lnTo>
                <a:lnTo>
                  <a:pt x="67067" y="68348"/>
                </a:lnTo>
                <a:lnTo>
                  <a:pt x="67283" y="71350"/>
                </a:lnTo>
                <a:lnTo>
                  <a:pt x="68503" y="73352"/>
                </a:lnTo>
                <a:lnTo>
                  <a:pt x="70391" y="74686"/>
                </a:lnTo>
                <a:lnTo>
                  <a:pt x="72724" y="75576"/>
                </a:lnTo>
                <a:lnTo>
                  <a:pt x="74280" y="77244"/>
                </a:lnTo>
                <a:lnTo>
                  <a:pt x="75317" y="79431"/>
                </a:lnTo>
                <a:lnTo>
                  <a:pt x="77374" y="86970"/>
                </a:lnTo>
                <a:lnTo>
                  <a:pt x="77380" y="86989"/>
                </a:lnTo>
                <a:lnTo>
                  <a:pt x="77390" y="100489"/>
                </a:lnTo>
                <a:lnTo>
                  <a:pt x="76315" y="102452"/>
                </a:lnTo>
                <a:lnTo>
                  <a:pt x="74524" y="103760"/>
                </a:lnTo>
                <a:lnTo>
                  <a:pt x="72255" y="104632"/>
                </a:lnTo>
                <a:lnTo>
                  <a:pt x="70743" y="106288"/>
                </a:lnTo>
                <a:lnTo>
                  <a:pt x="69734" y="108467"/>
                </a:lnTo>
                <a:lnTo>
                  <a:pt x="69061" y="110995"/>
                </a:lnTo>
                <a:lnTo>
                  <a:pt x="67539" y="112680"/>
                </a:lnTo>
                <a:lnTo>
                  <a:pt x="65448" y="113803"/>
                </a:lnTo>
                <a:lnTo>
                  <a:pt x="59505" y="115606"/>
                </a:lnTo>
                <a:lnTo>
                  <a:pt x="57943" y="116829"/>
                </a:lnTo>
                <a:lnTo>
                  <a:pt x="55827" y="118719"/>
                </a:lnTo>
                <a:lnTo>
                  <a:pt x="49842" y="124341"/>
                </a:lnTo>
                <a:lnTo>
                  <a:pt x="39132" y="134964"/>
                </a:lnTo>
                <a:lnTo>
                  <a:pt x="37912" y="135108"/>
                </a:lnTo>
                <a:lnTo>
                  <a:pt x="36023" y="135205"/>
                </a:lnTo>
                <a:lnTo>
                  <a:pt x="29022" y="1353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2" name="SMARTInkAnnotation280"/>
          <p:cNvSpPr/>
          <p:nvPr/>
        </p:nvSpPr>
        <p:spPr>
          <a:xfrm>
            <a:off x="7710041" y="3922365"/>
            <a:ext cx="87065" cy="9675"/>
          </a:xfrm>
          <a:custGeom>
            <a:avLst/>
            <a:gdLst/>
            <a:ahLst/>
            <a:cxnLst/>
            <a:rect l="0" t="0" r="0" b="0"/>
            <a:pathLst>
              <a:path w="87065" h="9675">
                <a:moveTo>
                  <a:pt x="87064" y="0"/>
                </a:moveTo>
                <a:lnTo>
                  <a:pt x="78735" y="8329"/>
                </a:lnTo>
                <a:lnTo>
                  <a:pt x="77212" y="8778"/>
                </a:lnTo>
                <a:lnTo>
                  <a:pt x="75122" y="9076"/>
                </a:lnTo>
                <a:lnTo>
                  <a:pt x="72654" y="9276"/>
                </a:lnTo>
                <a:lnTo>
                  <a:pt x="69933" y="9408"/>
                </a:lnTo>
                <a:lnTo>
                  <a:pt x="64044" y="9556"/>
                </a:lnTo>
                <a:lnTo>
                  <a:pt x="11585" y="9674"/>
                </a:lnTo>
                <a:lnTo>
                  <a:pt x="9873" y="8599"/>
                </a:lnTo>
                <a:lnTo>
                  <a:pt x="7656" y="6808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3" name="SMARTInkAnnotation281"/>
          <p:cNvSpPr/>
          <p:nvPr/>
        </p:nvSpPr>
        <p:spPr>
          <a:xfrm>
            <a:off x="7681020" y="3825627"/>
            <a:ext cx="96739" cy="9675"/>
          </a:xfrm>
          <a:custGeom>
            <a:avLst/>
            <a:gdLst/>
            <a:ahLst/>
            <a:cxnLst/>
            <a:rect l="0" t="0" r="0" b="0"/>
            <a:pathLst>
              <a:path w="96739" h="9675">
                <a:moveTo>
                  <a:pt x="96738" y="0"/>
                </a:moveTo>
                <a:lnTo>
                  <a:pt x="82327" y="0"/>
                </a:lnTo>
                <a:lnTo>
                  <a:pt x="79606" y="1075"/>
                </a:lnTo>
                <a:lnTo>
                  <a:pt x="76717" y="2866"/>
                </a:lnTo>
                <a:lnTo>
                  <a:pt x="73718" y="5136"/>
                </a:lnTo>
                <a:lnTo>
                  <a:pt x="70642" y="6648"/>
                </a:lnTo>
                <a:lnTo>
                  <a:pt x="67517" y="7657"/>
                </a:lnTo>
                <a:lnTo>
                  <a:pt x="64358" y="8329"/>
                </a:lnTo>
                <a:lnTo>
                  <a:pt x="61178" y="8777"/>
                </a:lnTo>
                <a:lnTo>
                  <a:pt x="57984" y="9076"/>
                </a:lnTo>
                <a:lnTo>
                  <a:pt x="54778" y="9275"/>
                </a:lnTo>
                <a:lnTo>
                  <a:pt x="48352" y="9497"/>
                </a:lnTo>
                <a:lnTo>
                  <a:pt x="35824" y="9621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4" name="SMARTInkAnnotation282"/>
          <p:cNvSpPr/>
          <p:nvPr/>
        </p:nvSpPr>
        <p:spPr>
          <a:xfrm>
            <a:off x="7893845" y="3767584"/>
            <a:ext cx="29021" cy="164456"/>
          </a:xfrm>
          <a:custGeom>
            <a:avLst/>
            <a:gdLst/>
            <a:ahLst/>
            <a:cxnLst/>
            <a:rect l="0" t="0" r="0" b="0"/>
            <a:pathLst>
              <a:path w="29021" h="164456">
                <a:moveTo>
                  <a:pt x="29020" y="0"/>
                </a:moveTo>
                <a:lnTo>
                  <a:pt x="23886" y="0"/>
                </a:lnTo>
                <a:lnTo>
                  <a:pt x="22372" y="1075"/>
                </a:lnTo>
                <a:lnTo>
                  <a:pt x="21363" y="2866"/>
                </a:lnTo>
                <a:lnTo>
                  <a:pt x="20691" y="5136"/>
                </a:lnTo>
                <a:lnTo>
                  <a:pt x="20243" y="7723"/>
                </a:lnTo>
                <a:lnTo>
                  <a:pt x="19944" y="10523"/>
                </a:lnTo>
                <a:lnTo>
                  <a:pt x="19745" y="13464"/>
                </a:lnTo>
                <a:lnTo>
                  <a:pt x="19612" y="17575"/>
                </a:lnTo>
                <a:lnTo>
                  <a:pt x="19381" y="40625"/>
                </a:lnTo>
                <a:lnTo>
                  <a:pt x="18295" y="45356"/>
                </a:lnTo>
                <a:lnTo>
                  <a:pt x="16496" y="50660"/>
                </a:lnTo>
                <a:lnTo>
                  <a:pt x="14222" y="56345"/>
                </a:lnTo>
                <a:lnTo>
                  <a:pt x="12706" y="62286"/>
                </a:lnTo>
                <a:lnTo>
                  <a:pt x="11694" y="68395"/>
                </a:lnTo>
                <a:lnTo>
                  <a:pt x="11021" y="74618"/>
                </a:lnTo>
                <a:lnTo>
                  <a:pt x="10572" y="80917"/>
                </a:lnTo>
                <a:lnTo>
                  <a:pt x="10272" y="87266"/>
                </a:lnTo>
                <a:lnTo>
                  <a:pt x="9939" y="100052"/>
                </a:lnTo>
                <a:lnTo>
                  <a:pt x="9791" y="112901"/>
                </a:lnTo>
                <a:lnTo>
                  <a:pt x="8677" y="118262"/>
                </a:lnTo>
                <a:lnTo>
                  <a:pt x="6860" y="122911"/>
                </a:lnTo>
                <a:lnTo>
                  <a:pt x="4573" y="127085"/>
                </a:lnTo>
                <a:lnTo>
                  <a:pt x="3048" y="130943"/>
                </a:lnTo>
                <a:lnTo>
                  <a:pt x="2032" y="134589"/>
                </a:lnTo>
                <a:lnTo>
                  <a:pt x="1354" y="138095"/>
                </a:lnTo>
                <a:lnTo>
                  <a:pt x="903" y="141508"/>
                </a:lnTo>
                <a:lnTo>
                  <a:pt x="601" y="144857"/>
                </a:lnTo>
                <a:lnTo>
                  <a:pt x="400" y="148165"/>
                </a:lnTo>
                <a:lnTo>
                  <a:pt x="178" y="154707"/>
                </a:lnTo>
                <a:lnTo>
                  <a:pt x="0" y="164405"/>
                </a:lnTo>
                <a:lnTo>
                  <a:pt x="9673" y="16445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5" name="SMARTInkAnnotation283"/>
          <p:cNvSpPr/>
          <p:nvPr/>
        </p:nvSpPr>
        <p:spPr>
          <a:xfrm>
            <a:off x="7951887" y="3806279"/>
            <a:ext cx="144950" cy="135423"/>
          </a:xfrm>
          <a:custGeom>
            <a:avLst/>
            <a:gdLst/>
            <a:ahLst/>
            <a:cxnLst/>
            <a:rect l="0" t="0" r="0" b="0"/>
            <a:pathLst>
              <a:path w="144950" h="135423">
                <a:moveTo>
                  <a:pt x="58043" y="9674"/>
                </a:moveTo>
                <a:lnTo>
                  <a:pt x="58043" y="14810"/>
                </a:lnTo>
                <a:lnTo>
                  <a:pt x="56968" y="17397"/>
                </a:lnTo>
                <a:lnTo>
                  <a:pt x="55177" y="20197"/>
                </a:lnTo>
                <a:lnTo>
                  <a:pt x="49713" y="27278"/>
                </a:lnTo>
                <a:lnTo>
                  <a:pt x="46100" y="31113"/>
                </a:lnTo>
                <a:lnTo>
                  <a:pt x="43632" y="33641"/>
                </a:lnTo>
                <a:lnTo>
                  <a:pt x="40911" y="37476"/>
                </a:lnTo>
                <a:lnTo>
                  <a:pt x="38022" y="42182"/>
                </a:lnTo>
                <a:lnTo>
                  <a:pt x="35022" y="47469"/>
                </a:lnTo>
                <a:lnTo>
                  <a:pt x="33022" y="52069"/>
                </a:lnTo>
                <a:lnTo>
                  <a:pt x="31688" y="56210"/>
                </a:lnTo>
                <a:lnTo>
                  <a:pt x="30799" y="60045"/>
                </a:lnTo>
                <a:lnTo>
                  <a:pt x="29131" y="63678"/>
                </a:lnTo>
                <a:lnTo>
                  <a:pt x="26945" y="67174"/>
                </a:lnTo>
                <a:lnTo>
                  <a:pt x="24412" y="70580"/>
                </a:lnTo>
                <a:lnTo>
                  <a:pt x="22724" y="73925"/>
                </a:lnTo>
                <a:lnTo>
                  <a:pt x="21598" y="77230"/>
                </a:lnTo>
                <a:lnTo>
                  <a:pt x="20848" y="80508"/>
                </a:lnTo>
                <a:lnTo>
                  <a:pt x="20347" y="83769"/>
                </a:lnTo>
                <a:lnTo>
                  <a:pt x="20015" y="87017"/>
                </a:lnTo>
                <a:lnTo>
                  <a:pt x="19792" y="90258"/>
                </a:lnTo>
                <a:lnTo>
                  <a:pt x="19643" y="93493"/>
                </a:lnTo>
                <a:lnTo>
                  <a:pt x="19479" y="99954"/>
                </a:lnTo>
                <a:lnTo>
                  <a:pt x="20510" y="103182"/>
                </a:lnTo>
                <a:lnTo>
                  <a:pt x="22273" y="106409"/>
                </a:lnTo>
                <a:lnTo>
                  <a:pt x="24522" y="109634"/>
                </a:lnTo>
                <a:lnTo>
                  <a:pt x="27097" y="112860"/>
                </a:lnTo>
                <a:lnTo>
                  <a:pt x="29888" y="116085"/>
                </a:lnTo>
                <a:lnTo>
                  <a:pt x="36956" y="123849"/>
                </a:lnTo>
                <a:lnTo>
                  <a:pt x="43315" y="130330"/>
                </a:lnTo>
                <a:lnTo>
                  <a:pt x="46074" y="132031"/>
                </a:lnTo>
                <a:lnTo>
                  <a:pt x="48990" y="133165"/>
                </a:lnTo>
                <a:lnTo>
                  <a:pt x="52007" y="133922"/>
                </a:lnTo>
                <a:lnTo>
                  <a:pt x="55094" y="134426"/>
                </a:lnTo>
                <a:lnTo>
                  <a:pt x="58226" y="134762"/>
                </a:lnTo>
                <a:lnTo>
                  <a:pt x="61390" y="134986"/>
                </a:lnTo>
                <a:lnTo>
                  <a:pt x="64573" y="135135"/>
                </a:lnTo>
                <a:lnTo>
                  <a:pt x="70978" y="135301"/>
                </a:lnTo>
                <a:lnTo>
                  <a:pt x="90292" y="135422"/>
                </a:lnTo>
                <a:lnTo>
                  <a:pt x="94591" y="134351"/>
                </a:lnTo>
                <a:lnTo>
                  <a:pt x="99606" y="132562"/>
                </a:lnTo>
                <a:lnTo>
                  <a:pt x="105100" y="130295"/>
                </a:lnTo>
                <a:lnTo>
                  <a:pt x="109836" y="127709"/>
                </a:lnTo>
                <a:lnTo>
                  <a:pt x="114070" y="124909"/>
                </a:lnTo>
                <a:lnTo>
                  <a:pt x="117966" y="121968"/>
                </a:lnTo>
                <a:lnTo>
                  <a:pt x="120564" y="118933"/>
                </a:lnTo>
                <a:lnTo>
                  <a:pt x="122295" y="115834"/>
                </a:lnTo>
                <a:lnTo>
                  <a:pt x="123450" y="112694"/>
                </a:lnTo>
                <a:lnTo>
                  <a:pt x="125295" y="109525"/>
                </a:lnTo>
                <a:lnTo>
                  <a:pt x="127600" y="106338"/>
                </a:lnTo>
                <a:lnTo>
                  <a:pt x="130211" y="103138"/>
                </a:lnTo>
                <a:lnTo>
                  <a:pt x="133026" y="99930"/>
                </a:lnTo>
                <a:lnTo>
                  <a:pt x="135979" y="96716"/>
                </a:lnTo>
                <a:lnTo>
                  <a:pt x="143304" y="88971"/>
                </a:lnTo>
                <a:lnTo>
                  <a:pt x="143905" y="87261"/>
                </a:lnTo>
                <a:lnTo>
                  <a:pt x="144306" y="85046"/>
                </a:lnTo>
                <a:lnTo>
                  <a:pt x="144573" y="82494"/>
                </a:lnTo>
                <a:lnTo>
                  <a:pt x="144751" y="79718"/>
                </a:lnTo>
                <a:lnTo>
                  <a:pt x="144870" y="76793"/>
                </a:lnTo>
                <a:lnTo>
                  <a:pt x="144949" y="73767"/>
                </a:lnTo>
                <a:lnTo>
                  <a:pt x="143927" y="70676"/>
                </a:lnTo>
                <a:lnTo>
                  <a:pt x="142171" y="67540"/>
                </a:lnTo>
                <a:lnTo>
                  <a:pt x="139925" y="64374"/>
                </a:lnTo>
                <a:lnTo>
                  <a:pt x="138428" y="61189"/>
                </a:lnTo>
                <a:lnTo>
                  <a:pt x="137430" y="57991"/>
                </a:lnTo>
                <a:lnTo>
                  <a:pt x="136764" y="54784"/>
                </a:lnTo>
                <a:lnTo>
                  <a:pt x="135246" y="51571"/>
                </a:lnTo>
                <a:lnTo>
                  <a:pt x="133159" y="48354"/>
                </a:lnTo>
                <a:lnTo>
                  <a:pt x="130693" y="45134"/>
                </a:lnTo>
                <a:lnTo>
                  <a:pt x="127973" y="41913"/>
                </a:lnTo>
                <a:lnTo>
                  <a:pt x="125086" y="38691"/>
                </a:lnTo>
                <a:lnTo>
                  <a:pt x="122086" y="35468"/>
                </a:lnTo>
                <a:lnTo>
                  <a:pt x="119011" y="33319"/>
                </a:lnTo>
                <a:lnTo>
                  <a:pt x="115886" y="31887"/>
                </a:lnTo>
                <a:lnTo>
                  <a:pt x="112728" y="30932"/>
                </a:lnTo>
                <a:lnTo>
                  <a:pt x="109548" y="29220"/>
                </a:lnTo>
                <a:lnTo>
                  <a:pt x="106353" y="27004"/>
                </a:lnTo>
                <a:lnTo>
                  <a:pt x="103148" y="24452"/>
                </a:lnTo>
                <a:lnTo>
                  <a:pt x="99936" y="21676"/>
                </a:lnTo>
                <a:lnTo>
                  <a:pt x="96721" y="18750"/>
                </a:lnTo>
                <a:lnTo>
                  <a:pt x="93502" y="15725"/>
                </a:lnTo>
                <a:lnTo>
                  <a:pt x="89207" y="13708"/>
                </a:lnTo>
                <a:lnTo>
                  <a:pt x="84193" y="12363"/>
                </a:lnTo>
                <a:lnTo>
                  <a:pt x="78700" y="11467"/>
                </a:lnTo>
                <a:lnTo>
                  <a:pt x="73965" y="10869"/>
                </a:lnTo>
                <a:lnTo>
                  <a:pt x="69732" y="10471"/>
                </a:lnTo>
                <a:lnTo>
                  <a:pt x="65835" y="10205"/>
                </a:lnTo>
                <a:lnTo>
                  <a:pt x="61088" y="8954"/>
                </a:lnTo>
                <a:lnTo>
                  <a:pt x="55773" y="7044"/>
                </a:lnTo>
                <a:lnTo>
                  <a:pt x="50080" y="4696"/>
                </a:lnTo>
                <a:lnTo>
                  <a:pt x="44136" y="3131"/>
                </a:lnTo>
                <a:lnTo>
                  <a:pt x="38022" y="2087"/>
                </a:lnTo>
                <a:lnTo>
                  <a:pt x="31798" y="1392"/>
                </a:lnTo>
                <a:lnTo>
                  <a:pt x="26573" y="928"/>
                </a:lnTo>
                <a:lnTo>
                  <a:pt x="22015" y="618"/>
                </a:lnTo>
                <a:lnTo>
                  <a:pt x="12111" y="122"/>
                </a:lnTo>
                <a:lnTo>
                  <a:pt x="7891" y="5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6" name="SMARTInkAnnotation284"/>
          <p:cNvSpPr/>
          <p:nvPr/>
        </p:nvSpPr>
        <p:spPr>
          <a:xfrm>
            <a:off x="7758410" y="3506391"/>
            <a:ext cx="425650" cy="570756"/>
          </a:xfrm>
          <a:custGeom>
            <a:avLst/>
            <a:gdLst/>
            <a:ahLst/>
            <a:cxnLst/>
            <a:rect l="0" t="0" r="0" b="0"/>
            <a:pathLst>
              <a:path w="425650" h="570756">
                <a:moveTo>
                  <a:pt x="377279" y="48369"/>
                </a:moveTo>
                <a:lnTo>
                  <a:pt x="129393" y="48369"/>
                </a:lnTo>
                <a:lnTo>
                  <a:pt x="116268" y="51235"/>
                </a:lnTo>
                <a:lnTo>
                  <a:pt x="103268" y="55017"/>
                </a:lnTo>
                <a:lnTo>
                  <a:pt x="90325" y="56698"/>
                </a:lnTo>
                <a:lnTo>
                  <a:pt x="80274" y="60311"/>
                </a:lnTo>
                <a:lnTo>
                  <a:pt x="76088" y="62780"/>
                </a:lnTo>
                <a:lnTo>
                  <a:pt x="65705" y="65522"/>
                </a:lnTo>
                <a:lnTo>
                  <a:pt x="54999" y="66741"/>
                </a:lnTo>
                <a:lnTo>
                  <a:pt x="42929" y="67427"/>
                </a:lnTo>
                <a:lnTo>
                  <a:pt x="35919" y="67588"/>
                </a:lnTo>
                <a:lnTo>
                  <a:pt x="32545" y="68706"/>
                </a:lnTo>
                <a:lnTo>
                  <a:pt x="21298" y="76034"/>
                </a:lnTo>
                <a:lnTo>
                  <a:pt x="20648" y="77561"/>
                </a:lnTo>
                <a:lnTo>
                  <a:pt x="19926" y="82124"/>
                </a:lnTo>
                <a:lnTo>
                  <a:pt x="18658" y="83770"/>
                </a:lnTo>
                <a:lnTo>
                  <a:pt x="16738" y="84868"/>
                </a:lnTo>
                <a:lnTo>
                  <a:pt x="14383" y="85600"/>
                </a:lnTo>
                <a:lnTo>
                  <a:pt x="12814" y="87163"/>
                </a:lnTo>
                <a:lnTo>
                  <a:pt x="11767" y="89280"/>
                </a:lnTo>
                <a:lnTo>
                  <a:pt x="10087" y="95265"/>
                </a:lnTo>
                <a:lnTo>
                  <a:pt x="9710" y="110073"/>
                </a:lnTo>
                <a:lnTo>
                  <a:pt x="8624" y="113152"/>
                </a:lnTo>
                <a:lnTo>
                  <a:pt x="4549" y="119440"/>
                </a:lnTo>
                <a:lnTo>
                  <a:pt x="2022" y="128683"/>
                </a:lnTo>
                <a:lnTo>
                  <a:pt x="599" y="143107"/>
                </a:lnTo>
                <a:lnTo>
                  <a:pt x="178" y="159921"/>
                </a:lnTo>
                <a:lnTo>
                  <a:pt x="11" y="209334"/>
                </a:lnTo>
                <a:lnTo>
                  <a:pt x="2871" y="222380"/>
                </a:lnTo>
                <a:lnTo>
                  <a:pt x="6650" y="235344"/>
                </a:lnTo>
                <a:lnTo>
                  <a:pt x="8330" y="248271"/>
                </a:lnTo>
                <a:lnTo>
                  <a:pt x="9076" y="264049"/>
                </a:lnTo>
                <a:lnTo>
                  <a:pt x="9496" y="288194"/>
                </a:lnTo>
                <a:lnTo>
                  <a:pt x="8521" y="303290"/>
                </a:lnTo>
                <a:lnTo>
                  <a:pt x="4504" y="320748"/>
                </a:lnTo>
                <a:lnTo>
                  <a:pt x="2002" y="336389"/>
                </a:lnTo>
                <a:lnTo>
                  <a:pt x="890" y="351582"/>
                </a:lnTo>
                <a:lnTo>
                  <a:pt x="395" y="369083"/>
                </a:lnTo>
                <a:lnTo>
                  <a:pt x="52" y="408512"/>
                </a:lnTo>
                <a:lnTo>
                  <a:pt x="0" y="559278"/>
                </a:lnTo>
                <a:lnTo>
                  <a:pt x="1075" y="559879"/>
                </a:lnTo>
                <a:lnTo>
                  <a:pt x="9276" y="561035"/>
                </a:lnTo>
                <a:lnTo>
                  <a:pt x="14692" y="566203"/>
                </a:lnTo>
                <a:lnTo>
                  <a:pt x="17318" y="567721"/>
                </a:lnTo>
                <a:lnTo>
                  <a:pt x="23103" y="569407"/>
                </a:lnTo>
                <a:lnTo>
                  <a:pt x="35576" y="570489"/>
                </a:lnTo>
                <a:lnTo>
                  <a:pt x="46251" y="570677"/>
                </a:lnTo>
                <a:lnTo>
                  <a:pt x="267244" y="570755"/>
                </a:lnTo>
                <a:lnTo>
                  <a:pt x="280364" y="567889"/>
                </a:lnTo>
                <a:lnTo>
                  <a:pt x="293361" y="564107"/>
                </a:lnTo>
                <a:lnTo>
                  <a:pt x="306303" y="562427"/>
                </a:lnTo>
                <a:lnTo>
                  <a:pt x="319220" y="561679"/>
                </a:lnTo>
                <a:lnTo>
                  <a:pt x="325676" y="561480"/>
                </a:lnTo>
                <a:lnTo>
                  <a:pt x="338579" y="558393"/>
                </a:lnTo>
                <a:lnTo>
                  <a:pt x="351480" y="553437"/>
                </a:lnTo>
                <a:lnTo>
                  <a:pt x="364380" y="547652"/>
                </a:lnTo>
                <a:lnTo>
                  <a:pt x="374413" y="541498"/>
                </a:lnTo>
                <a:lnTo>
                  <a:pt x="378593" y="538352"/>
                </a:lnTo>
                <a:lnTo>
                  <a:pt x="383529" y="536254"/>
                </a:lnTo>
                <a:lnTo>
                  <a:pt x="394747" y="533924"/>
                </a:lnTo>
                <a:lnTo>
                  <a:pt x="398598" y="531153"/>
                </a:lnTo>
                <a:lnTo>
                  <a:pt x="401166" y="527156"/>
                </a:lnTo>
                <a:lnTo>
                  <a:pt x="405093" y="518057"/>
                </a:lnTo>
                <a:lnTo>
                  <a:pt x="416373" y="503458"/>
                </a:lnTo>
                <a:lnTo>
                  <a:pt x="419464" y="500093"/>
                </a:lnTo>
                <a:lnTo>
                  <a:pt x="421526" y="496776"/>
                </a:lnTo>
                <a:lnTo>
                  <a:pt x="423816" y="490223"/>
                </a:lnTo>
                <a:lnTo>
                  <a:pt x="425287" y="477258"/>
                </a:lnTo>
                <a:lnTo>
                  <a:pt x="425601" y="461121"/>
                </a:lnTo>
                <a:lnTo>
                  <a:pt x="425649" y="356005"/>
                </a:lnTo>
                <a:lnTo>
                  <a:pt x="422783" y="340594"/>
                </a:lnTo>
                <a:lnTo>
                  <a:pt x="419000" y="325504"/>
                </a:lnTo>
                <a:lnTo>
                  <a:pt x="417319" y="308048"/>
                </a:lnTo>
                <a:lnTo>
                  <a:pt x="416572" y="292408"/>
                </a:lnTo>
                <a:lnTo>
                  <a:pt x="415166" y="277216"/>
                </a:lnTo>
                <a:lnTo>
                  <a:pt x="410957" y="259716"/>
                </a:lnTo>
                <a:lnTo>
                  <a:pt x="409405" y="250534"/>
                </a:lnTo>
                <a:lnTo>
                  <a:pt x="408371" y="241188"/>
                </a:lnTo>
                <a:lnTo>
                  <a:pt x="407681" y="231734"/>
                </a:lnTo>
                <a:lnTo>
                  <a:pt x="404048" y="215496"/>
                </a:lnTo>
                <a:lnTo>
                  <a:pt x="399925" y="200038"/>
                </a:lnTo>
                <a:lnTo>
                  <a:pt x="398093" y="182419"/>
                </a:lnTo>
                <a:lnTo>
                  <a:pt x="394413" y="166707"/>
                </a:lnTo>
                <a:lnTo>
                  <a:pt x="389193" y="152557"/>
                </a:lnTo>
                <a:lnTo>
                  <a:pt x="383291" y="139102"/>
                </a:lnTo>
                <a:lnTo>
                  <a:pt x="379951" y="123091"/>
                </a:lnTo>
                <a:lnTo>
                  <a:pt x="377393" y="106301"/>
                </a:lnTo>
                <a:lnTo>
                  <a:pt x="370983" y="85837"/>
                </a:lnTo>
                <a:lnTo>
                  <a:pt x="367531" y="71413"/>
                </a:lnTo>
                <a:lnTo>
                  <a:pt x="361253" y="55077"/>
                </a:lnTo>
                <a:lnTo>
                  <a:pt x="359408" y="46693"/>
                </a:lnTo>
                <a:lnTo>
                  <a:pt x="355722" y="39383"/>
                </a:lnTo>
                <a:lnTo>
                  <a:pt x="353234" y="35929"/>
                </a:lnTo>
                <a:lnTo>
                  <a:pt x="350469" y="29225"/>
                </a:lnTo>
                <a:lnTo>
                  <a:pt x="348914" y="19407"/>
                </a:lnTo>
                <a:lnTo>
                  <a:pt x="348695" y="16163"/>
                </a:lnTo>
                <a:lnTo>
                  <a:pt x="347474" y="12925"/>
                </a:lnTo>
                <a:lnTo>
                  <a:pt x="33858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7" name="SMARTInkAnnotation285"/>
          <p:cNvSpPr/>
          <p:nvPr/>
        </p:nvSpPr>
        <p:spPr>
          <a:xfrm>
            <a:off x="6723311" y="4193234"/>
            <a:ext cx="1460749" cy="77269"/>
          </a:xfrm>
          <a:custGeom>
            <a:avLst/>
            <a:gdLst/>
            <a:ahLst/>
            <a:cxnLst/>
            <a:rect l="0" t="0" r="0" b="0"/>
            <a:pathLst>
              <a:path w="1460749" h="77269">
                <a:moveTo>
                  <a:pt x="9673" y="19346"/>
                </a:moveTo>
                <a:lnTo>
                  <a:pt x="9673" y="10071"/>
                </a:lnTo>
                <a:lnTo>
                  <a:pt x="8599" y="8863"/>
                </a:lnTo>
                <a:lnTo>
                  <a:pt x="52" y="52"/>
                </a:lnTo>
                <a:lnTo>
                  <a:pt x="3" y="2"/>
                </a:lnTo>
                <a:lnTo>
                  <a:pt x="1" y="0"/>
                </a:lnTo>
                <a:lnTo>
                  <a:pt x="0" y="5134"/>
                </a:lnTo>
                <a:lnTo>
                  <a:pt x="1075" y="6647"/>
                </a:lnTo>
                <a:lnTo>
                  <a:pt x="2866" y="7655"/>
                </a:lnTo>
                <a:lnTo>
                  <a:pt x="9275" y="9554"/>
                </a:lnTo>
                <a:lnTo>
                  <a:pt x="53769" y="9672"/>
                </a:lnTo>
                <a:lnTo>
                  <a:pt x="79669" y="9672"/>
                </a:lnTo>
                <a:lnTo>
                  <a:pt x="83209" y="8598"/>
                </a:lnTo>
                <a:lnTo>
                  <a:pt x="86644" y="6806"/>
                </a:lnTo>
                <a:lnTo>
                  <a:pt x="90009" y="4537"/>
                </a:lnTo>
                <a:lnTo>
                  <a:pt x="94402" y="3024"/>
                </a:lnTo>
                <a:lnTo>
                  <a:pt x="109780" y="895"/>
                </a:lnTo>
                <a:lnTo>
                  <a:pt x="152003" y="34"/>
                </a:lnTo>
                <a:lnTo>
                  <a:pt x="165901" y="9"/>
                </a:lnTo>
                <a:lnTo>
                  <a:pt x="170793" y="1081"/>
                </a:lnTo>
                <a:lnTo>
                  <a:pt x="176204" y="2869"/>
                </a:lnTo>
                <a:lnTo>
                  <a:pt x="181961" y="5137"/>
                </a:lnTo>
                <a:lnTo>
                  <a:pt x="187950" y="6648"/>
                </a:lnTo>
                <a:lnTo>
                  <a:pt x="206648" y="8776"/>
                </a:lnTo>
                <a:lnTo>
                  <a:pt x="251536" y="9620"/>
                </a:lnTo>
                <a:lnTo>
                  <a:pt x="257979" y="9637"/>
                </a:lnTo>
                <a:lnTo>
                  <a:pt x="264425" y="10724"/>
                </a:lnTo>
                <a:lnTo>
                  <a:pt x="270871" y="12523"/>
                </a:lnTo>
                <a:lnTo>
                  <a:pt x="277319" y="14798"/>
                </a:lnTo>
                <a:lnTo>
                  <a:pt x="283767" y="16314"/>
                </a:lnTo>
                <a:lnTo>
                  <a:pt x="303114" y="18447"/>
                </a:lnTo>
                <a:lnTo>
                  <a:pt x="342883" y="19267"/>
                </a:lnTo>
                <a:lnTo>
                  <a:pt x="382383" y="19336"/>
                </a:lnTo>
                <a:lnTo>
                  <a:pt x="389281" y="20414"/>
                </a:lnTo>
                <a:lnTo>
                  <a:pt x="396029" y="22208"/>
                </a:lnTo>
                <a:lnTo>
                  <a:pt x="402677" y="24478"/>
                </a:lnTo>
                <a:lnTo>
                  <a:pt x="409259" y="25992"/>
                </a:lnTo>
                <a:lnTo>
                  <a:pt x="429869" y="28123"/>
                </a:lnTo>
                <a:lnTo>
                  <a:pt x="469438" y="28902"/>
                </a:lnTo>
                <a:lnTo>
                  <a:pt x="476338" y="30016"/>
                </a:lnTo>
                <a:lnTo>
                  <a:pt x="483089" y="31834"/>
                </a:lnTo>
                <a:lnTo>
                  <a:pt x="489739" y="34120"/>
                </a:lnTo>
                <a:lnTo>
                  <a:pt x="496322" y="35645"/>
                </a:lnTo>
                <a:lnTo>
                  <a:pt x="516932" y="37790"/>
                </a:lnTo>
                <a:lnTo>
                  <a:pt x="541909" y="39501"/>
                </a:lnTo>
                <a:lnTo>
                  <a:pt x="549375" y="41382"/>
                </a:lnTo>
                <a:lnTo>
                  <a:pt x="556502" y="43710"/>
                </a:lnTo>
                <a:lnTo>
                  <a:pt x="563402" y="45263"/>
                </a:lnTo>
                <a:lnTo>
                  <a:pt x="576803" y="46988"/>
                </a:lnTo>
                <a:lnTo>
                  <a:pt x="583386" y="48523"/>
                </a:lnTo>
                <a:lnTo>
                  <a:pt x="589925" y="50621"/>
                </a:lnTo>
                <a:lnTo>
                  <a:pt x="596433" y="53094"/>
                </a:lnTo>
                <a:lnTo>
                  <a:pt x="602922" y="54743"/>
                </a:lnTo>
                <a:lnTo>
                  <a:pt x="623400" y="57064"/>
                </a:lnTo>
                <a:lnTo>
                  <a:pt x="662921" y="57913"/>
                </a:lnTo>
                <a:lnTo>
                  <a:pt x="781688" y="58041"/>
                </a:lnTo>
                <a:lnTo>
                  <a:pt x="787693" y="59117"/>
                </a:lnTo>
                <a:lnTo>
                  <a:pt x="793846" y="60907"/>
                </a:lnTo>
                <a:lnTo>
                  <a:pt x="800098" y="63177"/>
                </a:lnTo>
                <a:lnTo>
                  <a:pt x="806415" y="64689"/>
                </a:lnTo>
                <a:lnTo>
                  <a:pt x="824503" y="66819"/>
                </a:lnTo>
                <a:lnTo>
                  <a:pt x="833298" y="67317"/>
                </a:lnTo>
                <a:lnTo>
                  <a:pt x="838222" y="68524"/>
                </a:lnTo>
                <a:lnTo>
                  <a:pt x="843656" y="70405"/>
                </a:lnTo>
                <a:lnTo>
                  <a:pt x="849427" y="72733"/>
                </a:lnTo>
                <a:lnTo>
                  <a:pt x="855424" y="74285"/>
                </a:lnTo>
                <a:lnTo>
                  <a:pt x="874137" y="76470"/>
                </a:lnTo>
                <a:lnTo>
                  <a:pt x="901014" y="77268"/>
                </a:lnTo>
                <a:lnTo>
                  <a:pt x="905939" y="76234"/>
                </a:lnTo>
                <a:lnTo>
                  <a:pt x="911373" y="74469"/>
                </a:lnTo>
                <a:lnTo>
                  <a:pt x="917144" y="72218"/>
                </a:lnTo>
                <a:lnTo>
                  <a:pt x="923141" y="70717"/>
                </a:lnTo>
                <a:lnTo>
                  <a:pt x="935538" y="69049"/>
                </a:lnTo>
                <a:lnTo>
                  <a:pt x="941854" y="67530"/>
                </a:lnTo>
                <a:lnTo>
                  <a:pt x="948213" y="65442"/>
                </a:lnTo>
                <a:lnTo>
                  <a:pt x="954603" y="62975"/>
                </a:lnTo>
                <a:lnTo>
                  <a:pt x="961013" y="61331"/>
                </a:lnTo>
                <a:lnTo>
                  <a:pt x="980304" y="59016"/>
                </a:lnTo>
                <a:lnTo>
                  <a:pt x="999635" y="57255"/>
                </a:lnTo>
                <a:lnTo>
                  <a:pt x="1006082" y="55368"/>
                </a:lnTo>
                <a:lnTo>
                  <a:pt x="1012530" y="53034"/>
                </a:lnTo>
                <a:lnTo>
                  <a:pt x="1018978" y="51479"/>
                </a:lnTo>
                <a:lnTo>
                  <a:pt x="1031875" y="49750"/>
                </a:lnTo>
                <a:lnTo>
                  <a:pt x="1044774" y="51848"/>
                </a:lnTo>
                <a:lnTo>
                  <a:pt x="1051222" y="53913"/>
                </a:lnTo>
                <a:lnTo>
                  <a:pt x="1057672" y="54214"/>
                </a:lnTo>
                <a:lnTo>
                  <a:pt x="1064121" y="53340"/>
                </a:lnTo>
                <a:lnTo>
                  <a:pt x="1070570" y="51682"/>
                </a:lnTo>
                <a:lnTo>
                  <a:pt x="1089918" y="49350"/>
                </a:lnTo>
                <a:lnTo>
                  <a:pt x="1127359" y="47350"/>
                </a:lnTo>
                <a:lnTo>
                  <a:pt x="1135302" y="45540"/>
                </a:lnTo>
                <a:lnTo>
                  <a:pt x="1143820" y="43258"/>
                </a:lnTo>
                <a:lnTo>
                  <a:pt x="1151650" y="41736"/>
                </a:lnTo>
                <a:lnTo>
                  <a:pt x="1166082" y="40046"/>
                </a:lnTo>
                <a:lnTo>
                  <a:pt x="1171864" y="38520"/>
                </a:lnTo>
                <a:lnTo>
                  <a:pt x="1176795" y="36428"/>
                </a:lnTo>
                <a:lnTo>
                  <a:pt x="1181157" y="33959"/>
                </a:lnTo>
                <a:lnTo>
                  <a:pt x="1187290" y="32313"/>
                </a:lnTo>
                <a:lnTo>
                  <a:pt x="1209177" y="29996"/>
                </a:lnTo>
                <a:lnTo>
                  <a:pt x="1251259" y="29077"/>
                </a:lnTo>
                <a:lnTo>
                  <a:pt x="1326713" y="29020"/>
                </a:lnTo>
                <a:lnTo>
                  <a:pt x="1331621" y="27945"/>
                </a:lnTo>
                <a:lnTo>
                  <a:pt x="1337044" y="26154"/>
                </a:lnTo>
                <a:lnTo>
                  <a:pt x="1342808" y="23885"/>
                </a:lnTo>
                <a:lnTo>
                  <a:pt x="1347725" y="22372"/>
                </a:lnTo>
                <a:lnTo>
                  <a:pt x="1360856" y="20243"/>
                </a:lnTo>
                <a:lnTo>
                  <a:pt x="1390240" y="19464"/>
                </a:lnTo>
                <a:lnTo>
                  <a:pt x="1395470" y="20499"/>
                </a:lnTo>
                <a:lnTo>
                  <a:pt x="1400031" y="22265"/>
                </a:lnTo>
                <a:lnTo>
                  <a:pt x="1404147" y="24516"/>
                </a:lnTo>
                <a:lnTo>
                  <a:pt x="1407966" y="26017"/>
                </a:lnTo>
                <a:lnTo>
                  <a:pt x="1418476" y="28130"/>
                </a:lnTo>
                <a:lnTo>
                  <a:pt x="1425120" y="28625"/>
                </a:lnTo>
                <a:lnTo>
                  <a:pt x="1428397" y="29831"/>
                </a:lnTo>
                <a:lnTo>
                  <a:pt x="1431657" y="31711"/>
                </a:lnTo>
                <a:lnTo>
                  <a:pt x="1434904" y="34039"/>
                </a:lnTo>
                <a:lnTo>
                  <a:pt x="1438145" y="35590"/>
                </a:lnTo>
                <a:lnTo>
                  <a:pt x="1446766" y="37774"/>
                </a:lnTo>
                <a:lnTo>
                  <a:pt x="1450872" y="38421"/>
                </a:lnTo>
                <a:lnTo>
                  <a:pt x="1460748" y="386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8" name="SMARTInkAnnotation286"/>
          <p:cNvSpPr/>
          <p:nvPr/>
        </p:nvSpPr>
        <p:spPr>
          <a:xfrm>
            <a:off x="6849070" y="4299645"/>
            <a:ext cx="96329" cy="183800"/>
          </a:xfrm>
          <a:custGeom>
            <a:avLst/>
            <a:gdLst/>
            <a:ahLst/>
            <a:cxnLst/>
            <a:rect l="0" t="0" r="0" b="0"/>
            <a:pathLst>
              <a:path w="96329" h="183800">
                <a:moveTo>
                  <a:pt x="0" y="9673"/>
                </a:moveTo>
                <a:lnTo>
                  <a:pt x="0" y="0"/>
                </a:lnTo>
                <a:lnTo>
                  <a:pt x="37194" y="0"/>
                </a:lnTo>
                <a:lnTo>
                  <a:pt x="38770" y="1074"/>
                </a:lnTo>
                <a:lnTo>
                  <a:pt x="40895" y="2866"/>
                </a:lnTo>
                <a:lnTo>
                  <a:pt x="43387" y="5135"/>
                </a:lnTo>
                <a:lnTo>
                  <a:pt x="45047" y="7723"/>
                </a:lnTo>
                <a:lnTo>
                  <a:pt x="46893" y="13464"/>
                </a:lnTo>
                <a:lnTo>
                  <a:pt x="47931" y="17604"/>
                </a:lnTo>
                <a:lnTo>
                  <a:pt x="49152" y="19260"/>
                </a:lnTo>
                <a:lnTo>
                  <a:pt x="51041" y="21439"/>
                </a:lnTo>
                <a:lnTo>
                  <a:pt x="53375" y="23966"/>
                </a:lnTo>
                <a:lnTo>
                  <a:pt x="53856" y="26726"/>
                </a:lnTo>
                <a:lnTo>
                  <a:pt x="53102" y="29641"/>
                </a:lnTo>
                <a:lnTo>
                  <a:pt x="51524" y="32659"/>
                </a:lnTo>
                <a:lnTo>
                  <a:pt x="50473" y="35745"/>
                </a:lnTo>
                <a:lnTo>
                  <a:pt x="49772" y="38879"/>
                </a:lnTo>
                <a:lnTo>
                  <a:pt x="49304" y="42042"/>
                </a:lnTo>
                <a:lnTo>
                  <a:pt x="48993" y="45226"/>
                </a:lnTo>
                <a:lnTo>
                  <a:pt x="48785" y="48423"/>
                </a:lnTo>
                <a:lnTo>
                  <a:pt x="48376" y="57876"/>
                </a:lnTo>
                <a:lnTo>
                  <a:pt x="48369" y="72449"/>
                </a:lnTo>
                <a:lnTo>
                  <a:pt x="49445" y="74096"/>
                </a:lnTo>
                <a:lnTo>
                  <a:pt x="51236" y="75194"/>
                </a:lnTo>
                <a:lnTo>
                  <a:pt x="56698" y="76956"/>
                </a:lnTo>
                <a:lnTo>
                  <a:pt x="58222" y="78176"/>
                </a:lnTo>
                <a:lnTo>
                  <a:pt x="60312" y="80064"/>
                </a:lnTo>
                <a:lnTo>
                  <a:pt x="62780" y="82397"/>
                </a:lnTo>
                <a:lnTo>
                  <a:pt x="65501" y="83953"/>
                </a:lnTo>
                <a:lnTo>
                  <a:pt x="68389" y="84990"/>
                </a:lnTo>
                <a:lnTo>
                  <a:pt x="75612" y="86654"/>
                </a:lnTo>
                <a:lnTo>
                  <a:pt x="77280" y="87866"/>
                </a:lnTo>
                <a:lnTo>
                  <a:pt x="79467" y="89748"/>
                </a:lnTo>
                <a:lnTo>
                  <a:pt x="85563" y="95357"/>
                </a:lnTo>
                <a:lnTo>
                  <a:pt x="86064" y="96892"/>
                </a:lnTo>
                <a:lnTo>
                  <a:pt x="86620" y="101464"/>
                </a:lnTo>
                <a:lnTo>
                  <a:pt x="87842" y="104189"/>
                </a:lnTo>
                <a:lnTo>
                  <a:pt x="89733" y="107079"/>
                </a:lnTo>
                <a:lnTo>
                  <a:pt x="95354" y="114307"/>
                </a:lnTo>
                <a:lnTo>
                  <a:pt x="96123" y="118161"/>
                </a:lnTo>
                <a:lnTo>
                  <a:pt x="96328" y="120694"/>
                </a:lnTo>
                <a:lnTo>
                  <a:pt x="95390" y="124532"/>
                </a:lnTo>
                <a:lnTo>
                  <a:pt x="93689" y="129240"/>
                </a:lnTo>
                <a:lnTo>
                  <a:pt x="91481" y="134529"/>
                </a:lnTo>
                <a:lnTo>
                  <a:pt x="90009" y="139130"/>
                </a:lnTo>
                <a:lnTo>
                  <a:pt x="89027" y="143272"/>
                </a:lnTo>
                <a:lnTo>
                  <a:pt x="88372" y="147108"/>
                </a:lnTo>
                <a:lnTo>
                  <a:pt x="85787" y="150741"/>
                </a:lnTo>
                <a:lnTo>
                  <a:pt x="81913" y="154237"/>
                </a:lnTo>
                <a:lnTo>
                  <a:pt x="77181" y="157643"/>
                </a:lnTo>
                <a:lnTo>
                  <a:pt x="74026" y="160989"/>
                </a:lnTo>
                <a:lnTo>
                  <a:pt x="71923" y="164293"/>
                </a:lnTo>
                <a:lnTo>
                  <a:pt x="70522" y="167572"/>
                </a:lnTo>
                <a:lnTo>
                  <a:pt x="68512" y="169757"/>
                </a:lnTo>
                <a:lnTo>
                  <a:pt x="66096" y="171215"/>
                </a:lnTo>
                <a:lnTo>
                  <a:pt x="63412" y="172186"/>
                </a:lnTo>
                <a:lnTo>
                  <a:pt x="60548" y="173908"/>
                </a:lnTo>
                <a:lnTo>
                  <a:pt x="57563" y="176131"/>
                </a:lnTo>
                <a:lnTo>
                  <a:pt x="50186" y="182287"/>
                </a:lnTo>
                <a:lnTo>
                  <a:pt x="48505" y="182792"/>
                </a:lnTo>
                <a:lnTo>
                  <a:pt x="46310" y="183129"/>
                </a:lnTo>
                <a:lnTo>
                  <a:pt x="39141" y="183763"/>
                </a:lnTo>
                <a:lnTo>
                  <a:pt x="30405" y="183799"/>
                </a:lnTo>
                <a:lnTo>
                  <a:pt x="29944" y="182725"/>
                </a:lnTo>
                <a:lnTo>
                  <a:pt x="29637" y="180935"/>
                </a:lnTo>
                <a:lnTo>
                  <a:pt x="29022" y="17412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29" name="SMARTInkAnnotation287"/>
          <p:cNvSpPr/>
          <p:nvPr/>
        </p:nvSpPr>
        <p:spPr>
          <a:xfrm>
            <a:off x="6974877" y="4367361"/>
            <a:ext cx="67669" cy="77388"/>
          </a:xfrm>
          <a:custGeom>
            <a:avLst/>
            <a:gdLst/>
            <a:ahLst/>
            <a:cxnLst/>
            <a:rect l="0" t="0" r="0" b="0"/>
            <a:pathLst>
              <a:path w="67669" h="77388">
                <a:moveTo>
                  <a:pt x="48322" y="0"/>
                </a:moveTo>
                <a:lnTo>
                  <a:pt x="43187" y="0"/>
                </a:lnTo>
                <a:lnTo>
                  <a:pt x="41674" y="1075"/>
                </a:lnTo>
                <a:lnTo>
                  <a:pt x="40665" y="2866"/>
                </a:lnTo>
                <a:lnTo>
                  <a:pt x="39992" y="5136"/>
                </a:lnTo>
                <a:lnTo>
                  <a:pt x="38470" y="6648"/>
                </a:lnTo>
                <a:lnTo>
                  <a:pt x="36380" y="7657"/>
                </a:lnTo>
                <a:lnTo>
                  <a:pt x="33911" y="8329"/>
                </a:lnTo>
                <a:lnTo>
                  <a:pt x="32266" y="9852"/>
                </a:lnTo>
                <a:lnTo>
                  <a:pt x="31169" y="11943"/>
                </a:lnTo>
                <a:lnTo>
                  <a:pt x="30437" y="14411"/>
                </a:lnTo>
                <a:lnTo>
                  <a:pt x="28875" y="16057"/>
                </a:lnTo>
                <a:lnTo>
                  <a:pt x="26758" y="17154"/>
                </a:lnTo>
                <a:lnTo>
                  <a:pt x="24273" y="17885"/>
                </a:lnTo>
                <a:lnTo>
                  <a:pt x="22615" y="19448"/>
                </a:lnTo>
                <a:lnTo>
                  <a:pt x="21511" y="21565"/>
                </a:lnTo>
                <a:lnTo>
                  <a:pt x="20774" y="24050"/>
                </a:lnTo>
                <a:lnTo>
                  <a:pt x="19208" y="27857"/>
                </a:lnTo>
                <a:lnTo>
                  <a:pt x="17089" y="32545"/>
                </a:lnTo>
                <a:lnTo>
                  <a:pt x="14602" y="37820"/>
                </a:lnTo>
                <a:lnTo>
                  <a:pt x="11869" y="42411"/>
                </a:lnTo>
                <a:lnTo>
                  <a:pt x="8972" y="46547"/>
                </a:lnTo>
                <a:lnTo>
                  <a:pt x="5966" y="50379"/>
                </a:lnTo>
                <a:lnTo>
                  <a:pt x="3961" y="54009"/>
                </a:lnTo>
                <a:lnTo>
                  <a:pt x="2625" y="57503"/>
                </a:lnTo>
                <a:lnTo>
                  <a:pt x="482" y="65700"/>
                </a:lnTo>
                <a:lnTo>
                  <a:pt x="306" y="67447"/>
                </a:lnTo>
                <a:lnTo>
                  <a:pt x="188" y="69687"/>
                </a:lnTo>
                <a:lnTo>
                  <a:pt x="0" y="75869"/>
                </a:lnTo>
                <a:lnTo>
                  <a:pt x="1059" y="76377"/>
                </a:lnTo>
                <a:lnTo>
                  <a:pt x="2840" y="76714"/>
                </a:lnTo>
                <a:lnTo>
                  <a:pt x="8287" y="77257"/>
                </a:lnTo>
                <a:lnTo>
                  <a:pt x="9808" y="77302"/>
                </a:lnTo>
                <a:lnTo>
                  <a:pt x="32332" y="77387"/>
                </a:lnTo>
                <a:lnTo>
                  <a:pt x="35513" y="76314"/>
                </a:lnTo>
                <a:lnTo>
                  <a:pt x="38707" y="74523"/>
                </a:lnTo>
                <a:lnTo>
                  <a:pt x="46422" y="69061"/>
                </a:lnTo>
                <a:lnTo>
                  <a:pt x="48131" y="67538"/>
                </a:lnTo>
                <a:lnTo>
                  <a:pt x="56485" y="59506"/>
                </a:lnTo>
                <a:lnTo>
                  <a:pt x="66192" y="49843"/>
                </a:lnTo>
                <a:lnTo>
                  <a:pt x="66685" y="48277"/>
                </a:lnTo>
                <a:lnTo>
                  <a:pt x="67013" y="46158"/>
                </a:lnTo>
                <a:lnTo>
                  <a:pt x="67232" y="43671"/>
                </a:lnTo>
                <a:lnTo>
                  <a:pt x="67378" y="40937"/>
                </a:lnTo>
                <a:lnTo>
                  <a:pt x="67631" y="30803"/>
                </a:lnTo>
                <a:lnTo>
                  <a:pt x="67668" y="6328"/>
                </a:lnTo>
                <a:lnTo>
                  <a:pt x="66594" y="4219"/>
                </a:lnTo>
                <a:lnTo>
                  <a:pt x="64803" y="2813"/>
                </a:lnTo>
                <a:lnTo>
                  <a:pt x="62534" y="1875"/>
                </a:lnTo>
                <a:lnTo>
                  <a:pt x="59946" y="1250"/>
                </a:lnTo>
                <a:lnTo>
                  <a:pt x="57146" y="834"/>
                </a:lnTo>
                <a:lnTo>
                  <a:pt x="54206" y="556"/>
                </a:lnTo>
                <a:lnTo>
                  <a:pt x="51169" y="371"/>
                </a:lnTo>
                <a:lnTo>
                  <a:pt x="39200" y="15"/>
                </a:lnTo>
                <a:lnTo>
                  <a:pt x="2897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0" name="SMARTInkAnnotation288"/>
          <p:cNvSpPr/>
          <p:nvPr/>
        </p:nvSpPr>
        <p:spPr>
          <a:xfrm>
            <a:off x="7100590" y="4417075"/>
            <a:ext cx="106413" cy="17994"/>
          </a:xfrm>
          <a:custGeom>
            <a:avLst/>
            <a:gdLst/>
            <a:ahLst/>
            <a:cxnLst/>
            <a:rect l="0" t="0" r="0" b="0"/>
            <a:pathLst>
              <a:path w="106413" h="17994">
                <a:moveTo>
                  <a:pt x="106412" y="8329"/>
                </a:moveTo>
                <a:lnTo>
                  <a:pt x="106412" y="0"/>
                </a:lnTo>
                <a:lnTo>
                  <a:pt x="106412" y="4190"/>
                </a:lnTo>
                <a:lnTo>
                  <a:pt x="105338" y="5569"/>
                </a:lnTo>
                <a:lnTo>
                  <a:pt x="103546" y="6489"/>
                </a:lnTo>
                <a:lnTo>
                  <a:pt x="98082" y="7966"/>
                </a:lnTo>
                <a:lnTo>
                  <a:pt x="96560" y="8087"/>
                </a:lnTo>
                <a:lnTo>
                  <a:pt x="94469" y="8168"/>
                </a:lnTo>
                <a:lnTo>
                  <a:pt x="86391" y="8282"/>
                </a:lnTo>
                <a:lnTo>
                  <a:pt x="45141" y="8329"/>
                </a:lnTo>
                <a:lnTo>
                  <a:pt x="41917" y="9404"/>
                </a:lnTo>
                <a:lnTo>
                  <a:pt x="38694" y="11195"/>
                </a:lnTo>
                <a:lnTo>
                  <a:pt x="35470" y="13465"/>
                </a:lnTo>
                <a:lnTo>
                  <a:pt x="32245" y="14977"/>
                </a:lnTo>
                <a:lnTo>
                  <a:pt x="29021" y="15986"/>
                </a:lnTo>
                <a:lnTo>
                  <a:pt x="21258" y="17605"/>
                </a:lnTo>
                <a:lnTo>
                  <a:pt x="19547" y="17737"/>
                </a:lnTo>
                <a:lnTo>
                  <a:pt x="17331" y="17826"/>
                </a:lnTo>
                <a:lnTo>
                  <a:pt x="11187" y="17968"/>
                </a:lnTo>
                <a:lnTo>
                  <a:pt x="4986" y="17993"/>
                </a:lnTo>
                <a:lnTo>
                  <a:pt x="3324" y="16921"/>
                </a:lnTo>
                <a:lnTo>
                  <a:pt x="2216" y="15132"/>
                </a:lnTo>
                <a:lnTo>
                  <a:pt x="0" y="83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1" name="SMARTInkAnnotation289"/>
          <p:cNvSpPr/>
          <p:nvPr/>
        </p:nvSpPr>
        <p:spPr>
          <a:xfrm>
            <a:off x="7090916" y="4328784"/>
            <a:ext cx="96739" cy="19230"/>
          </a:xfrm>
          <a:custGeom>
            <a:avLst/>
            <a:gdLst/>
            <a:ahLst/>
            <a:cxnLst/>
            <a:rect l="0" t="0" r="0" b="0"/>
            <a:pathLst>
              <a:path w="96739" h="19230">
                <a:moveTo>
                  <a:pt x="96738" y="9556"/>
                </a:moveTo>
                <a:lnTo>
                  <a:pt x="96738" y="0"/>
                </a:lnTo>
                <a:lnTo>
                  <a:pt x="93873" y="2800"/>
                </a:lnTo>
                <a:lnTo>
                  <a:pt x="91603" y="5052"/>
                </a:lnTo>
                <a:lnTo>
                  <a:pt x="89016" y="6553"/>
                </a:lnTo>
                <a:lnTo>
                  <a:pt x="86216" y="7554"/>
                </a:lnTo>
                <a:lnTo>
                  <a:pt x="83274" y="8221"/>
                </a:lnTo>
                <a:lnTo>
                  <a:pt x="80238" y="9741"/>
                </a:lnTo>
                <a:lnTo>
                  <a:pt x="77139" y="11829"/>
                </a:lnTo>
                <a:lnTo>
                  <a:pt x="73999" y="14296"/>
                </a:lnTo>
                <a:lnTo>
                  <a:pt x="70830" y="15940"/>
                </a:lnTo>
                <a:lnTo>
                  <a:pt x="67642" y="17037"/>
                </a:lnTo>
                <a:lnTo>
                  <a:pt x="64443" y="17768"/>
                </a:lnTo>
                <a:lnTo>
                  <a:pt x="61234" y="18255"/>
                </a:lnTo>
                <a:lnTo>
                  <a:pt x="58021" y="18580"/>
                </a:lnTo>
                <a:lnTo>
                  <a:pt x="54804" y="18797"/>
                </a:lnTo>
                <a:lnTo>
                  <a:pt x="51584" y="18941"/>
                </a:lnTo>
                <a:lnTo>
                  <a:pt x="40605" y="19192"/>
                </a:lnTo>
                <a:lnTo>
                  <a:pt x="6414" y="19229"/>
                </a:lnTo>
                <a:lnTo>
                  <a:pt x="4276" y="18155"/>
                </a:lnTo>
                <a:lnTo>
                  <a:pt x="2851" y="16363"/>
                </a:lnTo>
                <a:lnTo>
                  <a:pt x="0" y="95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2" name="SMARTInkAnnotation290"/>
          <p:cNvSpPr/>
          <p:nvPr/>
        </p:nvSpPr>
        <p:spPr>
          <a:xfrm>
            <a:off x="7284396" y="4348014"/>
            <a:ext cx="87050" cy="115965"/>
          </a:xfrm>
          <a:custGeom>
            <a:avLst/>
            <a:gdLst/>
            <a:ahLst/>
            <a:cxnLst/>
            <a:rect l="0" t="0" r="0" b="0"/>
            <a:pathLst>
              <a:path w="87050" h="115965">
                <a:moveTo>
                  <a:pt x="58040" y="0"/>
                </a:moveTo>
                <a:lnTo>
                  <a:pt x="48484" y="0"/>
                </a:lnTo>
                <a:lnTo>
                  <a:pt x="41741" y="6648"/>
                </a:lnTo>
                <a:lnTo>
                  <a:pt x="33957" y="14411"/>
                </a:lnTo>
                <a:lnTo>
                  <a:pt x="31237" y="16056"/>
                </a:lnTo>
                <a:lnTo>
                  <a:pt x="28348" y="17154"/>
                </a:lnTo>
                <a:lnTo>
                  <a:pt x="25346" y="17885"/>
                </a:lnTo>
                <a:lnTo>
                  <a:pt x="23346" y="19447"/>
                </a:lnTo>
                <a:lnTo>
                  <a:pt x="22012" y="21564"/>
                </a:lnTo>
                <a:lnTo>
                  <a:pt x="21122" y="24050"/>
                </a:lnTo>
                <a:lnTo>
                  <a:pt x="19455" y="26782"/>
                </a:lnTo>
                <a:lnTo>
                  <a:pt x="17268" y="29678"/>
                </a:lnTo>
                <a:lnTo>
                  <a:pt x="14736" y="32683"/>
                </a:lnTo>
                <a:lnTo>
                  <a:pt x="11973" y="35762"/>
                </a:lnTo>
                <a:lnTo>
                  <a:pt x="6036" y="42049"/>
                </a:lnTo>
                <a:lnTo>
                  <a:pt x="4023" y="46305"/>
                </a:lnTo>
                <a:lnTo>
                  <a:pt x="2680" y="51293"/>
                </a:lnTo>
                <a:lnTo>
                  <a:pt x="1786" y="56767"/>
                </a:lnTo>
                <a:lnTo>
                  <a:pt x="1189" y="61492"/>
                </a:lnTo>
                <a:lnTo>
                  <a:pt x="792" y="65716"/>
                </a:lnTo>
                <a:lnTo>
                  <a:pt x="527" y="69608"/>
                </a:lnTo>
                <a:lnTo>
                  <a:pt x="350" y="73277"/>
                </a:lnTo>
                <a:lnTo>
                  <a:pt x="43" y="85036"/>
                </a:lnTo>
                <a:lnTo>
                  <a:pt x="0" y="95215"/>
                </a:lnTo>
                <a:lnTo>
                  <a:pt x="1074" y="96798"/>
                </a:lnTo>
                <a:lnTo>
                  <a:pt x="2865" y="98928"/>
                </a:lnTo>
                <a:lnTo>
                  <a:pt x="5133" y="101422"/>
                </a:lnTo>
                <a:lnTo>
                  <a:pt x="7721" y="103086"/>
                </a:lnTo>
                <a:lnTo>
                  <a:pt x="10520" y="104194"/>
                </a:lnTo>
                <a:lnTo>
                  <a:pt x="17601" y="105974"/>
                </a:lnTo>
                <a:lnTo>
                  <a:pt x="19257" y="107195"/>
                </a:lnTo>
                <a:lnTo>
                  <a:pt x="21436" y="109083"/>
                </a:lnTo>
                <a:lnTo>
                  <a:pt x="23963" y="111417"/>
                </a:lnTo>
                <a:lnTo>
                  <a:pt x="26723" y="112973"/>
                </a:lnTo>
                <a:lnTo>
                  <a:pt x="29638" y="114011"/>
                </a:lnTo>
                <a:lnTo>
                  <a:pt x="36904" y="115676"/>
                </a:lnTo>
                <a:lnTo>
                  <a:pt x="38574" y="115812"/>
                </a:lnTo>
                <a:lnTo>
                  <a:pt x="40763" y="115903"/>
                </a:lnTo>
                <a:lnTo>
                  <a:pt x="43297" y="115964"/>
                </a:lnTo>
                <a:lnTo>
                  <a:pt x="46062" y="114930"/>
                </a:lnTo>
                <a:lnTo>
                  <a:pt x="48979" y="113165"/>
                </a:lnTo>
                <a:lnTo>
                  <a:pt x="52000" y="110914"/>
                </a:lnTo>
                <a:lnTo>
                  <a:pt x="55087" y="109413"/>
                </a:lnTo>
                <a:lnTo>
                  <a:pt x="58222" y="108413"/>
                </a:lnTo>
                <a:lnTo>
                  <a:pt x="61385" y="107746"/>
                </a:lnTo>
                <a:lnTo>
                  <a:pt x="63495" y="106227"/>
                </a:lnTo>
                <a:lnTo>
                  <a:pt x="64900" y="104138"/>
                </a:lnTo>
                <a:lnTo>
                  <a:pt x="65838" y="101671"/>
                </a:lnTo>
                <a:lnTo>
                  <a:pt x="67538" y="98952"/>
                </a:lnTo>
                <a:lnTo>
                  <a:pt x="69747" y="96064"/>
                </a:lnTo>
                <a:lnTo>
                  <a:pt x="75878" y="88842"/>
                </a:lnTo>
                <a:lnTo>
                  <a:pt x="79582" y="84988"/>
                </a:lnTo>
                <a:lnTo>
                  <a:pt x="82075" y="82455"/>
                </a:lnTo>
                <a:lnTo>
                  <a:pt x="83737" y="79692"/>
                </a:lnTo>
                <a:lnTo>
                  <a:pt x="84845" y="76775"/>
                </a:lnTo>
                <a:lnTo>
                  <a:pt x="86624" y="69506"/>
                </a:lnTo>
                <a:lnTo>
                  <a:pt x="86770" y="67835"/>
                </a:lnTo>
                <a:lnTo>
                  <a:pt x="86866" y="65646"/>
                </a:lnTo>
                <a:lnTo>
                  <a:pt x="86974" y="60347"/>
                </a:lnTo>
                <a:lnTo>
                  <a:pt x="87049" y="45023"/>
                </a:lnTo>
                <a:lnTo>
                  <a:pt x="85979" y="42914"/>
                </a:lnTo>
                <a:lnTo>
                  <a:pt x="84190" y="41508"/>
                </a:lnTo>
                <a:lnTo>
                  <a:pt x="81923" y="40570"/>
                </a:lnTo>
                <a:lnTo>
                  <a:pt x="80410" y="38870"/>
                </a:lnTo>
                <a:lnTo>
                  <a:pt x="79403" y="36663"/>
                </a:lnTo>
                <a:lnTo>
                  <a:pt x="78731" y="34115"/>
                </a:lnTo>
                <a:lnTo>
                  <a:pt x="78283" y="31342"/>
                </a:lnTo>
                <a:lnTo>
                  <a:pt x="77985" y="28418"/>
                </a:lnTo>
                <a:lnTo>
                  <a:pt x="77506" y="21139"/>
                </a:lnTo>
                <a:lnTo>
                  <a:pt x="76391" y="19467"/>
                </a:lnTo>
                <a:lnTo>
                  <a:pt x="74574" y="17277"/>
                </a:lnTo>
                <a:lnTo>
                  <a:pt x="72287" y="14743"/>
                </a:lnTo>
                <a:lnTo>
                  <a:pt x="70763" y="11978"/>
                </a:lnTo>
                <a:lnTo>
                  <a:pt x="69747" y="9060"/>
                </a:lnTo>
                <a:lnTo>
                  <a:pt x="69068" y="6040"/>
                </a:lnTo>
                <a:lnTo>
                  <a:pt x="67542" y="4027"/>
                </a:lnTo>
                <a:lnTo>
                  <a:pt x="65449" y="2684"/>
                </a:lnTo>
                <a:lnTo>
                  <a:pt x="59503" y="530"/>
                </a:lnTo>
                <a:lnTo>
                  <a:pt x="57940" y="354"/>
                </a:lnTo>
                <a:lnTo>
                  <a:pt x="55823" y="235"/>
                </a:lnTo>
                <a:lnTo>
                  <a:pt x="50605" y="104"/>
                </a:lnTo>
                <a:lnTo>
                  <a:pt x="1934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3" name="SMARTInkAnnotation291"/>
          <p:cNvSpPr/>
          <p:nvPr/>
        </p:nvSpPr>
        <p:spPr>
          <a:xfrm>
            <a:off x="7458521" y="4396383"/>
            <a:ext cx="96740" cy="19348"/>
          </a:xfrm>
          <a:custGeom>
            <a:avLst/>
            <a:gdLst/>
            <a:ahLst/>
            <a:cxnLst/>
            <a:rect l="0" t="0" r="0" b="0"/>
            <a:pathLst>
              <a:path w="96740" h="19348">
                <a:moveTo>
                  <a:pt x="96739" y="0"/>
                </a:moveTo>
                <a:lnTo>
                  <a:pt x="96739" y="5135"/>
                </a:lnTo>
                <a:lnTo>
                  <a:pt x="95664" y="6648"/>
                </a:lnTo>
                <a:lnTo>
                  <a:pt x="93873" y="7657"/>
                </a:lnTo>
                <a:lnTo>
                  <a:pt x="88409" y="9275"/>
                </a:lnTo>
                <a:lnTo>
                  <a:pt x="86887" y="9408"/>
                </a:lnTo>
                <a:lnTo>
                  <a:pt x="84796" y="9497"/>
                </a:lnTo>
                <a:lnTo>
                  <a:pt x="79607" y="9595"/>
                </a:lnTo>
                <a:lnTo>
                  <a:pt x="34126" y="9674"/>
                </a:lnTo>
                <a:lnTo>
                  <a:pt x="31350" y="10748"/>
                </a:lnTo>
                <a:lnTo>
                  <a:pt x="28424" y="12540"/>
                </a:lnTo>
                <a:lnTo>
                  <a:pt x="21141" y="18003"/>
                </a:lnTo>
                <a:lnTo>
                  <a:pt x="19468" y="18451"/>
                </a:lnTo>
                <a:lnTo>
                  <a:pt x="17278" y="18750"/>
                </a:lnTo>
                <a:lnTo>
                  <a:pt x="11177" y="19230"/>
                </a:lnTo>
                <a:lnTo>
                  <a:pt x="7475" y="19295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4" name="SMARTInkAnnotation292"/>
          <p:cNvSpPr/>
          <p:nvPr/>
        </p:nvSpPr>
        <p:spPr>
          <a:xfrm>
            <a:off x="7487543" y="4357688"/>
            <a:ext cx="9673" cy="114692"/>
          </a:xfrm>
          <a:custGeom>
            <a:avLst/>
            <a:gdLst/>
            <a:ahLst/>
            <a:cxnLst/>
            <a:rect l="0" t="0" r="0" b="0"/>
            <a:pathLst>
              <a:path w="9673" h="114692">
                <a:moveTo>
                  <a:pt x="0" y="0"/>
                </a:moveTo>
                <a:lnTo>
                  <a:pt x="9275" y="0"/>
                </a:lnTo>
                <a:lnTo>
                  <a:pt x="9496" y="2866"/>
                </a:lnTo>
                <a:lnTo>
                  <a:pt x="9663" y="9275"/>
                </a:lnTo>
                <a:lnTo>
                  <a:pt x="9672" y="23103"/>
                </a:lnTo>
                <a:lnTo>
                  <a:pt x="8598" y="27225"/>
                </a:lnTo>
                <a:lnTo>
                  <a:pt x="6807" y="32123"/>
                </a:lnTo>
                <a:lnTo>
                  <a:pt x="4538" y="37538"/>
                </a:lnTo>
                <a:lnTo>
                  <a:pt x="3025" y="42223"/>
                </a:lnTo>
                <a:lnTo>
                  <a:pt x="2017" y="46421"/>
                </a:lnTo>
                <a:lnTo>
                  <a:pt x="1344" y="50295"/>
                </a:lnTo>
                <a:lnTo>
                  <a:pt x="896" y="53952"/>
                </a:lnTo>
                <a:lnTo>
                  <a:pt x="598" y="57465"/>
                </a:lnTo>
                <a:lnTo>
                  <a:pt x="398" y="60883"/>
                </a:lnTo>
                <a:lnTo>
                  <a:pt x="177" y="67545"/>
                </a:lnTo>
                <a:lnTo>
                  <a:pt x="35" y="80581"/>
                </a:lnTo>
                <a:lnTo>
                  <a:pt x="0" y="114691"/>
                </a:lnTo>
                <a:lnTo>
                  <a:pt x="0" y="1064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5" name="SMARTInkAnnotation293"/>
          <p:cNvSpPr/>
          <p:nvPr/>
        </p:nvSpPr>
        <p:spPr>
          <a:xfrm>
            <a:off x="7613303" y="4338340"/>
            <a:ext cx="29022" cy="191964"/>
          </a:xfrm>
          <a:custGeom>
            <a:avLst/>
            <a:gdLst/>
            <a:ahLst/>
            <a:cxnLst/>
            <a:rect l="0" t="0" r="0" b="0"/>
            <a:pathLst>
              <a:path w="29022" h="191964">
                <a:moveTo>
                  <a:pt x="29021" y="0"/>
                </a:moveTo>
                <a:lnTo>
                  <a:pt x="29021" y="24050"/>
                </a:lnTo>
                <a:lnTo>
                  <a:pt x="27947" y="27857"/>
                </a:lnTo>
                <a:lnTo>
                  <a:pt x="26156" y="32544"/>
                </a:lnTo>
                <a:lnTo>
                  <a:pt x="23886" y="37819"/>
                </a:lnTo>
                <a:lnTo>
                  <a:pt x="22373" y="43486"/>
                </a:lnTo>
                <a:lnTo>
                  <a:pt x="21364" y="49413"/>
                </a:lnTo>
                <a:lnTo>
                  <a:pt x="20691" y="55514"/>
                </a:lnTo>
                <a:lnTo>
                  <a:pt x="20243" y="60656"/>
                </a:lnTo>
                <a:lnTo>
                  <a:pt x="19945" y="65160"/>
                </a:lnTo>
                <a:lnTo>
                  <a:pt x="19746" y="69236"/>
                </a:lnTo>
                <a:lnTo>
                  <a:pt x="18538" y="74104"/>
                </a:lnTo>
                <a:lnTo>
                  <a:pt x="16658" y="79499"/>
                </a:lnTo>
                <a:lnTo>
                  <a:pt x="14330" y="85245"/>
                </a:lnTo>
                <a:lnTo>
                  <a:pt x="12777" y="91226"/>
                </a:lnTo>
                <a:lnTo>
                  <a:pt x="11743" y="97363"/>
                </a:lnTo>
                <a:lnTo>
                  <a:pt x="11053" y="103604"/>
                </a:lnTo>
                <a:lnTo>
                  <a:pt x="10594" y="109914"/>
                </a:lnTo>
                <a:lnTo>
                  <a:pt x="10287" y="116271"/>
                </a:lnTo>
                <a:lnTo>
                  <a:pt x="10082" y="122659"/>
                </a:lnTo>
                <a:lnTo>
                  <a:pt x="8871" y="127992"/>
                </a:lnTo>
                <a:lnTo>
                  <a:pt x="6988" y="132622"/>
                </a:lnTo>
                <a:lnTo>
                  <a:pt x="4659" y="136784"/>
                </a:lnTo>
                <a:lnTo>
                  <a:pt x="3106" y="140633"/>
                </a:lnTo>
                <a:lnTo>
                  <a:pt x="2071" y="144274"/>
                </a:lnTo>
                <a:lnTo>
                  <a:pt x="1380" y="147776"/>
                </a:lnTo>
                <a:lnTo>
                  <a:pt x="921" y="151186"/>
                </a:lnTo>
                <a:lnTo>
                  <a:pt x="613" y="154534"/>
                </a:lnTo>
                <a:lnTo>
                  <a:pt x="409" y="157841"/>
                </a:lnTo>
                <a:lnTo>
                  <a:pt x="182" y="164382"/>
                </a:lnTo>
                <a:lnTo>
                  <a:pt x="11" y="181888"/>
                </a:lnTo>
                <a:lnTo>
                  <a:pt x="1" y="191963"/>
                </a:lnTo>
                <a:lnTo>
                  <a:pt x="0" y="1838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6" name="SMARTInkAnnotation294"/>
          <p:cNvSpPr/>
          <p:nvPr/>
        </p:nvSpPr>
        <p:spPr>
          <a:xfrm>
            <a:off x="7633049" y="4290009"/>
            <a:ext cx="76581" cy="106375"/>
          </a:xfrm>
          <a:custGeom>
            <a:avLst/>
            <a:gdLst/>
            <a:ahLst/>
            <a:cxnLst/>
            <a:rect l="0" t="0" r="0" b="0"/>
            <a:pathLst>
              <a:path w="76581" h="106375">
                <a:moveTo>
                  <a:pt x="9275" y="38657"/>
                </a:moveTo>
                <a:lnTo>
                  <a:pt x="0" y="38657"/>
                </a:lnTo>
                <a:lnTo>
                  <a:pt x="8887" y="38657"/>
                </a:lnTo>
                <a:lnTo>
                  <a:pt x="9102" y="35791"/>
                </a:lnTo>
                <a:lnTo>
                  <a:pt x="9265" y="29382"/>
                </a:lnTo>
                <a:lnTo>
                  <a:pt x="9272" y="23965"/>
                </a:lnTo>
                <a:lnTo>
                  <a:pt x="10348" y="21339"/>
                </a:lnTo>
                <a:lnTo>
                  <a:pt x="12140" y="18513"/>
                </a:lnTo>
                <a:lnTo>
                  <a:pt x="14410" y="15553"/>
                </a:lnTo>
                <a:lnTo>
                  <a:pt x="16997" y="13581"/>
                </a:lnTo>
                <a:lnTo>
                  <a:pt x="19797" y="12266"/>
                </a:lnTo>
                <a:lnTo>
                  <a:pt x="22740" y="11389"/>
                </a:lnTo>
                <a:lnTo>
                  <a:pt x="25775" y="9729"/>
                </a:lnTo>
                <a:lnTo>
                  <a:pt x="28874" y="7549"/>
                </a:lnTo>
                <a:lnTo>
                  <a:pt x="32015" y="5020"/>
                </a:lnTo>
                <a:lnTo>
                  <a:pt x="35184" y="3334"/>
                </a:lnTo>
                <a:lnTo>
                  <a:pt x="38371" y="2209"/>
                </a:lnTo>
                <a:lnTo>
                  <a:pt x="46075" y="405"/>
                </a:lnTo>
                <a:lnTo>
                  <a:pt x="47781" y="257"/>
                </a:lnTo>
                <a:lnTo>
                  <a:pt x="49994" y="159"/>
                </a:lnTo>
                <a:lnTo>
                  <a:pt x="55319" y="49"/>
                </a:lnTo>
                <a:lnTo>
                  <a:pt x="61269" y="0"/>
                </a:lnTo>
                <a:lnTo>
                  <a:pt x="63285" y="1062"/>
                </a:lnTo>
                <a:lnTo>
                  <a:pt x="64629" y="2845"/>
                </a:lnTo>
                <a:lnTo>
                  <a:pt x="66786" y="8294"/>
                </a:lnTo>
                <a:lnTo>
                  <a:pt x="68039" y="9816"/>
                </a:lnTo>
                <a:lnTo>
                  <a:pt x="69948" y="11906"/>
                </a:lnTo>
                <a:lnTo>
                  <a:pt x="72296" y="14374"/>
                </a:lnTo>
                <a:lnTo>
                  <a:pt x="73861" y="17094"/>
                </a:lnTo>
                <a:lnTo>
                  <a:pt x="74905" y="19982"/>
                </a:lnTo>
                <a:lnTo>
                  <a:pt x="75601" y="22982"/>
                </a:lnTo>
                <a:lnTo>
                  <a:pt x="76064" y="26057"/>
                </a:lnTo>
                <a:lnTo>
                  <a:pt x="76373" y="29183"/>
                </a:lnTo>
                <a:lnTo>
                  <a:pt x="76580" y="32341"/>
                </a:lnTo>
                <a:lnTo>
                  <a:pt x="75642" y="35521"/>
                </a:lnTo>
                <a:lnTo>
                  <a:pt x="73943" y="38716"/>
                </a:lnTo>
                <a:lnTo>
                  <a:pt x="71734" y="41921"/>
                </a:lnTo>
                <a:lnTo>
                  <a:pt x="70262" y="46207"/>
                </a:lnTo>
                <a:lnTo>
                  <a:pt x="69281" y="51215"/>
                </a:lnTo>
                <a:lnTo>
                  <a:pt x="68627" y="56703"/>
                </a:lnTo>
                <a:lnTo>
                  <a:pt x="67115" y="60362"/>
                </a:lnTo>
                <a:lnTo>
                  <a:pt x="65034" y="62800"/>
                </a:lnTo>
                <a:lnTo>
                  <a:pt x="62570" y="64426"/>
                </a:lnTo>
                <a:lnTo>
                  <a:pt x="60928" y="66585"/>
                </a:lnTo>
                <a:lnTo>
                  <a:pt x="59833" y="69099"/>
                </a:lnTo>
                <a:lnTo>
                  <a:pt x="59104" y="71850"/>
                </a:lnTo>
                <a:lnTo>
                  <a:pt x="57543" y="74759"/>
                </a:lnTo>
                <a:lnTo>
                  <a:pt x="55427" y="77773"/>
                </a:lnTo>
                <a:lnTo>
                  <a:pt x="52942" y="80858"/>
                </a:lnTo>
                <a:lnTo>
                  <a:pt x="51284" y="83989"/>
                </a:lnTo>
                <a:lnTo>
                  <a:pt x="50179" y="87151"/>
                </a:lnTo>
                <a:lnTo>
                  <a:pt x="49443" y="90334"/>
                </a:lnTo>
                <a:lnTo>
                  <a:pt x="47877" y="92456"/>
                </a:lnTo>
                <a:lnTo>
                  <a:pt x="45758" y="93871"/>
                </a:lnTo>
                <a:lnTo>
                  <a:pt x="39771" y="96141"/>
                </a:lnTo>
                <a:lnTo>
                  <a:pt x="38204" y="96328"/>
                </a:lnTo>
                <a:lnTo>
                  <a:pt x="36085" y="96452"/>
                </a:lnTo>
                <a:lnTo>
                  <a:pt x="33598" y="96534"/>
                </a:lnTo>
                <a:lnTo>
                  <a:pt x="31939" y="97664"/>
                </a:lnTo>
                <a:lnTo>
                  <a:pt x="30834" y="99493"/>
                </a:lnTo>
                <a:lnTo>
                  <a:pt x="30097" y="101786"/>
                </a:lnTo>
                <a:lnTo>
                  <a:pt x="28531" y="103315"/>
                </a:lnTo>
                <a:lnTo>
                  <a:pt x="26411" y="104335"/>
                </a:lnTo>
                <a:lnTo>
                  <a:pt x="19385" y="106254"/>
                </a:lnTo>
                <a:lnTo>
                  <a:pt x="18165" y="106294"/>
                </a:lnTo>
                <a:lnTo>
                  <a:pt x="9275" y="1063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7" name="SMARTInkAnnotation295"/>
          <p:cNvSpPr/>
          <p:nvPr/>
        </p:nvSpPr>
        <p:spPr>
          <a:xfrm>
            <a:off x="7642324" y="4464100"/>
            <a:ext cx="19349" cy="121361"/>
          </a:xfrm>
          <a:custGeom>
            <a:avLst/>
            <a:gdLst/>
            <a:ahLst/>
            <a:cxnLst/>
            <a:rect l="0" t="0" r="0" b="0"/>
            <a:pathLst>
              <a:path w="19349" h="121361">
                <a:moveTo>
                  <a:pt x="19348" y="0"/>
                </a:moveTo>
                <a:lnTo>
                  <a:pt x="19348" y="50264"/>
                </a:lnTo>
                <a:lnTo>
                  <a:pt x="18274" y="53931"/>
                </a:lnTo>
                <a:lnTo>
                  <a:pt x="16482" y="57452"/>
                </a:lnTo>
                <a:lnTo>
                  <a:pt x="14213" y="60873"/>
                </a:lnTo>
                <a:lnTo>
                  <a:pt x="12699" y="64229"/>
                </a:lnTo>
                <a:lnTo>
                  <a:pt x="11691" y="67541"/>
                </a:lnTo>
                <a:lnTo>
                  <a:pt x="11018" y="70824"/>
                </a:lnTo>
                <a:lnTo>
                  <a:pt x="10570" y="74088"/>
                </a:lnTo>
                <a:lnTo>
                  <a:pt x="10272" y="77338"/>
                </a:lnTo>
                <a:lnTo>
                  <a:pt x="10072" y="80580"/>
                </a:lnTo>
                <a:lnTo>
                  <a:pt x="9852" y="87049"/>
                </a:lnTo>
                <a:lnTo>
                  <a:pt x="9792" y="90279"/>
                </a:lnTo>
                <a:lnTo>
                  <a:pt x="8678" y="93506"/>
                </a:lnTo>
                <a:lnTo>
                  <a:pt x="6860" y="96733"/>
                </a:lnTo>
                <a:lnTo>
                  <a:pt x="1355" y="104500"/>
                </a:lnTo>
                <a:lnTo>
                  <a:pt x="903" y="106212"/>
                </a:lnTo>
                <a:lnTo>
                  <a:pt x="603" y="108428"/>
                </a:lnTo>
                <a:lnTo>
                  <a:pt x="119" y="114573"/>
                </a:lnTo>
                <a:lnTo>
                  <a:pt x="54" y="118279"/>
                </a:lnTo>
                <a:lnTo>
                  <a:pt x="23" y="121360"/>
                </a:lnTo>
                <a:lnTo>
                  <a:pt x="0" y="1064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8" name="SMARTInkAnnotation296"/>
          <p:cNvSpPr/>
          <p:nvPr/>
        </p:nvSpPr>
        <p:spPr>
          <a:xfrm>
            <a:off x="7661672" y="4436828"/>
            <a:ext cx="57631" cy="162588"/>
          </a:xfrm>
          <a:custGeom>
            <a:avLst/>
            <a:gdLst/>
            <a:ahLst/>
            <a:cxnLst/>
            <a:rect l="0" t="0" r="0" b="0"/>
            <a:pathLst>
              <a:path w="57631" h="162588">
                <a:moveTo>
                  <a:pt x="0" y="17598"/>
                </a:moveTo>
                <a:lnTo>
                  <a:pt x="0" y="23171"/>
                </a:lnTo>
                <a:lnTo>
                  <a:pt x="0" y="20791"/>
                </a:lnTo>
                <a:lnTo>
                  <a:pt x="1074" y="19726"/>
                </a:lnTo>
                <a:lnTo>
                  <a:pt x="2866" y="19017"/>
                </a:lnTo>
                <a:lnTo>
                  <a:pt x="5135" y="18544"/>
                </a:lnTo>
                <a:lnTo>
                  <a:pt x="7723" y="18228"/>
                </a:lnTo>
                <a:lnTo>
                  <a:pt x="10522" y="18018"/>
                </a:lnTo>
                <a:lnTo>
                  <a:pt x="13464" y="17878"/>
                </a:lnTo>
                <a:lnTo>
                  <a:pt x="16500" y="16709"/>
                </a:lnTo>
                <a:lnTo>
                  <a:pt x="19599" y="14856"/>
                </a:lnTo>
                <a:lnTo>
                  <a:pt x="22740" y="12545"/>
                </a:lnTo>
                <a:lnTo>
                  <a:pt x="25908" y="9930"/>
                </a:lnTo>
                <a:lnTo>
                  <a:pt x="29096" y="7112"/>
                </a:lnTo>
                <a:lnTo>
                  <a:pt x="32296" y="4158"/>
                </a:lnTo>
                <a:lnTo>
                  <a:pt x="35504" y="2188"/>
                </a:lnTo>
                <a:lnTo>
                  <a:pt x="38717" y="876"/>
                </a:lnTo>
                <a:lnTo>
                  <a:pt x="41935" y="0"/>
                </a:lnTo>
                <a:lnTo>
                  <a:pt x="44079" y="492"/>
                </a:lnTo>
                <a:lnTo>
                  <a:pt x="45509" y="1894"/>
                </a:lnTo>
                <a:lnTo>
                  <a:pt x="47804" y="6733"/>
                </a:lnTo>
                <a:lnTo>
                  <a:pt x="49067" y="8205"/>
                </a:lnTo>
                <a:lnTo>
                  <a:pt x="50984" y="10261"/>
                </a:lnTo>
                <a:lnTo>
                  <a:pt x="56649" y="16148"/>
                </a:lnTo>
                <a:lnTo>
                  <a:pt x="57423" y="19820"/>
                </a:lnTo>
                <a:lnTo>
                  <a:pt x="57630" y="22304"/>
                </a:lnTo>
                <a:lnTo>
                  <a:pt x="56693" y="25035"/>
                </a:lnTo>
                <a:lnTo>
                  <a:pt x="54993" y="27930"/>
                </a:lnTo>
                <a:lnTo>
                  <a:pt x="52785" y="30935"/>
                </a:lnTo>
                <a:lnTo>
                  <a:pt x="51313" y="34013"/>
                </a:lnTo>
                <a:lnTo>
                  <a:pt x="50332" y="37140"/>
                </a:lnTo>
                <a:lnTo>
                  <a:pt x="49677" y="40300"/>
                </a:lnTo>
                <a:lnTo>
                  <a:pt x="49242" y="43481"/>
                </a:lnTo>
                <a:lnTo>
                  <a:pt x="48950" y="46677"/>
                </a:lnTo>
                <a:lnTo>
                  <a:pt x="48757" y="49882"/>
                </a:lnTo>
                <a:lnTo>
                  <a:pt x="47553" y="53094"/>
                </a:lnTo>
                <a:lnTo>
                  <a:pt x="45675" y="56311"/>
                </a:lnTo>
                <a:lnTo>
                  <a:pt x="43348" y="59529"/>
                </a:lnTo>
                <a:lnTo>
                  <a:pt x="40722" y="61675"/>
                </a:lnTo>
                <a:lnTo>
                  <a:pt x="37897" y="63105"/>
                </a:lnTo>
                <a:lnTo>
                  <a:pt x="34938" y="64059"/>
                </a:lnTo>
                <a:lnTo>
                  <a:pt x="32966" y="65770"/>
                </a:lnTo>
                <a:lnTo>
                  <a:pt x="31651" y="67985"/>
                </a:lnTo>
                <a:lnTo>
                  <a:pt x="29541" y="74128"/>
                </a:lnTo>
                <a:lnTo>
                  <a:pt x="28293" y="75707"/>
                </a:lnTo>
                <a:lnTo>
                  <a:pt x="26387" y="77835"/>
                </a:lnTo>
                <a:lnTo>
                  <a:pt x="19364" y="85297"/>
                </a:lnTo>
                <a:lnTo>
                  <a:pt x="19358" y="85303"/>
                </a:lnTo>
                <a:lnTo>
                  <a:pt x="19349" y="93643"/>
                </a:lnTo>
                <a:lnTo>
                  <a:pt x="20423" y="94091"/>
                </a:lnTo>
                <a:lnTo>
                  <a:pt x="22214" y="94390"/>
                </a:lnTo>
                <a:lnTo>
                  <a:pt x="24484" y="94589"/>
                </a:lnTo>
                <a:lnTo>
                  <a:pt x="25996" y="95797"/>
                </a:lnTo>
                <a:lnTo>
                  <a:pt x="27004" y="97677"/>
                </a:lnTo>
                <a:lnTo>
                  <a:pt x="28623" y="103282"/>
                </a:lnTo>
                <a:lnTo>
                  <a:pt x="29831" y="103743"/>
                </a:lnTo>
                <a:lnTo>
                  <a:pt x="31711" y="104049"/>
                </a:lnTo>
                <a:lnTo>
                  <a:pt x="34039" y="104253"/>
                </a:lnTo>
                <a:lnTo>
                  <a:pt x="35592" y="105465"/>
                </a:lnTo>
                <a:lnTo>
                  <a:pt x="36626" y="107347"/>
                </a:lnTo>
                <a:lnTo>
                  <a:pt x="38287" y="112955"/>
                </a:lnTo>
                <a:lnTo>
                  <a:pt x="38514" y="116588"/>
                </a:lnTo>
                <a:lnTo>
                  <a:pt x="38660" y="122544"/>
                </a:lnTo>
                <a:lnTo>
                  <a:pt x="38695" y="152902"/>
                </a:lnTo>
                <a:lnTo>
                  <a:pt x="37621" y="152945"/>
                </a:lnTo>
                <a:lnTo>
                  <a:pt x="33560" y="152993"/>
                </a:lnTo>
                <a:lnTo>
                  <a:pt x="32047" y="154081"/>
                </a:lnTo>
                <a:lnTo>
                  <a:pt x="31038" y="155881"/>
                </a:lnTo>
                <a:lnTo>
                  <a:pt x="29420" y="161357"/>
                </a:lnTo>
                <a:lnTo>
                  <a:pt x="28213" y="161806"/>
                </a:lnTo>
                <a:lnTo>
                  <a:pt x="26332" y="162106"/>
                </a:lnTo>
                <a:lnTo>
                  <a:pt x="20727" y="162587"/>
                </a:lnTo>
                <a:lnTo>
                  <a:pt x="20268" y="161551"/>
                </a:lnTo>
                <a:lnTo>
                  <a:pt x="19756" y="157535"/>
                </a:lnTo>
                <a:lnTo>
                  <a:pt x="18545" y="156034"/>
                </a:lnTo>
                <a:lnTo>
                  <a:pt x="16663" y="155033"/>
                </a:lnTo>
                <a:lnTo>
                  <a:pt x="11054" y="153426"/>
                </a:lnTo>
                <a:lnTo>
                  <a:pt x="9519" y="153295"/>
                </a:lnTo>
                <a:lnTo>
                  <a:pt x="7421" y="153207"/>
                </a:lnTo>
                <a:lnTo>
                  <a:pt x="0" y="1530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39" name="SMARTInkAnnotation297"/>
          <p:cNvSpPr/>
          <p:nvPr/>
        </p:nvSpPr>
        <p:spPr>
          <a:xfrm>
            <a:off x="7777758" y="4299645"/>
            <a:ext cx="9675" cy="193477"/>
          </a:xfrm>
          <a:custGeom>
            <a:avLst/>
            <a:gdLst/>
            <a:ahLst/>
            <a:cxnLst/>
            <a:rect l="0" t="0" r="0" b="0"/>
            <a:pathLst>
              <a:path w="9675" h="193477">
                <a:moveTo>
                  <a:pt x="9674" y="0"/>
                </a:moveTo>
                <a:lnTo>
                  <a:pt x="9674" y="78848"/>
                </a:lnTo>
                <a:lnTo>
                  <a:pt x="8599" y="83737"/>
                </a:lnTo>
                <a:lnTo>
                  <a:pt x="6808" y="89145"/>
                </a:lnTo>
                <a:lnTo>
                  <a:pt x="4538" y="94901"/>
                </a:lnTo>
                <a:lnTo>
                  <a:pt x="3025" y="100888"/>
                </a:lnTo>
                <a:lnTo>
                  <a:pt x="2017" y="107028"/>
                </a:lnTo>
                <a:lnTo>
                  <a:pt x="1344" y="113272"/>
                </a:lnTo>
                <a:lnTo>
                  <a:pt x="896" y="118509"/>
                </a:lnTo>
                <a:lnTo>
                  <a:pt x="597" y="123076"/>
                </a:lnTo>
                <a:lnTo>
                  <a:pt x="266" y="131016"/>
                </a:lnTo>
                <a:lnTo>
                  <a:pt x="78" y="141529"/>
                </a:lnTo>
                <a:lnTo>
                  <a:pt x="0" y="1934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0" name="SMARTInkAnnotation298"/>
          <p:cNvSpPr/>
          <p:nvPr/>
        </p:nvSpPr>
        <p:spPr>
          <a:xfrm>
            <a:off x="7768095" y="4290092"/>
            <a:ext cx="67705" cy="241725"/>
          </a:xfrm>
          <a:custGeom>
            <a:avLst/>
            <a:gdLst/>
            <a:ahLst/>
            <a:cxnLst/>
            <a:rect l="0" t="0" r="0" b="0"/>
            <a:pathLst>
              <a:path w="67705" h="241725">
                <a:moveTo>
                  <a:pt x="9663" y="38574"/>
                </a:moveTo>
                <a:lnTo>
                  <a:pt x="4528" y="38574"/>
                </a:lnTo>
                <a:lnTo>
                  <a:pt x="3014" y="37499"/>
                </a:lnTo>
                <a:lnTo>
                  <a:pt x="2006" y="35708"/>
                </a:lnTo>
                <a:lnTo>
                  <a:pt x="387" y="30245"/>
                </a:lnTo>
                <a:lnTo>
                  <a:pt x="108" y="24163"/>
                </a:lnTo>
                <a:lnTo>
                  <a:pt x="0" y="19660"/>
                </a:lnTo>
                <a:lnTo>
                  <a:pt x="1071" y="19515"/>
                </a:lnTo>
                <a:lnTo>
                  <a:pt x="2860" y="19419"/>
                </a:lnTo>
                <a:lnTo>
                  <a:pt x="5127" y="19355"/>
                </a:lnTo>
                <a:lnTo>
                  <a:pt x="6639" y="18237"/>
                </a:lnTo>
                <a:lnTo>
                  <a:pt x="7647" y="16417"/>
                </a:lnTo>
                <a:lnTo>
                  <a:pt x="8319" y="14129"/>
                </a:lnTo>
                <a:lnTo>
                  <a:pt x="9842" y="12603"/>
                </a:lnTo>
                <a:lnTo>
                  <a:pt x="11932" y="11586"/>
                </a:lnTo>
                <a:lnTo>
                  <a:pt x="17874" y="9954"/>
                </a:lnTo>
                <a:lnTo>
                  <a:pt x="19437" y="8745"/>
                </a:lnTo>
                <a:lnTo>
                  <a:pt x="21554" y="6865"/>
                </a:lnTo>
                <a:lnTo>
                  <a:pt x="24039" y="4536"/>
                </a:lnTo>
                <a:lnTo>
                  <a:pt x="26771" y="2984"/>
                </a:lnTo>
                <a:lnTo>
                  <a:pt x="29667" y="1949"/>
                </a:lnTo>
                <a:lnTo>
                  <a:pt x="36903" y="288"/>
                </a:lnTo>
                <a:lnTo>
                  <a:pt x="38571" y="152"/>
                </a:lnTo>
                <a:lnTo>
                  <a:pt x="40759" y="60"/>
                </a:lnTo>
                <a:lnTo>
                  <a:pt x="43292" y="0"/>
                </a:lnTo>
                <a:lnTo>
                  <a:pt x="46055" y="1034"/>
                </a:lnTo>
                <a:lnTo>
                  <a:pt x="48973" y="2799"/>
                </a:lnTo>
                <a:lnTo>
                  <a:pt x="56242" y="8218"/>
                </a:lnTo>
                <a:lnTo>
                  <a:pt x="56839" y="9738"/>
                </a:lnTo>
                <a:lnTo>
                  <a:pt x="57502" y="14293"/>
                </a:lnTo>
                <a:lnTo>
                  <a:pt x="58753" y="17012"/>
                </a:lnTo>
                <a:lnTo>
                  <a:pt x="60662" y="19900"/>
                </a:lnTo>
                <a:lnTo>
                  <a:pt x="63010" y="22900"/>
                </a:lnTo>
                <a:lnTo>
                  <a:pt x="63501" y="25975"/>
                </a:lnTo>
                <a:lnTo>
                  <a:pt x="62753" y="29100"/>
                </a:lnTo>
                <a:lnTo>
                  <a:pt x="61179" y="32258"/>
                </a:lnTo>
                <a:lnTo>
                  <a:pt x="60129" y="36513"/>
                </a:lnTo>
                <a:lnTo>
                  <a:pt x="59430" y="41499"/>
                </a:lnTo>
                <a:lnTo>
                  <a:pt x="58964" y="46974"/>
                </a:lnTo>
                <a:lnTo>
                  <a:pt x="57578" y="51698"/>
                </a:lnTo>
                <a:lnTo>
                  <a:pt x="55579" y="55922"/>
                </a:lnTo>
                <a:lnTo>
                  <a:pt x="53173" y="59813"/>
                </a:lnTo>
                <a:lnTo>
                  <a:pt x="51567" y="64557"/>
                </a:lnTo>
                <a:lnTo>
                  <a:pt x="50498" y="69869"/>
                </a:lnTo>
                <a:lnTo>
                  <a:pt x="49784" y="75561"/>
                </a:lnTo>
                <a:lnTo>
                  <a:pt x="48234" y="80430"/>
                </a:lnTo>
                <a:lnTo>
                  <a:pt x="46126" y="84750"/>
                </a:lnTo>
                <a:lnTo>
                  <a:pt x="43645" y="88706"/>
                </a:lnTo>
                <a:lnTo>
                  <a:pt x="40917" y="92418"/>
                </a:lnTo>
                <a:lnTo>
                  <a:pt x="38023" y="95967"/>
                </a:lnTo>
                <a:lnTo>
                  <a:pt x="30791" y="104252"/>
                </a:lnTo>
                <a:lnTo>
                  <a:pt x="30197" y="106006"/>
                </a:lnTo>
                <a:lnTo>
                  <a:pt x="29538" y="110822"/>
                </a:lnTo>
                <a:lnTo>
                  <a:pt x="28287" y="112537"/>
                </a:lnTo>
                <a:lnTo>
                  <a:pt x="26378" y="113679"/>
                </a:lnTo>
                <a:lnTo>
                  <a:pt x="20728" y="115513"/>
                </a:lnTo>
                <a:lnTo>
                  <a:pt x="20264" y="116739"/>
                </a:lnTo>
                <a:lnTo>
                  <a:pt x="19749" y="120966"/>
                </a:lnTo>
                <a:lnTo>
                  <a:pt x="20686" y="123598"/>
                </a:lnTo>
                <a:lnTo>
                  <a:pt x="22386" y="126428"/>
                </a:lnTo>
                <a:lnTo>
                  <a:pt x="27702" y="133557"/>
                </a:lnTo>
                <a:lnTo>
                  <a:pt x="29213" y="135217"/>
                </a:lnTo>
                <a:lnTo>
                  <a:pt x="37225" y="143487"/>
                </a:lnTo>
                <a:lnTo>
                  <a:pt x="38786" y="143987"/>
                </a:lnTo>
                <a:lnTo>
                  <a:pt x="40902" y="144320"/>
                </a:lnTo>
                <a:lnTo>
                  <a:pt x="43387" y="144542"/>
                </a:lnTo>
                <a:lnTo>
                  <a:pt x="46119" y="145765"/>
                </a:lnTo>
                <a:lnTo>
                  <a:pt x="49015" y="147655"/>
                </a:lnTo>
                <a:lnTo>
                  <a:pt x="56251" y="153276"/>
                </a:lnTo>
                <a:lnTo>
                  <a:pt x="57920" y="154812"/>
                </a:lnTo>
                <a:lnTo>
                  <a:pt x="66204" y="162867"/>
                </a:lnTo>
                <a:lnTo>
                  <a:pt x="66704" y="164431"/>
                </a:lnTo>
                <a:lnTo>
                  <a:pt x="67409" y="171767"/>
                </a:lnTo>
                <a:lnTo>
                  <a:pt x="67574" y="177669"/>
                </a:lnTo>
                <a:lnTo>
                  <a:pt x="67704" y="207602"/>
                </a:lnTo>
                <a:lnTo>
                  <a:pt x="66630" y="210377"/>
                </a:lnTo>
                <a:lnTo>
                  <a:pt x="64839" y="213302"/>
                </a:lnTo>
                <a:lnTo>
                  <a:pt x="62570" y="216327"/>
                </a:lnTo>
                <a:lnTo>
                  <a:pt x="61057" y="219419"/>
                </a:lnTo>
                <a:lnTo>
                  <a:pt x="59376" y="225720"/>
                </a:lnTo>
                <a:lnTo>
                  <a:pt x="57854" y="227830"/>
                </a:lnTo>
                <a:lnTo>
                  <a:pt x="55762" y="229237"/>
                </a:lnTo>
                <a:lnTo>
                  <a:pt x="53294" y="230175"/>
                </a:lnTo>
                <a:lnTo>
                  <a:pt x="50573" y="231875"/>
                </a:lnTo>
                <a:lnTo>
                  <a:pt x="47685" y="234083"/>
                </a:lnTo>
                <a:lnTo>
                  <a:pt x="40462" y="240215"/>
                </a:lnTo>
                <a:lnTo>
                  <a:pt x="38794" y="240718"/>
                </a:lnTo>
                <a:lnTo>
                  <a:pt x="36608" y="241054"/>
                </a:lnTo>
                <a:lnTo>
                  <a:pt x="29010" y="2417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1" name="SMARTInkAnnotation299"/>
          <p:cNvSpPr/>
          <p:nvPr/>
        </p:nvSpPr>
        <p:spPr>
          <a:xfrm>
            <a:off x="6936138" y="4589896"/>
            <a:ext cx="114574" cy="192910"/>
          </a:xfrm>
          <a:custGeom>
            <a:avLst/>
            <a:gdLst/>
            <a:ahLst/>
            <a:cxnLst/>
            <a:rect l="0" t="0" r="0" b="0"/>
            <a:pathLst>
              <a:path w="114574" h="192910">
                <a:moveTo>
                  <a:pt x="9671" y="19311"/>
                </a:moveTo>
                <a:lnTo>
                  <a:pt x="4536" y="19311"/>
                </a:lnTo>
                <a:lnTo>
                  <a:pt x="3022" y="20387"/>
                </a:lnTo>
                <a:lnTo>
                  <a:pt x="2014" y="22178"/>
                </a:lnTo>
                <a:lnTo>
                  <a:pt x="1" y="28970"/>
                </a:lnTo>
                <a:lnTo>
                  <a:pt x="0" y="28975"/>
                </a:lnTo>
                <a:lnTo>
                  <a:pt x="17965" y="11017"/>
                </a:lnTo>
                <a:lnTo>
                  <a:pt x="19499" y="10557"/>
                </a:lnTo>
                <a:lnTo>
                  <a:pt x="21598" y="10250"/>
                </a:lnTo>
                <a:lnTo>
                  <a:pt x="24071" y="10046"/>
                </a:lnTo>
                <a:lnTo>
                  <a:pt x="26795" y="8835"/>
                </a:lnTo>
                <a:lnTo>
                  <a:pt x="29686" y="6953"/>
                </a:lnTo>
                <a:lnTo>
                  <a:pt x="32688" y="4623"/>
                </a:lnTo>
                <a:lnTo>
                  <a:pt x="35764" y="3070"/>
                </a:lnTo>
                <a:lnTo>
                  <a:pt x="38890" y="2035"/>
                </a:lnTo>
                <a:lnTo>
                  <a:pt x="42048" y="1345"/>
                </a:lnTo>
                <a:lnTo>
                  <a:pt x="45230" y="884"/>
                </a:lnTo>
                <a:lnTo>
                  <a:pt x="48425" y="577"/>
                </a:lnTo>
                <a:lnTo>
                  <a:pt x="51630" y="373"/>
                </a:lnTo>
                <a:lnTo>
                  <a:pt x="58057" y="146"/>
                </a:lnTo>
                <a:lnTo>
                  <a:pt x="65806" y="0"/>
                </a:lnTo>
                <a:lnTo>
                  <a:pt x="67517" y="1063"/>
                </a:lnTo>
                <a:lnTo>
                  <a:pt x="69732" y="2847"/>
                </a:lnTo>
                <a:lnTo>
                  <a:pt x="75875" y="8296"/>
                </a:lnTo>
                <a:lnTo>
                  <a:pt x="76380" y="9818"/>
                </a:lnTo>
                <a:lnTo>
                  <a:pt x="76939" y="14376"/>
                </a:lnTo>
                <a:lnTo>
                  <a:pt x="78163" y="17096"/>
                </a:lnTo>
                <a:lnTo>
                  <a:pt x="80055" y="19984"/>
                </a:lnTo>
                <a:lnTo>
                  <a:pt x="82390" y="22984"/>
                </a:lnTo>
                <a:lnTo>
                  <a:pt x="82872" y="26059"/>
                </a:lnTo>
                <a:lnTo>
                  <a:pt x="82119" y="29185"/>
                </a:lnTo>
                <a:lnTo>
                  <a:pt x="80541" y="32343"/>
                </a:lnTo>
                <a:lnTo>
                  <a:pt x="79490" y="35523"/>
                </a:lnTo>
                <a:lnTo>
                  <a:pt x="78789" y="38718"/>
                </a:lnTo>
                <a:lnTo>
                  <a:pt x="78322" y="41924"/>
                </a:lnTo>
                <a:lnTo>
                  <a:pt x="78011" y="45135"/>
                </a:lnTo>
                <a:lnTo>
                  <a:pt x="77803" y="48350"/>
                </a:lnTo>
                <a:lnTo>
                  <a:pt x="77664" y="51569"/>
                </a:lnTo>
                <a:lnTo>
                  <a:pt x="76497" y="53715"/>
                </a:lnTo>
                <a:lnTo>
                  <a:pt x="74644" y="55146"/>
                </a:lnTo>
                <a:lnTo>
                  <a:pt x="72333" y="56099"/>
                </a:lnTo>
                <a:lnTo>
                  <a:pt x="69719" y="57810"/>
                </a:lnTo>
                <a:lnTo>
                  <a:pt x="66900" y="60025"/>
                </a:lnTo>
                <a:lnTo>
                  <a:pt x="59790" y="66169"/>
                </a:lnTo>
                <a:lnTo>
                  <a:pt x="59206" y="67748"/>
                </a:lnTo>
                <a:lnTo>
                  <a:pt x="58558" y="72368"/>
                </a:lnTo>
                <a:lnTo>
                  <a:pt x="58044" y="77316"/>
                </a:lnTo>
                <a:lnTo>
                  <a:pt x="63177" y="77343"/>
                </a:lnTo>
                <a:lnTo>
                  <a:pt x="64689" y="78421"/>
                </a:lnTo>
                <a:lnTo>
                  <a:pt x="65697" y="80216"/>
                </a:lnTo>
                <a:lnTo>
                  <a:pt x="66369" y="82487"/>
                </a:lnTo>
                <a:lnTo>
                  <a:pt x="67893" y="84000"/>
                </a:lnTo>
                <a:lnTo>
                  <a:pt x="69982" y="85010"/>
                </a:lnTo>
                <a:lnTo>
                  <a:pt x="75925" y="86629"/>
                </a:lnTo>
                <a:lnTo>
                  <a:pt x="77487" y="87837"/>
                </a:lnTo>
                <a:lnTo>
                  <a:pt x="79604" y="89718"/>
                </a:lnTo>
                <a:lnTo>
                  <a:pt x="84822" y="94673"/>
                </a:lnTo>
                <a:lnTo>
                  <a:pt x="90724" y="100458"/>
                </a:lnTo>
                <a:lnTo>
                  <a:pt x="93803" y="102431"/>
                </a:lnTo>
                <a:lnTo>
                  <a:pt x="96930" y="103746"/>
                </a:lnTo>
                <a:lnTo>
                  <a:pt x="100089" y="104622"/>
                </a:lnTo>
                <a:lnTo>
                  <a:pt x="102196" y="106282"/>
                </a:lnTo>
                <a:lnTo>
                  <a:pt x="103601" y="108463"/>
                </a:lnTo>
                <a:lnTo>
                  <a:pt x="104537" y="110991"/>
                </a:lnTo>
                <a:lnTo>
                  <a:pt x="106235" y="113753"/>
                </a:lnTo>
                <a:lnTo>
                  <a:pt x="108443" y="116668"/>
                </a:lnTo>
                <a:lnTo>
                  <a:pt x="110989" y="119687"/>
                </a:lnTo>
                <a:lnTo>
                  <a:pt x="112687" y="122774"/>
                </a:lnTo>
                <a:lnTo>
                  <a:pt x="113819" y="125907"/>
                </a:lnTo>
                <a:lnTo>
                  <a:pt x="114573" y="129071"/>
                </a:lnTo>
                <a:lnTo>
                  <a:pt x="114002" y="132255"/>
                </a:lnTo>
                <a:lnTo>
                  <a:pt x="112546" y="135452"/>
                </a:lnTo>
                <a:lnTo>
                  <a:pt x="110500" y="138658"/>
                </a:lnTo>
                <a:lnTo>
                  <a:pt x="109136" y="141871"/>
                </a:lnTo>
                <a:lnTo>
                  <a:pt x="108227" y="145088"/>
                </a:lnTo>
                <a:lnTo>
                  <a:pt x="107621" y="148307"/>
                </a:lnTo>
                <a:lnTo>
                  <a:pt x="106142" y="151528"/>
                </a:lnTo>
                <a:lnTo>
                  <a:pt x="104081" y="154750"/>
                </a:lnTo>
                <a:lnTo>
                  <a:pt x="101632" y="157973"/>
                </a:lnTo>
                <a:lnTo>
                  <a:pt x="100000" y="161197"/>
                </a:lnTo>
                <a:lnTo>
                  <a:pt x="98912" y="164421"/>
                </a:lnTo>
                <a:lnTo>
                  <a:pt x="98186" y="167645"/>
                </a:lnTo>
                <a:lnTo>
                  <a:pt x="96627" y="169794"/>
                </a:lnTo>
                <a:lnTo>
                  <a:pt x="94513" y="171228"/>
                </a:lnTo>
                <a:lnTo>
                  <a:pt x="92029" y="172182"/>
                </a:lnTo>
                <a:lnTo>
                  <a:pt x="89298" y="173894"/>
                </a:lnTo>
                <a:lnTo>
                  <a:pt x="86403" y="176111"/>
                </a:lnTo>
                <a:lnTo>
                  <a:pt x="83398" y="178663"/>
                </a:lnTo>
                <a:lnTo>
                  <a:pt x="81394" y="181439"/>
                </a:lnTo>
                <a:lnTo>
                  <a:pt x="79168" y="187390"/>
                </a:lnTo>
                <a:lnTo>
                  <a:pt x="77500" y="189407"/>
                </a:lnTo>
                <a:lnTo>
                  <a:pt x="75312" y="190751"/>
                </a:lnTo>
                <a:lnTo>
                  <a:pt x="69214" y="192909"/>
                </a:lnTo>
                <a:lnTo>
                  <a:pt x="68714" y="192012"/>
                </a:lnTo>
                <a:lnTo>
                  <a:pt x="68010" y="186688"/>
                </a:lnTo>
                <a:lnTo>
                  <a:pt x="67772" y="181478"/>
                </a:lnTo>
                <a:lnTo>
                  <a:pt x="67714" y="1740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2" name="SMARTInkAnnotation300"/>
          <p:cNvSpPr/>
          <p:nvPr/>
        </p:nvSpPr>
        <p:spPr>
          <a:xfrm>
            <a:off x="7052221" y="4647903"/>
            <a:ext cx="67307" cy="67717"/>
          </a:xfrm>
          <a:custGeom>
            <a:avLst/>
            <a:gdLst/>
            <a:ahLst/>
            <a:cxnLst/>
            <a:rect l="0" t="0" r="0" b="0"/>
            <a:pathLst>
              <a:path w="67307" h="67717">
                <a:moveTo>
                  <a:pt x="29021" y="19347"/>
                </a:moveTo>
                <a:lnTo>
                  <a:pt x="14610" y="19347"/>
                </a:lnTo>
                <a:lnTo>
                  <a:pt x="12965" y="20422"/>
                </a:lnTo>
                <a:lnTo>
                  <a:pt x="11867" y="22213"/>
                </a:lnTo>
                <a:lnTo>
                  <a:pt x="10107" y="27677"/>
                </a:lnTo>
                <a:lnTo>
                  <a:pt x="8888" y="29199"/>
                </a:lnTo>
                <a:lnTo>
                  <a:pt x="7000" y="31290"/>
                </a:lnTo>
                <a:lnTo>
                  <a:pt x="4667" y="33758"/>
                </a:lnTo>
                <a:lnTo>
                  <a:pt x="3110" y="36479"/>
                </a:lnTo>
                <a:lnTo>
                  <a:pt x="2074" y="39367"/>
                </a:lnTo>
                <a:lnTo>
                  <a:pt x="1383" y="42367"/>
                </a:lnTo>
                <a:lnTo>
                  <a:pt x="1996" y="45443"/>
                </a:lnTo>
                <a:lnTo>
                  <a:pt x="3480" y="48568"/>
                </a:lnTo>
                <a:lnTo>
                  <a:pt x="5544" y="51726"/>
                </a:lnTo>
                <a:lnTo>
                  <a:pt x="6921" y="54907"/>
                </a:lnTo>
                <a:lnTo>
                  <a:pt x="7839" y="58102"/>
                </a:lnTo>
                <a:lnTo>
                  <a:pt x="9311" y="65817"/>
                </a:lnTo>
                <a:lnTo>
                  <a:pt x="10507" y="66450"/>
                </a:lnTo>
                <a:lnTo>
                  <a:pt x="12378" y="66873"/>
                </a:lnTo>
                <a:lnTo>
                  <a:pt x="17971" y="67550"/>
                </a:lnTo>
                <a:lnTo>
                  <a:pt x="19505" y="67605"/>
                </a:lnTo>
                <a:lnTo>
                  <a:pt x="27555" y="67701"/>
                </a:lnTo>
                <a:lnTo>
                  <a:pt x="43394" y="67716"/>
                </a:lnTo>
                <a:lnTo>
                  <a:pt x="45052" y="66641"/>
                </a:lnTo>
                <a:lnTo>
                  <a:pt x="46157" y="64850"/>
                </a:lnTo>
                <a:lnTo>
                  <a:pt x="46895" y="62581"/>
                </a:lnTo>
                <a:lnTo>
                  <a:pt x="48461" y="61068"/>
                </a:lnTo>
                <a:lnTo>
                  <a:pt x="50580" y="60060"/>
                </a:lnTo>
                <a:lnTo>
                  <a:pt x="56568" y="58441"/>
                </a:lnTo>
                <a:lnTo>
                  <a:pt x="57060" y="57233"/>
                </a:lnTo>
                <a:lnTo>
                  <a:pt x="57388" y="55353"/>
                </a:lnTo>
                <a:lnTo>
                  <a:pt x="57605" y="53025"/>
                </a:lnTo>
                <a:lnTo>
                  <a:pt x="58826" y="51473"/>
                </a:lnTo>
                <a:lnTo>
                  <a:pt x="60715" y="50438"/>
                </a:lnTo>
                <a:lnTo>
                  <a:pt x="66333" y="48777"/>
                </a:lnTo>
                <a:lnTo>
                  <a:pt x="66794" y="47566"/>
                </a:lnTo>
                <a:lnTo>
                  <a:pt x="67102" y="45684"/>
                </a:lnTo>
                <a:lnTo>
                  <a:pt x="67306" y="43355"/>
                </a:lnTo>
                <a:lnTo>
                  <a:pt x="66369" y="40727"/>
                </a:lnTo>
                <a:lnTo>
                  <a:pt x="64668" y="37899"/>
                </a:lnTo>
                <a:lnTo>
                  <a:pt x="62459" y="34940"/>
                </a:lnTo>
                <a:lnTo>
                  <a:pt x="60987" y="31892"/>
                </a:lnTo>
                <a:lnTo>
                  <a:pt x="60005" y="28786"/>
                </a:lnTo>
                <a:lnTo>
                  <a:pt x="59351" y="25640"/>
                </a:lnTo>
                <a:lnTo>
                  <a:pt x="57840" y="23542"/>
                </a:lnTo>
                <a:lnTo>
                  <a:pt x="55758" y="22144"/>
                </a:lnTo>
                <a:lnTo>
                  <a:pt x="53295" y="21211"/>
                </a:lnTo>
                <a:lnTo>
                  <a:pt x="50578" y="19515"/>
                </a:lnTo>
                <a:lnTo>
                  <a:pt x="47691" y="17310"/>
                </a:lnTo>
                <a:lnTo>
                  <a:pt x="44692" y="14764"/>
                </a:lnTo>
                <a:lnTo>
                  <a:pt x="40544" y="13068"/>
                </a:lnTo>
                <a:lnTo>
                  <a:pt x="35628" y="11936"/>
                </a:lnTo>
                <a:lnTo>
                  <a:pt x="30201" y="11182"/>
                </a:lnTo>
                <a:lnTo>
                  <a:pt x="25508" y="10679"/>
                </a:lnTo>
                <a:lnTo>
                  <a:pt x="21305" y="10344"/>
                </a:lnTo>
                <a:lnTo>
                  <a:pt x="17428" y="10120"/>
                </a:lnTo>
                <a:lnTo>
                  <a:pt x="13768" y="8896"/>
                </a:lnTo>
                <a:lnTo>
                  <a:pt x="10253" y="7006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3" name="SMARTInkAnnotation301"/>
          <p:cNvSpPr/>
          <p:nvPr/>
        </p:nvSpPr>
        <p:spPr>
          <a:xfrm>
            <a:off x="7148959" y="4715619"/>
            <a:ext cx="122291" cy="9675"/>
          </a:xfrm>
          <a:custGeom>
            <a:avLst/>
            <a:gdLst/>
            <a:ahLst/>
            <a:cxnLst/>
            <a:rect l="0" t="0" r="0" b="0"/>
            <a:pathLst>
              <a:path w="122291" h="9675">
                <a:moveTo>
                  <a:pt x="116086" y="0"/>
                </a:moveTo>
                <a:lnTo>
                  <a:pt x="121221" y="0"/>
                </a:lnTo>
                <a:lnTo>
                  <a:pt x="121659" y="1075"/>
                </a:lnTo>
                <a:lnTo>
                  <a:pt x="120876" y="2866"/>
                </a:lnTo>
                <a:lnTo>
                  <a:pt x="119280" y="5135"/>
                </a:lnTo>
                <a:lnTo>
                  <a:pt x="119290" y="5573"/>
                </a:lnTo>
                <a:lnTo>
                  <a:pt x="120372" y="4791"/>
                </a:lnTo>
                <a:lnTo>
                  <a:pt x="122168" y="3194"/>
                </a:lnTo>
                <a:lnTo>
                  <a:pt x="122290" y="2129"/>
                </a:lnTo>
                <a:lnTo>
                  <a:pt x="121297" y="1419"/>
                </a:lnTo>
                <a:lnTo>
                  <a:pt x="119560" y="946"/>
                </a:lnTo>
                <a:lnTo>
                  <a:pt x="117327" y="631"/>
                </a:lnTo>
                <a:lnTo>
                  <a:pt x="114764" y="421"/>
                </a:lnTo>
                <a:lnTo>
                  <a:pt x="111980" y="281"/>
                </a:lnTo>
                <a:lnTo>
                  <a:pt x="109049" y="1262"/>
                </a:lnTo>
                <a:lnTo>
                  <a:pt x="106021" y="2991"/>
                </a:lnTo>
                <a:lnTo>
                  <a:pt x="102927" y="5219"/>
                </a:lnTo>
                <a:lnTo>
                  <a:pt x="99789" y="6704"/>
                </a:lnTo>
                <a:lnTo>
                  <a:pt x="96623" y="7693"/>
                </a:lnTo>
                <a:lnTo>
                  <a:pt x="93436" y="8354"/>
                </a:lnTo>
                <a:lnTo>
                  <a:pt x="89163" y="8794"/>
                </a:lnTo>
                <a:lnTo>
                  <a:pt x="84164" y="9087"/>
                </a:lnTo>
                <a:lnTo>
                  <a:pt x="72877" y="9413"/>
                </a:lnTo>
                <a:lnTo>
                  <a:pt x="21810" y="9671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4" name="SMARTInkAnnotation302"/>
          <p:cNvSpPr/>
          <p:nvPr/>
        </p:nvSpPr>
        <p:spPr>
          <a:xfrm>
            <a:off x="7129611" y="4647903"/>
            <a:ext cx="96740" cy="19349"/>
          </a:xfrm>
          <a:custGeom>
            <a:avLst/>
            <a:gdLst/>
            <a:ahLst/>
            <a:cxnLst/>
            <a:rect l="0" t="0" r="0" b="0"/>
            <a:pathLst>
              <a:path w="96740" h="19349">
                <a:moveTo>
                  <a:pt x="96739" y="0"/>
                </a:moveTo>
                <a:lnTo>
                  <a:pt x="88409" y="8329"/>
                </a:lnTo>
                <a:lnTo>
                  <a:pt x="85811" y="8777"/>
                </a:lnTo>
                <a:lnTo>
                  <a:pt x="81929" y="9076"/>
                </a:lnTo>
                <a:lnTo>
                  <a:pt x="72959" y="9408"/>
                </a:lnTo>
                <a:lnTo>
                  <a:pt x="61866" y="9595"/>
                </a:lnTo>
                <a:lnTo>
                  <a:pt x="55084" y="9639"/>
                </a:lnTo>
                <a:lnTo>
                  <a:pt x="51771" y="10725"/>
                </a:lnTo>
                <a:lnTo>
                  <a:pt x="48487" y="12525"/>
                </a:lnTo>
                <a:lnTo>
                  <a:pt x="45224" y="14800"/>
                </a:lnTo>
                <a:lnTo>
                  <a:pt x="41973" y="16315"/>
                </a:lnTo>
                <a:lnTo>
                  <a:pt x="38731" y="17327"/>
                </a:lnTo>
                <a:lnTo>
                  <a:pt x="35494" y="18001"/>
                </a:lnTo>
                <a:lnTo>
                  <a:pt x="31187" y="18449"/>
                </a:lnTo>
                <a:lnTo>
                  <a:pt x="26166" y="18749"/>
                </a:lnTo>
                <a:lnTo>
                  <a:pt x="10639" y="19313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5" name="SMARTInkAnnotation303"/>
          <p:cNvSpPr/>
          <p:nvPr/>
        </p:nvSpPr>
        <p:spPr>
          <a:xfrm>
            <a:off x="7265212" y="4657577"/>
            <a:ext cx="67420" cy="77262"/>
          </a:xfrm>
          <a:custGeom>
            <a:avLst/>
            <a:gdLst/>
            <a:ahLst/>
            <a:cxnLst/>
            <a:rect l="0" t="0" r="0" b="0"/>
            <a:pathLst>
              <a:path w="67420" h="77262">
                <a:moveTo>
                  <a:pt x="48202" y="0"/>
                </a:moveTo>
                <a:lnTo>
                  <a:pt x="43067" y="0"/>
                </a:lnTo>
                <a:lnTo>
                  <a:pt x="41554" y="1074"/>
                </a:lnTo>
                <a:lnTo>
                  <a:pt x="40545" y="2866"/>
                </a:lnTo>
                <a:lnTo>
                  <a:pt x="39872" y="5135"/>
                </a:lnTo>
                <a:lnTo>
                  <a:pt x="38350" y="7723"/>
                </a:lnTo>
                <a:lnTo>
                  <a:pt x="36259" y="10523"/>
                </a:lnTo>
                <a:lnTo>
                  <a:pt x="33791" y="13464"/>
                </a:lnTo>
                <a:lnTo>
                  <a:pt x="31071" y="16500"/>
                </a:lnTo>
                <a:lnTo>
                  <a:pt x="25182" y="22739"/>
                </a:lnTo>
                <a:lnTo>
                  <a:pt x="22106" y="24833"/>
                </a:lnTo>
                <a:lnTo>
                  <a:pt x="18981" y="26230"/>
                </a:lnTo>
                <a:lnTo>
                  <a:pt x="15823" y="27160"/>
                </a:lnTo>
                <a:lnTo>
                  <a:pt x="12643" y="28855"/>
                </a:lnTo>
                <a:lnTo>
                  <a:pt x="9448" y="31060"/>
                </a:lnTo>
                <a:lnTo>
                  <a:pt x="6243" y="33605"/>
                </a:lnTo>
                <a:lnTo>
                  <a:pt x="4106" y="36376"/>
                </a:lnTo>
                <a:lnTo>
                  <a:pt x="2682" y="39299"/>
                </a:lnTo>
                <a:lnTo>
                  <a:pt x="1733" y="42322"/>
                </a:lnTo>
                <a:lnTo>
                  <a:pt x="1099" y="45413"/>
                </a:lnTo>
                <a:lnTo>
                  <a:pt x="677" y="48548"/>
                </a:lnTo>
                <a:lnTo>
                  <a:pt x="0" y="56167"/>
                </a:lnTo>
                <a:lnTo>
                  <a:pt x="1019" y="57867"/>
                </a:lnTo>
                <a:lnTo>
                  <a:pt x="2774" y="60076"/>
                </a:lnTo>
                <a:lnTo>
                  <a:pt x="8177" y="66208"/>
                </a:lnTo>
                <a:lnTo>
                  <a:pt x="14248" y="72405"/>
                </a:lnTo>
                <a:lnTo>
                  <a:pt x="16967" y="74067"/>
                </a:lnTo>
                <a:lnTo>
                  <a:pt x="19854" y="75175"/>
                </a:lnTo>
                <a:lnTo>
                  <a:pt x="22854" y="75913"/>
                </a:lnTo>
                <a:lnTo>
                  <a:pt x="25929" y="76406"/>
                </a:lnTo>
                <a:lnTo>
                  <a:pt x="29054" y="76734"/>
                </a:lnTo>
                <a:lnTo>
                  <a:pt x="32212" y="76953"/>
                </a:lnTo>
                <a:lnTo>
                  <a:pt x="35392" y="77099"/>
                </a:lnTo>
                <a:lnTo>
                  <a:pt x="41792" y="77261"/>
                </a:lnTo>
                <a:lnTo>
                  <a:pt x="43929" y="76229"/>
                </a:lnTo>
                <a:lnTo>
                  <a:pt x="45353" y="74467"/>
                </a:lnTo>
                <a:lnTo>
                  <a:pt x="46302" y="72216"/>
                </a:lnTo>
                <a:lnTo>
                  <a:pt x="48011" y="70717"/>
                </a:lnTo>
                <a:lnTo>
                  <a:pt x="50224" y="69717"/>
                </a:lnTo>
                <a:lnTo>
                  <a:pt x="56364" y="68112"/>
                </a:lnTo>
                <a:lnTo>
                  <a:pt x="57943" y="66906"/>
                </a:lnTo>
                <a:lnTo>
                  <a:pt x="60070" y="65026"/>
                </a:lnTo>
                <a:lnTo>
                  <a:pt x="67112" y="58451"/>
                </a:lnTo>
                <a:lnTo>
                  <a:pt x="67257" y="57241"/>
                </a:lnTo>
                <a:lnTo>
                  <a:pt x="67354" y="55358"/>
                </a:lnTo>
                <a:lnTo>
                  <a:pt x="67419" y="53029"/>
                </a:lnTo>
                <a:lnTo>
                  <a:pt x="66388" y="50401"/>
                </a:lnTo>
                <a:lnTo>
                  <a:pt x="64626" y="47573"/>
                </a:lnTo>
                <a:lnTo>
                  <a:pt x="62376" y="44614"/>
                </a:lnTo>
                <a:lnTo>
                  <a:pt x="60876" y="41566"/>
                </a:lnTo>
                <a:lnTo>
                  <a:pt x="59876" y="38460"/>
                </a:lnTo>
                <a:lnTo>
                  <a:pt x="59209" y="35314"/>
                </a:lnTo>
                <a:lnTo>
                  <a:pt x="57690" y="32141"/>
                </a:lnTo>
                <a:lnTo>
                  <a:pt x="55602" y="28952"/>
                </a:lnTo>
                <a:lnTo>
                  <a:pt x="49664" y="21244"/>
                </a:lnTo>
                <a:lnTo>
                  <a:pt x="48101" y="19538"/>
                </a:lnTo>
                <a:lnTo>
                  <a:pt x="38528" y="9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6" name="SMARTInkAnnotation304"/>
          <p:cNvSpPr/>
          <p:nvPr/>
        </p:nvSpPr>
        <p:spPr>
          <a:xfrm>
            <a:off x="7400479" y="4686599"/>
            <a:ext cx="116086" cy="19345"/>
          </a:xfrm>
          <a:custGeom>
            <a:avLst/>
            <a:gdLst/>
            <a:ahLst/>
            <a:cxnLst/>
            <a:rect l="0" t="0" r="0" b="0"/>
            <a:pathLst>
              <a:path w="116086" h="19345">
                <a:moveTo>
                  <a:pt x="116085" y="9673"/>
                </a:moveTo>
                <a:lnTo>
                  <a:pt x="116085" y="34"/>
                </a:lnTo>
                <a:lnTo>
                  <a:pt x="93065" y="0"/>
                </a:lnTo>
                <a:lnTo>
                  <a:pt x="89989" y="1075"/>
                </a:lnTo>
                <a:lnTo>
                  <a:pt x="86865" y="2866"/>
                </a:lnTo>
                <a:lnTo>
                  <a:pt x="83706" y="5135"/>
                </a:lnTo>
                <a:lnTo>
                  <a:pt x="80526" y="6647"/>
                </a:lnTo>
                <a:lnTo>
                  <a:pt x="77331" y="7656"/>
                </a:lnTo>
                <a:lnTo>
                  <a:pt x="74126" y="8328"/>
                </a:lnTo>
                <a:lnTo>
                  <a:pt x="69839" y="8777"/>
                </a:lnTo>
                <a:lnTo>
                  <a:pt x="64833" y="9076"/>
                </a:lnTo>
                <a:lnTo>
                  <a:pt x="54611" y="9407"/>
                </a:lnTo>
                <a:lnTo>
                  <a:pt x="46485" y="9555"/>
                </a:lnTo>
                <a:lnTo>
                  <a:pt x="41739" y="10669"/>
                </a:lnTo>
                <a:lnTo>
                  <a:pt x="36424" y="12486"/>
                </a:lnTo>
                <a:lnTo>
                  <a:pt x="30732" y="14773"/>
                </a:lnTo>
                <a:lnTo>
                  <a:pt x="25862" y="16298"/>
                </a:lnTo>
                <a:lnTo>
                  <a:pt x="21542" y="17314"/>
                </a:lnTo>
                <a:lnTo>
                  <a:pt x="17585" y="17992"/>
                </a:lnTo>
                <a:lnTo>
                  <a:pt x="13873" y="18443"/>
                </a:lnTo>
                <a:lnTo>
                  <a:pt x="10324" y="18744"/>
                </a:lnTo>
                <a:lnTo>
                  <a:pt x="53" y="19344"/>
                </a:lnTo>
                <a:lnTo>
                  <a:pt x="0" y="9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7" name="SMARTInkAnnotation305"/>
          <p:cNvSpPr/>
          <p:nvPr/>
        </p:nvSpPr>
        <p:spPr>
          <a:xfrm>
            <a:off x="7439303" y="4638229"/>
            <a:ext cx="38567" cy="154783"/>
          </a:xfrm>
          <a:custGeom>
            <a:avLst/>
            <a:gdLst/>
            <a:ahLst/>
            <a:cxnLst/>
            <a:rect l="0" t="0" r="0" b="0"/>
            <a:pathLst>
              <a:path w="38567" h="154783">
                <a:moveTo>
                  <a:pt x="38566" y="0"/>
                </a:moveTo>
                <a:lnTo>
                  <a:pt x="38566" y="14411"/>
                </a:lnTo>
                <a:lnTo>
                  <a:pt x="37492" y="17131"/>
                </a:lnTo>
                <a:lnTo>
                  <a:pt x="35700" y="20020"/>
                </a:lnTo>
                <a:lnTo>
                  <a:pt x="33431" y="23021"/>
                </a:lnTo>
                <a:lnTo>
                  <a:pt x="31918" y="26096"/>
                </a:lnTo>
                <a:lnTo>
                  <a:pt x="30909" y="29221"/>
                </a:lnTo>
                <a:lnTo>
                  <a:pt x="30237" y="32379"/>
                </a:lnTo>
                <a:lnTo>
                  <a:pt x="29788" y="35559"/>
                </a:lnTo>
                <a:lnTo>
                  <a:pt x="29490" y="38755"/>
                </a:lnTo>
                <a:lnTo>
                  <a:pt x="29291" y="41959"/>
                </a:lnTo>
                <a:lnTo>
                  <a:pt x="29070" y="48386"/>
                </a:lnTo>
                <a:lnTo>
                  <a:pt x="28927" y="61271"/>
                </a:lnTo>
                <a:lnTo>
                  <a:pt x="27840" y="65570"/>
                </a:lnTo>
                <a:lnTo>
                  <a:pt x="26042" y="70585"/>
                </a:lnTo>
                <a:lnTo>
                  <a:pt x="23767" y="76078"/>
                </a:lnTo>
                <a:lnTo>
                  <a:pt x="22251" y="81890"/>
                </a:lnTo>
                <a:lnTo>
                  <a:pt x="21240" y="87914"/>
                </a:lnTo>
                <a:lnTo>
                  <a:pt x="20566" y="94080"/>
                </a:lnTo>
                <a:lnTo>
                  <a:pt x="19042" y="100341"/>
                </a:lnTo>
                <a:lnTo>
                  <a:pt x="16951" y="106664"/>
                </a:lnTo>
                <a:lnTo>
                  <a:pt x="14482" y="113029"/>
                </a:lnTo>
                <a:lnTo>
                  <a:pt x="12837" y="118348"/>
                </a:lnTo>
                <a:lnTo>
                  <a:pt x="11739" y="122968"/>
                </a:lnTo>
                <a:lnTo>
                  <a:pt x="11008" y="127123"/>
                </a:lnTo>
                <a:lnTo>
                  <a:pt x="9445" y="130968"/>
                </a:lnTo>
                <a:lnTo>
                  <a:pt x="7329" y="134607"/>
                </a:lnTo>
                <a:lnTo>
                  <a:pt x="4843" y="138107"/>
                </a:lnTo>
                <a:lnTo>
                  <a:pt x="3185" y="141515"/>
                </a:lnTo>
                <a:lnTo>
                  <a:pt x="2081" y="144863"/>
                </a:lnTo>
                <a:lnTo>
                  <a:pt x="0" y="154201"/>
                </a:lnTo>
                <a:lnTo>
                  <a:pt x="1032" y="154395"/>
                </a:lnTo>
                <a:lnTo>
                  <a:pt x="2795" y="154523"/>
                </a:lnTo>
                <a:lnTo>
                  <a:pt x="9545" y="1547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8" name="SMARTInkAnnotation306"/>
          <p:cNvSpPr/>
          <p:nvPr/>
        </p:nvSpPr>
        <p:spPr>
          <a:xfrm>
            <a:off x="7555299" y="4638232"/>
            <a:ext cx="96700" cy="135028"/>
          </a:xfrm>
          <a:custGeom>
            <a:avLst/>
            <a:gdLst/>
            <a:ahLst/>
            <a:cxnLst/>
            <a:rect l="0" t="0" r="0" b="0"/>
            <a:pathLst>
              <a:path w="96700" h="135028">
                <a:moveTo>
                  <a:pt x="96699" y="9670"/>
                </a:moveTo>
                <a:lnTo>
                  <a:pt x="96699" y="0"/>
                </a:lnTo>
                <a:lnTo>
                  <a:pt x="91564" y="5133"/>
                </a:lnTo>
                <a:lnTo>
                  <a:pt x="88976" y="6645"/>
                </a:lnTo>
                <a:lnTo>
                  <a:pt x="86176" y="7654"/>
                </a:lnTo>
                <a:lnTo>
                  <a:pt x="83235" y="8326"/>
                </a:lnTo>
                <a:lnTo>
                  <a:pt x="80199" y="9849"/>
                </a:lnTo>
                <a:lnTo>
                  <a:pt x="77100" y="11939"/>
                </a:lnTo>
                <a:lnTo>
                  <a:pt x="73959" y="14407"/>
                </a:lnTo>
                <a:lnTo>
                  <a:pt x="70791" y="16053"/>
                </a:lnTo>
                <a:lnTo>
                  <a:pt x="67603" y="17150"/>
                </a:lnTo>
                <a:lnTo>
                  <a:pt x="64403" y="17881"/>
                </a:lnTo>
                <a:lnTo>
                  <a:pt x="61195" y="19444"/>
                </a:lnTo>
                <a:lnTo>
                  <a:pt x="57982" y="21561"/>
                </a:lnTo>
                <a:lnTo>
                  <a:pt x="54764" y="24046"/>
                </a:lnTo>
                <a:lnTo>
                  <a:pt x="51545" y="26778"/>
                </a:lnTo>
                <a:lnTo>
                  <a:pt x="48324" y="29675"/>
                </a:lnTo>
                <a:lnTo>
                  <a:pt x="45101" y="32681"/>
                </a:lnTo>
                <a:lnTo>
                  <a:pt x="41878" y="34684"/>
                </a:lnTo>
                <a:lnTo>
                  <a:pt x="38654" y="36020"/>
                </a:lnTo>
                <a:lnTo>
                  <a:pt x="35430" y="36911"/>
                </a:lnTo>
                <a:lnTo>
                  <a:pt x="32206" y="38579"/>
                </a:lnTo>
                <a:lnTo>
                  <a:pt x="28981" y="40767"/>
                </a:lnTo>
                <a:lnTo>
                  <a:pt x="25757" y="43300"/>
                </a:lnTo>
                <a:lnTo>
                  <a:pt x="22533" y="46063"/>
                </a:lnTo>
                <a:lnTo>
                  <a:pt x="19308" y="48980"/>
                </a:lnTo>
                <a:lnTo>
                  <a:pt x="16084" y="52000"/>
                </a:lnTo>
                <a:lnTo>
                  <a:pt x="13934" y="55088"/>
                </a:lnTo>
                <a:lnTo>
                  <a:pt x="12500" y="58221"/>
                </a:lnTo>
                <a:lnTo>
                  <a:pt x="11545" y="61385"/>
                </a:lnTo>
                <a:lnTo>
                  <a:pt x="9834" y="64570"/>
                </a:lnTo>
                <a:lnTo>
                  <a:pt x="7618" y="67768"/>
                </a:lnTo>
                <a:lnTo>
                  <a:pt x="5065" y="70974"/>
                </a:lnTo>
                <a:lnTo>
                  <a:pt x="3364" y="74186"/>
                </a:lnTo>
                <a:lnTo>
                  <a:pt x="2230" y="77403"/>
                </a:lnTo>
                <a:lnTo>
                  <a:pt x="1473" y="80623"/>
                </a:lnTo>
                <a:lnTo>
                  <a:pt x="969" y="83844"/>
                </a:lnTo>
                <a:lnTo>
                  <a:pt x="634" y="87066"/>
                </a:lnTo>
                <a:lnTo>
                  <a:pt x="409" y="90289"/>
                </a:lnTo>
                <a:lnTo>
                  <a:pt x="259" y="93512"/>
                </a:lnTo>
                <a:lnTo>
                  <a:pt x="93" y="99960"/>
                </a:lnTo>
                <a:lnTo>
                  <a:pt x="0" y="109634"/>
                </a:lnTo>
                <a:lnTo>
                  <a:pt x="1062" y="112858"/>
                </a:lnTo>
                <a:lnTo>
                  <a:pt x="2844" y="116082"/>
                </a:lnTo>
                <a:lnTo>
                  <a:pt x="8294" y="123846"/>
                </a:lnTo>
                <a:lnTo>
                  <a:pt x="9815" y="124483"/>
                </a:lnTo>
                <a:lnTo>
                  <a:pt x="11905" y="124907"/>
                </a:lnTo>
                <a:lnTo>
                  <a:pt x="17846" y="125588"/>
                </a:lnTo>
                <a:lnTo>
                  <a:pt x="19408" y="126719"/>
                </a:lnTo>
                <a:lnTo>
                  <a:pt x="21525" y="128548"/>
                </a:lnTo>
                <a:lnTo>
                  <a:pt x="24010" y="130842"/>
                </a:lnTo>
                <a:lnTo>
                  <a:pt x="26743" y="132372"/>
                </a:lnTo>
                <a:lnTo>
                  <a:pt x="29639" y="133391"/>
                </a:lnTo>
                <a:lnTo>
                  <a:pt x="36875" y="135027"/>
                </a:lnTo>
                <a:lnTo>
                  <a:pt x="38543" y="134087"/>
                </a:lnTo>
                <a:lnTo>
                  <a:pt x="40731" y="132385"/>
                </a:lnTo>
                <a:lnTo>
                  <a:pt x="46829" y="127065"/>
                </a:lnTo>
                <a:lnTo>
                  <a:pt x="48404" y="126629"/>
                </a:lnTo>
                <a:lnTo>
                  <a:pt x="50529" y="126338"/>
                </a:lnTo>
                <a:lnTo>
                  <a:pt x="53020" y="126144"/>
                </a:lnTo>
                <a:lnTo>
                  <a:pt x="54682" y="124940"/>
                </a:lnTo>
                <a:lnTo>
                  <a:pt x="55789" y="123062"/>
                </a:lnTo>
                <a:lnTo>
                  <a:pt x="57567" y="117461"/>
                </a:lnTo>
                <a:lnTo>
                  <a:pt x="57809" y="113829"/>
                </a:lnTo>
                <a:lnTo>
                  <a:pt x="57918" y="108632"/>
                </a:lnTo>
                <a:lnTo>
                  <a:pt x="58000" y="92126"/>
                </a:lnTo>
                <a:lnTo>
                  <a:pt x="56927" y="89363"/>
                </a:lnTo>
                <a:lnTo>
                  <a:pt x="55136" y="86446"/>
                </a:lnTo>
                <a:lnTo>
                  <a:pt x="52868" y="83426"/>
                </a:lnTo>
                <a:lnTo>
                  <a:pt x="51355" y="80338"/>
                </a:lnTo>
                <a:lnTo>
                  <a:pt x="50346" y="77205"/>
                </a:lnTo>
                <a:lnTo>
                  <a:pt x="49674" y="74041"/>
                </a:lnTo>
                <a:lnTo>
                  <a:pt x="47076" y="71932"/>
                </a:lnTo>
                <a:lnTo>
                  <a:pt x="43195" y="70526"/>
                </a:lnTo>
                <a:lnTo>
                  <a:pt x="38457" y="69588"/>
                </a:lnTo>
                <a:lnTo>
                  <a:pt x="34225" y="67888"/>
                </a:lnTo>
                <a:lnTo>
                  <a:pt x="30326" y="65680"/>
                </a:lnTo>
                <a:lnTo>
                  <a:pt x="26654" y="63134"/>
                </a:lnTo>
                <a:lnTo>
                  <a:pt x="23131" y="61436"/>
                </a:lnTo>
                <a:lnTo>
                  <a:pt x="19707" y="60304"/>
                </a:lnTo>
                <a:lnTo>
                  <a:pt x="9635" y="580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49" name="SMARTInkAnnotation307"/>
          <p:cNvSpPr/>
          <p:nvPr/>
        </p:nvSpPr>
        <p:spPr>
          <a:xfrm>
            <a:off x="7719833" y="4628555"/>
            <a:ext cx="38578" cy="125749"/>
          </a:xfrm>
          <a:custGeom>
            <a:avLst/>
            <a:gdLst/>
            <a:ahLst/>
            <a:cxnLst/>
            <a:rect l="0" t="0" r="0" b="0"/>
            <a:pathLst>
              <a:path w="38578" h="125749">
                <a:moveTo>
                  <a:pt x="38577" y="0"/>
                </a:moveTo>
                <a:lnTo>
                  <a:pt x="38577" y="14411"/>
                </a:lnTo>
                <a:lnTo>
                  <a:pt x="37503" y="18206"/>
                </a:lnTo>
                <a:lnTo>
                  <a:pt x="35711" y="22886"/>
                </a:lnTo>
                <a:lnTo>
                  <a:pt x="33442" y="28156"/>
                </a:lnTo>
                <a:lnTo>
                  <a:pt x="31929" y="32744"/>
                </a:lnTo>
                <a:lnTo>
                  <a:pt x="30920" y="36877"/>
                </a:lnTo>
                <a:lnTo>
                  <a:pt x="30247" y="40708"/>
                </a:lnTo>
                <a:lnTo>
                  <a:pt x="29799" y="44337"/>
                </a:lnTo>
                <a:lnTo>
                  <a:pt x="29501" y="47830"/>
                </a:lnTo>
                <a:lnTo>
                  <a:pt x="29302" y="51235"/>
                </a:lnTo>
                <a:lnTo>
                  <a:pt x="28094" y="55654"/>
                </a:lnTo>
                <a:lnTo>
                  <a:pt x="26214" y="60749"/>
                </a:lnTo>
                <a:lnTo>
                  <a:pt x="23886" y="66297"/>
                </a:lnTo>
                <a:lnTo>
                  <a:pt x="22333" y="71069"/>
                </a:lnTo>
                <a:lnTo>
                  <a:pt x="21299" y="75326"/>
                </a:lnTo>
                <a:lnTo>
                  <a:pt x="20609" y="79239"/>
                </a:lnTo>
                <a:lnTo>
                  <a:pt x="19074" y="82923"/>
                </a:lnTo>
                <a:lnTo>
                  <a:pt x="16976" y="86453"/>
                </a:lnTo>
                <a:lnTo>
                  <a:pt x="14503" y="89881"/>
                </a:lnTo>
                <a:lnTo>
                  <a:pt x="12854" y="93242"/>
                </a:lnTo>
                <a:lnTo>
                  <a:pt x="11755" y="96557"/>
                </a:lnTo>
                <a:lnTo>
                  <a:pt x="11021" y="99842"/>
                </a:lnTo>
                <a:lnTo>
                  <a:pt x="10533" y="103107"/>
                </a:lnTo>
                <a:lnTo>
                  <a:pt x="10207" y="106358"/>
                </a:lnTo>
                <a:lnTo>
                  <a:pt x="9684" y="114164"/>
                </a:lnTo>
                <a:lnTo>
                  <a:pt x="8567" y="115880"/>
                </a:lnTo>
                <a:lnTo>
                  <a:pt x="6747" y="118098"/>
                </a:lnTo>
                <a:lnTo>
                  <a:pt x="0" y="125627"/>
                </a:lnTo>
                <a:lnTo>
                  <a:pt x="1036" y="125671"/>
                </a:lnTo>
                <a:lnTo>
                  <a:pt x="8221" y="125748"/>
                </a:lnTo>
                <a:lnTo>
                  <a:pt x="8667" y="124677"/>
                </a:lnTo>
                <a:lnTo>
                  <a:pt x="8963" y="122888"/>
                </a:lnTo>
                <a:lnTo>
                  <a:pt x="9438" y="117430"/>
                </a:lnTo>
                <a:lnTo>
                  <a:pt x="10553" y="115907"/>
                </a:lnTo>
                <a:lnTo>
                  <a:pt x="12369" y="113816"/>
                </a:lnTo>
                <a:lnTo>
                  <a:pt x="19230" y="1064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0" name="SMARTInkAnnotation308"/>
          <p:cNvSpPr/>
          <p:nvPr/>
        </p:nvSpPr>
        <p:spPr>
          <a:xfrm>
            <a:off x="7758410" y="4619279"/>
            <a:ext cx="77353" cy="188953"/>
          </a:xfrm>
          <a:custGeom>
            <a:avLst/>
            <a:gdLst/>
            <a:ahLst/>
            <a:cxnLst/>
            <a:rect l="0" t="0" r="0" b="0"/>
            <a:pathLst>
              <a:path w="77353" h="188953">
                <a:moveTo>
                  <a:pt x="0" y="9276"/>
                </a:moveTo>
                <a:lnTo>
                  <a:pt x="5136" y="9276"/>
                </a:lnTo>
                <a:lnTo>
                  <a:pt x="6649" y="8201"/>
                </a:lnTo>
                <a:lnTo>
                  <a:pt x="7657" y="6410"/>
                </a:lnTo>
                <a:lnTo>
                  <a:pt x="9276" y="946"/>
                </a:lnTo>
                <a:lnTo>
                  <a:pt x="10483" y="498"/>
                </a:lnTo>
                <a:lnTo>
                  <a:pt x="12364" y="199"/>
                </a:lnTo>
                <a:lnTo>
                  <a:pt x="14692" y="0"/>
                </a:lnTo>
                <a:lnTo>
                  <a:pt x="16244" y="942"/>
                </a:lnTo>
                <a:lnTo>
                  <a:pt x="17278" y="2645"/>
                </a:lnTo>
                <a:lnTo>
                  <a:pt x="17968" y="4855"/>
                </a:lnTo>
                <a:lnTo>
                  <a:pt x="19503" y="6329"/>
                </a:lnTo>
                <a:lnTo>
                  <a:pt x="21601" y="7311"/>
                </a:lnTo>
                <a:lnTo>
                  <a:pt x="27557" y="8888"/>
                </a:lnTo>
                <a:lnTo>
                  <a:pt x="29120" y="10092"/>
                </a:lnTo>
                <a:lnTo>
                  <a:pt x="31236" y="11969"/>
                </a:lnTo>
                <a:lnTo>
                  <a:pt x="38258" y="18541"/>
                </a:lnTo>
                <a:lnTo>
                  <a:pt x="39479" y="18677"/>
                </a:lnTo>
                <a:lnTo>
                  <a:pt x="41368" y="18768"/>
                </a:lnTo>
                <a:lnTo>
                  <a:pt x="43702" y="18828"/>
                </a:lnTo>
                <a:lnTo>
                  <a:pt x="45258" y="19944"/>
                </a:lnTo>
                <a:lnTo>
                  <a:pt x="46294" y="21762"/>
                </a:lnTo>
                <a:lnTo>
                  <a:pt x="47960" y="27268"/>
                </a:lnTo>
                <a:lnTo>
                  <a:pt x="48188" y="30887"/>
                </a:lnTo>
                <a:lnTo>
                  <a:pt x="48334" y="36833"/>
                </a:lnTo>
                <a:lnTo>
                  <a:pt x="47271" y="38396"/>
                </a:lnTo>
                <a:lnTo>
                  <a:pt x="45487" y="40513"/>
                </a:lnTo>
                <a:lnTo>
                  <a:pt x="40037" y="46498"/>
                </a:lnTo>
                <a:lnTo>
                  <a:pt x="39292" y="50182"/>
                </a:lnTo>
                <a:lnTo>
                  <a:pt x="38813" y="56170"/>
                </a:lnTo>
                <a:lnTo>
                  <a:pt x="37699" y="57737"/>
                </a:lnTo>
                <a:lnTo>
                  <a:pt x="35882" y="59856"/>
                </a:lnTo>
                <a:lnTo>
                  <a:pt x="29038" y="67301"/>
                </a:lnTo>
                <a:lnTo>
                  <a:pt x="29032" y="67307"/>
                </a:lnTo>
                <a:lnTo>
                  <a:pt x="29022" y="84923"/>
                </a:lnTo>
                <a:lnTo>
                  <a:pt x="30097" y="85504"/>
                </a:lnTo>
                <a:lnTo>
                  <a:pt x="31888" y="85892"/>
                </a:lnTo>
                <a:lnTo>
                  <a:pt x="34158" y="86149"/>
                </a:lnTo>
                <a:lnTo>
                  <a:pt x="35670" y="87397"/>
                </a:lnTo>
                <a:lnTo>
                  <a:pt x="36679" y="89303"/>
                </a:lnTo>
                <a:lnTo>
                  <a:pt x="37351" y="91649"/>
                </a:lnTo>
                <a:lnTo>
                  <a:pt x="38874" y="93212"/>
                </a:lnTo>
                <a:lnTo>
                  <a:pt x="40964" y="94255"/>
                </a:lnTo>
                <a:lnTo>
                  <a:pt x="43432" y="94950"/>
                </a:lnTo>
                <a:lnTo>
                  <a:pt x="46153" y="96488"/>
                </a:lnTo>
                <a:lnTo>
                  <a:pt x="49042" y="98588"/>
                </a:lnTo>
                <a:lnTo>
                  <a:pt x="52042" y="101063"/>
                </a:lnTo>
                <a:lnTo>
                  <a:pt x="55118" y="103789"/>
                </a:lnTo>
                <a:lnTo>
                  <a:pt x="65846" y="113908"/>
                </a:lnTo>
                <a:lnTo>
                  <a:pt x="72298" y="120296"/>
                </a:lnTo>
                <a:lnTo>
                  <a:pt x="73996" y="123059"/>
                </a:lnTo>
                <a:lnTo>
                  <a:pt x="75127" y="125977"/>
                </a:lnTo>
                <a:lnTo>
                  <a:pt x="75882" y="128996"/>
                </a:lnTo>
                <a:lnTo>
                  <a:pt x="76385" y="132084"/>
                </a:lnTo>
                <a:lnTo>
                  <a:pt x="76720" y="135217"/>
                </a:lnTo>
                <a:lnTo>
                  <a:pt x="76944" y="138381"/>
                </a:lnTo>
                <a:lnTo>
                  <a:pt x="77093" y="141566"/>
                </a:lnTo>
                <a:lnTo>
                  <a:pt x="77352" y="152483"/>
                </a:lnTo>
                <a:lnTo>
                  <a:pt x="76290" y="154191"/>
                </a:lnTo>
                <a:lnTo>
                  <a:pt x="74507" y="156405"/>
                </a:lnTo>
                <a:lnTo>
                  <a:pt x="72244" y="158955"/>
                </a:lnTo>
                <a:lnTo>
                  <a:pt x="70735" y="161730"/>
                </a:lnTo>
                <a:lnTo>
                  <a:pt x="69728" y="164655"/>
                </a:lnTo>
                <a:lnTo>
                  <a:pt x="69058" y="167680"/>
                </a:lnTo>
                <a:lnTo>
                  <a:pt x="67536" y="169697"/>
                </a:lnTo>
                <a:lnTo>
                  <a:pt x="65447" y="171042"/>
                </a:lnTo>
                <a:lnTo>
                  <a:pt x="62978" y="171938"/>
                </a:lnTo>
                <a:lnTo>
                  <a:pt x="60258" y="173611"/>
                </a:lnTo>
                <a:lnTo>
                  <a:pt x="57370" y="175800"/>
                </a:lnTo>
                <a:lnTo>
                  <a:pt x="50147" y="181902"/>
                </a:lnTo>
                <a:lnTo>
                  <a:pt x="48480" y="182403"/>
                </a:lnTo>
                <a:lnTo>
                  <a:pt x="46293" y="182736"/>
                </a:lnTo>
                <a:lnTo>
                  <a:pt x="43760" y="182959"/>
                </a:lnTo>
                <a:lnTo>
                  <a:pt x="40997" y="183107"/>
                </a:lnTo>
                <a:lnTo>
                  <a:pt x="35061" y="183273"/>
                </a:lnTo>
                <a:lnTo>
                  <a:pt x="31973" y="184391"/>
                </a:lnTo>
                <a:lnTo>
                  <a:pt x="28839" y="186213"/>
                </a:lnTo>
                <a:lnTo>
                  <a:pt x="25675" y="188501"/>
                </a:lnTo>
                <a:lnTo>
                  <a:pt x="22491" y="188952"/>
                </a:lnTo>
                <a:lnTo>
                  <a:pt x="19294" y="188178"/>
                </a:lnTo>
                <a:lnTo>
                  <a:pt x="11574" y="184347"/>
                </a:lnTo>
                <a:lnTo>
                  <a:pt x="9866" y="184033"/>
                </a:lnTo>
                <a:lnTo>
                  <a:pt x="7652" y="183824"/>
                </a:lnTo>
                <a:lnTo>
                  <a:pt x="0" y="18340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1" name="SMARTInkAnnotation309"/>
          <p:cNvSpPr/>
          <p:nvPr/>
        </p:nvSpPr>
        <p:spPr>
          <a:xfrm>
            <a:off x="7913191" y="4705945"/>
            <a:ext cx="164456" cy="9675"/>
          </a:xfrm>
          <a:custGeom>
            <a:avLst/>
            <a:gdLst/>
            <a:ahLst/>
            <a:cxnLst/>
            <a:rect l="0" t="0" r="0" b="0"/>
            <a:pathLst>
              <a:path w="164456" h="9675">
                <a:moveTo>
                  <a:pt x="0" y="0"/>
                </a:moveTo>
                <a:lnTo>
                  <a:pt x="138659" y="0"/>
                </a:lnTo>
                <a:lnTo>
                  <a:pt x="141883" y="1075"/>
                </a:lnTo>
                <a:lnTo>
                  <a:pt x="145108" y="2866"/>
                </a:lnTo>
                <a:lnTo>
                  <a:pt x="152871" y="8330"/>
                </a:lnTo>
                <a:lnTo>
                  <a:pt x="154582" y="8778"/>
                </a:lnTo>
                <a:lnTo>
                  <a:pt x="156799" y="9077"/>
                </a:lnTo>
                <a:lnTo>
                  <a:pt x="164416" y="9671"/>
                </a:lnTo>
                <a:lnTo>
                  <a:pt x="164455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2" name="SMARTInkAnnotation310"/>
          <p:cNvSpPr/>
          <p:nvPr/>
        </p:nvSpPr>
        <p:spPr>
          <a:xfrm>
            <a:off x="7922865" y="4618881"/>
            <a:ext cx="164456" cy="9675"/>
          </a:xfrm>
          <a:custGeom>
            <a:avLst/>
            <a:gdLst/>
            <a:ahLst/>
            <a:cxnLst/>
            <a:rect l="0" t="0" r="0" b="0"/>
            <a:pathLst>
              <a:path w="164456" h="9675">
                <a:moveTo>
                  <a:pt x="0" y="9674"/>
                </a:moveTo>
                <a:lnTo>
                  <a:pt x="65063" y="9674"/>
                </a:lnTo>
                <a:lnTo>
                  <a:pt x="70247" y="8599"/>
                </a:lnTo>
                <a:lnTo>
                  <a:pt x="74778" y="6808"/>
                </a:lnTo>
                <a:lnTo>
                  <a:pt x="78874" y="4538"/>
                </a:lnTo>
                <a:lnTo>
                  <a:pt x="83753" y="4100"/>
                </a:lnTo>
                <a:lnTo>
                  <a:pt x="89157" y="4883"/>
                </a:lnTo>
                <a:lnTo>
                  <a:pt x="94908" y="6480"/>
                </a:lnTo>
                <a:lnTo>
                  <a:pt x="99818" y="7545"/>
                </a:lnTo>
                <a:lnTo>
                  <a:pt x="104166" y="8254"/>
                </a:lnTo>
                <a:lnTo>
                  <a:pt x="108139" y="8728"/>
                </a:lnTo>
                <a:lnTo>
                  <a:pt x="112938" y="9043"/>
                </a:lnTo>
                <a:lnTo>
                  <a:pt x="118287" y="9253"/>
                </a:lnTo>
                <a:lnTo>
                  <a:pt x="137182" y="9591"/>
                </a:lnTo>
                <a:lnTo>
                  <a:pt x="147895" y="9649"/>
                </a:lnTo>
                <a:lnTo>
                  <a:pt x="151265" y="8583"/>
                </a:lnTo>
                <a:lnTo>
                  <a:pt x="154587" y="6796"/>
                </a:lnTo>
                <a:lnTo>
                  <a:pt x="157877" y="4531"/>
                </a:lnTo>
                <a:lnTo>
                  <a:pt x="160070" y="4095"/>
                </a:lnTo>
                <a:lnTo>
                  <a:pt x="161531" y="4880"/>
                </a:lnTo>
                <a:lnTo>
                  <a:pt x="163878" y="8727"/>
                </a:lnTo>
                <a:lnTo>
                  <a:pt x="164070" y="7968"/>
                </a:lnTo>
                <a:lnTo>
                  <a:pt x="164199" y="6387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3" name="SMARTInkAnnotation311"/>
          <p:cNvSpPr/>
          <p:nvPr/>
        </p:nvSpPr>
        <p:spPr>
          <a:xfrm>
            <a:off x="8000256" y="4541490"/>
            <a:ext cx="135420" cy="212825"/>
          </a:xfrm>
          <a:custGeom>
            <a:avLst/>
            <a:gdLst/>
            <a:ahLst/>
            <a:cxnLst/>
            <a:rect l="0" t="0" r="0" b="0"/>
            <a:pathLst>
              <a:path w="135420" h="212825">
                <a:moveTo>
                  <a:pt x="0" y="0"/>
                </a:moveTo>
                <a:lnTo>
                  <a:pt x="5135" y="0"/>
                </a:lnTo>
                <a:lnTo>
                  <a:pt x="7723" y="1075"/>
                </a:lnTo>
                <a:lnTo>
                  <a:pt x="10522" y="2866"/>
                </a:lnTo>
                <a:lnTo>
                  <a:pt x="13464" y="5136"/>
                </a:lnTo>
                <a:lnTo>
                  <a:pt x="16500" y="6648"/>
                </a:lnTo>
                <a:lnTo>
                  <a:pt x="19599" y="7657"/>
                </a:lnTo>
                <a:lnTo>
                  <a:pt x="22740" y="8329"/>
                </a:lnTo>
                <a:lnTo>
                  <a:pt x="26983" y="9852"/>
                </a:lnTo>
                <a:lnTo>
                  <a:pt x="31961" y="11943"/>
                </a:lnTo>
                <a:lnTo>
                  <a:pt x="37431" y="14411"/>
                </a:lnTo>
                <a:lnTo>
                  <a:pt x="42152" y="17132"/>
                </a:lnTo>
                <a:lnTo>
                  <a:pt x="46374" y="20020"/>
                </a:lnTo>
                <a:lnTo>
                  <a:pt x="50263" y="23021"/>
                </a:lnTo>
                <a:lnTo>
                  <a:pt x="53931" y="26096"/>
                </a:lnTo>
                <a:lnTo>
                  <a:pt x="57452" y="29221"/>
                </a:lnTo>
                <a:lnTo>
                  <a:pt x="60874" y="32379"/>
                </a:lnTo>
                <a:lnTo>
                  <a:pt x="65304" y="35560"/>
                </a:lnTo>
                <a:lnTo>
                  <a:pt x="70408" y="38755"/>
                </a:lnTo>
                <a:lnTo>
                  <a:pt x="75960" y="41960"/>
                </a:lnTo>
                <a:lnTo>
                  <a:pt x="80737" y="45171"/>
                </a:lnTo>
                <a:lnTo>
                  <a:pt x="84995" y="48387"/>
                </a:lnTo>
                <a:lnTo>
                  <a:pt x="88909" y="51606"/>
                </a:lnTo>
                <a:lnTo>
                  <a:pt x="92594" y="54826"/>
                </a:lnTo>
                <a:lnTo>
                  <a:pt x="96125" y="58049"/>
                </a:lnTo>
                <a:lnTo>
                  <a:pt x="99554" y="61271"/>
                </a:lnTo>
                <a:lnTo>
                  <a:pt x="102915" y="65569"/>
                </a:lnTo>
                <a:lnTo>
                  <a:pt x="106230" y="70585"/>
                </a:lnTo>
                <a:lnTo>
                  <a:pt x="109516" y="76078"/>
                </a:lnTo>
                <a:lnTo>
                  <a:pt x="112781" y="80815"/>
                </a:lnTo>
                <a:lnTo>
                  <a:pt x="116032" y="85048"/>
                </a:lnTo>
                <a:lnTo>
                  <a:pt x="119274" y="88945"/>
                </a:lnTo>
                <a:lnTo>
                  <a:pt x="122511" y="92618"/>
                </a:lnTo>
                <a:lnTo>
                  <a:pt x="133520" y="104383"/>
                </a:lnTo>
                <a:lnTo>
                  <a:pt x="134158" y="106134"/>
                </a:lnTo>
                <a:lnTo>
                  <a:pt x="134866" y="110947"/>
                </a:lnTo>
                <a:lnTo>
                  <a:pt x="135182" y="116668"/>
                </a:lnTo>
                <a:lnTo>
                  <a:pt x="135321" y="122794"/>
                </a:lnTo>
                <a:lnTo>
                  <a:pt x="135419" y="138693"/>
                </a:lnTo>
                <a:lnTo>
                  <a:pt x="134349" y="140831"/>
                </a:lnTo>
                <a:lnTo>
                  <a:pt x="132561" y="142256"/>
                </a:lnTo>
                <a:lnTo>
                  <a:pt x="130293" y="143207"/>
                </a:lnTo>
                <a:lnTo>
                  <a:pt x="128782" y="144915"/>
                </a:lnTo>
                <a:lnTo>
                  <a:pt x="127774" y="147129"/>
                </a:lnTo>
                <a:lnTo>
                  <a:pt x="127103" y="149680"/>
                </a:lnTo>
                <a:lnTo>
                  <a:pt x="123490" y="155380"/>
                </a:lnTo>
                <a:lnTo>
                  <a:pt x="121022" y="158405"/>
                </a:lnTo>
                <a:lnTo>
                  <a:pt x="118302" y="162572"/>
                </a:lnTo>
                <a:lnTo>
                  <a:pt x="115413" y="167499"/>
                </a:lnTo>
                <a:lnTo>
                  <a:pt x="112413" y="172933"/>
                </a:lnTo>
                <a:lnTo>
                  <a:pt x="109337" y="176557"/>
                </a:lnTo>
                <a:lnTo>
                  <a:pt x="106213" y="178973"/>
                </a:lnTo>
                <a:lnTo>
                  <a:pt x="103054" y="180583"/>
                </a:lnTo>
                <a:lnTo>
                  <a:pt x="99874" y="182731"/>
                </a:lnTo>
                <a:lnTo>
                  <a:pt x="96679" y="185238"/>
                </a:lnTo>
                <a:lnTo>
                  <a:pt x="93474" y="187984"/>
                </a:lnTo>
                <a:lnTo>
                  <a:pt x="90263" y="190890"/>
                </a:lnTo>
                <a:lnTo>
                  <a:pt x="83828" y="196985"/>
                </a:lnTo>
                <a:lnTo>
                  <a:pt x="80607" y="199040"/>
                </a:lnTo>
                <a:lnTo>
                  <a:pt x="77385" y="200410"/>
                </a:lnTo>
                <a:lnTo>
                  <a:pt x="74163" y="201324"/>
                </a:lnTo>
                <a:lnTo>
                  <a:pt x="72014" y="203008"/>
                </a:lnTo>
                <a:lnTo>
                  <a:pt x="70582" y="205205"/>
                </a:lnTo>
                <a:lnTo>
                  <a:pt x="69626" y="207745"/>
                </a:lnTo>
                <a:lnTo>
                  <a:pt x="67915" y="209438"/>
                </a:lnTo>
                <a:lnTo>
                  <a:pt x="65699" y="210566"/>
                </a:lnTo>
                <a:lnTo>
                  <a:pt x="58175" y="212785"/>
                </a:lnTo>
                <a:lnTo>
                  <a:pt x="77390" y="2128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4" name="SMARTInkAnnotation312"/>
          <p:cNvSpPr/>
          <p:nvPr/>
        </p:nvSpPr>
        <p:spPr>
          <a:xfrm>
            <a:off x="8213080" y="4570512"/>
            <a:ext cx="9675" cy="164456"/>
          </a:xfrm>
          <a:custGeom>
            <a:avLst/>
            <a:gdLst/>
            <a:ahLst/>
            <a:cxnLst/>
            <a:rect l="0" t="0" r="0" b="0"/>
            <a:pathLst>
              <a:path w="9675" h="164456">
                <a:moveTo>
                  <a:pt x="9674" y="0"/>
                </a:moveTo>
                <a:lnTo>
                  <a:pt x="9674" y="13464"/>
                </a:lnTo>
                <a:lnTo>
                  <a:pt x="8600" y="16500"/>
                </a:lnTo>
                <a:lnTo>
                  <a:pt x="6808" y="19599"/>
                </a:lnTo>
                <a:lnTo>
                  <a:pt x="4539" y="22739"/>
                </a:lnTo>
                <a:lnTo>
                  <a:pt x="3025" y="26983"/>
                </a:lnTo>
                <a:lnTo>
                  <a:pt x="2017" y="31962"/>
                </a:lnTo>
                <a:lnTo>
                  <a:pt x="1344" y="37431"/>
                </a:lnTo>
                <a:lnTo>
                  <a:pt x="896" y="43227"/>
                </a:lnTo>
                <a:lnTo>
                  <a:pt x="598" y="49240"/>
                </a:lnTo>
                <a:lnTo>
                  <a:pt x="266" y="61654"/>
                </a:lnTo>
                <a:lnTo>
                  <a:pt x="0" y="164455"/>
                </a:lnTo>
                <a:lnTo>
                  <a:pt x="0" y="1547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5" name="SMARTInkAnnotation313"/>
          <p:cNvSpPr/>
          <p:nvPr/>
        </p:nvSpPr>
        <p:spPr>
          <a:xfrm>
            <a:off x="8193732" y="4522154"/>
            <a:ext cx="67717" cy="212810"/>
          </a:xfrm>
          <a:custGeom>
            <a:avLst/>
            <a:gdLst/>
            <a:ahLst/>
            <a:cxnLst/>
            <a:rect l="0" t="0" r="0" b="0"/>
            <a:pathLst>
              <a:path w="67717" h="212810">
                <a:moveTo>
                  <a:pt x="0" y="19336"/>
                </a:moveTo>
                <a:lnTo>
                  <a:pt x="0" y="14201"/>
                </a:lnTo>
                <a:lnTo>
                  <a:pt x="1075" y="12688"/>
                </a:lnTo>
                <a:lnTo>
                  <a:pt x="2866" y="11679"/>
                </a:lnTo>
                <a:lnTo>
                  <a:pt x="5136" y="11007"/>
                </a:lnTo>
                <a:lnTo>
                  <a:pt x="7723" y="9484"/>
                </a:lnTo>
                <a:lnTo>
                  <a:pt x="10523" y="7394"/>
                </a:lnTo>
                <a:lnTo>
                  <a:pt x="17605" y="1451"/>
                </a:lnTo>
                <a:lnTo>
                  <a:pt x="19260" y="964"/>
                </a:lnTo>
                <a:lnTo>
                  <a:pt x="21439" y="639"/>
                </a:lnTo>
                <a:lnTo>
                  <a:pt x="27524" y="117"/>
                </a:lnTo>
                <a:lnTo>
                  <a:pt x="31223" y="46"/>
                </a:lnTo>
                <a:lnTo>
                  <a:pt x="37219" y="0"/>
                </a:lnTo>
                <a:lnTo>
                  <a:pt x="38786" y="1071"/>
                </a:lnTo>
                <a:lnTo>
                  <a:pt x="40906" y="2860"/>
                </a:lnTo>
                <a:lnTo>
                  <a:pt x="43394" y="5127"/>
                </a:lnTo>
                <a:lnTo>
                  <a:pt x="45052" y="7714"/>
                </a:lnTo>
                <a:lnTo>
                  <a:pt x="46895" y="13454"/>
                </a:lnTo>
                <a:lnTo>
                  <a:pt x="47932" y="17594"/>
                </a:lnTo>
                <a:lnTo>
                  <a:pt x="48078" y="20324"/>
                </a:lnTo>
                <a:lnTo>
                  <a:pt x="48331" y="35841"/>
                </a:lnTo>
                <a:lnTo>
                  <a:pt x="48368" y="64544"/>
                </a:lnTo>
                <a:lnTo>
                  <a:pt x="47294" y="66672"/>
                </a:lnTo>
                <a:lnTo>
                  <a:pt x="45503" y="69167"/>
                </a:lnTo>
                <a:lnTo>
                  <a:pt x="40040" y="75757"/>
                </a:lnTo>
                <a:lnTo>
                  <a:pt x="38517" y="77373"/>
                </a:lnTo>
                <a:lnTo>
                  <a:pt x="29060" y="87014"/>
                </a:lnTo>
                <a:lnTo>
                  <a:pt x="29023" y="101463"/>
                </a:lnTo>
                <a:lnTo>
                  <a:pt x="30098" y="103109"/>
                </a:lnTo>
                <a:lnTo>
                  <a:pt x="31888" y="104206"/>
                </a:lnTo>
                <a:lnTo>
                  <a:pt x="34157" y="104938"/>
                </a:lnTo>
                <a:lnTo>
                  <a:pt x="35670" y="106500"/>
                </a:lnTo>
                <a:lnTo>
                  <a:pt x="36679" y="108617"/>
                </a:lnTo>
                <a:lnTo>
                  <a:pt x="37351" y="111103"/>
                </a:lnTo>
                <a:lnTo>
                  <a:pt x="38874" y="112760"/>
                </a:lnTo>
                <a:lnTo>
                  <a:pt x="40965" y="113865"/>
                </a:lnTo>
                <a:lnTo>
                  <a:pt x="46907" y="115638"/>
                </a:lnTo>
                <a:lnTo>
                  <a:pt x="48469" y="116859"/>
                </a:lnTo>
                <a:lnTo>
                  <a:pt x="50586" y="118747"/>
                </a:lnTo>
                <a:lnTo>
                  <a:pt x="53072" y="121081"/>
                </a:lnTo>
                <a:lnTo>
                  <a:pt x="54729" y="123712"/>
                </a:lnTo>
                <a:lnTo>
                  <a:pt x="56570" y="129501"/>
                </a:lnTo>
                <a:lnTo>
                  <a:pt x="58136" y="131475"/>
                </a:lnTo>
                <a:lnTo>
                  <a:pt x="60255" y="132791"/>
                </a:lnTo>
                <a:lnTo>
                  <a:pt x="62742" y="133668"/>
                </a:lnTo>
                <a:lnTo>
                  <a:pt x="64400" y="135328"/>
                </a:lnTo>
                <a:lnTo>
                  <a:pt x="65506" y="137509"/>
                </a:lnTo>
                <a:lnTo>
                  <a:pt x="66734" y="142799"/>
                </a:lnTo>
                <a:lnTo>
                  <a:pt x="67280" y="148733"/>
                </a:lnTo>
                <a:lnTo>
                  <a:pt x="67523" y="154953"/>
                </a:lnTo>
                <a:lnTo>
                  <a:pt x="67659" y="164498"/>
                </a:lnTo>
                <a:lnTo>
                  <a:pt x="67716" y="196691"/>
                </a:lnTo>
                <a:lnTo>
                  <a:pt x="66641" y="198840"/>
                </a:lnTo>
                <a:lnTo>
                  <a:pt x="64850" y="200274"/>
                </a:lnTo>
                <a:lnTo>
                  <a:pt x="62581" y="201228"/>
                </a:lnTo>
                <a:lnTo>
                  <a:pt x="61069" y="202940"/>
                </a:lnTo>
                <a:lnTo>
                  <a:pt x="60060" y="205157"/>
                </a:lnTo>
                <a:lnTo>
                  <a:pt x="59387" y="207708"/>
                </a:lnTo>
                <a:lnTo>
                  <a:pt x="57865" y="209410"/>
                </a:lnTo>
                <a:lnTo>
                  <a:pt x="55774" y="210544"/>
                </a:lnTo>
                <a:lnTo>
                  <a:pt x="49831" y="212365"/>
                </a:lnTo>
                <a:lnTo>
                  <a:pt x="48270" y="212514"/>
                </a:lnTo>
                <a:lnTo>
                  <a:pt x="46153" y="212613"/>
                </a:lnTo>
                <a:lnTo>
                  <a:pt x="38825" y="212809"/>
                </a:lnTo>
                <a:lnTo>
                  <a:pt x="35887" y="209945"/>
                </a:lnTo>
                <a:lnTo>
                  <a:pt x="29022" y="2031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6" name="SMARTInkAnnotation314"/>
          <p:cNvSpPr/>
          <p:nvPr/>
        </p:nvSpPr>
        <p:spPr>
          <a:xfrm>
            <a:off x="8338840" y="4686598"/>
            <a:ext cx="67718" cy="9674"/>
          </a:xfrm>
          <a:custGeom>
            <a:avLst/>
            <a:gdLst/>
            <a:ahLst/>
            <a:cxnLst/>
            <a:rect l="0" t="0" r="0" b="0"/>
            <a:pathLst>
              <a:path w="67718" h="9674">
                <a:moveTo>
                  <a:pt x="0" y="0"/>
                </a:moveTo>
                <a:lnTo>
                  <a:pt x="0" y="5573"/>
                </a:lnTo>
                <a:lnTo>
                  <a:pt x="0" y="946"/>
                </a:lnTo>
                <a:lnTo>
                  <a:pt x="1074" y="630"/>
                </a:lnTo>
                <a:lnTo>
                  <a:pt x="2866" y="420"/>
                </a:lnTo>
                <a:lnTo>
                  <a:pt x="8330" y="82"/>
                </a:lnTo>
                <a:lnTo>
                  <a:pt x="14411" y="24"/>
                </a:lnTo>
                <a:lnTo>
                  <a:pt x="23020" y="7"/>
                </a:lnTo>
                <a:lnTo>
                  <a:pt x="25021" y="1079"/>
                </a:lnTo>
                <a:lnTo>
                  <a:pt x="26354" y="2869"/>
                </a:lnTo>
                <a:lnTo>
                  <a:pt x="27243" y="5138"/>
                </a:lnTo>
                <a:lnTo>
                  <a:pt x="28911" y="6649"/>
                </a:lnTo>
                <a:lnTo>
                  <a:pt x="31097" y="7658"/>
                </a:lnTo>
                <a:lnTo>
                  <a:pt x="33630" y="8330"/>
                </a:lnTo>
                <a:lnTo>
                  <a:pt x="36394" y="8778"/>
                </a:lnTo>
                <a:lnTo>
                  <a:pt x="39311" y="9076"/>
                </a:lnTo>
                <a:lnTo>
                  <a:pt x="46579" y="9555"/>
                </a:lnTo>
                <a:lnTo>
                  <a:pt x="50440" y="9621"/>
                </a:lnTo>
                <a:lnTo>
                  <a:pt x="66333" y="9673"/>
                </a:lnTo>
                <a:lnTo>
                  <a:pt x="66794" y="8598"/>
                </a:lnTo>
                <a:lnTo>
                  <a:pt x="67101" y="6807"/>
                </a:lnTo>
                <a:lnTo>
                  <a:pt x="6771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7" name="SMARTInkAnnotation315"/>
          <p:cNvSpPr/>
          <p:nvPr/>
        </p:nvSpPr>
        <p:spPr>
          <a:xfrm>
            <a:off x="8329166" y="4599533"/>
            <a:ext cx="67718" cy="29023"/>
          </a:xfrm>
          <a:custGeom>
            <a:avLst/>
            <a:gdLst/>
            <a:ahLst/>
            <a:cxnLst/>
            <a:rect l="0" t="0" r="0" b="0"/>
            <a:pathLst>
              <a:path w="67718" h="29023">
                <a:moveTo>
                  <a:pt x="0" y="29022"/>
                </a:moveTo>
                <a:lnTo>
                  <a:pt x="0" y="20693"/>
                </a:lnTo>
                <a:lnTo>
                  <a:pt x="1074" y="20244"/>
                </a:lnTo>
                <a:lnTo>
                  <a:pt x="2866" y="19945"/>
                </a:lnTo>
                <a:lnTo>
                  <a:pt x="5135" y="19746"/>
                </a:lnTo>
                <a:lnTo>
                  <a:pt x="7723" y="19614"/>
                </a:lnTo>
                <a:lnTo>
                  <a:pt x="13464" y="19466"/>
                </a:lnTo>
                <a:lnTo>
                  <a:pt x="16501" y="18351"/>
                </a:lnTo>
                <a:lnTo>
                  <a:pt x="19599" y="16534"/>
                </a:lnTo>
                <a:lnTo>
                  <a:pt x="22740" y="14248"/>
                </a:lnTo>
                <a:lnTo>
                  <a:pt x="25909" y="12723"/>
                </a:lnTo>
                <a:lnTo>
                  <a:pt x="29096" y="11706"/>
                </a:lnTo>
                <a:lnTo>
                  <a:pt x="32296" y="11029"/>
                </a:lnTo>
                <a:lnTo>
                  <a:pt x="36578" y="10577"/>
                </a:lnTo>
                <a:lnTo>
                  <a:pt x="41584" y="10277"/>
                </a:lnTo>
                <a:lnTo>
                  <a:pt x="54792" y="9793"/>
                </a:lnTo>
                <a:lnTo>
                  <a:pt x="56951" y="8678"/>
                </a:lnTo>
                <a:lnTo>
                  <a:pt x="59464" y="6860"/>
                </a:lnTo>
                <a:lnTo>
                  <a:pt x="6771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8" name="SMARTInkAnnotation316"/>
          <p:cNvSpPr/>
          <p:nvPr/>
        </p:nvSpPr>
        <p:spPr>
          <a:xfrm>
            <a:off x="8445252" y="4628555"/>
            <a:ext cx="174130" cy="27678"/>
          </a:xfrm>
          <a:custGeom>
            <a:avLst/>
            <a:gdLst/>
            <a:ahLst/>
            <a:cxnLst/>
            <a:rect l="0" t="0" r="0" b="0"/>
            <a:pathLst>
              <a:path w="174130" h="27678">
                <a:moveTo>
                  <a:pt x="0" y="0"/>
                </a:moveTo>
                <a:lnTo>
                  <a:pt x="0" y="9275"/>
                </a:lnTo>
                <a:lnTo>
                  <a:pt x="5135" y="9556"/>
                </a:lnTo>
                <a:lnTo>
                  <a:pt x="25908" y="9667"/>
                </a:lnTo>
                <a:lnTo>
                  <a:pt x="41935" y="9673"/>
                </a:lnTo>
                <a:lnTo>
                  <a:pt x="45154" y="10748"/>
                </a:lnTo>
                <a:lnTo>
                  <a:pt x="48375" y="12540"/>
                </a:lnTo>
                <a:lnTo>
                  <a:pt x="51598" y="14809"/>
                </a:lnTo>
                <a:lnTo>
                  <a:pt x="55896" y="16322"/>
                </a:lnTo>
                <a:lnTo>
                  <a:pt x="60911" y="17330"/>
                </a:lnTo>
                <a:lnTo>
                  <a:pt x="66404" y="18003"/>
                </a:lnTo>
                <a:lnTo>
                  <a:pt x="71141" y="18451"/>
                </a:lnTo>
                <a:lnTo>
                  <a:pt x="75374" y="18750"/>
                </a:lnTo>
                <a:lnTo>
                  <a:pt x="79271" y="18949"/>
                </a:lnTo>
                <a:lnTo>
                  <a:pt x="86467" y="19171"/>
                </a:lnTo>
                <a:lnTo>
                  <a:pt x="103109" y="19324"/>
                </a:lnTo>
                <a:lnTo>
                  <a:pt x="128981" y="19347"/>
                </a:lnTo>
                <a:lnTo>
                  <a:pt x="131132" y="20422"/>
                </a:lnTo>
                <a:lnTo>
                  <a:pt x="132566" y="22213"/>
                </a:lnTo>
                <a:lnTo>
                  <a:pt x="133522" y="24483"/>
                </a:lnTo>
                <a:lnTo>
                  <a:pt x="135234" y="25996"/>
                </a:lnTo>
                <a:lnTo>
                  <a:pt x="137450" y="27004"/>
                </a:lnTo>
                <a:lnTo>
                  <a:pt x="140002" y="27677"/>
                </a:lnTo>
                <a:lnTo>
                  <a:pt x="141704" y="27050"/>
                </a:lnTo>
                <a:lnTo>
                  <a:pt x="142839" y="25558"/>
                </a:lnTo>
                <a:lnTo>
                  <a:pt x="143594" y="23488"/>
                </a:lnTo>
                <a:lnTo>
                  <a:pt x="145174" y="22108"/>
                </a:lnTo>
                <a:lnTo>
                  <a:pt x="147302" y="21188"/>
                </a:lnTo>
                <a:lnTo>
                  <a:pt x="153303" y="19711"/>
                </a:lnTo>
                <a:lnTo>
                  <a:pt x="156990" y="19510"/>
                </a:lnTo>
                <a:lnTo>
                  <a:pt x="164018" y="19357"/>
                </a:lnTo>
                <a:lnTo>
                  <a:pt x="174129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59" name="SMARTInkAnnotation317"/>
          <p:cNvSpPr/>
          <p:nvPr/>
        </p:nvSpPr>
        <p:spPr>
          <a:xfrm>
            <a:off x="8406557" y="4377434"/>
            <a:ext cx="87065" cy="183405"/>
          </a:xfrm>
          <a:custGeom>
            <a:avLst/>
            <a:gdLst/>
            <a:ahLst/>
            <a:cxnLst/>
            <a:rect l="0" t="0" r="0" b="0"/>
            <a:pathLst>
              <a:path w="87065" h="183405">
                <a:moveTo>
                  <a:pt x="0" y="9275"/>
                </a:moveTo>
                <a:lnTo>
                  <a:pt x="5135" y="9275"/>
                </a:lnTo>
                <a:lnTo>
                  <a:pt x="6648" y="8200"/>
                </a:lnTo>
                <a:lnTo>
                  <a:pt x="7657" y="6409"/>
                </a:lnTo>
                <a:lnTo>
                  <a:pt x="9275" y="946"/>
                </a:lnTo>
                <a:lnTo>
                  <a:pt x="10483" y="497"/>
                </a:lnTo>
                <a:lnTo>
                  <a:pt x="12363" y="199"/>
                </a:lnTo>
                <a:lnTo>
                  <a:pt x="14691" y="0"/>
                </a:lnTo>
                <a:lnTo>
                  <a:pt x="17318" y="942"/>
                </a:lnTo>
                <a:lnTo>
                  <a:pt x="20144" y="2644"/>
                </a:lnTo>
                <a:lnTo>
                  <a:pt x="23103" y="4855"/>
                </a:lnTo>
                <a:lnTo>
                  <a:pt x="26151" y="6328"/>
                </a:lnTo>
                <a:lnTo>
                  <a:pt x="29258" y="7310"/>
                </a:lnTo>
                <a:lnTo>
                  <a:pt x="32403" y="7965"/>
                </a:lnTo>
                <a:lnTo>
                  <a:pt x="35575" y="8402"/>
                </a:lnTo>
                <a:lnTo>
                  <a:pt x="38765" y="8693"/>
                </a:lnTo>
                <a:lnTo>
                  <a:pt x="41966" y="8887"/>
                </a:lnTo>
                <a:lnTo>
                  <a:pt x="44101" y="10091"/>
                </a:lnTo>
                <a:lnTo>
                  <a:pt x="45523" y="11969"/>
                </a:lnTo>
                <a:lnTo>
                  <a:pt x="46472" y="14295"/>
                </a:lnTo>
                <a:lnTo>
                  <a:pt x="48179" y="16921"/>
                </a:lnTo>
                <a:lnTo>
                  <a:pt x="50392" y="19747"/>
                </a:lnTo>
                <a:lnTo>
                  <a:pt x="52942" y="22706"/>
                </a:lnTo>
                <a:lnTo>
                  <a:pt x="54642" y="25753"/>
                </a:lnTo>
                <a:lnTo>
                  <a:pt x="55776" y="28859"/>
                </a:lnTo>
                <a:lnTo>
                  <a:pt x="56532" y="32005"/>
                </a:lnTo>
                <a:lnTo>
                  <a:pt x="58110" y="34102"/>
                </a:lnTo>
                <a:lnTo>
                  <a:pt x="60237" y="35500"/>
                </a:lnTo>
                <a:lnTo>
                  <a:pt x="62731" y="36432"/>
                </a:lnTo>
                <a:lnTo>
                  <a:pt x="64393" y="38128"/>
                </a:lnTo>
                <a:lnTo>
                  <a:pt x="65500" y="40334"/>
                </a:lnTo>
                <a:lnTo>
                  <a:pt x="66731" y="45651"/>
                </a:lnTo>
                <a:lnTo>
                  <a:pt x="67060" y="48574"/>
                </a:lnTo>
                <a:lnTo>
                  <a:pt x="67586" y="55853"/>
                </a:lnTo>
                <a:lnTo>
                  <a:pt x="67658" y="59714"/>
                </a:lnTo>
                <a:lnTo>
                  <a:pt x="67678" y="62248"/>
                </a:lnTo>
                <a:lnTo>
                  <a:pt x="66616" y="63938"/>
                </a:lnTo>
                <a:lnTo>
                  <a:pt x="64833" y="65065"/>
                </a:lnTo>
                <a:lnTo>
                  <a:pt x="62569" y="65816"/>
                </a:lnTo>
                <a:lnTo>
                  <a:pt x="61060" y="67391"/>
                </a:lnTo>
                <a:lnTo>
                  <a:pt x="60054" y="69516"/>
                </a:lnTo>
                <a:lnTo>
                  <a:pt x="58440" y="75515"/>
                </a:lnTo>
                <a:lnTo>
                  <a:pt x="58220" y="79202"/>
                </a:lnTo>
                <a:lnTo>
                  <a:pt x="58053" y="86228"/>
                </a:lnTo>
                <a:lnTo>
                  <a:pt x="58043" y="104258"/>
                </a:lnTo>
                <a:lnTo>
                  <a:pt x="59118" y="105918"/>
                </a:lnTo>
                <a:lnTo>
                  <a:pt x="60909" y="108100"/>
                </a:lnTo>
                <a:lnTo>
                  <a:pt x="63178" y="110629"/>
                </a:lnTo>
                <a:lnTo>
                  <a:pt x="64691" y="113390"/>
                </a:lnTo>
                <a:lnTo>
                  <a:pt x="65700" y="116305"/>
                </a:lnTo>
                <a:lnTo>
                  <a:pt x="66372" y="119324"/>
                </a:lnTo>
                <a:lnTo>
                  <a:pt x="67895" y="121336"/>
                </a:lnTo>
                <a:lnTo>
                  <a:pt x="69985" y="122678"/>
                </a:lnTo>
                <a:lnTo>
                  <a:pt x="72453" y="123572"/>
                </a:lnTo>
                <a:lnTo>
                  <a:pt x="74099" y="125243"/>
                </a:lnTo>
                <a:lnTo>
                  <a:pt x="75196" y="127433"/>
                </a:lnTo>
                <a:lnTo>
                  <a:pt x="75928" y="129966"/>
                </a:lnTo>
                <a:lnTo>
                  <a:pt x="77490" y="131656"/>
                </a:lnTo>
                <a:lnTo>
                  <a:pt x="79606" y="132782"/>
                </a:lnTo>
                <a:lnTo>
                  <a:pt x="85591" y="134589"/>
                </a:lnTo>
                <a:lnTo>
                  <a:pt x="86082" y="135813"/>
                </a:lnTo>
                <a:lnTo>
                  <a:pt x="86628" y="140038"/>
                </a:lnTo>
                <a:lnTo>
                  <a:pt x="86870" y="145499"/>
                </a:lnTo>
                <a:lnTo>
                  <a:pt x="87039" y="154287"/>
                </a:lnTo>
                <a:lnTo>
                  <a:pt x="87064" y="172346"/>
                </a:lnTo>
                <a:lnTo>
                  <a:pt x="85990" y="173882"/>
                </a:lnTo>
                <a:lnTo>
                  <a:pt x="84198" y="175981"/>
                </a:lnTo>
                <a:lnTo>
                  <a:pt x="78734" y="181938"/>
                </a:lnTo>
                <a:lnTo>
                  <a:pt x="77212" y="182426"/>
                </a:lnTo>
                <a:lnTo>
                  <a:pt x="75121" y="182752"/>
                </a:lnTo>
                <a:lnTo>
                  <a:pt x="69179" y="183275"/>
                </a:lnTo>
                <a:lnTo>
                  <a:pt x="65500" y="183347"/>
                </a:lnTo>
                <a:lnTo>
                  <a:pt x="48369" y="18340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0" name="SMARTInkAnnotation318"/>
          <p:cNvSpPr/>
          <p:nvPr/>
        </p:nvSpPr>
        <p:spPr>
          <a:xfrm>
            <a:off x="8532761" y="4415730"/>
            <a:ext cx="76946" cy="87054"/>
          </a:xfrm>
          <a:custGeom>
            <a:avLst/>
            <a:gdLst/>
            <a:ahLst/>
            <a:cxnLst/>
            <a:rect l="0" t="0" r="0" b="0"/>
            <a:pathLst>
              <a:path w="76946" h="87054">
                <a:moveTo>
                  <a:pt x="47925" y="0"/>
                </a:moveTo>
                <a:lnTo>
                  <a:pt x="33233" y="0"/>
                </a:lnTo>
                <a:lnTo>
                  <a:pt x="31681" y="1075"/>
                </a:lnTo>
                <a:lnTo>
                  <a:pt x="30647" y="2867"/>
                </a:lnTo>
                <a:lnTo>
                  <a:pt x="29957" y="5136"/>
                </a:lnTo>
                <a:lnTo>
                  <a:pt x="28422" y="6649"/>
                </a:lnTo>
                <a:lnTo>
                  <a:pt x="26324" y="7657"/>
                </a:lnTo>
                <a:lnTo>
                  <a:pt x="23851" y="8329"/>
                </a:lnTo>
                <a:lnTo>
                  <a:pt x="21126" y="8778"/>
                </a:lnTo>
                <a:lnTo>
                  <a:pt x="18236" y="9076"/>
                </a:lnTo>
                <a:lnTo>
                  <a:pt x="15234" y="9276"/>
                </a:lnTo>
                <a:lnTo>
                  <a:pt x="13232" y="10484"/>
                </a:lnTo>
                <a:lnTo>
                  <a:pt x="11898" y="12363"/>
                </a:lnTo>
                <a:lnTo>
                  <a:pt x="11008" y="14692"/>
                </a:lnTo>
                <a:lnTo>
                  <a:pt x="9341" y="17319"/>
                </a:lnTo>
                <a:lnTo>
                  <a:pt x="7153" y="20145"/>
                </a:lnTo>
                <a:lnTo>
                  <a:pt x="4621" y="23104"/>
                </a:lnTo>
                <a:lnTo>
                  <a:pt x="2933" y="27226"/>
                </a:lnTo>
                <a:lnTo>
                  <a:pt x="1806" y="32124"/>
                </a:lnTo>
                <a:lnTo>
                  <a:pt x="1057" y="37539"/>
                </a:lnTo>
                <a:lnTo>
                  <a:pt x="556" y="42224"/>
                </a:lnTo>
                <a:lnTo>
                  <a:pt x="223" y="46422"/>
                </a:lnTo>
                <a:lnTo>
                  <a:pt x="0" y="50296"/>
                </a:lnTo>
                <a:lnTo>
                  <a:pt x="927" y="52879"/>
                </a:lnTo>
                <a:lnTo>
                  <a:pt x="2620" y="54600"/>
                </a:lnTo>
                <a:lnTo>
                  <a:pt x="4823" y="55748"/>
                </a:lnTo>
                <a:lnTo>
                  <a:pt x="6292" y="57588"/>
                </a:lnTo>
                <a:lnTo>
                  <a:pt x="7271" y="59889"/>
                </a:lnTo>
                <a:lnTo>
                  <a:pt x="7923" y="62499"/>
                </a:lnTo>
                <a:lnTo>
                  <a:pt x="9434" y="64238"/>
                </a:lnTo>
                <a:lnTo>
                  <a:pt x="11516" y="65398"/>
                </a:lnTo>
                <a:lnTo>
                  <a:pt x="13979" y="66171"/>
                </a:lnTo>
                <a:lnTo>
                  <a:pt x="15620" y="67761"/>
                </a:lnTo>
                <a:lnTo>
                  <a:pt x="16714" y="69896"/>
                </a:lnTo>
                <a:lnTo>
                  <a:pt x="17443" y="72394"/>
                </a:lnTo>
                <a:lnTo>
                  <a:pt x="19005" y="74060"/>
                </a:lnTo>
                <a:lnTo>
                  <a:pt x="21121" y="75170"/>
                </a:lnTo>
                <a:lnTo>
                  <a:pt x="23606" y="75911"/>
                </a:lnTo>
                <a:lnTo>
                  <a:pt x="26338" y="77479"/>
                </a:lnTo>
                <a:lnTo>
                  <a:pt x="29234" y="79599"/>
                </a:lnTo>
                <a:lnTo>
                  <a:pt x="32239" y="82088"/>
                </a:lnTo>
                <a:lnTo>
                  <a:pt x="35318" y="83747"/>
                </a:lnTo>
                <a:lnTo>
                  <a:pt x="38445" y="84853"/>
                </a:lnTo>
                <a:lnTo>
                  <a:pt x="41605" y="85590"/>
                </a:lnTo>
                <a:lnTo>
                  <a:pt x="44787" y="86082"/>
                </a:lnTo>
                <a:lnTo>
                  <a:pt x="47983" y="86410"/>
                </a:lnTo>
                <a:lnTo>
                  <a:pt x="55698" y="86935"/>
                </a:lnTo>
                <a:lnTo>
                  <a:pt x="59621" y="87007"/>
                </a:lnTo>
                <a:lnTo>
                  <a:pt x="70896" y="87053"/>
                </a:lnTo>
                <a:lnTo>
                  <a:pt x="72912" y="85982"/>
                </a:lnTo>
                <a:lnTo>
                  <a:pt x="74257" y="84193"/>
                </a:lnTo>
                <a:lnTo>
                  <a:pt x="76788" y="77789"/>
                </a:lnTo>
                <a:lnTo>
                  <a:pt x="76841" y="76581"/>
                </a:lnTo>
                <a:lnTo>
                  <a:pt x="76944" y="67838"/>
                </a:lnTo>
                <a:lnTo>
                  <a:pt x="76945" y="67753"/>
                </a:lnTo>
                <a:lnTo>
                  <a:pt x="68616" y="59391"/>
                </a:lnTo>
                <a:lnTo>
                  <a:pt x="68168" y="57867"/>
                </a:lnTo>
                <a:lnTo>
                  <a:pt x="67870" y="55776"/>
                </a:lnTo>
                <a:lnTo>
                  <a:pt x="67272" y="483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1" name="SMARTInkAnnotation319"/>
          <p:cNvSpPr/>
          <p:nvPr/>
        </p:nvSpPr>
        <p:spPr>
          <a:xfrm>
            <a:off x="8455366" y="4696271"/>
            <a:ext cx="76940" cy="154650"/>
          </a:xfrm>
          <a:custGeom>
            <a:avLst/>
            <a:gdLst/>
            <a:ahLst/>
            <a:cxnLst/>
            <a:rect l="0" t="0" r="0" b="0"/>
            <a:pathLst>
              <a:path w="76940" h="154650">
                <a:moveTo>
                  <a:pt x="67277" y="0"/>
                </a:moveTo>
                <a:lnTo>
                  <a:pt x="67277" y="9276"/>
                </a:lnTo>
                <a:lnTo>
                  <a:pt x="66202" y="9408"/>
                </a:lnTo>
                <a:lnTo>
                  <a:pt x="64411" y="9497"/>
                </a:lnTo>
                <a:lnTo>
                  <a:pt x="58948" y="9639"/>
                </a:lnTo>
                <a:lnTo>
                  <a:pt x="52866" y="9664"/>
                </a:lnTo>
                <a:lnTo>
                  <a:pt x="50145" y="10742"/>
                </a:lnTo>
                <a:lnTo>
                  <a:pt x="47257" y="12536"/>
                </a:lnTo>
                <a:lnTo>
                  <a:pt x="44256" y="14807"/>
                </a:lnTo>
                <a:lnTo>
                  <a:pt x="42256" y="17396"/>
                </a:lnTo>
                <a:lnTo>
                  <a:pt x="40922" y="20196"/>
                </a:lnTo>
                <a:lnTo>
                  <a:pt x="40034" y="23137"/>
                </a:lnTo>
                <a:lnTo>
                  <a:pt x="37291" y="26174"/>
                </a:lnTo>
                <a:lnTo>
                  <a:pt x="33313" y="29274"/>
                </a:lnTo>
                <a:lnTo>
                  <a:pt x="28512" y="32414"/>
                </a:lnTo>
                <a:lnTo>
                  <a:pt x="25310" y="35583"/>
                </a:lnTo>
                <a:lnTo>
                  <a:pt x="23175" y="38770"/>
                </a:lnTo>
                <a:lnTo>
                  <a:pt x="21753" y="41970"/>
                </a:lnTo>
                <a:lnTo>
                  <a:pt x="19730" y="45178"/>
                </a:lnTo>
                <a:lnTo>
                  <a:pt x="17306" y="48391"/>
                </a:lnTo>
                <a:lnTo>
                  <a:pt x="14615" y="51609"/>
                </a:lnTo>
                <a:lnTo>
                  <a:pt x="12822" y="54829"/>
                </a:lnTo>
                <a:lnTo>
                  <a:pt x="11626" y="58050"/>
                </a:lnTo>
                <a:lnTo>
                  <a:pt x="10828" y="61272"/>
                </a:lnTo>
                <a:lnTo>
                  <a:pt x="9222" y="65571"/>
                </a:lnTo>
                <a:lnTo>
                  <a:pt x="7076" y="70586"/>
                </a:lnTo>
                <a:lnTo>
                  <a:pt x="4571" y="76078"/>
                </a:lnTo>
                <a:lnTo>
                  <a:pt x="2901" y="80816"/>
                </a:lnTo>
                <a:lnTo>
                  <a:pt x="1788" y="85048"/>
                </a:lnTo>
                <a:lnTo>
                  <a:pt x="1044" y="88945"/>
                </a:lnTo>
                <a:lnTo>
                  <a:pt x="550" y="92618"/>
                </a:lnTo>
                <a:lnTo>
                  <a:pt x="219" y="96141"/>
                </a:lnTo>
                <a:lnTo>
                  <a:pt x="0" y="99565"/>
                </a:lnTo>
                <a:lnTo>
                  <a:pt x="928" y="102922"/>
                </a:lnTo>
                <a:lnTo>
                  <a:pt x="2622" y="106235"/>
                </a:lnTo>
                <a:lnTo>
                  <a:pt x="4826" y="109519"/>
                </a:lnTo>
                <a:lnTo>
                  <a:pt x="6295" y="112784"/>
                </a:lnTo>
                <a:lnTo>
                  <a:pt x="7275" y="116034"/>
                </a:lnTo>
                <a:lnTo>
                  <a:pt x="7928" y="119276"/>
                </a:lnTo>
                <a:lnTo>
                  <a:pt x="9438" y="122512"/>
                </a:lnTo>
                <a:lnTo>
                  <a:pt x="11520" y="125744"/>
                </a:lnTo>
                <a:lnTo>
                  <a:pt x="13982" y="128974"/>
                </a:lnTo>
                <a:lnTo>
                  <a:pt x="16699" y="132202"/>
                </a:lnTo>
                <a:lnTo>
                  <a:pt x="19585" y="135429"/>
                </a:lnTo>
                <a:lnTo>
                  <a:pt x="22584" y="138656"/>
                </a:lnTo>
                <a:lnTo>
                  <a:pt x="25657" y="140807"/>
                </a:lnTo>
                <a:lnTo>
                  <a:pt x="28782" y="142240"/>
                </a:lnTo>
                <a:lnTo>
                  <a:pt x="31940" y="143196"/>
                </a:lnTo>
                <a:lnTo>
                  <a:pt x="35120" y="144908"/>
                </a:lnTo>
                <a:lnTo>
                  <a:pt x="38314" y="147124"/>
                </a:lnTo>
                <a:lnTo>
                  <a:pt x="41519" y="149677"/>
                </a:lnTo>
                <a:lnTo>
                  <a:pt x="44731" y="151378"/>
                </a:lnTo>
                <a:lnTo>
                  <a:pt x="47946" y="152512"/>
                </a:lnTo>
                <a:lnTo>
                  <a:pt x="55695" y="154334"/>
                </a:lnTo>
                <a:lnTo>
                  <a:pt x="57406" y="154483"/>
                </a:lnTo>
                <a:lnTo>
                  <a:pt x="59621" y="154582"/>
                </a:lnTo>
                <a:lnTo>
                  <a:pt x="62173" y="154649"/>
                </a:lnTo>
                <a:lnTo>
                  <a:pt x="63874" y="153618"/>
                </a:lnTo>
                <a:lnTo>
                  <a:pt x="65008" y="151856"/>
                </a:lnTo>
                <a:lnTo>
                  <a:pt x="65764" y="149607"/>
                </a:lnTo>
                <a:lnTo>
                  <a:pt x="67343" y="148107"/>
                </a:lnTo>
                <a:lnTo>
                  <a:pt x="69471" y="147108"/>
                </a:lnTo>
                <a:lnTo>
                  <a:pt x="76925" y="145114"/>
                </a:lnTo>
                <a:lnTo>
                  <a:pt x="76939" y="145111"/>
                </a:lnTo>
                <a:lnTo>
                  <a:pt x="62259" y="130417"/>
                </a:lnTo>
                <a:lnTo>
                  <a:pt x="59632" y="128864"/>
                </a:lnTo>
                <a:lnTo>
                  <a:pt x="56807" y="127830"/>
                </a:lnTo>
                <a:lnTo>
                  <a:pt x="49682" y="126169"/>
                </a:lnTo>
                <a:lnTo>
                  <a:pt x="48023" y="126032"/>
                </a:lnTo>
                <a:lnTo>
                  <a:pt x="45842" y="125942"/>
                </a:lnTo>
                <a:lnTo>
                  <a:pt x="38255" y="1257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2" name="SMARTInkAnnotation320"/>
          <p:cNvSpPr/>
          <p:nvPr/>
        </p:nvSpPr>
        <p:spPr>
          <a:xfrm>
            <a:off x="8242102" y="5044529"/>
            <a:ext cx="96739" cy="9675"/>
          </a:xfrm>
          <a:custGeom>
            <a:avLst/>
            <a:gdLst/>
            <a:ahLst/>
            <a:cxnLst/>
            <a:rect l="0" t="0" r="0" b="0"/>
            <a:pathLst>
              <a:path w="96739" h="9675">
                <a:moveTo>
                  <a:pt x="96738" y="9674"/>
                </a:moveTo>
                <a:lnTo>
                  <a:pt x="16520" y="9674"/>
                </a:lnTo>
                <a:lnTo>
                  <a:pt x="13164" y="8599"/>
                </a:lnTo>
                <a:lnTo>
                  <a:pt x="9851" y="6808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3" name="SMARTInkAnnotation321"/>
          <p:cNvSpPr/>
          <p:nvPr/>
        </p:nvSpPr>
        <p:spPr>
          <a:xfrm>
            <a:off x="8203406" y="4957465"/>
            <a:ext cx="87066" cy="19349"/>
          </a:xfrm>
          <a:custGeom>
            <a:avLst/>
            <a:gdLst/>
            <a:ahLst/>
            <a:cxnLst/>
            <a:rect l="0" t="0" r="0" b="0"/>
            <a:pathLst>
              <a:path w="87066" h="19349">
                <a:moveTo>
                  <a:pt x="87065" y="0"/>
                </a:moveTo>
                <a:lnTo>
                  <a:pt x="35459" y="0"/>
                </a:lnTo>
                <a:lnTo>
                  <a:pt x="32239" y="1075"/>
                </a:lnTo>
                <a:lnTo>
                  <a:pt x="29016" y="2866"/>
                </a:lnTo>
                <a:lnTo>
                  <a:pt x="25794" y="5135"/>
                </a:lnTo>
                <a:lnTo>
                  <a:pt x="22570" y="6648"/>
                </a:lnTo>
                <a:lnTo>
                  <a:pt x="19346" y="7657"/>
                </a:lnTo>
                <a:lnTo>
                  <a:pt x="16123" y="8329"/>
                </a:lnTo>
                <a:lnTo>
                  <a:pt x="12898" y="8777"/>
                </a:lnTo>
                <a:lnTo>
                  <a:pt x="9673" y="9076"/>
                </a:lnTo>
                <a:lnTo>
                  <a:pt x="1911" y="9555"/>
                </a:lnTo>
                <a:lnTo>
                  <a:pt x="1274" y="10670"/>
                </a:lnTo>
                <a:lnTo>
                  <a:pt x="849" y="12487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4" name="SMARTInkAnnotation322"/>
          <p:cNvSpPr/>
          <p:nvPr/>
        </p:nvSpPr>
        <p:spPr>
          <a:xfrm>
            <a:off x="8358188" y="4986486"/>
            <a:ext cx="77273" cy="96704"/>
          </a:xfrm>
          <a:custGeom>
            <a:avLst/>
            <a:gdLst/>
            <a:ahLst/>
            <a:cxnLst/>
            <a:rect l="0" t="0" r="0" b="0"/>
            <a:pathLst>
              <a:path w="77273" h="96704">
                <a:moveTo>
                  <a:pt x="38695" y="0"/>
                </a:moveTo>
                <a:lnTo>
                  <a:pt x="38695" y="38166"/>
                </a:lnTo>
                <a:lnTo>
                  <a:pt x="39770" y="38343"/>
                </a:lnTo>
                <a:lnTo>
                  <a:pt x="41561" y="38460"/>
                </a:lnTo>
                <a:lnTo>
                  <a:pt x="47025" y="38649"/>
                </a:lnTo>
                <a:lnTo>
                  <a:pt x="47473" y="39739"/>
                </a:lnTo>
                <a:lnTo>
                  <a:pt x="47771" y="41542"/>
                </a:lnTo>
                <a:lnTo>
                  <a:pt x="47970" y="43817"/>
                </a:lnTo>
                <a:lnTo>
                  <a:pt x="49178" y="45335"/>
                </a:lnTo>
                <a:lnTo>
                  <a:pt x="51058" y="46346"/>
                </a:lnTo>
                <a:lnTo>
                  <a:pt x="53386" y="47021"/>
                </a:lnTo>
                <a:lnTo>
                  <a:pt x="54939" y="48545"/>
                </a:lnTo>
                <a:lnTo>
                  <a:pt x="55973" y="50636"/>
                </a:lnTo>
                <a:lnTo>
                  <a:pt x="57634" y="56580"/>
                </a:lnTo>
                <a:lnTo>
                  <a:pt x="58845" y="57068"/>
                </a:lnTo>
                <a:lnTo>
                  <a:pt x="60728" y="57393"/>
                </a:lnTo>
                <a:lnTo>
                  <a:pt x="63057" y="57610"/>
                </a:lnTo>
                <a:lnTo>
                  <a:pt x="64610" y="58829"/>
                </a:lnTo>
                <a:lnTo>
                  <a:pt x="65645" y="60717"/>
                </a:lnTo>
                <a:lnTo>
                  <a:pt x="67681" y="67595"/>
                </a:lnTo>
                <a:lnTo>
                  <a:pt x="68767" y="67636"/>
                </a:lnTo>
                <a:lnTo>
                  <a:pt x="77272" y="67716"/>
                </a:lnTo>
                <a:lnTo>
                  <a:pt x="74472" y="70582"/>
                </a:lnTo>
                <a:lnTo>
                  <a:pt x="72220" y="72852"/>
                </a:lnTo>
                <a:lnTo>
                  <a:pt x="70719" y="75440"/>
                </a:lnTo>
                <a:lnTo>
                  <a:pt x="69719" y="78240"/>
                </a:lnTo>
                <a:lnTo>
                  <a:pt x="68112" y="85322"/>
                </a:lnTo>
                <a:lnTo>
                  <a:pt x="66905" y="85903"/>
                </a:lnTo>
                <a:lnTo>
                  <a:pt x="65026" y="86290"/>
                </a:lnTo>
                <a:lnTo>
                  <a:pt x="62698" y="86548"/>
                </a:lnTo>
                <a:lnTo>
                  <a:pt x="61146" y="87795"/>
                </a:lnTo>
                <a:lnTo>
                  <a:pt x="60111" y="89702"/>
                </a:lnTo>
                <a:lnTo>
                  <a:pt x="59422" y="92047"/>
                </a:lnTo>
                <a:lnTo>
                  <a:pt x="57887" y="93611"/>
                </a:lnTo>
                <a:lnTo>
                  <a:pt x="55790" y="94653"/>
                </a:lnTo>
                <a:lnTo>
                  <a:pt x="53316" y="95349"/>
                </a:lnTo>
                <a:lnTo>
                  <a:pt x="50592" y="95812"/>
                </a:lnTo>
                <a:lnTo>
                  <a:pt x="47701" y="96121"/>
                </a:lnTo>
                <a:lnTo>
                  <a:pt x="44699" y="96327"/>
                </a:lnTo>
                <a:lnTo>
                  <a:pt x="41623" y="96464"/>
                </a:lnTo>
                <a:lnTo>
                  <a:pt x="35338" y="96617"/>
                </a:lnTo>
                <a:lnTo>
                  <a:pt x="25757" y="96703"/>
                </a:lnTo>
                <a:lnTo>
                  <a:pt x="22545" y="95640"/>
                </a:lnTo>
                <a:lnTo>
                  <a:pt x="19330" y="93856"/>
                </a:lnTo>
                <a:lnTo>
                  <a:pt x="11581" y="88406"/>
                </a:lnTo>
                <a:lnTo>
                  <a:pt x="9870" y="87959"/>
                </a:lnTo>
                <a:lnTo>
                  <a:pt x="7655" y="87661"/>
                </a:lnTo>
                <a:lnTo>
                  <a:pt x="0" y="8706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5" name="SMARTInkAnnotation323"/>
          <p:cNvSpPr/>
          <p:nvPr/>
        </p:nvSpPr>
        <p:spPr>
          <a:xfrm>
            <a:off x="8406557" y="4938117"/>
            <a:ext cx="58044" cy="9675"/>
          </a:xfrm>
          <a:custGeom>
            <a:avLst/>
            <a:gdLst/>
            <a:ahLst/>
            <a:cxnLst/>
            <a:rect l="0" t="0" r="0" b="0"/>
            <a:pathLst>
              <a:path w="58044" h="9675">
                <a:moveTo>
                  <a:pt x="0" y="9674"/>
                </a:moveTo>
                <a:lnTo>
                  <a:pt x="32379" y="9674"/>
                </a:lnTo>
                <a:lnTo>
                  <a:pt x="35559" y="8599"/>
                </a:lnTo>
                <a:lnTo>
                  <a:pt x="38754" y="6808"/>
                </a:lnTo>
                <a:lnTo>
                  <a:pt x="46470" y="1345"/>
                </a:lnTo>
                <a:lnTo>
                  <a:pt x="48177" y="897"/>
                </a:lnTo>
                <a:lnTo>
                  <a:pt x="50391" y="598"/>
                </a:lnTo>
                <a:lnTo>
                  <a:pt x="5804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6" name="SMARTInkAnnotation324"/>
          <p:cNvSpPr/>
          <p:nvPr/>
        </p:nvSpPr>
        <p:spPr>
          <a:xfrm>
            <a:off x="8290471" y="4860730"/>
            <a:ext cx="290216" cy="338571"/>
          </a:xfrm>
          <a:custGeom>
            <a:avLst/>
            <a:gdLst/>
            <a:ahLst/>
            <a:cxnLst/>
            <a:rect l="0" t="0" r="0" b="0"/>
            <a:pathLst>
              <a:path w="290216" h="338571">
                <a:moveTo>
                  <a:pt x="290215" y="48366"/>
                </a:moveTo>
                <a:lnTo>
                  <a:pt x="290215" y="53501"/>
                </a:lnTo>
                <a:lnTo>
                  <a:pt x="289140" y="55015"/>
                </a:lnTo>
                <a:lnTo>
                  <a:pt x="287349" y="56023"/>
                </a:lnTo>
                <a:lnTo>
                  <a:pt x="285079" y="56695"/>
                </a:lnTo>
                <a:lnTo>
                  <a:pt x="283566" y="56068"/>
                </a:lnTo>
                <a:lnTo>
                  <a:pt x="282558" y="54576"/>
                </a:lnTo>
                <a:lnTo>
                  <a:pt x="281885" y="52506"/>
                </a:lnTo>
                <a:lnTo>
                  <a:pt x="281437" y="52201"/>
                </a:lnTo>
                <a:lnTo>
                  <a:pt x="281138" y="53072"/>
                </a:lnTo>
                <a:lnTo>
                  <a:pt x="280939" y="54728"/>
                </a:lnTo>
                <a:lnTo>
                  <a:pt x="280807" y="54757"/>
                </a:lnTo>
                <a:lnTo>
                  <a:pt x="280659" y="51923"/>
                </a:lnTo>
                <a:lnTo>
                  <a:pt x="279545" y="50737"/>
                </a:lnTo>
                <a:lnTo>
                  <a:pt x="277727" y="49947"/>
                </a:lnTo>
                <a:lnTo>
                  <a:pt x="270033" y="48834"/>
                </a:lnTo>
                <a:lnTo>
                  <a:pt x="261282" y="48428"/>
                </a:lnTo>
                <a:lnTo>
                  <a:pt x="228911" y="48367"/>
                </a:lnTo>
                <a:lnTo>
                  <a:pt x="224623" y="47291"/>
                </a:lnTo>
                <a:lnTo>
                  <a:pt x="219615" y="45500"/>
                </a:lnTo>
                <a:lnTo>
                  <a:pt x="214127" y="43231"/>
                </a:lnTo>
                <a:lnTo>
                  <a:pt x="205162" y="40709"/>
                </a:lnTo>
                <a:lnTo>
                  <a:pt x="196520" y="38514"/>
                </a:lnTo>
                <a:lnTo>
                  <a:pt x="191207" y="36423"/>
                </a:lnTo>
                <a:lnTo>
                  <a:pt x="185513" y="33955"/>
                </a:lnTo>
                <a:lnTo>
                  <a:pt x="180644" y="32310"/>
                </a:lnTo>
                <a:lnTo>
                  <a:pt x="172367" y="30481"/>
                </a:lnTo>
                <a:lnTo>
                  <a:pt x="167579" y="29993"/>
                </a:lnTo>
                <a:lnTo>
                  <a:pt x="162238" y="29669"/>
                </a:lnTo>
                <a:lnTo>
                  <a:pt x="156528" y="29452"/>
                </a:lnTo>
                <a:lnTo>
                  <a:pt x="151646" y="28233"/>
                </a:lnTo>
                <a:lnTo>
                  <a:pt x="143355" y="24011"/>
                </a:lnTo>
                <a:lnTo>
                  <a:pt x="138565" y="22456"/>
                </a:lnTo>
                <a:lnTo>
                  <a:pt x="133222" y="21419"/>
                </a:lnTo>
                <a:lnTo>
                  <a:pt x="127510" y="20727"/>
                </a:lnTo>
                <a:lnTo>
                  <a:pt x="122626" y="19192"/>
                </a:lnTo>
                <a:lnTo>
                  <a:pt x="114335" y="14619"/>
                </a:lnTo>
                <a:lnTo>
                  <a:pt x="107067" y="11870"/>
                </a:lnTo>
                <a:lnTo>
                  <a:pt x="99179" y="10648"/>
                </a:lnTo>
                <a:lnTo>
                  <a:pt x="94065" y="10322"/>
                </a:lnTo>
                <a:lnTo>
                  <a:pt x="83726" y="9960"/>
                </a:lnTo>
                <a:lnTo>
                  <a:pt x="70037" y="9709"/>
                </a:lnTo>
                <a:lnTo>
                  <a:pt x="65882" y="6821"/>
                </a:lnTo>
                <a:lnTo>
                  <a:pt x="63269" y="4546"/>
                </a:lnTo>
                <a:lnTo>
                  <a:pt x="60452" y="3030"/>
                </a:lnTo>
                <a:lnTo>
                  <a:pt x="54456" y="1345"/>
                </a:lnTo>
                <a:lnTo>
                  <a:pt x="48208" y="597"/>
                </a:lnTo>
                <a:lnTo>
                  <a:pt x="41848" y="263"/>
                </a:lnTo>
                <a:lnTo>
                  <a:pt x="35439" y="115"/>
                </a:lnTo>
                <a:lnTo>
                  <a:pt x="14777" y="0"/>
                </a:lnTo>
                <a:lnTo>
                  <a:pt x="13076" y="1074"/>
                </a:lnTo>
                <a:lnTo>
                  <a:pt x="11942" y="2865"/>
                </a:lnTo>
                <a:lnTo>
                  <a:pt x="9806" y="9273"/>
                </a:lnTo>
                <a:lnTo>
                  <a:pt x="904" y="9647"/>
                </a:lnTo>
                <a:lnTo>
                  <a:pt x="401" y="9660"/>
                </a:lnTo>
                <a:lnTo>
                  <a:pt x="23" y="19523"/>
                </a:lnTo>
                <a:lnTo>
                  <a:pt x="0" y="165805"/>
                </a:lnTo>
                <a:lnTo>
                  <a:pt x="2865" y="176160"/>
                </a:lnTo>
                <a:lnTo>
                  <a:pt x="5135" y="181931"/>
                </a:lnTo>
                <a:lnTo>
                  <a:pt x="6648" y="187929"/>
                </a:lnTo>
                <a:lnTo>
                  <a:pt x="7657" y="194075"/>
                </a:lnTo>
                <a:lnTo>
                  <a:pt x="8329" y="200324"/>
                </a:lnTo>
                <a:lnTo>
                  <a:pt x="8777" y="206639"/>
                </a:lnTo>
                <a:lnTo>
                  <a:pt x="9076" y="212999"/>
                </a:lnTo>
                <a:lnTo>
                  <a:pt x="9496" y="229355"/>
                </a:lnTo>
                <a:lnTo>
                  <a:pt x="9673" y="296306"/>
                </a:lnTo>
                <a:lnTo>
                  <a:pt x="9674" y="328738"/>
                </a:lnTo>
                <a:lnTo>
                  <a:pt x="14809" y="328856"/>
                </a:lnTo>
                <a:lnTo>
                  <a:pt x="16322" y="329948"/>
                </a:lnTo>
                <a:lnTo>
                  <a:pt x="17330" y="331751"/>
                </a:lnTo>
                <a:lnTo>
                  <a:pt x="18003" y="334027"/>
                </a:lnTo>
                <a:lnTo>
                  <a:pt x="19526" y="335545"/>
                </a:lnTo>
                <a:lnTo>
                  <a:pt x="21616" y="336556"/>
                </a:lnTo>
                <a:lnTo>
                  <a:pt x="26805" y="337681"/>
                </a:lnTo>
                <a:lnTo>
                  <a:pt x="35770" y="338314"/>
                </a:lnTo>
                <a:lnTo>
                  <a:pt x="42053" y="338462"/>
                </a:lnTo>
                <a:lnTo>
                  <a:pt x="61279" y="338570"/>
                </a:lnTo>
                <a:lnTo>
                  <a:pt x="65574" y="337498"/>
                </a:lnTo>
                <a:lnTo>
                  <a:pt x="70588" y="335709"/>
                </a:lnTo>
                <a:lnTo>
                  <a:pt x="76080" y="333442"/>
                </a:lnTo>
                <a:lnTo>
                  <a:pt x="85049" y="330922"/>
                </a:lnTo>
                <a:lnTo>
                  <a:pt x="93692" y="329802"/>
                </a:lnTo>
                <a:lnTo>
                  <a:pt x="99008" y="329504"/>
                </a:lnTo>
                <a:lnTo>
                  <a:pt x="109570" y="329172"/>
                </a:lnTo>
                <a:lnTo>
                  <a:pt x="122635" y="328985"/>
                </a:lnTo>
                <a:lnTo>
                  <a:pt x="167551" y="328907"/>
                </a:lnTo>
                <a:lnTo>
                  <a:pt x="170818" y="327832"/>
                </a:lnTo>
                <a:lnTo>
                  <a:pt x="177315" y="323771"/>
                </a:lnTo>
                <a:lnTo>
                  <a:pt x="183786" y="321250"/>
                </a:lnTo>
                <a:lnTo>
                  <a:pt x="187015" y="320578"/>
                </a:lnTo>
                <a:lnTo>
                  <a:pt x="193472" y="316964"/>
                </a:lnTo>
                <a:lnTo>
                  <a:pt x="196698" y="314496"/>
                </a:lnTo>
                <a:lnTo>
                  <a:pt x="203149" y="311753"/>
                </a:lnTo>
                <a:lnTo>
                  <a:pt x="209599" y="310534"/>
                </a:lnTo>
                <a:lnTo>
                  <a:pt x="216049" y="309992"/>
                </a:lnTo>
                <a:lnTo>
                  <a:pt x="218198" y="308773"/>
                </a:lnTo>
                <a:lnTo>
                  <a:pt x="219631" y="306886"/>
                </a:lnTo>
                <a:lnTo>
                  <a:pt x="220586" y="304552"/>
                </a:lnTo>
                <a:lnTo>
                  <a:pt x="227067" y="296132"/>
                </a:lnTo>
                <a:lnTo>
                  <a:pt x="235795" y="286830"/>
                </a:lnTo>
                <a:lnTo>
                  <a:pt x="243915" y="278500"/>
                </a:lnTo>
                <a:lnTo>
                  <a:pt x="246450" y="275955"/>
                </a:lnTo>
                <a:lnTo>
                  <a:pt x="248140" y="273183"/>
                </a:lnTo>
                <a:lnTo>
                  <a:pt x="251592" y="264146"/>
                </a:lnTo>
                <a:lnTo>
                  <a:pt x="257871" y="254661"/>
                </a:lnTo>
                <a:lnTo>
                  <a:pt x="259716" y="248256"/>
                </a:lnTo>
                <a:lnTo>
                  <a:pt x="260756" y="238607"/>
                </a:lnTo>
                <a:lnTo>
                  <a:pt x="261064" y="228940"/>
                </a:lnTo>
                <a:lnTo>
                  <a:pt x="261192" y="175838"/>
                </a:lnTo>
                <a:lnTo>
                  <a:pt x="260117" y="170968"/>
                </a:lnTo>
                <a:lnTo>
                  <a:pt x="256058" y="162690"/>
                </a:lnTo>
                <a:lnTo>
                  <a:pt x="253536" y="152562"/>
                </a:lnTo>
                <a:lnTo>
                  <a:pt x="252863" y="146851"/>
                </a:lnTo>
                <a:lnTo>
                  <a:pt x="252415" y="140894"/>
                </a:lnTo>
                <a:lnTo>
                  <a:pt x="252117" y="134774"/>
                </a:lnTo>
                <a:lnTo>
                  <a:pt x="251918" y="128543"/>
                </a:lnTo>
                <a:lnTo>
                  <a:pt x="250710" y="123315"/>
                </a:lnTo>
                <a:lnTo>
                  <a:pt x="246502" y="114640"/>
                </a:lnTo>
                <a:lnTo>
                  <a:pt x="243915" y="104334"/>
                </a:lnTo>
                <a:lnTo>
                  <a:pt x="242254" y="90473"/>
                </a:lnTo>
                <a:lnTo>
                  <a:pt x="239160" y="85711"/>
                </a:lnTo>
                <a:lnTo>
                  <a:pt x="232172" y="773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7" name="SMARTInkAnnotation325"/>
          <p:cNvSpPr/>
          <p:nvPr/>
        </p:nvSpPr>
        <p:spPr>
          <a:xfrm>
            <a:off x="8038951" y="3285370"/>
            <a:ext cx="270868" cy="249595"/>
          </a:xfrm>
          <a:custGeom>
            <a:avLst/>
            <a:gdLst/>
            <a:ahLst/>
            <a:cxnLst/>
            <a:rect l="0" t="0" r="0" b="0"/>
            <a:pathLst>
              <a:path w="270868" h="249595">
                <a:moveTo>
                  <a:pt x="0" y="153304"/>
                </a:moveTo>
                <a:lnTo>
                  <a:pt x="9556" y="153304"/>
                </a:lnTo>
                <a:lnTo>
                  <a:pt x="9651" y="161027"/>
                </a:lnTo>
                <a:lnTo>
                  <a:pt x="9674" y="214177"/>
                </a:lnTo>
                <a:lnTo>
                  <a:pt x="10748" y="217534"/>
                </a:lnTo>
                <a:lnTo>
                  <a:pt x="14809" y="224129"/>
                </a:lnTo>
                <a:lnTo>
                  <a:pt x="17331" y="230643"/>
                </a:lnTo>
                <a:lnTo>
                  <a:pt x="18949" y="238447"/>
                </a:lnTo>
                <a:lnTo>
                  <a:pt x="19230" y="244935"/>
                </a:lnTo>
                <a:lnTo>
                  <a:pt x="20344" y="246637"/>
                </a:lnTo>
                <a:lnTo>
                  <a:pt x="22162" y="247772"/>
                </a:lnTo>
                <a:lnTo>
                  <a:pt x="27667" y="249594"/>
                </a:lnTo>
                <a:lnTo>
                  <a:pt x="31286" y="246976"/>
                </a:lnTo>
                <a:lnTo>
                  <a:pt x="39366" y="239460"/>
                </a:lnTo>
                <a:lnTo>
                  <a:pt x="61307" y="217743"/>
                </a:lnTo>
                <a:lnTo>
                  <a:pt x="64519" y="213461"/>
                </a:lnTo>
                <a:lnTo>
                  <a:pt x="67734" y="208457"/>
                </a:lnTo>
                <a:lnTo>
                  <a:pt x="70953" y="202971"/>
                </a:lnTo>
                <a:lnTo>
                  <a:pt x="75248" y="197164"/>
                </a:lnTo>
                <a:lnTo>
                  <a:pt x="80262" y="191143"/>
                </a:lnTo>
                <a:lnTo>
                  <a:pt x="85755" y="184979"/>
                </a:lnTo>
                <a:lnTo>
                  <a:pt x="90490" y="178720"/>
                </a:lnTo>
                <a:lnTo>
                  <a:pt x="94723" y="172398"/>
                </a:lnTo>
                <a:lnTo>
                  <a:pt x="98620" y="166033"/>
                </a:lnTo>
                <a:lnTo>
                  <a:pt x="103367" y="159640"/>
                </a:lnTo>
                <a:lnTo>
                  <a:pt x="108682" y="153229"/>
                </a:lnTo>
                <a:lnTo>
                  <a:pt x="114375" y="146805"/>
                </a:lnTo>
                <a:lnTo>
                  <a:pt x="126433" y="133934"/>
                </a:lnTo>
                <a:lnTo>
                  <a:pt x="132657" y="127492"/>
                </a:lnTo>
                <a:lnTo>
                  <a:pt x="137882" y="121048"/>
                </a:lnTo>
                <a:lnTo>
                  <a:pt x="142440" y="114602"/>
                </a:lnTo>
                <a:lnTo>
                  <a:pt x="146554" y="108155"/>
                </a:lnTo>
                <a:lnTo>
                  <a:pt x="151446" y="101707"/>
                </a:lnTo>
                <a:lnTo>
                  <a:pt x="156857" y="95259"/>
                </a:lnTo>
                <a:lnTo>
                  <a:pt x="162615" y="88810"/>
                </a:lnTo>
                <a:lnTo>
                  <a:pt x="167528" y="82362"/>
                </a:lnTo>
                <a:lnTo>
                  <a:pt x="171878" y="75912"/>
                </a:lnTo>
                <a:lnTo>
                  <a:pt x="175853" y="69463"/>
                </a:lnTo>
                <a:lnTo>
                  <a:pt x="180653" y="64089"/>
                </a:lnTo>
                <a:lnTo>
                  <a:pt x="186002" y="59431"/>
                </a:lnTo>
                <a:lnTo>
                  <a:pt x="191719" y="55252"/>
                </a:lnTo>
                <a:lnTo>
                  <a:pt x="196604" y="51390"/>
                </a:lnTo>
                <a:lnTo>
                  <a:pt x="204899" y="44233"/>
                </a:lnTo>
                <a:lnTo>
                  <a:pt x="212169" y="37469"/>
                </a:lnTo>
                <a:lnTo>
                  <a:pt x="225593" y="24369"/>
                </a:lnTo>
                <a:lnTo>
                  <a:pt x="228861" y="22203"/>
                </a:lnTo>
                <a:lnTo>
                  <a:pt x="235358" y="19796"/>
                </a:lnTo>
                <a:lnTo>
                  <a:pt x="237521" y="18079"/>
                </a:lnTo>
                <a:lnTo>
                  <a:pt x="238962" y="15860"/>
                </a:lnTo>
                <a:lnTo>
                  <a:pt x="239924" y="13305"/>
                </a:lnTo>
                <a:lnTo>
                  <a:pt x="241639" y="11602"/>
                </a:lnTo>
                <a:lnTo>
                  <a:pt x="243857" y="10467"/>
                </a:lnTo>
                <a:lnTo>
                  <a:pt x="246411" y="9710"/>
                </a:lnTo>
                <a:lnTo>
                  <a:pt x="248114" y="8131"/>
                </a:lnTo>
                <a:lnTo>
                  <a:pt x="249249" y="6003"/>
                </a:lnTo>
                <a:lnTo>
                  <a:pt x="250006" y="3509"/>
                </a:lnTo>
                <a:lnTo>
                  <a:pt x="251586" y="1847"/>
                </a:lnTo>
                <a:lnTo>
                  <a:pt x="253714" y="739"/>
                </a:lnTo>
                <a:lnTo>
                  <a:pt x="256207" y="0"/>
                </a:lnTo>
                <a:lnTo>
                  <a:pt x="257870" y="583"/>
                </a:lnTo>
                <a:lnTo>
                  <a:pt x="258977" y="2045"/>
                </a:lnTo>
                <a:lnTo>
                  <a:pt x="260756" y="6981"/>
                </a:lnTo>
                <a:lnTo>
                  <a:pt x="261063" y="12972"/>
                </a:lnTo>
                <a:lnTo>
                  <a:pt x="262182" y="15680"/>
                </a:lnTo>
                <a:lnTo>
                  <a:pt x="266290" y="21554"/>
                </a:lnTo>
                <a:lnTo>
                  <a:pt x="270867" y="275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8" name="SMARTInkAnnotation326"/>
          <p:cNvSpPr/>
          <p:nvPr/>
        </p:nvSpPr>
        <p:spPr>
          <a:xfrm>
            <a:off x="8571012" y="4841379"/>
            <a:ext cx="116087" cy="125350"/>
          </a:xfrm>
          <a:custGeom>
            <a:avLst/>
            <a:gdLst/>
            <a:ahLst/>
            <a:cxnLst/>
            <a:rect l="0" t="0" r="0" b="0"/>
            <a:pathLst>
              <a:path w="116087" h="125350">
                <a:moveTo>
                  <a:pt x="0" y="38695"/>
                </a:moveTo>
                <a:lnTo>
                  <a:pt x="0" y="121087"/>
                </a:lnTo>
                <a:lnTo>
                  <a:pt x="1074" y="122645"/>
                </a:lnTo>
                <a:lnTo>
                  <a:pt x="2865" y="123683"/>
                </a:lnTo>
                <a:lnTo>
                  <a:pt x="8329" y="125349"/>
                </a:lnTo>
                <a:lnTo>
                  <a:pt x="8777" y="124412"/>
                </a:lnTo>
                <a:lnTo>
                  <a:pt x="9275" y="120502"/>
                </a:lnTo>
                <a:lnTo>
                  <a:pt x="10483" y="119030"/>
                </a:lnTo>
                <a:lnTo>
                  <a:pt x="12363" y="118049"/>
                </a:lnTo>
                <a:lnTo>
                  <a:pt x="14691" y="117394"/>
                </a:lnTo>
                <a:lnTo>
                  <a:pt x="17318" y="115883"/>
                </a:lnTo>
                <a:lnTo>
                  <a:pt x="20144" y="113801"/>
                </a:lnTo>
                <a:lnTo>
                  <a:pt x="23103" y="111338"/>
                </a:lnTo>
                <a:lnTo>
                  <a:pt x="26151" y="108622"/>
                </a:lnTo>
                <a:lnTo>
                  <a:pt x="36831" y="98515"/>
                </a:lnTo>
                <a:lnTo>
                  <a:pt x="43278" y="92129"/>
                </a:lnTo>
                <a:lnTo>
                  <a:pt x="44975" y="89366"/>
                </a:lnTo>
                <a:lnTo>
                  <a:pt x="46106" y="86449"/>
                </a:lnTo>
                <a:lnTo>
                  <a:pt x="46860" y="83430"/>
                </a:lnTo>
                <a:lnTo>
                  <a:pt x="48438" y="80342"/>
                </a:lnTo>
                <a:lnTo>
                  <a:pt x="50565" y="77209"/>
                </a:lnTo>
                <a:lnTo>
                  <a:pt x="53058" y="74045"/>
                </a:lnTo>
                <a:lnTo>
                  <a:pt x="55794" y="71935"/>
                </a:lnTo>
                <a:lnTo>
                  <a:pt x="58693" y="70530"/>
                </a:lnTo>
                <a:lnTo>
                  <a:pt x="61701" y="69592"/>
                </a:lnTo>
                <a:lnTo>
                  <a:pt x="63706" y="67892"/>
                </a:lnTo>
                <a:lnTo>
                  <a:pt x="65043" y="65684"/>
                </a:lnTo>
                <a:lnTo>
                  <a:pt x="65934" y="63137"/>
                </a:lnTo>
                <a:lnTo>
                  <a:pt x="67603" y="60364"/>
                </a:lnTo>
                <a:lnTo>
                  <a:pt x="69791" y="57441"/>
                </a:lnTo>
                <a:lnTo>
                  <a:pt x="72324" y="54416"/>
                </a:lnTo>
                <a:lnTo>
                  <a:pt x="75087" y="51326"/>
                </a:lnTo>
                <a:lnTo>
                  <a:pt x="81024" y="45025"/>
                </a:lnTo>
                <a:lnTo>
                  <a:pt x="90410" y="35435"/>
                </a:lnTo>
                <a:lnTo>
                  <a:pt x="92520" y="32222"/>
                </a:lnTo>
                <a:lnTo>
                  <a:pt x="93925" y="29006"/>
                </a:lnTo>
                <a:lnTo>
                  <a:pt x="94863" y="25786"/>
                </a:lnTo>
                <a:lnTo>
                  <a:pt x="96563" y="22565"/>
                </a:lnTo>
                <a:lnTo>
                  <a:pt x="98771" y="19343"/>
                </a:lnTo>
                <a:lnTo>
                  <a:pt x="104903" y="11584"/>
                </a:lnTo>
                <a:lnTo>
                  <a:pt x="106480" y="9872"/>
                </a:lnTo>
                <a:lnTo>
                  <a:pt x="116028" y="59"/>
                </a:lnTo>
                <a:lnTo>
                  <a:pt x="116086" y="0"/>
                </a:lnTo>
                <a:lnTo>
                  <a:pt x="106412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69" name="SMARTInkAnnotation327"/>
          <p:cNvSpPr/>
          <p:nvPr/>
        </p:nvSpPr>
        <p:spPr>
          <a:xfrm>
            <a:off x="4508004" y="1320105"/>
            <a:ext cx="48370" cy="1141502"/>
          </a:xfrm>
          <a:custGeom>
            <a:avLst/>
            <a:gdLst/>
            <a:ahLst/>
            <a:cxnLst/>
            <a:rect l="0" t="0" r="0" b="0"/>
            <a:pathLst>
              <a:path w="48370" h="1141502">
                <a:moveTo>
                  <a:pt x="0" y="9674"/>
                </a:moveTo>
                <a:lnTo>
                  <a:pt x="0" y="0"/>
                </a:lnTo>
                <a:lnTo>
                  <a:pt x="0" y="79164"/>
                </a:lnTo>
                <a:lnTo>
                  <a:pt x="1075" y="83948"/>
                </a:lnTo>
                <a:lnTo>
                  <a:pt x="2866" y="89286"/>
                </a:lnTo>
                <a:lnTo>
                  <a:pt x="5135" y="94995"/>
                </a:lnTo>
                <a:lnTo>
                  <a:pt x="6648" y="100951"/>
                </a:lnTo>
                <a:lnTo>
                  <a:pt x="7657" y="107071"/>
                </a:lnTo>
                <a:lnTo>
                  <a:pt x="9076" y="123089"/>
                </a:lnTo>
                <a:lnTo>
                  <a:pt x="9621" y="158263"/>
                </a:lnTo>
                <a:lnTo>
                  <a:pt x="9674" y="304873"/>
                </a:lnTo>
                <a:lnTo>
                  <a:pt x="10748" y="312885"/>
                </a:lnTo>
                <a:lnTo>
                  <a:pt x="12540" y="321452"/>
                </a:lnTo>
                <a:lnTo>
                  <a:pt x="14809" y="330387"/>
                </a:lnTo>
                <a:lnTo>
                  <a:pt x="16322" y="339569"/>
                </a:lnTo>
                <a:lnTo>
                  <a:pt x="17331" y="348914"/>
                </a:lnTo>
                <a:lnTo>
                  <a:pt x="18750" y="377474"/>
                </a:lnTo>
                <a:lnTo>
                  <a:pt x="19171" y="406359"/>
                </a:lnTo>
                <a:lnTo>
                  <a:pt x="19348" y="933628"/>
                </a:lnTo>
                <a:lnTo>
                  <a:pt x="20422" y="940580"/>
                </a:lnTo>
                <a:lnTo>
                  <a:pt x="22214" y="947365"/>
                </a:lnTo>
                <a:lnTo>
                  <a:pt x="24483" y="954038"/>
                </a:lnTo>
                <a:lnTo>
                  <a:pt x="25996" y="960636"/>
                </a:lnTo>
                <a:lnTo>
                  <a:pt x="27004" y="967184"/>
                </a:lnTo>
                <a:lnTo>
                  <a:pt x="27677" y="973700"/>
                </a:lnTo>
                <a:lnTo>
                  <a:pt x="29200" y="980193"/>
                </a:lnTo>
                <a:lnTo>
                  <a:pt x="31290" y="986672"/>
                </a:lnTo>
                <a:lnTo>
                  <a:pt x="33759" y="993141"/>
                </a:lnTo>
                <a:lnTo>
                  <a:pt x="35404" y="999603"/>
                </a:lnTo>
                <a:lnTo>
                  <a:pt x="36502" y="1006061"/>
                </a:lnTo>
                <a:lnTo>
                  <a:pt x="37720" y="1018969"/>
                </a:lnTo>
                <a:lnTo>
                  <a:pt x="38567" y="1051222"/>
                </a:lnTo>
                <a:lnTo>
                  <a:pt x="38657" y="1065435"/>
                </a:lnTo>
                <a:lnTo>
                  <a:pt x="39745" y="1070372"/>
                </a:lnTo>
                <a:lnTo>
                  <a:pt x="41545" y="1075812"/>
                </a:lnTo>
                <a:lnTo>
                  <a:pt x="43819" y="1081589"/>
                </a:lnTo>
                <a:lnTo>
                  <a:pt x="45336" y="1086515"/>
                </a:lnTo>
                <a:lnTo>
                  <a:pt x="46347" y="1090875"/>
                </a:lnTo>
                <a:lnTo>
                  <a:pt x="47770" y="1102145"/>
                </a:lnTo>
                <a:lnTo>
                  <a:pt x="48366" y="1130322"/>
                </a:lnTo>
                <a:lnTo>
                  <a:pt x="47292" y="1131903"/>
                </a:lnTo>
                <a:lnTo>
                  <a:pt x="45501" y="1134031"/>
                </a:lnTo>
                <a:lnTo>
                  <a:pt x="38706" y="1141501"/>
                </a:lnTo>
                <a:lnTo>
                  <a:pt x="48369" y="11318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0" name="SMARTInkAnnotation328"/>
          <p:cNvSpPr/>
          <p:nvPr/>
        </p:nvSpPr>
        <p:spPr>
          <a:xfrm>
            <a:off x="4537025" y="2326187"/>
            <a:ext cx="1156672" cy="193471"/>
          </a:xfrm>
          <a:custGeom>
            <a:avLst/>
            <a:gdLst/>
            <a:ahLst/>
            <a:cxnLst/>
            <a:rect l="0" t="0" r="0" b="0"/>
            <a:pathLst>
              <a:path w="1156672" h="193471">
                <a:moveTo>
                  <a:pt x="0" y="125756"/>
                </a:moveTo>
                <a:lnTo>
                  <a:pt x="14412" y="125756"/>
                </a:lnTo>
                <a:lnTo>
                  <a:pt x="17132" y="124681"/>
                </a:lnTo>
                <a:lnTo>
                  <a:pt x="26096" y="119108"/>
                </a:lnTo>
                <a:lnTo>
                  <a:pt x="36824" y="116481"/>
                </a:lnTo>
                <a:lnTo>
                  <a:pt x="43276" y="116201"/>
                </a:lnTo>
                <a:lnTo>
                  <a:pt x="46049" y="115086"/>
                </a:lnTo>
                <a:lnTo>
                  <a:pt x="55087" y="109457"/>
                </a:lnTo>
                <a:lnTo>
                  <a:pt x="65841" y="106810"/>
                </a:lnTo>
                <a:lnTo>
                  <a:pt x="77432" y="106528"/>
                </a:lnTo>
                <a:lnTo>
                  <a:pt x="81718" y="107563"/>
                </a:lnTo>
                <a:lnTo>
                  <a:pt x="92885" y="113080"/>
                </a:lnTo>
                <a:lnTo>
                  <a:pt x="99684" y="114748"/>
                </a:lnTo>
                <a:lnTo>
                  <a:pt x="127616" y="115965"/>
                </a:lnTo>
                <a:lnTo>
                  <a:pt x="131297" y="114929"/>
                </a:lnTo>
                <a:lnTo>
                  <a:pt x="141613" y="109411"/>
                </a:lnTo>
                <a:lnTo>
                  <a:pt x="148212" y="107743"/>
                </a:lnTo>
                <a:lnTo>
                  <a:pt x="181134" y="106526"/>
                </a:lnTo>
                <a:lnTo>
                  <a:pt x="219323" y="106419"/>
                </a:lnTo>
                <a:lnTo>
                  <a:pt x="232194" y="103547"/>
                </a:lnTo>
                <a:lnTo>
                  <a:pt x="245080" y="99762"/>
                </a:lnTo>
                <a:lnTo>
                  <a:pt x="277318" y="97134"/>
                </a:lnTo>
                <a:lnTo>
                  <a:pt x="310837" y="96814"/>
                </a:lnTo>
                <a:lnTo>
                  <a:pt x="398385" y="96736"/>
                </a:lnTo>
                <a:lnTo>
                  <a:pt x="413890" y="93869"/>
                </a:lnTo>
                <a:lnTo>
                  <a:pt x="429021" y="90087"/>
                </a:lnTo>
                <a:lnTo>
                  <a:pt x="465010" y="87659"/>
                </a:lnTo>
                <a:lnTo>
                  <a:pt x="498035" y="87179"/>
                </a:lnTo>
                <a:lnTo>
                  <a:pt x="591603" y="87062"/>
                </a:lnTo>
                <a:lnTo>
                  <a:pt x="607252" y="84195"/>
                </a:lnTo>
                <a:lnTo>
                  <a:pt x="621372" y="80413"/>
                </a:lnTo>
                <a:lnTo>
                  <a:pt x="650820" y="77985"/>
                </a:lnTo>
                <a:lnTo>
                  <a:pt x="682235" y="77505"/>
                </a:lnTo>
                <a:lnTo>
                  <a:pt x="730521" y="77397"/>
                </a:lnTo>
                <a:lnTo>
                  <a:pt x="744234" y="74526"/>
                </a:lnTo>
                <a:lnTo>
                  <a:pt x="757494" y="70741"/>
                </a:lnTo>
                <a:lnTo>
                  <a:pt x="789992" y="68112"/>
                </a:lnTo>
                <a:lnTo>
                  <a:pt x="822271" y="67766"/>
                </a:lnTo>
                <a:lnTo>
                  <a:pt x="1091221" y="67713"/>
                </a:lnTo>
                <a:lnTo>
                  <a:pt x="1095155" y="64847"/>
                </a:lnTo>
                <a:lnTo>
                  <a:pt x="1101304" y="59384"/>
                </a:lnTo>
                <a:lnTo>
                  <a:pt x="1102883" y="60011"/>
                </a:lnTo>
                <a:lnTo>
                  <a:pt x="1110274" y="65873"/>
                </a:lnTo>
                <a:lnTo>
                  <a:pt x="1111013" y="66487"/>
                </a:lnTo>
                <a:lnTo>
                  <a:pt x="1114701" y="67168"/>
                </a:lnTo>
                <a:lnTo>
                  <a:pt x="1122035" y="67704"/>
                </a:lnTo>
                <a:lnTo>
                  <a:pt x="1116991" y="62575"/>
                </a:lnTo>
                <a:lnTo>
                  <a:pt x="1112886" y="58438"/>
                </a:lnTo>
                <a:lnTo>
                  <a:pt x="1107472" y="58157"/>
                </a:lnTo>
                <a:lnTo>
                  <a:pt x="1105920" y="57043"/>
                </a:lnTo>
                <a:lnTo>
                  <a:pt x="1104886" y="55225"/>
                </a:lnTo>
                <a:lnTo>
                  <a:pt x="1103226" y="49721"/>
                </a:lnTo>
                <a:lnTo>
                  <a:pt x="1100132" y="46102"/>
                </a:lnTo>
                <a:lnTo>
                  <a:pt x="1094524" y="40156"/>
                </a:lnTo>
                <a:lnTo>
                  <a:pt x="1092989" y="39668"/>
                </a:lnTo>
                <a:lnTo>
                  <a:pt x="1088417" y="39126"/>
                </a:lnTo>
                <a:lnTo>
                  <a:pt x="1085693" y="37906"/>
                </a:lnTo>
                <a:lnTo>
                  <a:pt x="1077798" y="32129"/>
                </a:lnTo>
                <a:lnTo>
                  <a:pt x="1075575" y="30401"/>
                </a:lnTo>
                <a:lnTo>
                  <a:pt x="1071719" y="29633"/>
                </a:lnTo>
                <a:lnTo>
                  <a:pt x="1060487" y="29139"/>
                </a:lnTo>
                <a:lnTo>
                  <a:pt x="1057399" y="28024"/>
                </a:lnTo>
                <a:lnTo>
                  <a:pt x="1048993" y="22394"/>
                </a:lnTo>
                <a:lnTo>
                  <a:pt x="1046649" y="20700"/>
                </a:lnTo>
                <a:lnTo>
                  <a:pt x="1042741" y="19947"/>
                </a:lnTo>
                <a:lnTo>
                  <a:pt x="1040195" y="19746"/>
                </a:lnTo>
                <a:lnTo>
                  <a:pt x="1038497" y="18537"/>
                </a:lnTo>
                <a:lnTo>
                  <a:pt x="1037365" y="16656"/>
                </a:lnTo>
                <a:lnTo>
                  <a:pt x="1036609" y="14328"/>
                </a:lnTo>
                <a:lnTo>
                  <a:pt x="1035032" y="12775"/>
                </a:lnTo>
                <a:lnTo>
                  <a:pt x="1032905" y="11740"/>
                </a:lnTo>
                <a:lnTo>
                  <a:pt x="1025864" y="9791"/>
                </a:lnTo>
                <a:lnTo>
                  <a:pt x="1020421" y="9706"/>
                </a:lnTo>
                <a:lnTo>
                  <a:pt x="1018865" y="8619"/>
                </a:lnTo>
                <a:lnTo>
                  <a:pt x="1017827" y="6820"/>
                </a:lnTo>
                <a:lnTo>
                  <a:pt x="1015769" y="49"/>
                </a:lnTo>
                <a:lnTo>
                  <a:pt x="1015755" y="7"/>
                </a:lnTo>
                <a:lnTo>
                  <a:pt x="1015754" y="1"/>
                </a:lnTo>
                <a:lnTo>
                  <a:pt x="1015754" y="0"/>
                </a:lnTo>
                <a:lnTo>
                  <a:pt x="1015753" y="5133"/>
                </a:lnTo>
                <a:lnTo>
                  <a:pt x="1016828" y="6646"/>
                </a:lnTo>
                <a:lnTo>
                  <a:pt x="1018619" y="7654"/>
                </a:lnTo>
                <a:lnTo>
                  <a:pt x="1023476" y="8774"/>
                </a:lnTo>
                <a:lnTo>
                  <a:pt x="1029217" y="9272"/>
                </a:lnTo>
                <a:lnTo>
                  <a:pt x="1031178" y="10480"/>
                </a:lnTo>
                <a:lnTo>
                  <a:pt x="1032486" y="12360"/>
                </a:lnTo>
                <a:lnTo>
                  <a:pt x="1033357" y="14688"/>
                </a:lnTo>
                <a:lnTo>
                  <a:pt x="1035013" y="16240"/>
                </a:lnTo>
                <a:lnTo>
                  <a:pt x="1037192" y="17275"/>
                </a:lnTo>
                <a:lnTo>
                  <a:pt x="1039719" y="17965"/>
                </a:lnTo>
                <a:lnTo>
                  <a:pt x="1045394" y="21597"/>
                </a:lnTo>
                <a:lnTo>
                  <a:pt x="1048412" y="24071"/>
                </a:lnTo>
                <a:lnTo>
                  <a:pt x="1051499" y="25720"/>
                </a:lnTo>
                <a:lnTo>
                  <a:pt x="1057795" y="27552"/>
                </a:lnTo>
                <a:lnTo>
                  <a:pt x="1067383" y="28584"/>
                </a:lnTo>
                <a:lnTo>
                  <a:pt x="1070596" y="29803"/>
                </a:lnTo>
                <a:lnTo>
                  <a:pt x="1080252" y="35580"/>
                </a:lnTo>
                <a:lnTo>
                  <a:pt x="1089921" y="38845"/>
                </a:lnTo>
                <a:lnTo>
                  <a:pt x="1096369" y="43418"/>
                </a:lnTo>
                <a:lnTo>
                  <a:pt x="1102818" y="49033"/>
                </a:lnTo>
                <a:lnTo>
                  <a:pt x="1106042" y="52035"/>
                </a:lnTo>
                <a:lnTo>
                  <a:pt x="1109266" y="54037"/>
                </a:lnTo>
                <a:lnTo>
                  <a:pt x="1115715" y="56261"/>
                </a:lnTo>
                <a:lnTo>
                  <a:pt x="1125389" y="57512"/>
                </a:lnTo>
                <a:lnTo>
                  <a:pt x="1128614" y="58763"/>
                </a:lnTo>
                <a:lnTo>
                  <a:pt x="1135063" y="63019"/>
                </a:lnTo>
                <a:lnTo>
                  <a:pt x="1137213" y="65659"/>
                </a:lnTo>
                <a:lnTo>
                  <a:pt x="1138646" y="68493"/>
                </a:lnTo>
                <a:lnTo>
                  <a:pt x="1139602" y="71458"/>
                </a:lnTo>
                <a:lnTo>
                  <a:pt x="1141314" y="73434"/>
                </a:lnTo>
                <a:lnTo>
                  <a:pt x="1143529" y="74752"/>
                </a:lnTo>
                <a:lnTo>
                  <a:pt x="1146082" y="75630"/>
                </a:lnTo>
                <a:lnTo>
                  <a:pt x="1147783" y="77291"/>
                </a:lnTo>
                <a:lnTo>
                  <a:pt x="1148917" y="79473"/>
                </a:lnTo>
                <a:lnTo>
                  <a:pt x="1150178" y="84763"/>
                </a:lnTo>
                <a:lnTo>
                  <a:pt x="1150738" y="90697"/>
                </a:lnTo>
                <a:lnTo>
                  <a:pt x="1151962" y="92710"/>
                </a:lnTo>
                <a:lnTo>
                  <a:pt x="1153853" y="94052"/>
                </a:lnTo>
                <a:lnTo>
                  <a:pt x="1156189" y="94946"/>
                </a:lnTo>
                <a:lnTo>
                  <a:pt x="1156671" y="96617"/>
                </a:lnTo>
                <a:lnTo>
                  <a:pt x="1155917" y="98806"/>
                </a:lnTo>
                <a:lnTo>
                  <a:pt x="1154340" y="101340"/>
                </a:lnTo>
                <a:lnTo>
                  <a:pt x="1152588" y="107022"/>
                </a:lnTo>
                <a:lnTo>
                  <a:pt x="1152121" y="110043"/>
                </a:lnTo>
                <a:lnTo>
                  <a:pt x="1150734" y="113131"/>
                </a:lnTo>
                <a:lnTo>
                  <a:pt x="1148735" y="116264"/>
                </a:lnTo>
                <a:lnTo>
                  <a:pt x="1146327" y="119428"/>
                </a:lnTo>
                <a:lnTo>
                  <a:pt x="1144723" y="122613"/>
                </a:lnTo>
                <a:lnTo>
                  <a:pt x="1143653" y="125810"/>
                </a:lnTo>
                <a:lnTo>
                  <a:pt x="1142940" y="129017"/>
                </a:lnTo>
                <a:lnTo>
                  <a:pt x="1141389" y="132229"/>
                </a:lnTo>
                <a:lnTo>
                  <a:pt x="1139280" y="135446"/>
                </a:lnTo>
                <a:lnTo>
                  <a:pt x="1136800" y="138665"/>
                </a:lnTo>
                <a:lnTo>
                  <a:pt x="1135146" y="141886"/>
                </a:lnTo>
                <a:lnTo>
                  <a:pt x="1134043" y="145109"/>
                </a:lnTo>
                <a:lnTo>
                  <a:pt x="1133308" y="148332"/>
                </a:lnTo>
                <a:lnTo>
                  <a:pt x="1131744" y="151555"/>
                </a:lnTo>
                <a:lnTo>
                  <a:pt x="1129626" y="154779"/>
                </a:lnTo>
                <a:lnTo>
                  <a:pt x="1127139" y="158003"/>
                </a:lnTo>
                <a:lnTo>
                  <a:pt x="1124405" y="161227"/>
                </a:lnTo>
                <a:lnTo>
                  <a:pt x="1121509" y="164452"/>
                </a:lnTo>
                <a:lnTo>
                  <a:pt x="1114272" y="172215"/>
                </a:lnTo>
                <a:lnTo>
                  <a:pt x="1104318" y="182287"/>
                </a:lnTo>
                <a:lnTo>
                  <a:pt x="1103818" y="183866"/>
                </a:lnTo>
                <a:lnTo>
                  <a:pt x="1103262" y="188486"/>
                </a:lnTo>
                <a:lnTo>
                  <a:pt x="1102818" y="193470"/>
                </a:lnTo>
                <a:lnTo>
                  <a:pt x="1102817" y="188337"/>
                </a:lnTo>
                <a:lnTo>
                  <a:pt x="1103892" y="186824"/>
                </a:lnTo>
                <a:lnTo>
                  <a:pt x="1105683" y="185816"/>
                </a:lnTo>
                <a:lnTo>
                  <a:pt x="1111147" y="184198"/>
                </a:lnTo>
                <a:lnTo>
                  <a:pt x="1111595" y="182990"/>
                </a:lnTo>
                <a:lnTo>
                  <a:pt x="1111893" y="181110"/>
                </a:lnTo>
                <a:lnTo>
                  <a:pt x="1112491" y="17412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1" name="SMARTInkAnnotation329"/>
          <p:cNvSpPr/>
          <p:nvPr/>
        </p:nvSpPr>
        <p:spPr>
          <a:xfrm>
            <a:off x="5736580" y="2326184"/>
            <a:ext cx="19349" cy="183792"/>
          </a:xfrm>
          <a:custGeom>
            <a:avLst/>
            <a:gdLst/>
            <a:ahLst/>
            <a:cxnLst/>
            <a:rect l="0" t="0" r="0" b="0"/>
            <a:pathLst>
              <a:path w="19349" h="183792">
                <a:moveTo>
                  <a:pt x="0" y="0"/>
                </a:moveTo>
                <a:lnTo>
                  <a:pt x="0" y="14411"/>
                </a:lnTo>
                <a:lnTo>
                  <a:pt x="1075" y="17131"/>
                </a:lnTo>
                <a:lnTo>
                  <a:pt x="2867" y="20019"/>
                </a:lnTo>
                <a:lnTo>
                  <a:pt x="5135" y="23020"/>
                </a:lnTo>
                <a:lnTo>
                  <a:pt x="6649" y="26095"/>
                </a:lnTo>
                <a:lnTo>
                  <a:pt x="7657" y="29220"/>
                </a:lnTo>
                <a:lnTo>
                  <a:pt x="8330" y="32378"/>
                </a:lnTo>
                <a:lnTo>
                  <a:pt x="8778" y="36634"/>
                </a:lnTo>
                <a:lnTo>
                  <a:pt x="9077" y="41620"/>
                </a:lnTo>
                <a:lnTo>
                  <a:pt x="9408" y="51819"/>
                </a:lnTo>
                <a:lnTo>
                  <a:pt x="9596" y="64678"/>
                </a:lnTo>
                <a:lnTo>
                  <a:pt x="9674" y="146984"/>
                </a:lnTo>
                <a:lnTo>
                  <a:pt x="10749" y="149583"/>
                </a:lnTo>
                <a:lnTo>
                  <a:pt x="12540" y="151315"/>
                </a:lnTo>
                <a:lnTo>
                  <a:pt x="14809" y="152471"/>
                </a:lnTo>
                <a:lnTo>
                  <a:pt x="16323" y="154316"/>
                </a:lnTo>
                <a:lnTo>
                  <a:pt x="17331" y="156620"/>
                </a:lnTo>
                <a:lnTo>
                  <a:pt x="18004" y="159232"/>
                </a:lnTo>
                <a:lnTo>
                  <a:pt x="18452" y="162048"/>
                </a:lnTo>
                <a:lnTo>
                  <a:pt x="18750" y="165000"/>
                </a:lnTo>
                <a:lnTo>
                  <a:pt x="19230" y="172325"/>
                </a:lnTo>
                <a:lnTo>
                  <a:pt x="19295" y="176194"/>
                </a:lnTo>
                <a:lnTo>
                  <a:pt x="19347" y="183763"/>
                </a:lnTo>
                <a:lnTo>
                  <a:pt x="19348" y="183791"/>
                </a:lnTo>
                <a:lnTo>
                  <a:pt x="19348" y="170337"/>
                </a:lnTo>
                <a:lnTo>
                  <a:pt x="18273" y="167301"/>
                </a:lnTo>
                <a:lnTo>
                  <a:pt x="16482" y="164203"/>
                </a:lnTo>
                <a:lnTo>
                  <a:pt x="11019" y="156642"/>
                </a:lnTo>
                <a:lnTo>
                  <a:pt x="10571" y="153872"/>
                </a:lnTo>
                <a:lnTo>
                  <a:pt x="10272" y="149876"/>
                </a:lnTo>
                <a:lnTo>
                  <a:pt x="9674" y="1354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2" name="SMARTInkAnnotation330"/>
          <p:cNvSpPr/>
          <p:nvPr/>
        </p:nvSpPr>
        <p:spPr>
          <a:xfrm>
            <a:off x="5717233" y="2268152"/>
            <a:ext cx="116048" cy="241836"/>
          </a:xfrm>
          <a:custGeom>
            <a:avLst/>
            <a:gdLst/>
            <a:ahLst/>
            <a:cxnLst/>
            <a:rect l="0" t="0" r="0" b="0"/>
            <a:pathLst>
              <a:path w="116048" h="241836">
                <a:moveTo>
                  <a:pt x="9673" y="38684"/>
                </a:moveTo>
                <a:lnTo>
                  <a:pt x="1344" y="38684"/>
                </a:lnTo>
                <a:lnTo>
                  <a:pt x="896" y="37609"/>
                </a:lnTo>
                <a:lnTo>
                  <a:pt x="118" y="30355"/>
                </a:lnTo>
                <a:lnTo>
                  <a:pt x="1" y="23885"/>
                </a:lnTo>
                <a:lnTo>
                  <a:pt x="0" y="20684"/>
                </a:lnTo>
                <a:lnTo>
                  <a:pt x="1075" y="20235"/>
                </a:lnTo>
                <a:lnTo>
                  <a:pt x="2866" y="19936"/>
                </a:lnTo>
                <a:lnTo>
                  <a:pt x="5135" y="19736"/>
                </a:lnTo>
                <a:lnTo>
                  <a:pt x="6648" y="18528"/>
                </a:lnTo>
                <a:lnTo>
                  <a:pt x="7656" y="16648"/>
                </a:lnTo>
                <a:lnTo>
                  <a:pt x="9275" y="11043"/>
                </a:lnTo>
                <a:lnTo>
                  <a:pt x="12363" y="7410"/>
                </a:lnTo>
                <a:lnTo>
                  <a:pt x="14691" y="4936"/>
                </a:lnTo>
                <a:lnTo>
                  <a:pt x="17318" y="3287"/>
                </a:lnTo>
                <a:lnTo>
                  <a:pt x="20144" y="2188"/>
                </a:lnTo>
                <a:lnTo>
                  <a:pt x="27268" y="423"/>
                </a:lnTo>
                <a:lnTo>
                  <a:pt x="28927" y="279"/>
                </a:lnTo>
                <a:lnTo>
                  <a:pt x="31108" y="182"/>
                </a:lnTo>
                <a:lnTo>
                  <a:pt x="36398" y="75"/>
                </a:lnTo>
                <a:lnTo>
                  <a:pt x="51715" y="0"/>
                </a:lnTo>
                <a:lnTo>
                  <a:pt x="53824" y="1072"/>
                </a:lnTo>
                <a:lnTo>
                  <a:pt x="55230" y="2860"/>
                </a:lnTo>
                <a:lnTo>
                  <a:pt x="56168" y="5128"/>
                </a:lnTo>
                <a:lnTo>
                  <a:pt x="57868" y="6639"/>
                </a:lnTo>
                <a:lnTo>
                  <a:pt x="60076" y="7647"/>
                </a:lnTo>
                <a:lnTo>
                  <a:pt x="62623" y="8319"/>
                </a:lnTo>
                <a:lnTo>
                  <a:pt x="64321" y="9842"/>
                </a:lnTo>
                <a:lnTo>
                  <a:pt x="65453" y="11932"/>
                </a:lnTo>
                <a:lnTo>
                  <a:pt x="66710" y="17120"/>
                </a:lnTo>
                <a:lnTo>
                  <a:pt x="67269" y="23010"/>
                </a:lnTo>
                <a:lnTo>
                  <a:pt x="67517" y="29210"/>
                </a:lnTo>
                <a:lnTo>
                  <a:pt x="67657" y="38743"/>
                </a:lnTo>
                <a:lnTo>
                  <a:pt x="67677" y="41948"/>
                </a:lnTo>
                <a:lnTo>
                  <a:pt x="66615" y="45160"/>
                </a:lnTo>
                <a:lnTo>
                  <a:pt x="64833" y="48376"/>
                </a:lnTo>
                <a:lnTo>
                  <a:pt x="62569" y="51594"/>
                </a:lnTo>
                <a:lnTo>
                  <a:pt x="60054" y="58037"/>
                </a:lnTo>
                <a:lnTo>
                  <a:pt x="58937" y="64483"/>
                </a:lnTo>
                <a:lnTo>
                  <a:pt x="58440" y="70931"/>
                </a:lnTo>
                <a:lnTo>
                  <a:pt x="57232" y="74156"/>
                </a:lnTo>
                <a:lnTo>
                  <a:pt x="55353" y="77380"/>
                </a:lnTo>
                <a:lnTo>
                  <a:pt x="53025" y="80605"/>
                </a:lnTo>
                <a:lnTo>
                  <a:pt x="50438" y="87054"/>
                </a:lnTo>
                <a:lnTo>
                  <a:pt x="48777" y="94817"/>
                </a:lnTo>
                <a:lnTo>
                  <a:pt x="48490" y="101297"/>
                </a:lnTo>
                <a:lnTo>
                  <a:pt x="48405" y="110024"/>
                </a:lnTo>
                <a:lnTo>
                  <a:pt x="49468" y="112041"/>
                </a:lnTo>
                <a:lnTo>
                  <a:pt x="51251" y="113386"/>
                </a:lnTo>
                <a:lnTo>
                  <a:pt x="56701" y="115544"/>
                </a:lnTo>
                <a:lnTo>
                  <a:pt x="60312" y="118705"/>
                </a:lnTo>
                <a:lnTo>
                  <a:pt x="66254" y="124357"/>
                </a:lnTo>
                <a:lnTo>
                  <a:pt x="66741" y="125896"/>
                </a:lnTo>
                <a:lnTo>
                  <a:pt x="67283" y="130472"/>
                </a:lnTo>
                <a:lnTo>
                  <a:pt x="68502" y="132122"/>
                </a:lnTo>
                <a:lnTo>
                  <a:pt x="70390" y="133222"/>
                </a:lnTo>
                <a:lnTo>
                  <a:pt x="72723" y="133956"/>
                </a:lnTo>
                <a:lnTo>
                  <a:pt x="75354" y="134445"/>
                </a:lnTo>
                <a:lnTo>
                  <a:pt x="78182" y="134771"/>
                </a:lnTo>
                <a:lnTo>
                  <a:pt x="81143" y="134988"/>
                </a:lnTo>
                <a:lnTo>
                  <a:pt x="83116" y="136208"/>
                </a:lnTo>
                <a:lnTo>
                  <a:pt x="84433" y="138096"/>
                </a:lnTo>
                <a:lnTo>
                  <a:pt x="85310" y="140429"/>
                </a:lnTo>
                <a:lnTo>
                  <a:pt x="86970" y="143060"/>
                </a:lnTo>
                <a:lnTo>
                  <a:pt x="89151" y="145888"/>
                </a:lnTo>
                <a:lnTo>
                  <a:pt x="91679" y="148849"/>
                </a:lnTo>
                <a:lnTo>
                  <a:pt x="94441" y="150823"/>
                </a:lnTo>
                <a:lnTo>
                  <a:pt x="97356" y="152139"/>
                </a:lnTo>
                <a:lnTo>
                  <a:pt x="100374" y="153016"/>
                </a:lnTo>
                <a:lnTo>
                  <a:pt x="102387" y="154676"/>
                </a:lnTo>
                <a:lnTo>
                  <a:pt x="103729" y="156857"/>
                </a:lnTo>
                <a:lnTo>
                  <a:pt x="104623" y="159386"/>
                </a:lnTo>
                <a:lnTo>
                  <a:pt x="106294" y="161072"/>
                </a:lnTo>
                <a:lnTo>
                  <a:pt x="108483" y="162196"/>
                </a:lnTo>
                <a:lnTo>
                  <a:pt x="111017" y="162945"/>
                </a:lnTo>
                <a:lnTo>
                  <a:pt x="112707" y="164520"/>
                </a:lnTo>
                <a:lnTo>
                  <a:pt x="113833" y="166644"/>
                </a:lnTo>
                <a:lnTo>
                  <a:pt x="115084" y="171871"/>
                </a:lnTo>
                <a:lnTo>
                  <a:pt x="115640" y="177777"/>
                </a:lnTo>
                <a:lnTo>
                  <a:pt x="115888" y="183985"/>
                </a:lnTo>
                <a:lnTo>
                  <a:pt x="116026" y="193523"/>
                </a:lnTo>
                <a:lnTo>
                  <a:pt x="116047" y="196728"/>
                </a:lnTo>
                <a:lnTo>
                  <a:pt x="114984" y="198865"/>
                </a:lnTo>
                <a:lnTo>
                  <a:pt x="113202" y="200290"/>
                </a:lnTo>
                <a:lnTo>
                  <a:pt x="110938" y="201240"/>
                </a:lnTo>
                <a:lnTo>
                  <a:pt x="109430" y="202948"/>
                </a:lnTo>
                <a:lnTo>
                  <a:pt x="108423" y="205161"/>
                </a:lnTo>
                <a:lnTo>
                  <a:pt x="107753" y="207712"/>
                </a:lnTo>
                <a:lnTo>
                  <a:pt x="104142" y="213412"/>
                </a:lnTo>
                <a:lnTo>
                  <a:pt x="101673" y="216437"/>
                </a:lnTo>
                <a:lnTo>
                  <a:pt x="100029" y="219529"/>
                </a:lnTo>
                <a:lnTo>
                  <a:pt x="98200" y="225830"/>
                </a:lnTo>
                <a:lnTo>
                  <a:pt x="96638" y="227940"/>
                </a:lnTo>
                <a:lnTo>
                  <a:pt x="94522" y="229347"/>
                </a:lnTo>
                <a:lnTo>
                  <a:pt x="92036" y="230285"/>
                </a:lnTo>
                <a:lnTo>
                  <a:pt x="89304" y="231985"/>
                </a:lnTo>
                <a:lnTo>
                  <a:pt x="86407" y="234194"/>
                </a:lnTo>
                <a:lnTo>
                  <a:pt x="79172" y="240325"/>
                </a:lnTo>
                <a:lnTo>
                  <a:pt x="77503" y="240828"/>
                </a:lnTo>
                <a:lnTo>
                  <a:pt x="75315" y="241164"/>
                </a:lnTo>
                <a:lnTo>
                  <a:pt x="68161" y="241795"/>
                </a:lnTo>
                <a:lnTo>
                  <a:pt x="58043" y="24183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3" name="SMARTInkAnnotation331"/>
          <p:cNvSpPr/>
          <p:nvPr/>
        </p:nvSpPr>
        <p:spPr>
          <a:xfrm>
            <a:off x="4217789" y="1049238"/>
            <a:ext cx="106413" cy="299441"/>
          </a:xfrm>
          <a:custGeom>
            <a:avLst/>
            <a:gdLst/>
            <a:ahLst/>
            <a:cxnLst/>
            <a:rect l="0" t="0" r="0" b="0"/>
            <a:pathLst>
              <a:path w="106413" h="299441">
                <a:moveTo>
                  <a:pt x="106412" y="0"/>
                </a:moveTo>
                <a:lnTo>
                  <a:pt x="106412" y="9556"/>
                </a:lnTo>
                <a:lnTo>
                  <a:pt x="103546" y="9622"/>
                </a:lnTo>
                <a:lnTo>
                  <a:pt x="92001" y="9671"/>
                </a:lnTo>
                <a:lnTo>
                  <a:pt x="89281" y="10747"/>
                </a:lnTo>
                <a:lnTo>
                  <a:pt x="86392" y="12539"/>
                </a:lnTo>
                <a:lnTo>
                  <a:pt x="83392" y="14809"/>
                </a:lnTo>
                <a:lnTo>
                  <a:pt x="80316" y="16322"/>
                </a:lnTo>
                <a:lnTo>
                  <a:pt x="77191" y="17330"/>
                </a:lnTo>
                <a:lnTo>
                  <a:pt x="74034" y="18003"/>
                </a:lnTo>
                <a:lnTo>
                  <a:pt x="70853" y="18451"/>
                </a:lnTo>
                <a:lnTo>
                  <a:pt x="67658" y="18750"/>
                </a:lnTo>
                <a:lnTo>
                  <a:pt x="64453" y="18949"/>
                </a:lnTo>
                <a:lnTo>
                  <a:pt x="58025" y="19171"/>
                </a:lnTo>
                <a:lnTo>
                  <a:pt x="45498" y="19295"/>
                </a:lnTo>
                <a:lnTo>
                  <a:pt x="40006" y="19313"/>
                </a:lnTo>
                <a:lnTo>
                  <a:pt x="35269" y="20400"/>
                </a:lnTo>
                <a:lnTo>
                  <a:pt x="31037" y="22199"/>
                </a:lnTo>
                <a:lnTo>
                  <a:pt x="21656" y="27674"/>
                </a:lnTo>
                <a:lnTo>
                  <a:pt x="19812" y="28123"/>
                </a:lnTo>
                <a:lnTo>
                  <a:pt x="17508" y="28423"/>
                </a:lnTo>
                <a:lnTo>
                  <a:pt x="11221" y="28903"/>
                </a:lnTo>
                <a:lnTo>
                  <a:pt x="7495" y="28969"/>
                </a:lnTo>
                <a:lnTo>
                  <a:pt x="12" y="29022"/>
                </a:lnTo>
                <a:lnTo>
                  <a:pt x="1" y="29022"/>
                </a:lnTo>
                <a:lnTo>
                  <a:pt x="0" y="70010"/>
                </a:lnTo>
                <a:lnTo>
                  <a:pt x="1075" y="73545"/>
                </a:lnTo>
                <a:lnTo>
                  <a:pt x="2867" y="76977"/>
                </a:lnTo>
                <a:lnTo>
                  <a:pt x="5136" y="80340"/>
                </a:lnTo>
                <a:lnTo>
                  <a:pt x="6648" y="84731"/>
                </a:lnTo>
                <a:lnTo>
                  <a:pt x="7657" y="89809"/>
                </a:lnTo>
                <a:lnTo>
                  <a:pt x="8329" y="95343"/>
                </a:lnTo>
                <a:lnTo>
                  <a:pt x="8777" y="101183"/>
                </a:lnTo>
                <a:lnTo>
                  <a:pt x="9076" y="107225"/>
                </a:lnTo>
                <a:lnTo>
                  <a:pt x="9408" y="119672"/>
                </a:lnTo>
                <a:lnTo>
                  <a:pt x="9556" y="132370"/>
                </a:lnTo>
                <a:lnTo>
                  <a:pt x="10670" y="138766"/>
                </a:lnTo>
                <a:lnTo>
                  <a:pt x="12488" y="145179"/>
                </a:lnTo>
                <a:lnTo>
                  <a:pt x="14774" y="151604"/>
                </a:lnTo>
                <a:lnTo>
                  <a:pt x="16299" y="156963"/>
                </a:lnTo>
                <a:lnTo>
                  <a:pt x="17993" y="165783"/>
                </a:lnTo>
                <a:lnTo>
                  <a:pt x="18444" y="170715"/>
                </a:lnTo>
                <a:lnTo>
                  <a:pt x="18745" y="176153"/>
                </a:lnTo>
                <a:lnTo>
                  <a:pt x="19080" y="187927"/>
                </a:lnTo>
                <a:lnTo>
                  <a:pt x="19312" y="219392"/>
                </a:lnTo>
                <a:lnTo>
                  <a:pt x="20399" y="224727"/>
                </a:lnTo>
                <a:lnTo>
                  <a:pt x="22198" y="229359"/>
                </a:lnTo>
                <a:lnTo>
                  <a:pt x="24473" y="233521"/>
                </a:lnTo>
                <a:lnTo>
                  <a:pt x="25989" y="238446"/>
                </a:lnTo>
                <a:lnTo>
                  <a:pt x="27000" y="243879"/>
                </a:lnTo>
                <a:lnTo>
                  <a:pt x="27674" y="249650"/>
                </a:lnTo>
                <a:lnTo>
                  <a:pt x="28422" y="258930"/>
                </a:lnTo>
                <a:lnTo>
                  <a:pt x="28755" y="266637"/>
                </a:lnTo>
                <a:lnTo>
                  <a:pt x="28943" y="277019"/>
                </a:lnTo>
                <a:lnTo>
                  <a:pt x="29021" y="298373"/>
                </a:lnTo>
                <a:lnTo>
                  <a:pt x="27946" y="298878"/>
                </a:lnTo>
                <a:lnTo>
                  <a:pt x="26155" y="299215"/>
                </a:lnTo>
                <a:lnTo>
                  <a:pt x="23886" y="299440"/>
                </a:lnTo>
                <a:lnTo>
                  <a:pt x="22373" y="298515"/>
                </a:lnTo>
                <a:lnTo>
                  <a:pt x="21365" y="296823"/>
                </a:lnTo>
                <a:lnTo>
                  <a:pt x="19746" y="291520"/>
                </a:lnTo>
                <a:lnTo>
                  <a:pt x="19426" y="282750"/>
                </a:lnTo>
                <a:lnTo>
                  <a:pt x="19383" y="276865"/>
                </a:lnTo>
                <a:lnTo>
                  <a:pt x="18296" y="273791"/>
                </a:lnTo>
                <a:lnTo>
                  <a:pt x="16497" y="270667"/>
                </a:lnTo>
                <a:lnTo>
                  <a:pt x="14223" y="267509"/>
                </a:lnTo>
                <a:lnTo>
                  <a:pt x="11695" y="261134"/>
                </a:lnTo>
                <a:lnTo>
                  <a:pt x="11021" y="257929"/>
                </a:lnTo>
                <a:lnTo>
                  <a:pt x="11647" y="254718"/>
                </a:lnTo>
                <a:lnTo>
                  <a:pt x="13139" y="251502"/>
                </a:lnTo>
                <a:lnTo>
                  <a:pt x="15209" y="248283"/>
                </a:lnTo>
                <a:lnTo>
                  <a:pt x="17508" y="241841"/>
                </a:lnTo>
                <a:lnTo>
                  <a:pt x="19316" y="232340"/>
                </a:lnTo>
                <a:lnTo>
                  <a:pt x="19347" y="222901"/>
                </a:lnTo>
                <a:lnTo>
                  <a:pt x="22214" y="222677"/>
                </a:lnTo>
                <a:lnTo>
                  <a:pt x="27677" y="222534"/>
                </a:lnTo>
                <a:lnTo>
                  <a:pt x="29200" y="221447"/>
                </a:lnTo>
                <a:lnTo>
                  <a:pt x="31290" y="219648"/>
                </a:lnTo>
                <a:lnTo>
                  <a:pt x="37233" y="214172"/>
                </a:lnTo>
                <a:lnTo>
                  <a:pt x="43397" y="208088"/>
                </a:lnTo>
                <a:lnTo>
                  <a:pt x="46130" y="206442"/>
                </a:lnTo>
                <a:lnTo>
                  <a:pt x="49026" y="205345"/>
                </a:lnTo>
                <a:lnTo>
                  <a:pt x="52031" y="204614"/>
                </a:lnTo>
                <a:lnTo>
                  <a:pt x="55110" y="203051"/>
                </a:lnTo>
                <a:lnTo>
                  <a:pt x="58238" y="200935"/>
                </a:lnTo>
                <a:lnTo>
                  <a:pt x="61397" y="198449"/>
                </a:lnTo>
                <a:lnTo>
                  <a:pt x="65653" y="196791"/>
                </a:lnTo>
                <a:lnTo>
                  <a:pt x="70641" y="195687"/>
                </a:lnTo>
                <a:lnTo>
                  <a:pt x="76115" y="194950"/>
                </a:lnTo>
                <a:lnTo>
                  <a:pt x="80840" y="193384"/>
                </a:lnTo>
                <a:lnTo>
                  <a:pt x="85065" y="191265"/>
                </a:lnTo>
                <a:lnTo>
                  <a:pt x="94432" y="185277"/>
                </a:lnTo>
                <a:lnTo>
                  <a:pt x="96276" y="184786"/>
                </a:lnTo>
                <a:lnTo>
                  <a:pt x="98580" y="184458"/>
                </a:lnTo>
                <a:lnTo>
                  <a:pt x="106412" y="1838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4" name="SMARTInkAnnotation332"/>
          <p:cNvSpPr/>
          <p:nvPr/>
        </p:nvSpPr>
        <p:spPr>
          <a:xfrm>
            <a:off x="4430613" y="1581417"/>
            <a:ext cx="48370" cy="17886"/>
          </a:xfrm>
          <a:custGeom>
            <a:avLst/>
            <a:gdLst/>
            <a:ahLst/>
            <a:cxnLst/>
            <a:rect l="0" t="0" r="0" b="0"/>
            <a:pathLst>
              <a:path w="48370" h="17886">
                <a:moveTo>
                  <a:pt x="48369" y="9556"/>
                </a:moveTo>
                <a:lnTo>
                  <a:pt x="48369" y="0"/>
                </a:lnTo>
                <a:lnTo>
                  <a:pt x="48369" y="9521"/>
                </a:lnTo>
                <a:lnTo>
                  <a:pt x="48369" y="4410"/>
                </a:lnTo>
                <a:lnTo>
                  <a:pt x="47295" y="2900"/>
                </a:lnTo>
                <a:lnTo>
                  <a:pt x="45503" y="1894"/>
                </a:lnTo>
                <a:lnTo>
                  <a:pt x="40040" y="279"/>
                </a:lnTo>
                <a:lnTo>
                  <a:pt x="39592" y="1222"/>
                </a:lnTo>
                <a:lnTo>
                  <a:pt x="39293" y="2925"/>
                </a:lnTo>
                <a:lnTo>
                  <a:pt x="39094" y="5135"/>
                </a:lnTo>
                <a:lnTo>
                  <a:pt x="37886" y="6609"/>
                </a:lnTo>
                <a:lnTo>
                  <a:pt x="36007" y="7591"/>
                </a:lnTo>
                <a:lnTo>
                  <a:pt x="30402" y="9168"/>
                </a:lnTo>
                <a:lnTo>
                  <a:pt x="28867" y="9297"/>
                </a:lnTo>
                <a:lnTo>
                  <a:pt x="26769" y="9383"/>
                </a:lnTo>
                <a:lnTo>
                  <a:pt x="19782" y="9545"/>
                </a:lnTo>
                <a:lnTo>
                  <a:pt x="11057" y="9555"/>
                </a:lnTo>
                <a:lnTo>
                  <a:pt x="9521" y="10630"/>
                </a:lnTo>
                <a:lnTo>
                  <a:pt x="7422" y="12422"/>
                </a:lnTo>
                <a:lnTo>
                  <a:pt x="1466" y="17885"/>
                </a:lnTo>
                <a:lnTo>
                  <a:pt x="978" y="17258"/>
                </a:lnTo>
                <a:lnTo>
                  <a:pt x="651" y="15765"/>
                </a:lnTo>
                <a:lnTo>
                  <a:pt x="0" y="95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5" name="SMARTInkAnnotation333"/>
          <p:cNvSpPr/>
          <p:nvPr/>
        </p:nvSpPr>
        <p:spPr>
          <a:xfrm>
            <a:off x="4180437" y="1572195"/>
            <a:ext cx="105059" cy="115079"/>
          </a:xfrm>
          <a:custGeom>
            <a:avLst/>
            <a:gdLst/>
            <a:ahLst/>
            <a:cxnLst/>
            <a:rect l="0" t="0" r="0" b="0"/>
            <a:pathLst>
              <a:path w="105059" h="115079">
                <a:moveTo>
                  <a:pt x="8331" y="38125"/>
                </a:moveTo>
                <a:lnTo>
                  <a:pt x="8331" y="51590"/>
                </a:lnTo>
                <a:lnTo>
                  <a:pt x="7255" y="54626"/>
                </a:lnTo>
                <a:lnTo>
                  <a:pt x="5464" y="57725"/>
                </a:lnTo>
                <a:lnTo>
                  <a:pt x="3195" y="60865"/>
                </a:lnTo>
                <a:lnTo>
                  <a:pt x="1682" y="64034"/>
                </a:lnTo>
                <a:lnTo>
                  <a:pt x="674" y="67221"/>
                </a:lnTo>
                <a:lnTo>
                  <a:pt x="1" y="70421"/>
                </a:lnTo>
                <a:lnTo>
                  <a:pt x="628" y="73629"/>
                </a:lnTo>
                <a:lnTo>
                  <a:pt x="2120" y="76843"/>
                </a:lnTo>
                <a:lnTo>
                  <a:pt x="4191" y="80060"/>
                </a:lnTo>
                <a:lnTo>
                  <a:pt x="5570" y="83280"/>
                </a:lnTo>
                <a:lnTo>
                  <a:pt x="6490" y="86501"/>
                </a:lnTo>
                <a:lnTo>
                  <a:pt x="7967" y="94259"/>
                </a:lnTo>
                <a:lnTo>
                  <a:pt x="8088" y="95970"/>
                </a:lnTo>
                <a:lnTo>
                  <a:pt x="8169" y="98186"/>
                </a:lnTo>
                <a:lnTo>
                  <a:pt x="8298" y="104330"/>
                </a:lnTo>
                <a:lnTo>
                  <a:pt x="8321" y="110530"/>
                </a:lnTo>
                <a:lnTo>
                  <a:pt x="7249" y="112192"/>
                </a:lnTo>
                <a:lnTo>
                  <a:pt x="5460" y="113300"/>
                </a:lnTo>
                <a:lnTo>
                  <a:pt x="0" y="115078"/>
                </a:lnTo>
                <a:lnTo>
                  <a:pt x="2120" y="112455"/>
                </a:lnTo>
                <a:lnTo>
                  <a:pt x="7104" y="107148"/>
                </a:lnTo>
                <a:lnTo>
                  <a:pt x="7785" y="103556"/>
                </a:lnTo>
                <a:lnTo>
                  <a:pt x="7967" y="101094"/>
                </a:lnTo>
                <a:lnTo>
                  <a:pt x="9163" y="98377"/>
                </a:lnTo>
                <a:lnTo>
                  <a:pt x="11035" y="95491"/>
                </a:lnTo>
                <a:lnTo>
                  <a:pt x="13358" y="92492"/>
                </a:lnTo>
                <a:lnTo>
                  <a:pt x="14907" y="88343"/>
                </a:lnTo>
                <a:lnTo>
                  <a:pt x="15939" y="83427"/>
                </a:lnTo>
                <a:lnTo>
                  <a:pt x="16628" y="78001"/>
                </a:lnTo>
                <a:lnTo>
                  <a:pt x="18161" y="73308"/>
                </a:lnTo>
                <a:lnTo>
                  <a:pt x="20259" y="69104"/>
                </a:lnTo>
                <a:lnTo>
                  <a:pt x="22732" y="65227"/>
                </a:lnTo>
                <a:lnTo>
                  <a:pt x="25456" y="60493"/>
                </a:lnTo>
                <a:lnTo>
                  <a:pt x="31348" y="49500"/>
                </a:lnTo>
                <a:lnTo>
                  <a:pt x="34424" y="44633"/>
                </a:lnTo>
                <a:lnTo>
                  <a:pt x="37550" y="40314"/>
                </a:lnTo>
                <a:lnTo>
                  <a:pt x="40708" y="36360"/>
                </a:lnTo>
                <a:lnTo>
                  <a:pt x="43889" y="32649"/>
                </a:lnTo>
                <a:lnTo>
                  <a:pt x="47084" y="29100"/>
                </a:lnTo>
                <a:lnTo>
                  <a:pt x="50289" y="25659"/>
                </a:lnTo>
                <a:lnTo>
                  <a:pt x="52426" y="22291"/>
                </a:lnTo>
                <a:lnTo>
                  <a:pt x="53850" y="18970"/>
                </a:lnTo>
                <a:lnTo>
                  <a:pt x="54800" y="15681"/>
                </a:lnTo>
                <a:lnTo>
                  <a:pt x="56508" y="12414"/>
                </a:lnTo>
                <a:lnTo>
                  <a:pt x="58722" y="9161"/>
                </a:lnTo>
                <a:lnTo>
                  <a:pt x="65926" y="0"/>
                </a:lnTo>
                <a:lnTo>
                  <a:pt x="66174" y="2550"/>
                </a:lnTo>
                <a:lnTo>
                  <a:pt x="66334" y="7809"/>
                </a:lnTo>
                <a:lnTo>
                  <a:pt x="66374" y="80046"/>
                </a:lnTo>
                <a:lnTo>
                  <a:pt x="67448" y="82196"/>
                </a:lnTo>
                <a:lnTo>
                  <a:pt x="69240" y="83629"/>
                </a:lnTo>
                <a:lnTo>
                  <a:pt x="74702" y="85928"/>
                </a:lnTo>
                <a:lnTo>
                  <a:pt x="75151" y="87192"/>
                </a:lnTo>
                <a:lnTo>
                  <a:pt x="75450" y="89109"/>
                </a:lnTo>
                <a:lnTo>
                  <a:pt x="75649" y="91462"/>
                </a:lnTo>
                <a:lnTo>
                  <a:pt x="76857" y="93031"/>
                </a:lnTo>
                <a:lnTo>
                  <a:pt x="78736" y="94077"/>
                </a:lnTo>
                <a:lnTo>
                  <a:pt x="81065" y="94774"/>
                </a:lnTo>
                <a:lnTo>
                  <a:pt x="82617" y="94164"/>
                </a:lnTo>
                <a:lnTo>
                  <a:pt x="83652" y="92682"/>
                </a:lnTo>
                <a:lnTo>
                  <a:pt x="85312" y="87717"/>
                </a:lnTo>
                <a:lnTo>
                  <a:pt x="86523" y="87309"/>
                </a:lnTo>
                <a:lnTo>
                  <a:pt x="88406" y="87038"/>
                </a:lnTo>
                <a:lnTo>
                  <a:pt x="94014" y="86602"/>
                </a:lnTo>
                <a:lnTo>
                  <a:pt x="94475" y="85491"/>
                </a:lnTo>
                <a:lnTo>
                  <a:pt x="94782" y="83676"/>
                </a:lnTo>
                <a:lnTo>
                  <a:pt x="95274" y="78175"/>
                </a:lnTo>
                <a:lnTo>
                  <a:pt x="95341" y="74556"/>
                </a:lnTo>
                <a:lnTo>
                  <a:pt x="95359" y="72086"/>
                </a:lnTo>
                <a:lnTo>
                  <a:pt x="96446" y="69365"/>
                </a:lnTo>
                <a:lnTo>
                  <a:pt x="98245" y="66476"/>
                </a:lnTo>
                <a:lnTo>
                  <a:pt x="103721" y="59251"/>
                </a:lnTo>
                <a:lnTo>
                  <a:pt x="104170" y="57584"/>
                </a:lnTo>
                <a:lnTo>
                  <a:pt x="104470" y="55397"/>
                </a:lnTo>
                <a:lnTo>
                  <a:pt x="104950" y="49300"/>
                </a:lnTo>
                <a:lnTo>
                  <a:pt x="105016" y="45600"/>
                </a:lnTo>
                <a:lnTo>
                  <a:pt x="105058" y="39602"/>
                </a:lnTo>
                <a:lnTo>
                  <a:pt x="103987" y="38035"/>
                </a:lnTo>
                <a:lnTo>
                  <a:pt x="102198" y="35915"/>
                </a:lnTo>
                <a:lnTo>
                  <a:pt x="95430" y="28490"/>
                </a:lnTo>
                <a:lnTo>
                  <a:pt x="87069" y="20126"/>
                </a:lnTo>
                <a:lnTo>
                  <a:pt x="85545" y="19676"/>
                </a:lnTo>
                <a:lnTo>
                  <a:pt x="83454" y="19377"/>
                </a:lnTo>
                <a:lnTo>
                  <a:pt x="77510" y="18896"/>
                </a:lnTo>
                <a:lnTo>
                  <a:pt x="75948" y="19931"/>
                </a:lnTo>
                <a:lnTo>
                  <a:pt x="73831" y="21697"/>
                </a:lnTo>
                <a:lnTo>
                  <a:pt x="71345" y="23948"/>
                </a:lnTo>
                <a:lnTo>
                  <a:pt x="68613" y="25449"/>
                </a:lnTo>
                <a:lnTo>
                  <a:pt x="65717" y="26450"/>
                </a:lnTo>
                <a:lnTo>
                  <a:pt x="62711" y="27117"/>
                </a:lnTo>
                <a:lnTo>
                  <a:pt x="59632" y="28637"/>
                </a:lnTo>
                <a:lnTo>
                  <a:pt x="56505" y="30725"/>
                </a:lnTo>
                <a:lnTo>
                  <a:pt x="47026" y="381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6" name="SMARTInkAnnotation334"/>
          <p:cNvSpPr/>
          <p:nvPr/>
        </p:nvSpPr>
        <p:spPr>
          <a:xfrm>
            <a:off x="4169420" y="1561951"/>
            <a:ext cx="9675" cy="198776"/>
          </a:xfrm>
          <a:custGeom>
            <a:avLst/>
            <a:gdLst/>
            <a:ahLst/>
            <a:cxnLst/>
            <a:rect l="0" t="0" r="0" b="0"/>
            <a:pathLst>
              <a:path w="9675" h="198776">
                <a:moveTo>
                  <a:pt x="0" y="0"/>
                </a:moveTo>
                <a:lnTo>
                  <a:pt x="5573" y="0"/>
                </a:lnTo>
                <a:lnTo>
                  <a:pt x="83" y="0"/>
                </a:lnTo>
                <a:lnTo>
                  <a:pt x="25" y="5136"/>
                </a:lnTo>
                <a:lnTo>
                  <a:pt x="1091" y="6648"/>
                </a:lnTo>
                <a:lnTo>
                  <a:pt x="2877" y="7657"/>
                </a:lnTo>
                <a:lnTo>
                  <a:pt x="5143" y="8329"/>
                </a:lnTo>
                <a:lnTo>
                  <a:pt x="5578" y="9852"/>
                </a:lnTo>
                <a:lnTo>
                  <a:pt x="4793" y="11943"/>
                </a:lnTo>
                <a:lnTo>
                  <a:pt x="3196" y="14411"/>
                </a:lnTo>
                <a:lnTo>
                  <a:pt x="2130" y="17131"/>
                </a:lnTo>
                <a:lnTo>
                  <a:pt x="1420" y="20020"/>
                </a:lnTo>
                <a:lnTo>
                  <a:pt x="947" y="23020"/>
                </a:lnTo>
                <a:lnTo>
                  <a:pt x="631" y="26096"/>
                </a:lnTo>
                <a:lnTo>
                  <a:pt x="421" y="29221"/>
                </a:lnTo>
                <a:lnTo>
                  <a:pt x="281" y="32379"/>
                </a:lnTo>
                <a:lnTo>
                  <a:pt x="124" y="41621"/>
                </a:lnTo>
                <a:lnTo>
                  <a:pt x="1" y="104665"/>
                </a:lnTo>
                <a:lnTo>
                  <a:pt x="1075" y="109547"/>
                </a:lnTo>
                <a:lnTo>
                  <a:pt x="2866" y="113877"/>
                </a:lnTo>
                <a:lnTo>
                  <a:pt x="5136" y="117838"/>
                </a:lnTo>
                <a:lnTo>
                  <a:pt x="6648" y="121553"/>
                </a:lnTo>
                <a:lnTo>
                  <a:pt x="7657" y="125105"/>
                </a:lnTo>
                <a:lnTo>
                  <a:pt x="9275" y="133394"/>
                </a:lnTo>
                <a:lnTo>
                  <a:pt x="9497" y="137394"/>
                </a:lnTo>
                <a:lnTo>
                  <a:pt x="9621" y="145688"/>
                </a:lnTo>
                <a:lnTo>
                  <a:pt x="9674" y="198775"/>
                </a:lnTo>
                <a:lnTo>
                  <a:pt x="9674" y="19347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7" name="SMARTInkAnnotation335"/>
          <p:cNvSpPr/>
          <p:nvPr/>
        </p:nvSpPr>
        <p:spPr>
          <a:xfrm>
            <a:off x="5262563" y="2403574"/>
            <a:ext cx="9674" cy="9675"/>
          </a:xfrm>
          <a:custGeom>
            <a:avLst/>
            <a:gdLst/>
            <a:ahLst/>
            <a:cxnLst/>
            <a:rect l="0" t="0" r="0" b="0"/>
            <a:pathLst>
              <a:path w="9674" h="9675">
                <a:moveTo>
                  <a:pt x="9673" y="0"/>
                </a:moveTo>
                <a:lnTo>
                  <a:pt x="34" y="9639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8" name="SMARTInkAnnotation336"/>
          <p:cNvSpPr/>
          <p:nvPr/>
        </p:nvSpPr>
        <p:spPr>
          <a:xfrm>
            <a:off x="5243215" y="2539008"/>
            <a:ext cx="96736" cy="154652"/>
          </a:xfrm>
          <a:custGeom>
            <a:avLst/>
            <a:gdLst/>
            <a:ahLst/>
            <a:cxnLst/>
            <a:rect l="0" t="0" r="0" b="0"/>
            <a:pathLst>
              <a:path w="96736" h="154652">
                <a:moveTo>
                  <a:pt x="0" y="0"/>
                </a:moveTo>
                <a:lnTo>
                  <a:pt x="0" y="33630"/>
                </a:lnTo>
                <a:lnTo>
                  <a:pt x="1075" y="36393"/>
                </a:lnTo>
                <a:lnTo>
                  <a:pt x="2866" y="39310"/>
                </a:lnTo>
                <a:lnTo>
                  <a:pt x="8329" y="46580"/>
                </a:lnTo>
                <a:lnTo>
                  <a:pt x="9852" y="47176"/>
                </a:lnTo>
                <a:lnTo>
                  <a:pt x="11943" y="47574"/>
                </a:lnTo>
                <a:lnTo>
                  <a:pt x="14411" y="47839"/>
                </a:lnTo>
                <a:lnTo>
                  <a:pt x="17132" y="48015"/>
                </a:lnTo>
                <a:lnTo>
                  <a:pt x="20020" y="48133"/>
                </a:lnTo>
                <a:lnTo>
                  <a:pt x="26096" y="48264"/>
                </a:lnTo>
                <a:lnTo>
                  <a:pt x="66239" y="48369"/>
                </a:lnTo>
                <a:lnTo>
                  <a:pt x="67807" y="49444"/>
                </a:lnTo>
                <a:lnTo>
                  <a:pt x="69926" y="51235"/>
                </a:lnTo>
                <a:lnTo>
                  <a:pt x="72414" y="53505"/>
                </a:lnTo>
                <a:lnTo>
                  <a:pt x="75148" y="55017"/>
                </a:lnTo>
                <a:lnTo>
                  <a:pt x="78045" y="56026"/>
                </a:lnTo>
                <a:lnTo>
                  <a:pt x="81051" y="56698"/>
                </a:lnTo>
                <a:lnTo>
                  <a:pt x="83056" y="58221"/>
                </a:lnTo>
                <a:lnTo>
                  <a:pt x="84392" y="60311"/>
                </a:lnTo>
                <a:lnTo>
                  <a:pt x="85283" y="62780"/>
                </a:lnTo>
                <a:lnTo>
                  <a:pt x="86952" y="64426"/>
                </a:lnTo>
                <a:lnTo>
                  <a:pt x="89139" y="65523"/>
                </a:lnTo>
                <a:lnTo>
                  <a:pt x="91672" y="66254"/>
                </a:lnTo>
                <a:lnTo>
                  <a:pt x="93361" y="67816"/>
                </a:lnTo>
                <a:lnTo>
                  <a:pt x="94487" y="69933"/>
                </a:lnTo>
                <a:lnTo>
                  <a:pt x="95237" y="72419"/>
                </a:lnTo>
                <a:lnTo>
                  <a:pt x="95737" y="75151"/>
                </a:lnTo>
                <a:lnTo>
                  <a:pt x="96071" y="78047"/>
                </a:lnTo>
                <a:lnTo>
                  <a:pt x="96294" y="81053"/>
                </a:lnTo>
                <a:lnTo>
                  <a:pt x="96442" y="84131"/>
                </a:lnTo>
                <a:lnTo>
                  <a:pt x="96699" y="94866"/>
                </a:lnTo>
                <a:lnTo>
                  <a:pt x="96735" y="110038"/>
                </a:lnTo>
                <a:lnTo>
                  <a:pt x="95661" y="113129"/>
                </a:lnTo>
                <a:lnTo>
                  <a:pt x="93870" y="116264"/>
                </a:lnTo>
                <a:lnTo>
                  <a:pt x="91602" y="119429"/>
                </a:lnTo>
                <a:lnTo>
                  <a:pt x="89015" y="122614"/>
                </a:lnTo>
                <a:lnTo>
                  <a:pt x="86215" y="125813"/>
                </a:lnTo>
                <a:lnTo>
                  <a:pt x="83273" y="129019"/>
                </a:lnTo>
                <a:lnTo>
                  <a:pt x="80238" y="131157"/>
                </a:lnTo>
                <a:lnTo>
                  <a:pt x="77139" y="132583"/>
                </a:lnTo>
                <a:lnTo>
                  <a:pt x="73998" y="133533"/>
                </a:lnTo>
                <a:lnTo>
                  <a:pt x="70830" y="135241"/>
                </a:lnTo>
                <a:lnTo>
                  <a:pt x="67642" y="137455"/>
                </a:lnTo>
                <a:lnTo>
                  <a:pt x="59939" y="143596"/>
                </a:lnTo>
                <a:lnTo>
                  <a:pt x="58232" y="145174"/>
                </a:lnTo>
                <a:lnTo>
                  <a:pt x="48817" y="154343"/>
                </a:lnTo>
                <a:lnTo>
                  <a:pt x="47593" y="154489"/>
                </a:lnTo>
                <a:lnTo>
                  <a:pt x="45702" y="154587"/>
                </a:lnTo>
                <a:lnTo>
                  <a:pt x="43366" y="154651"/>
                </a:lnTo>
                <a:lnTo>
                  <a:pt x="41809" y="153620"/>
                </a:lnTo>
                <a:lnTo>
                  <a:pt x="40771" y="151857"/>
                </a:lnTo>
                <a:lnTo>
                  <a:pt x="39618" y="147032"/>
                </a:lnTo>
                <a:lnTo>
                  <a:pt x="39310" y="144241"/>
                </a:lnTo>
                <a:lnTo>
                  <a:pt x="38817" y="137173"/>
                </a:lnTo>
                <a:lnTo>
                  <a:pt x="38749" y="133340"/>
                </a:lnTo>
                <a:lnTo>
                  <a:pt x="38695" y="1257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79" name="SMARTInkAnnotation337"/>
          <p:cNvSpPr/>
          <p:nvPr/>
        </p:nvSpPr>
        <p:spPr>
          <a:xfrm>
            <a:off x="5237642" y="2480965"/>
            <a:ext cx="131334" cy="37351"/>
          </a:xfrm>
          <a:custGeom>
            <a:avLst/>
            <a:gdLst/>
            <a:ahLst/>
            <a:cxnLst/>
            <a:rect l="0" t="0" r="0" b="0"/>
            <a:pathLst>
              <a:path w="131334" h="37351">
                <a:moveTo>
                  <a:pt x="5573" y="29021"/>
                </a:moveTo>
                <a:lnTo>
                  <a:pt x="438" y="34157"/>
                </a:lnTo>
                <a:lnTo>
                  <a:pt x="0" y="35670"/>
                </a:lnTo>
                <a:lnTo>
                  <a:pt x="783" y="36678"/>
                </a:lnTo>
                <a:lnTo>
                  <a:pt x="2379" y="37350"/>
                </a:lnTo>
                <a:lnTo>
                  <a:pt x="3444" y="36724"/>
                </a:lnTo>
                <a:lnTo>
                  <a:pt x="4154" y="35231"/>
                </a:lnTo>
                <a:lnTo>
                  <a:pt x="5293" y="30248"/>
                </a:lnTo>
                <a:lnTo>
                  <a:pt x="6461" y="29839"/>
                </a:lnTo>
                <a:lnTo>
                  <a:pt x="8315" y="29567"/>
                </a:lnTo>
                <a:lnTo>
                  <a:pt x="10626" y="29385"/>
                </a:lnTo>
                <a:lnTo>
                  <a:pt x="13241" y="28189"/>
                </a:lnTo>
                <a:lnTo>
                  <a:pt x="16059" y="26316"/>
                </a:lnTo>
                <a:lnTo>
                  <a:pt x="19013" y="23993"/>
                </a:lnTo>
                <a:lnTo>
                  <a:pt x="22057" y="22445"/>
                </a:lnTo>
                <a:lnTo>
                  <a:pt x="25162" y="21412"/>
                </a:lnTo>
                <a:lnTo>
                  <a:pt x="28306" y="20724"/>
                </a:lnTo>
                <a:lnTo>
                  <a:pt x="31477" y="20265"/>
                </a:lnTo>
                <a:lnTo>
                  <a:pt x="34666" y="19959"/>
                </a:lnTo>
                <a:lnTo>
                  <a:pt x="37867" y="19755"/>
                </a:lnTo>
                <a:lnTo>
                  <a:pt x="41075" y="18544"/>
                </a:lnTo>
                <a:lnTo>
                  <a:pt x="44290" y="16662"/>
                </a:lnTo>
                <a:lnTo>
                  <a:pt x="47507" y="14333"/>
                </a:lnTo>
                <a:lnTo>
                  <a:pt x="51802" y="12780"/>
                </a:lnTo>
                <a:lnTo>
                  <a:pt x="56815" y="11744"/>
                </a:lnTo>
                <a:lnTo>
                  <a:pt x="62307" y="11054"/>
                </a:lnTo>
                <a:lnTo>
                  <a:pt x="67042" y="10594"/>
                </a:lnTo>
                <a:lnTo>
                  <a:pt x="71275" y="10287"/>
                </a:lnTo>
                <a:lnTo>
                  <a:pt x="75171" y="10083"/>
                </a:lnTo>
                <a:lnTo>
                  <a:pt x="79918" y="8872"/>
                </a:lnTo>
                <a:lnTo>
                  <a:pt x="85233" y="6989"/>
                </a:lnTo>
                <a:lnTo>
                  <a:pt x="90926" y="4659"/>
                </a:lnTo>
                <a:lnTo>
                  <a:pt x="95796" y="3106"/>
                </a:lnTo>
                <a:lnTo>
                  <a:pt x="100117" y="2071"/>
                </a:lnTo>
                <a:lnTo>
                  <a:pt x="109641" y="409"/>
                </a:lnTo>
                <a:lnTo>
                  <a:pt x="111498" y="273"/>
                </a:lnTo>
                <a:lnTo>
                  <a:pt x="113810" y="182"/>
                </a:lnTo>
                <a:lnTo>
                  <a:pt x="120108" y="36"/>
                </a:lnTo>
                <a:lnTo>
                  <a:pt x="13133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0" name="SMARTInkAnnotation338"/>
          <p:cNvSpPr/>
          <p:nvPr/>
        </p:nvSpPr>
        <p:spPr>
          <a:xfrm>
            <a:off x="4498330" y="1581299"/>
            <a:ext cx="793255" cy="841623"/>
          </a:xfrm>
          <a:custGeom>
            <a:avLst/>
            <a:gdLst/>
            <a:ahLst/>
            <a:cxnLst/>
            <a:rect l="0" t="0" r="0" b="0"/>
            <a:pathLst>
              <a:path w="793255" h="841623">
                <a:moveTo>
                  <a:pt x="9674" y="0"/>
                </a:moveTo>
                <a:lnTo>
                  <a:pt x="0" y="0"/>
                </a:lnTo>
                <a:lnTo>
                  <a:pt x="0" y="9275"/>
                </a:lnTo>
                <a:lnTo>
                  <a:pt x="0" y="0"/>
                </a:lnTo>
                <a:lnTo>
                  <a:pt x="0" y="8329"/>
                </a:lnTo>
                <a:lnTo>
                  <a:pt x="1075" y="8777"/>
                </a:lnTo>
                <a:lnTo>
                  <a:pt x="8329" y="9556"/>
                </a:lnTo>
                <a:lnTo>
                  <a:pt x="8777" y="10670"/>
                </a:lnTo>
                <a:lnTo>
                  <a:pt x="9595" y="19519"/>
                </a:lnTo>
                <a:lnTo>
                  <a:pt x="9639" y="24081"/>
                </a:lnTo>
                <a:lnTo>
                  <a:pt x="10725" y="26803"/>
                </a:lnTo>
                <a:lnTo>
                  <a:pt x="18000" y="36917"/>
                </a:lnTo>
                <a:lnTo>
                  <a:pt x="18749" y="40771"/>
                </a:lnTo>
                <a:lnTo>
                  <a:pt x="18949" y="43304"/>
                </a:lnTo>
                <a:lnTo>
                  <a:pt x="20156" y="46067"/>
                </a:lnTo>
                <a:lnTo>
                  <a:pt x="27642" y="56254"/>
                </a:lnTo>
                <a:lnTo>
                  <a:pt x="33748" y="62648"/>
                </a:lnTo>
                <a:lnTo>
                  <a:pt x="35397" y="65413"/>
                </a:lnTo>
                <a:lnTo>
                  <a:pt x="38793" y="74439"/>
                </a:lnTo>
                <a:lnTo>
                  <a:pt x="49025" y="87118"/>
                </a:lnTo>
                <a:lnTo>
                  <a:pt x="52031" y="90325"/>
                </a:lnTo>
                <a:lnTo>
                  <a:pt x="54035" y="93538"/>
                </a:lnTo>
                <a:lnTo>
                  <a:pt x="57930" y="103194"/>
                </a:lnTo>
                <a:lnTo>
                  <a:pt x="68332" y="116087"/>
                </a:lnTo>
                <a:lnTo>
                  <a:pt x="80737" y="128985"/>
                </a:lnTo>
                <a:lnTo>
                  <a:pt x="82846" y="132209"/>
                </a:lnTo>
                <a:lnTo>
                  <a:pt x="86889" y="141883"/>
                </a:lnTo>
                <a:lnTo>
                  <a:pt x="97341" y="154781"/>
                </a:lnTo>
                <a:lnTo>
                  <a:pt x="100364" y="158006"/>
                </a:lnTo>
                <a:lnTo>
                  <a:pt x="102381" y="161230"/>
                </a:lnTo>
                <a:lnTo>
                  <a:pt x="106293" y="170904"/>
                </a:lnTo>
                <a:lnTo>
                  <a:pt x="116700" y="183803"/>
                </a:lnTo>
                <a:lnTo>
                  <a:pt x="138694" y="206375"/>
                </a:lnTo>
                <a:lnTo>
                  <a:pt x="196701" y="264418"/>
                </a:lnTo>
                <a:lnTo>
                  <a:pt x="198851" y="267643"/>
                </a:lnTo>
                <a:lnTo>
                  <a:pt x="202952" y="277316"/>
                </a:lnTo>
                <a:lnTo>
                  <a:pt x="213422" y="290215"/>
                </a:lnTo>
                <a:lnTo>
                  <a:pt x="235431" y="312787"/>
                </a:lnTo>
                <a:lnTo>
                  <a:pt x="245081" y="322461"/>
                </a:lnTo>
                <a:lnTo>
                  <a:pt x="247227" y="325686"/>
                </a:lnTo>
                <a:lnTo>
                  <a:pt x="249612" y="332135"/>
                </a:lnTo>
                <a:lnTo>
                  <a:pt x="252397" y="335359"/>
                </a:lnTo>
                <a:lnTo>
                  <a:pt x="264439" y="345033"/>
                </a:lnTo>
                <a:lnTo>
                  <a:pt x="266582" y="348258"/>
                </a:lnTo>
                <a:lnTo>
                  <a:pt x="270038" y="354707"/>
                </a:lnTo>
                <a:lnTo>
                  <a:pt x="293533" y="380504"/>
                </a:lnTo>
                <a:lnTo>
                  <a:pt x="303141" y="390178"/>
                </a:lnTo>
                <a:lnTo>
                  <a:pt x="306357" y="392327"/>
                </a:lnTo>
                <a:lnTo>
                  <a:pt x="316017" y="396428"/>
                </a:lnTo>
                <a:lnTo>
                  <a:pt x="328911" y="406898"/>
                </a:lnTo>
                <a:lnTo>
                  <a:pt x="341809" y="419317"/>
                </a:lnTo>
                <a:lnTo>
                  <a:pt x="343959" y="422503"/>
                </a:lnTo>
                <a:lnTo>
                  <a:pt x="348059" y="432121"/>
                </a:lnTo>
                <a:lnTo>
                  <a:pt x="358529" y="445001"/>
                </a:lnTo>
                <a:lnTo>
                  <a:pt x="380539" y="467569"/>
                </a:lnTo>
                <a:lnTo>
                  <a:pt x="383752" y="469718"/>
                </a:lnTo>
                <a:lnTo>
                  <a:pt x="390188" y="472107"/>
                </a:lnTo>
                <a:lnTo>
                  <a:pt x="392335" y="473819"/>
                </a:lnTo>
                <a:lnTo>
                  <a:pt x="393766" y="476035"/>
                </a:lnTo>
                <a:lnTo>
                  <a:pt x="394719" y="478587"/>
                </a:lnTo>
                <a:lnTo>
                  <a:pt x="398646" y="484289"/>
                </a:lnTo>
                <a:lnTo>
                  <a:pt x="409924" y="496708"/>
                </a:lnTo>
                <a:lnTo>
                  <a:pt x="413016" y="498818"/>
                </a:lnTo>
                <a:lnTo>
                  <a:pt x="422503" y="502863"/>
                </a:lnTo>
                <a:lnTo>
                  <a:pt x="428908" y="507619"/>
                </a:lnTo>
                <a:lnTo>
                  <a:pt x="431046" y="510392"/>
                </a:lnTo>
                <a:lnTo>
                  <a:pt x="432471" y="513315"/>
                </a:lnTo>
                <a:lnTo>
                  <a:pt x="433422" y="516339"/>
                </a:lnTo>
                <a:lnTo>
                  <a:pt x="437344" y="522565"/>
                </a:lnTo>
                <a:lnTo>
                  <a:pt x="448620" y="535320"/>
                </a:lnTo>
                <a:lnTo>
                  <a:pt x="451712" y="537458"/>
                </a:lnTo>
                <a:lnTo>
                  <a:pt x="461198" y="541542"/>
                </a:lnTo>
                <a:lnTo>
                  <a:pt x="467604" y="546307"/>
                </a:lnTo>
                <a:lnTo>
                  <a:pt x="469742" y="549082"/>
                </a:lnTo>
                <a:lnTo>
                  <a:pt x="471167" y="552007"/>
                </a:lnTo>
                <a:lnTo>
                  <a:pt x="472117" y="555032"/>
                </a:lnTo>
                <a:lnTo>
                  <a:pt x="476039" y="561260"/>
                </a:lnTo>
                <a:lnTo>
                  <a:pt x="478590" y="564425"/>
                </a:lnTo>
                <a:lnTo>
                  <a:pt x="481365" y="566535"/>
                </a:lnTo>
                <a:lnTo>
                  <a:pt x="484290" y="567942"/>
                </a:lnTo>
                <a:lnTo>
                  <a:pt x="487315" y="568880"/>
                </a:lnTo>
                <a:lnTo>
                  <a:pt x="493542" y="572789"/>
                </a:lnTo>
                <a:lnTo>
                  <a:pt x="518094" y="595557"/>
                </a:lnTo>
                <a:lnTo>
                  <a:pt x="535684" y="613078"/>
                </a:lnTo>
                <a:lnTo>
                  <a:pt x="538776" y="615093"/>
                </a:lnTo>
                <a:lnTo>
                  <a:pt x="545078" y="617333"/>
                </a:lnTo>
                <a:lnTo>
                  <a:pt x="547188" y="619005"/>
                </a:lnTo>
                <a:lnTo>
                  <a:pt x="548595" y="621195"/>
                </a:lnTo>
                <a:lnTo>
                  <a:pt x="549532" y="623730"/>
                </a:lnTo>
                <a:lnTo>
                  <a:pt x="553441" y="629412"/>
                </a:lnTo>
                <a:lnTo>
                  <a:pt x="565770" y="643078"/>
                </a:lnTo>
                <a:lnTo>
                  <a:pt x="568507" y="644767"/>
                </a:lnTo>
                <a:lnTo>
                  <a:pt x="574414" y="646645"/>
                </a:lnTo>
                <a:lnTo>
                  <a:pt x="576420" y="648220"/>
                </a:lnTo>
                <a:lnTo>
                  <a:pt x="577756" y="650345"/>
                </a:lnTo>
                <a:lnTo>
                  <a:pt x="578647" y="652837"/>
                </a:lnTo>
                <a:lnTo>
                  <a:pt x="580317" y="654498"/>
                </a:lnTo>
                <a:lnTo>
                  <a:pt x="582504" y="655606"/>
                </a:lnTo>
                <a:lnTo>
                  <a:pt x="587801" y="656836"/>
                </a:lnTo>
                <a:lnTo>
                  <a:pt x="593738" y="657383"/>
                </a:lnTo>
                <a:lnTo>
                  <a:pt x="595751" y="658604"/>
                </a:lnTo>
                <a:lnTo>
                  <a:pt x="597093" y="660492"/>
                </a:lnTo>
                <a:lnTo>
                  <a:pt x="597988" y="662826"/>
                </a:lnTo>
                <a:lnTo>
                  <a:pt x="607950" y="675414"/>
                </a:lnTo>
                <a:lnTo>
                  <a:pt x="617648" y="685343"/>
                </a:lnTo>
                <a:lnTo>
                  <a:pt x="619215" y="685843"/>
                </a:lnTo>
                <a:lnTo>
                  <a:pt x="623823" y="686398"/>
                </a:lnTo>
                <a:lnTo>
                  <a:pt x="625482" y="687621"/>
                </a:lnTo>
                <a:lnTo>
                  <a:pt x="626587" y="689511"/>
                </a:lnTo>
                <a:lnTo>
                  <a:pt x="627325" y="691846"/>
                </a:lnTo>
                <a:lnTo>
                  <a:pt x="628891" y="693403"/>
                </a:lnTo>
                <a:lnTo>
                  <a:pt x="631010" y="694440"/>
                </a:lnTo>
                <a:lnTo>
                  <a:pt x="633498" y="695132"/>
                </a:lnTo>
                <a:lnTo>
                  <a:pt x="639128" y="698767"/>
                </a:lnTo>
                <a:lnTo>
                  <a:pt x="656319" y="714390"/>
                </a:lnTo>
                <a:lnTo>
                  <a:pt x="657895" y="714881"/>
                </a:lnTo>
                <a:lnTo>
                  <a:pt x="666018" y="715734"/>
                </a:lnTo>
                <a:lnTo>
                  <a:pt x="675694" y="724181"/>
                </a:lnTo>
                <a:lnTo>
                  <a:pt x="676185" y="725708"/>
                </a:lnTo>
                <a:lnTo>
                  <a:pt x="676731" y="730271"/>
                </a:lnTo>
                <a:lnTo>
                  <a:pt x="677952" y="731918"/>
                </a:lnTo>
                <a:lnTo>
                  <a:pt x="679840" y="733016"/>
                </a:lnTo>
                <a:lnTo>
                  <a:pt x="682174" y="733747"/>
                </a:lnTo>
                <a:lnTo>
                  <a:pt x="683730" y="735310"/>
                </a:lnTo>
                <a:lnTo>
                  <a:pt x="684767" y="737427"/>
                </a:lnTo>
                <a:lnTo>
                  <a:pt x="685459" y="739913"/>
                </a:lnTo>
                <a:lnTo>
                  <a:pt x="686995" y="741570"/>
                </a:lnTo>
                <a:lnTo>
                  <a:pt x="689093" y="742675"/>
                </a:lnTo>
                <a:lnTo>
                  <a:pt x="695050" y="744448"/>
                </a:lnTo>
                <a:lnTo>
                  <a:pt x="695539" y="745669"/>
                </a:lnTo>
                <a:lnTo>
                  <a:pt x="696082" y="749891"/>
                </a:lnTo>
                <a:lnTo>
                  <a:pt x="697301" y="751447"/>
                </a:lnTo>
                <a:lnTo>
                  <a:pt x="699189" y="752484"/>
                </a:lnTo>
                <a:lnTo>
                  <a:pt x="705780" y="754437"/>
                </a:lnTo>
                <a:lnTo>
                  <a:pt x="711204" y="754523"/>
                </a:lnTo>
                <a:lnTo>
                  <a:pt x="712757" y="755610"/>
                </a:lnTo>
                <a:lnTo>
                  <a:pt x="713792" y="757409"/>
                </a:lnTo>
                <a:lnTo>
                  <a:pt x="715742" y="763833"/>
                </a:lnTo>
                <a:lnTo>
                  <a:pt x="720963" y="764114"/>
                </a:lnTo>
                <a:lnTo>
                  <a:pt x="722488" y="765229"/>
                </a:lnTo>
                <a:lnTo>
                  <a:pt x="723504" y="767046"/>
                </a:lnTo>
                <a:lnTo>
                  <a:pt x="725136" y="772551"/>
                </a:lnTo>
                <a:lnTo>
                  <a:pt x="726344" y="773003"/>
                </a:lnTo>
                <a:lnTo>
                  <a:pt x="730554" y="773505"/>
                </a:lnTo>
                <a:lnTo>
                  <a:pt x="732106" y="774713"/>
                </a:lnTo>
                <a:lnTo>
                  <a:pt x="733141" y="776594"/>
                </a:lnTo>
                <a:lnTo>
                  <a:pt x="734802" y="782200"/>
                </a:lnTo>
                <a:lnTo>
                  <a:pt x="736013" y="782660"/>
                </a:lnTo>
                <a:lnTo>
                  <a:pt x="744476" y="783544"/>
                </a:lnTo>
                <a:lnTo>
                  <a:pt x="754149" y="792855"/>
                </a:lnTo>
                <a:lnTo>
                  <a:pt x="762852" y="793219"/>
                </a:lnTo>
                <a:lnTo>
                  <a:pt x="763312" y="794306"/>
                </a:lnTo>
                <a:lnTo>
                  <a:pt x="764222" y="802809"/>
                </a:lnTo>
                <a:lnTo>
                  <a:pt x="769365" y="802893"/>
                </a:lnTo>
                <a:lnTo>
                  <a:pt x="770879" y="803979"/>
                </a:lnTo>
                <a:lnTo>
                  <a:pt x="771887" y="805779"/>
                </a:lnTo>
                <a:lnTo>
                  <a:pt x="773896" y="812567"/>
                </a:lnTo>
                <a:lnTo>
                  <a:pt x="783181" y="821876"/>
                </a:lnTo>
                <a:lnTo>
                  <a:pt x="783545" y="830569"/>
                </a:lnTo>
                <a:lnTo>
                  <a:pt x="784632" y="831029"/>
                </a:lnTo>
                <a:lnTo>
                  <a:pt x="793249" y="831949"/>
                </a:lnTo>
                <a:lnTo>
                  <a:pt x="793251" y="831949"/>
                </a:lnTo>
                <a:lnTo>
                  <a:pt x="793254" y="841622"/>
                </a:lnTo>
                <a:lnTo>
                  <a:pt x="793254" y="83194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1" name="SMARTInkAnnotation339"/>
          <p:cNvSpPr/>
          <p:nvPr/>
        </p:nvSpPr>
        <p:spPr>
          <a:xfrm>
            <a:off x="8040295" y="3196833"/>
            <a:ext cx="327155" cy="328773"/>
          </a:xfrm>
          <a:custGeom>
            <a:avLst/>
            <a:gdLst/>
            <a:ahLst/>
            <a:cxnLst/>
            <a:rect l="0" t="0" r="0" b="0"/>
            <a:pathLst>
              <a:path w="327155" h="328773">
                <a:moveTo>
                  <a:pt x="8330" y="203146"/>
                </a:moveTo>
                <a:lnTo>
                  <a:pt x="8330" y="239630"/>
                </a:lnTo>
                <a:lnTo>
                  <a:pt x="7255" y="245741"/>
                </a:lnTo>
                <a:lnTo>
                  <a:pt x="5464" y="251965"/>
                </a:lnTo>
                <a:lnTo>
                  <a:pt x="3195" y="258264"/>
                </a:lnTo>
                <a:lnTo>
                  <a:pt x="1682" y="264613"/>
                </a:lnTo>
                <a:lnTo>
                  <a:pt x="673" y="270996"/>
                </a:lnTo>
                <a:lnTo>
                  <a:pt x="0" y="277401"/>
                </a:lnTo>
                <a:lnTo>
                  <a:pt x="627" y="282745"/>
                </a:lnTo>
                <a:lnTo>
                  <a:pt x="2120" y="287383"/>
                </a:lnTo>
                <a:lnTo>
                  <a:pt x="5570" y="295403"/>
                </a:lnTo>
                <a:lnTo>
                  <a:pt x="7103" y="302550"/>
                </a:lnTo>
                <a:lnTo>
                  <a:pt x="7966" y="312616"/>
                </a:lnTo>
                <a:lnTo>
                  <a:pt x="9163" y="314822"/>
                </a:lnTo>
                <a:lnTo>
                  <a:pt x="11034" y="316291"/>
                </a:lnTo>
                <a:lnTo>
                  <a:pt x="13358" y="317271"/>
                </a:lnTo>
                <a:lnTo>
                  <a:pt x="14906" y="319000"/>
                </a:lnTo>
                <a:lnTo>
                  <a:pt x="15938" y="321226"/>
                </a:lnTo>
                <a:lnTo>
                  <a:pt x="16626" y="323786"/>
                </a:lnTo>
                <a:lnTo>
                  <a:pt x="18160" y="325492"/>
                </a:lnTo>
                <a:lnTo>
                  <a:pt x="20258" y="326630"/>
                </a:lnTo>
                <a:lnTo>
                  <a:pt x="25455" y="327894"/>
                </a:lnTo>
                <a:lnTo>
                  <a:pt x="34424" y="328605"/>
                </a:lnTo>
                <a:lnTo>
                  <a:pt x="40708" y="328772"/>
                </a:lnTo>
                <a:lnTo>
                  <a:pt x="43888" y="327741"/>
                </a:lnTo>
                <a:lnTo>
                  <a:pt x="50289" y="323730"/>
                </a:lnTo>
                <a:lnTo>
                  <a:pt x="59935" y="315429"/>
                </a:lnTo>
                <a:lnTo>
                  <a:pt x="69244" y="306434"/>
                </a:lnTo>
                <a:lnTo>
                  <a:pt x="74736" y="301026"/>
                </a:lnTo>
                <a:lnTo>
                  <a:pt x="80547" y="296346"/>
                </a:lnTo>
                <a:lnTo>
                  <a:pt x="86571" y="292151"/>
                </a:lnTo>
                <a:lnTo>
                  <a:pt x="92736" y="288279"/>
                </a:lnTo>
                <a:lnTo>
                  <a:pt x="98997" y="283548"/>
                </a:lnTo>
                <a:lnTo>
                  <a:pt x="105320" y="278245"/>
                </a:lnTo>
                <a:lnTo>
                  <a:pt x="111685" y="272559"/>
                </a:lnTo>
                <a:lnTo>
                  <a:pt x="117004" y="265544"/>
                </a:lnTo>
                <a:lnTo>
                  <a:pt x="121624" y="257643"/>
                </a:lnTo>
                <a:lnTo>
                  <a:pt x="125779" y="249151"/>
                </a:lnTo>
                <a:lnTo>
                  <a:pt x="130699" y="241340"/>
                </a:lnTo>
                <a:lnTo>
                  <a:pt x="136128" y="233983"/>
                </a:lnTo>
                <a:lnTo>
                  <a:pt x="141898" y="226928"/>
                </a:lnTo>
                <a:lnTo>
                  <a:pt x="147894" y="219001"/>
                </a:lnTo>
                <a:lnTo>
                  <a:pt x="160289" y="201594"/>
                </a:lnTo>
                <a:lnTo>
                  <a:pt x="198618" y="144966"/>
                </a:lnTo>
                <a:lnTo>
                  <a:pt x="205054" y="136413"/>
                </a:lnTo>
                <a:lnTo>
                  <a:pt x="211496" y="128561"/>
                </a:lnTo>
                <a:lnTo>
                  <a:pt x="217940" y="121176"/>
                </a:lnTo>
                <a:lnTo>
                  <a:pt x="223311" y="113029"/>
                </a:lnTo>
                <a:lnTo>
                  <a:pt x="227966" y="104372"/>
                </a:lnTo>
                <a:lnTo>
                  <a:pt x="232145" y="95377"/>
                </a:lnTo>
                <a:lnTo>
                  <a:pt x="237080" y="87230"/>
                </a:lnTo>
                <a:lnTo>
                  <a:pt x="242520" y="79649"/>
                </a:lnTo>
                <a:lnTo>
                  <a:pt x="248297" y="72446"/>
                </a:lnTo>
                <a:lnTo>
                  <a:pt x="253222" y="66568"/>
                </a:lnTo>
                <a:lnTo>
                  <a:pt x="261562" y="57171"/>
                </a:lnTo>
                <a:lnTo>
                  <a:pt x="271717" y="46546"/>
                </a:lnTo>
                <a:lnTo>
                  <a:pt x="290618" y="27344"/>
                </a:lnTo>
                <a:lnTo>
                  <a:pt x="293260" y="23602"/>
                </a:lnTo>
                <a:lnTo>
                  <a:pt x="296196" y="16578"/>
                </a:lnTo>
                <a:lnTo>
                  <a:pt x="300366" y="9874"/>
                </a:lnTo>
                <a:lnTo>
                  <a:pt x="302984" y="6581"/>
                </a:lnTo>
                <a:lnTo>
                  <a:pt x="305803" y="4386"/>
                </a:lnTo>
                <a:lnTo>
                  <a:pt x="308759" y="2922"/>
                </a:lnTo>
                <a:lnTo>
                  <a:pt x="317358" y="166"/>
                </a:lnTo>
                <a:lnTo>
                  <a:pt x="327154" y="0"/>
                </a:lnTo>
                <a:lnTo>
                  <a:pt x="317893" y="96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2" name="SMARTInkAnnotation340"/>
          <p:cNvSpPr/>
          <p:nvPr/>
        </p:nvSpPr>
        <p:spPr>
          <a:xfrm>
            <a:off x="8551664" y="4632662"/>
            <a:ext cx="251521" cy="333943"/>
          </a:xfrm>
          <a:custGeom>
            <a:avLst/>
            <a:gdLst/>
            <a:ahLst/>
            <a:cxnLst/>
            <a:rect l="0" t="0" r="0" b="0"/>
            <a:pathLst>
              <a:path w="251521" h="333943">
                <a:moveTo>
                  <a:pt x="0" y="199043"/>
                </a:moveTo>
                <a:lnTo>
                  <a:pt x="9639" y="199043"/>
                </a:lnTo>
                <a:lnTo>
                  <a:pt x="9671" y="212507"/>
                </a:lnTo>
                <a:lnTo>
                  <a:pt x="8597" y="214468"/>
                </a:lnTo>
                <a:lnTo>
                  <a:pt x="6806" y="215776"/>
                </a:lnTo>
                <a:lnTo>
                  <a:pt x="4538" y="216648"/>
                </a:lnTo>
                <a:lnTo>
                  <a:pt x="3025" y="219379"/>
                </a:lnTo>
                <a:lnTo>
                  <a:pt x="1344" y="228146"/>
                </a:lnTo>
                <a:lnTo>
                  <a:pt x="598" y="236341"/>
                </a:lnTo>
                <a:lnTo>
                  <a:pt x="266" y="243567"/>
                </a:lnTo>
                <a:lnTo>
                  <a:pt x="118" y="250361"/>
                </a:lnTo>
                <a:lnTo>
                  <a:pt x="35" y="265365"/>
                </a:lnTo>
                <a:lnTo>
                  <a:pt x="1098" y="270129"/>
                </a:lnTo>
                <a:lnTo>
                  <a:pt x="5145" y="278289"/>
                </a:lnTo>
                <a:lnTo>
                  <a:pt x="7662" y="288365"/>
                </a:lnTo>
                <a:lnTo>
                  <a:pt x="8332" y="294062"/>
                </a:lnTo>
                <a:lnTo>
                  <a:pt x="9078" y="303258"/>
                </a:lnTo>
                <a:lnTo>
                  <a:pt x="9276" y="307215"/>
                </a:lnTo>
                <a:lnTo>
                  <a:pt x="10484" y="309853"/>
                </a:lnTo>
                <a:lnTo>
                  <a:pt x="12364" y="311612"/>
                </a:lnTo>
                <a:lnTo>
                  <a:pt x="14691" y="312784"/>
                </a:lnTo>
                <a:lnTo>
                  <a:pt x="16244" y="314641"/>
                </a:lnTo>
                <a:lnTo>
                  <a:pt x="17278" y="316953"/>
                </a:lnTo>
                <a:lnTo>
                  <a:pt x="18428" y="322389"/>
                </a:lnTo>
                <a:lnTo>
                  <a:pt x="19227" y="332673"/>
                </a:lnTo>
                <a:lnTo>
                  <a:pt x="20342" y="333274"/>
                </a:lnTo>
                <a:lnTo>
                  <a:pt x="24447" y="333942"/>
                </a:lnTo>
                <a:lnTo>
                  <a:pt x="25972" y="333045"/>
                </a:lnTo>
                <a:lnTo>
                  <a:pt x="26988" y="331373"/>
                </a:lnTo>
                <a:lnTo>
                  <a:pt x="28903" y="325187"/>
                </a:lnTo>
                <a:lnTo>
                  <a:pt x="36662" y="317197"/>
                </a:lnTo>
                <a:lnTo>
                  <a:pt x="52041" y="301786"/>
                </a:lnTo>
                <a:lnTo>
                  <a:pt x="58242" y="292718"/>
                </a:lnTo>
                <a:lnTo>
                  <a:pt x="61400" y="287290"/>
                </a:lnTo>
                <a:lnTo>
                  <a:pt x="67776" y="275526"/>
                </a:lnTo>
                <a:lnTo>
                  <a:pt x="70981" y="269379"/>
                </a:lnTo>
                <a:lnTo>
                  <a:pt x="77408" y="259683"/>
                </a:lnTo>
                <a:lnTo>
                  <a:pt x="84922" y="249642"/>
                </a:lnTo>
                <a:lnTo>
                  <a:pt x="95428" y="234429"/>
                </a:lnTo>
                <a:lnTo>
                  <a:pt x="100164" y="226934"/>
                </a:lnTo>
                <a:lnTo>
                  <a:pt x="104397" y="219786"/>
                </a:lnTo>
                <a:lnTo>
                  <a:pt x="108293" y="212872"/>
                </a:lnTo>
                <a:lnTo>
                  <a:pt x="111966" y="205038"/>
                </a:lnTo>
                <a:lnTo>
                  <a:pt x="115488" y="196591"/>
                </a:lnTo>
                <a:lnTo>
                  <a:pt x="118912" y="187734"/>
                </a:lnTo>
                <a:lnTo>
                  <a:pt x="123345" y="179680"/>
                </a:lnTo>
                <a:lnTo>
                  <a:pt x="128450" y="172161"/>
                </a:lnTo>
                <a:lnTo>
                  <a:pt x="134002" y="164999"/>
                </a:lnTo>
                <a:lnTo>
                  <a:pt x="138778" y="158074"/>
                </a:lnTo>
                <a:lnTo>
                  <a:pt x="143038" y="151308"/>
                </a:lnTo>
                <a:lnTo>
                  <a:pt x="146952" y="144647"/>
                </a:lnTo>
                <a:lnTo>
                  <a:pt x="151712" y="138057"/>
                </a:lnTo>
                <a:lnTo>
                  <a:pt x="157035" y="131514"/>
                </a:lnTo>
                <a:lnTo>
                  <a:pt x="167606" y="119587"/>
                </a:lnTo>
                <a:lnTo>
                  <a:pt x="175888" y="110702"/>
                </a:lnTo>
                <a:lnTo>
                  <a:pt x="183152" y="100305"/>
                </a:lnTo>
                <a:lnTo>
                  <a:pt x="186593" y="94522"/>
                </a:lnTo>
                <a:lnTo>
                  <a:pt x="193284" y="85231"/>
                </a:lnTo>
                <a:lnTo>
                  <a:pt x="200915" y="76444"/>
                </a:lnTo>
                <a:lnTo>
                  <a:pt x="211472" y="65372"/>
                </a:lnTo>
                <a:lnTo>
                  <a:pt x="217598" y="56152"/>
                </a:lnTo>
                <a:lnTo>
                  <a:pt x="221395" y="48472"/>
                </a:lnTo>
                <a:lnTo>
                  <a:pt x="226665" y="41475"/>
                </a:lnTo>
                <a:lnTo>
                  <a:pt x="232591" y="34783"/>
                </a:lnTo>
                <a:lnTo>
                  <a:pt x="235676" y="31493"/>
                </a:lnTo>
                <a:lnTo>
                  <a:pt x="237733" y="28226"/>
                </a:lnTo>
                <a:lnTo>
                  <a:pt x="241033" y="18124"/>
                </a:lnTo>
                <a:lnTo>
                  <a:pt x="241305" y="17163"/>
                </a:lnTo>
                <a:lnTo>
                  <a:pt x="242560" y="16522"/>
                </a:lnTo>
                <a:lnTo>
                  <a:pt x="246821" y="15810"/>
                </a:lnTo>
                <a:lnTo>
                  <a:pt x="248387" y="14545"/>
                </a:lnTo>
                <a:lnTo>
                  <a:pt x="249431" y="12627"/>
                </a:lnTo>
                <a:lnTo>
                  <a:pt x="251509" y="5603"/>
                </a:lnTo>
                <a:lnTo>
                  <a:pt x="251517" y="0"/>
                </a:lnTo>
                <a:lnTo>
                  <a:pt x="251520" y="5559"/>
                </a:lnTo>
                <a:lnTo>
                  <a:pt x="241846" y="55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3" name="SMARTInkAnnotation341"/>
          <p:cNvSpPr/>
          <p:nvPr/>
        </p:nvSpPr>
        <p:spPr>
          <a:xfrm>
            <a:off x="5059412" y="1561951"/>
            <a:ext cx="232173" cy="256714"/>
          </a:xfrm>
          <a:custGeom>
            <a:avLst/>
            <a:gdLst/>
            <a:ahLst/>
            <a:cxnLst/>
            <a:rect l="0" t="0" r="0" b="0"/>
            <a:pathLst>
              <a:path w="232173" h="256714">
                <a:moveTo>
                  <a:pt x="232172" y="0"/>
                </a:moveTo>
                <a:lnTo>
                  <a:pt x="222616" y="0"/>
                </a:lnTo>
                <a:lnTo>
                  <a:pt x="222533" y="5136"/>
                </a:lnTo>
                <a:lnTo>
                  <a:pt x="221447" y="7723"/>
                </a:lnTo>
                <a:lnTo>
                  <a:pt x="217373" y="13465"/>
                </a:lnTo>
                <a:lnTo>
                  <a:pt x="211980" y="19600"/>
                </a:lnTo>
                <a:lnTo>
                  <a:pt x="206000" y="25909"/>
                </a:lnTo>
                <a:lnTo>
                  <a:pt x="199759" y="32296"/>
                </a:lnTo>
                <a:lnTo>
                  <a:pt x="196590" y="36579"/>
                </a:lnTo>
                <a:lnTo>
                  <a:pt x="193403" y="41584"/>
                </a:lnTo>
                <a:lnTo>
                  <a:pt x="190203" y="47070"/>
                </a:lnTo>
                <a:lnTo>
                  <a:pt x="185920" y="52878"/>
                </a:lnTo>
                <a:lnTo>
                  <a:pt x="180914" y="58899"/>
                </a:lnTo>
                <a:lnTo>
                  <a:pt x="175428" y="65063"/>
                </a:lnTo>
                <a:lnTo>
                  <a:pt x="170696" y="71322"/>
                </a:lnTo>
                <a:lnTo>
                  <a:pt x="166466" y="77644"/>
                </a:lnTo>
                <a:lnTo>
                  <a:pt x="162571" y="84009"/>
                </a:lnTo>
                <a:lnTo>
                  <a:pt x="157825" y="90402"/>
                </a:lnTo>
                <a:lnTo>
                  <a:pt x="152511" y="96814"/>
                </a:lnTo>
                <a:lnTo>
                  <a:pt x="146819" y="103238"/>
                </a:lnTo>
                <a:lnTo>
                  <a:pt x="134760" y="116108"/>
                </a:lnTo>
                <a:lnTo>
                  <a:pt x="109504" y="141887"/>
                </a:lnTo>
                <a:lnTo>
                  <a:pt x="104174" y="148335"/>
                </a:lnTo>
                <a:lnTo>
                  <a:pt x="99546" y="154783"/>
                </a:lnTo>
                <a:lnTo>
                  <a:pt x="95385" y="161232"/>
                </a:lnTo>
                <a:lnTo>
                  <a:pt x="90462" y="167681"/>
                </a:lnTo>
                <a:lnTo>
                  <a:pt x="85031" y="174130"/>
                </a:lnTo>
                <a:lnTo>
                  <a:pt x="79259" y="180579"/>
                </a:lnTo>
                <a:lnTo>
                  <a:pt x="74337" y="187028"/>
                </a:lnTo>
                <a:lnTo>
                  <a:pt x="69981" y="193477"/>
                </a:lnTo>
                <a:lnTo>
                  <a:pt x="66002" y="199926"/>
                </a:lnTo>
                <a:lnTo>
                  <a:pt x="61199" y="205300"/>
                </a:lnTo>
                <a:lnTo>
                  <a:pt x="55848" y="209958"/>
                </a:lnTo>
                <a:lnTo>
                  <a:pt x="50130" y="214138"/>
                </a:lnTo>
                <a:lnTo>
                  <a:pt x="45244" y="218000"/>
                </a:lnTo>
                <a:lnTo>
                  <a:pt x="40911" y="221649"/>
                </a:lnTo>
                <a:lnTo>
                  <a:pt x="36948" y="225157"/>
                </a:lnTo>
                <a:lnTo>
                  <a:pt x="34306" y="228570"/>
                </a:lnTo>
                <a:lnTo>
                  <a:pt x="31370" y="235229"/>
                </a:lnTo>
                <a:lnTo>
                  <a:pt x="27199" y="241771"/>
                </a:lnTo>
                <a:lnTo>
                  <a:pt x="20898" y="249594"/>
                </a:lnTo>
                <a:lnTo>
                  <a:pt x="20037" y="253530"/>
                </a:lnTo>
                <a:lnTo>
                  <a:pt x="19807" y="256085"/>
                </a:lnTo>
                <a:lnTo>
                  <a:pt x="18579" y="256713"/>
                </a:lnTo>
                <a:lnTo>
                  <a:pt x="16686" y="256056"/>
                </a:lnTo>
                <a:lnTo>
                  <a:pt x="11059" y="252416"/>
                </a:lnTo>
                <a:lnTo>
                  <a:pt x="7423" y="251918"/>
                </a:lnTo>
                <a:lnTo>
                  <a:pt x="0" y="2515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4" name="SMARTInkAnnotation342"/>
          <p:cNvSpPr/>
          <p:nvPr/>
        </p:nvSpPr>
        <p:spPr>
          <a:xfrm>
            <a:off x="4982424" y="1716732"/>
            <a:ext cx="135032" cy="203116"/>
          </a:xfrm>
          <a:custGeom>
            <a:avLst/>
            <a:gdLst/>
            <a:ahLst/>
            <a:cxnLst/>
            <a:rect l="0" t="0" r="0" b="0"/>
            <a:pathLst>
              <a:path w="135032" h="203116">
                <a:moveTo>
                  <a:pt x="57640" y="0"/>
                </a:moveTo>
                <a:lnTo>
                  <a:pt x="57640" y="5136"/>
                </a:lnTo>
                <a:lnTo>
                  <a:pt x="56566" y="6649"/>
                </a:lnTo>
                <a:lnTo>
                  <a:pt x="54774" y="7657"/>
                </a:lnTo>
                <a:lnTo>
                  <a:pt x="52505" y="8330"/>
                </a:lnTo>
                <a:lnTo>
                  <a:pt x="50992" y="9853"/>
                </a:lnTo>
                <a:lnTo>
                  <a:pt x="49984" y="11943"/>
                </a:lnTo>
                <a:lnTo>
                  <a:pt x="48863" y="17132"/>
                </a:lnTo>
                <a:lnTo>
                  <a:pt x="48365" y="23021"/>
                </a:lnTo>
                <a:lnTo>
                  <a:pt x="47158" y="26096"/>
                </a:lnTo>
                <a:lnTo>
                  <a:pt x="42949" y="32379"/>
                </a:lnTo>
                <a:lnTo>
                  <a:pt x="40322" y="35559"/>
                </a:lnTo>
                <a:lnTo>
                  <a:pt x="37496" y="38755"/>
                </a:lnTo>
                <a:lnTo>
                  <a:pt x="34537" y="41960"/>
                </a:lnTo>
                <a:lnTo>
                  <a:pt x="32564" y="46246"/>
                </a:lnTo>
                <a:lnTo>
                  <a:pt x="31249" y="51253"/>
                </a:lnTo>
                <a:lnTo>
                  <a:pt x="30373" y="56741"/>
                </a:lnTo>
                <a:lnTo>
                  <a:pt x="28714" y="62550"/>
                </a:lnTo>
                <a:lnTo>
                  <a:pt x="26532" y="68572"/>
                </a:lnTo>
                <a:lnTo>
                  <a:pt x="24003" y="74736"/>
                </a:lnTo>
                <a:lnTo>
                  <a:pt x="21243" y="79921"/>
                </a:lnTo>
                <a:lnTo>
                  <a:pt x="18327" y="84452"/>
                </a:lnTo>
                <a:lnTo>
                  <a:pt x="15309" y="88547"/>
                </a:lnTo>
                <a:lnTo>
                  <a:pt x="13296" y="93427"/>
                </a:lnTo>
                <a:lnTo>
                  <a:pt x="11954" y="98831"/>
                </a:lnTo>
                <a:lnTo>
                  <a:pt x="11060" y="104583"/>
                </a:lnTo>
                <a:lnTo>
                  <a:pt x="10464" y="109492"/>
                </a:lnTo>
                <a:lnTo>
                  <a:pt x="10067" y="113840"/>
                </a:lnTo>
                <a:lnTo>
                  <a:pt x="9802" y="117813"/>
                </a:lnTo>
                <a:lnTo>
                  <a:pt x="9625" y="121537"/>
                </a:lnTo>
                <a:lnTo>
                  <a:pt x="9428" y="128541"/>
                </a:lnTo>
                <a:lnTo>
                  <a:pt x="8301" y="131914"/>
                </a:lnTo>
                <a:lnTo>
                  <a:pt x="6475" y="135237"/>
                </a:lnTo>
                <a:lnTo>
                  <a:pt x="956" y="143158"/>
                </a:lnTo>
                <a:lnTo>
                  <a:pt x="201" y="147108"/>
                </a:lnTo>
                <a:lnTo>
                  <a:pt x="0" y="149666"/>
                </a:lnTo>
                <a:lnTo>
                  <a:pt x="941" y="152446"/>
                </a:lnTo>
                <a:lnTo>
                  <a:pt x="4853" y="158401"/>
                </a:lnTo>
                <a:lnTo>
                  <a:pt x="7400" y="160419"/>
                </a:lnTo>
                <a:lnTo>
                  <a:pt x="10174" y="161765"/>
                </a:lnTo>
                <a:lnTo>
                  <a:pt x="13097" y="162662"/>
                </a:lnTo>
                <a:lnTo>
                  <a:pt x="16122" y="164334"/>
                </a:lnTo>
                <a:lnTo>
                  <a:pt x="19212" y="166525"/>
                </a:lnTo>
                <a:lnTo>
                  <a:pt x="22348" y="169059"/>
                </a:lnTo>
                <a:lnTo>
                  <a:pt x="25513" y="170749"/>
                </a:lnTo>
                <a:lnTo>
                  <a:pt x="28698" y="171876"/>
                </a:lnTo>
                <a:lnTo>
                  <a:pt x="31897" y="172627"/>
                </a:lnTo>
                <a:lnTo>
                  <a:pt x="36179" y="173128"/>
                </a:lnTo>
                <a:lnTo>
                  <a:pt x="41183" y="173462"/>
                </a:lnTo>
                <a:lnTo>
                  <a:pt x="51401" y="173833"/>
                </a:lnTo>
                <a:lnTo>
                  <a:pt x="59525" y="173997"/>
                </a:lnTo>
                <a:lnTo>
                  <a:pt x="63197" y="175116"/>
                </a:lnTo>
                <a:lnTo>
                  <a:pt x="66719" y="176937"/>
                </a:lnTo>
                <a:lnTo>
                  <a:pt x="70142" y="179226"/>
                </a:lnTo>
                <a:lnTo>
                  <a:pt x="73498" y="180752"/>
                </a:lnTo>
                <a:lnTo>
                  <a:pt x="76811" y="181769"/>
                </a:lnTo>
                <a:lnTo>
                  <a:pt x="80095" y="182447"/>
                </a:lnTo>
                <a:lnTo>
                  <a:pt x="83359" y="183974"/>
                </a:lnTo>
                <a:lnTo>
                  <a:pt x="86609" y="186067"/>
                </a:lnTo>
                <a:lnTo>
                  <a:pt x="89852" y="188537"/>
                </a:lnTo>
                <a:lnTo>
                  <a:pt x="93088" y="190183"/>
                </a:lnTo>
                <a:lnTo>
                  <a:pt x="96320" y="191281"/>
                </a:lnTo>
                <a:lnTo>
                  <a:pt x="99550" y="192013"/>
                </a:lnTo>
                <a:lnTo>
                  <a:pt x="102778" y="192501"/>
                </a:lnTo>
                <a:lnTo>
                  <a:pt x="106005" y="192826"/>
                </a:lnTo>
                <a:lnTo>
                  <a:pt x="109231" y="193043"/>
                </a:lnTo>
                <a:lnTo>
                  <a:pt x="111382" y="194263"/>
                </a:lnTo>
                <a:lnTo>
                  <a:pt x="112816" y="196150"/>
                </a:lnTo>
                <a:lnTo>
                  <a:pt x="113772" y="198484"/>
                </a:lnTo>
                <a:lnTo>
                  <a:pt x="115484" y="200040"/>
                </a:lnTo>
                <a:lnTo>
                  <a:pt x="117700" y="201077"/>
                </a:lnTo>
                <a:lnTo>
                  <a:pt x="124909" y="203029"/>
                </a:lnTo>
                <a:lnTo>
                  <a:pt x="128024" y="203097"/>
                </a:lnTo>
                <a:lnTo>
                  <a:pt x="130360" y="203115"/>
                </a:lnTo>
                <a:lnTo>
                  <a:pt x="131917" y="202052"/>
                </a:lnTo>
                <a:lnTo>
                  <a:pt x="132955" y="200268"/>
                </a:lnTo>
                <a:lnTo>
                  <a:pt x="134621" y="194818"/>
                </a:lnTo>
                <a:lnTo>
                  <a:pt x="134849" y="191207"/>
                </a:lnTo>
                <a:lnTo>
                  <a:pt x="135031" y="1838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5" name="SMARTInkAnnotation343"/>
          <p:cNvSpPr/>
          <p:nvPr/>
        </p:nvSpPr>
        <p:spPr>
          <a:xfrm>
            <a:off x="5417344" y="1262098"/>
            <a:ext cx="251484" cy="183768"/>
          </a:xfrm>
          <a:custGeom>
            <a:avLst/>
            <a:gdLst/>
            <a:ahLst/>
            <a:cxnLst/>
            <a:rect l="0" t="0" r="0" b="0"/>
            <a:pathLst>
              <a:path w="251484" h="183768">
                <a:moveTo>
                  <a:pt x="241845" y="183767"/>
                </a:moveTo>
                <a:lnTo>
                  <a:pt x="232207" y="183767"/>
                </a:lnTo>
                <a:lnTo>
                  <a:pt x="232172" y="159800"/>
                </a:lnTo>
                <a:lnTo>
                  <a:pt x="231097" y="155966"/>
                </a:lnTo>
                <a:lnTo>
                  <a:pt x="229306" y="151260"/>
                </a:lnTo>
                <a:lnTo>
                  <a:pt x="227037" y="145972"/>
                </a:lnTo>
                <a:lnTo>
                  <a:pt x="225523" y="140298"/>
                </a:lnTo>
                <a:lnTo>
                  <a:pt x="224515" y="134365"/>
                </a:lnTo>
                <a:lnTo>
                  <a:pt x="223842" y="128260"/>
                </a:lnTo>
                <a:lnTo>
                  <a:pt x="222320" y="123116"/>
                </a:lnTo>
                <a:lnTo>
                  <a:pt x="220229" y="118611"/>
                </a:lnTo>
                <a:lnTo>
                  <a:pt x="217760" y="114533"/>
                </a:lnTo>
                <a:lnTo>
                  <a:pt x="216115" y="109664"/>
                </a:lnTo>
                <a:lnTo>
                  <a:pt x="215018" y="104269"/>
                </a:lnTo>
                <a:lnTo>
                  <a:pt x="214287" y="98522"/>
                </a:lnTo>
                <a:lnTo>
                  <a:pt x="212724" y="92541"/>
                </a:lnTo>
                <a:lnTo>
                  <a:pt x="210607" y="86404"/>
                </a:lnTo>
                <a:lnTo>
                  <a:pt x="208122" y="80163"/>
                </a:lnTo>
                <a:lnTo>
                  <a:pt x="206464" y="74928"/>
                </a:lnTo>
                <a:lnTo>
                  <a:pt x="205360" y="70363"/>
                </a:lnTo>
                <a:lnTo>
                  <a:pt x="203587" y="60448"/>
                </a:lnTo>
                <a:lnTo>
                  <a:pt x="203344" y="56226"/>
                </a:lnTo>
                <a:lnTo>
                  <a:pt x="203280" y="53595"/>
                </a:lnTo>
                <a:lnTo>
                  <a:pt x="202161" y="50766"/>
                </a:lnTo>
                <a:lnTo>
                  <a:pt x="200341" y="47806"/>
                </a:lnTo>
                <a:lnTo>
                  <a:pt x="194832" y="40466"/>
                </a:lnTo>
                <a:lnTo>
                  <a:pt x="194079" y="36596"/>
                </a:lnTo>
                <a:lnTo>
                  <a:pt x="193512" y="29431"/>
                </a:lnTo>
                <a:lnTo>
                  <a:pt x="193477" y="19434"/>
                </a:lnTo>
                <a:lnTo>
                  <a:pt x="198612" y="14213"/>
                </a:lnTo>
                <a:lnTo>
                  <a:pt x="201806" y="10994"/>
                </a:lnTo>
                <a:lnTo>
                  <a:pt x="205419" y="10241"/>
                </a:lnTo>
                <a:lnTo>
                  <a:pt x="207887" y="10040"/>
                </a:lnTo>
                <a:lnTo>
                  <a:pt x="210608" y="8831"/>
                </a:lnTo>
                <a:lnTo>
                  <a:pt x="216497" y="4622"/>
                </a:lnTo>
                <a:lnTo>
                  <a:pt x="220719" y="1344"/>
                </a:lnTo>
                <a:lnTo>
                  <a:pt x="224574" y="578"/>
                </a:lnTo>
                <a:lnTo>
                  <a:pt x="229870" y="237"/>
                </a:lnTo>
                <a:lnTo>
                  <a:pt x="240056" y="0"/>
                </a:lnTo>
                <a:lnTo>
                  <a:pt x="240653" y="1063"/>
                </a:lnTo>
                <a:lnTo>
                  <a:pt x="241315" y="5111"/>
                </a:lnTo>
                <a:lnTo>
                  <a:pt x="242567" y="6620"/>
                </a:lnTo>
                <a:lnTo>
                  <a:pt x="244476" y="7626"/>
                </a:lnTo>
                <a:lnTo>
                  <a:pt x="246823" y="8297"/>
                </a:lnTo>
                <a:lnTo>
                  <a:pt x="248389" y="9819"/>
                </a:lnTo>
                <a:lnTo>
                  <a:pt x="249433" y="11908"/>
                </a:lnTo>
                <a:lnTo>
                  <a:pt x="251107" y="17850"/>
                </a:lnTo>
                <a:lnTo>
                  <a:pt x="251336" y="21528"/>
                </a:lnTo>
                <a:lnTo>
                  <a:pt x="251438" y="26746"/>
                </a:lnTo>
                <a:lnTo>
                  <a:pt x="251483" y="32648"/>
                </a:lnTo>
                <a:lnTo>
                  <a:pt x="250421" y="35727"/>
                </a:lnTo>
                <a:lnTo>
                  <a:pt x="248637" y="38854"/>
                </a:lnTo>
                <a:lnTo>
                  <a:pt x="246373" y="42014"/>
                </a:lnTo>
                <a:lnTo>
                  <a:pt x="244864" y="45196"/>
                </a:lnTo>
                <a:lnTo>
                  <a:pt x="243858" y="48391"/>
                </a:lnTo>
                <a:lnTo>
                  <a:pt x="243187" y="51597"/>
                </a:lnTo>
                <a:lnTo>
                  <a:pt x="241665" y="54808"/>
                </a:lnTo>
                <a:lnTo>
                  <a:pt x="239576" y="58025"/>
                </a:lnTo>
                <a:lnTo>
                  <a:pt x="237108" y="61243"/>
                </a:lnTo>
                <a:lnTo>
                  <a:pt x="233312" y="64464"/>
                </a:lnTo>
                <a:lnTo>
                  <a:pt x="228632" y="67686"/>
                </a:lnTo>
                <a:lnTo>
                  <a:pt x="223363" y="70909"/>
                </a:lnTo>
                <a:lnTo>
                  <a:pt x="218775" y="74133"/>
                </a:lnTo>
                <a:lnTo>
                  <a:pt x="214641" y="77357"/>
                </a:lnTo>
                <a:lnTo>
                  <a:pt x="210811" y="80581"/>
                </a:lnTo>
                <a:lnTo>
                  <a:pt x="206108" y="84880"/>
                </a:lnTo>
                <a:lnTo>
                  <a:pt x="195149" y="95389"/>
                </a:lnTo>
                <a:lnTo>
                  <a:pt x="189217" y="99052"/>
                </a:lnTo>
                <a:lnTo>
                  <a:pt x="183113" y="101493"/>
                </a:lnTo>
                <a:lnTo>
                  <a:pt x="176894" y="103121"/>
                </a:lnTo>
                <a:lnTo>
                  <a:pt x="170598" y="105281"/>
                </a:lnTo>
                <a:lnTo>
                  <a:pt x="164251" y="107796"/>
                </a:lnTo>
                <a:lnTo>
                  <a:pt x="157870" y="110547"/>
                </a:lnTo>
                <a:lnTo>
                  <a:pt x="152540" y="113457"/>
                </a:lnTo>
                <a:lnTo>
                  <a:pt x="147913" y="116471"/>
                </a:lnTo>
                <a:lnTo>
                  <a:pt x="143753" y="119555"/>
                </a:lnTo>
                <a:lnTo>
                  <a:pt x="138830" y="121612"/>
                </a:lnTo>
                <a:lnTo>
                  <a:pt x="133399" y="122983"/>
                </a:lnTo>
                <a:lnTo>
                  <a:pt x="127628" y="123896"/>
                </a:lnTo>
                <a:lnTo>
                  <a:pt x="121631" y="125581"/>
                </a:lnTo>
                <a:lnTo>
                  <a:pt x="115483" y="127778"/>
                </a:lnTo>
                <a:lnTo>
                  <a:pt x="109234" y="130318"/>
                </a:lnTo>
                <a:lnTo>
                  <a:pt x="103994" y="132011"/>
                </a:lnTo>
                <a:lnTo>
                  <a:pt x="99426" y="133140"/>
                </a:lnTo>
                <a:lnTo>
                  <a:pt x="95305" y="133893"/>
                </a:lnTo>
                <a:lnTo>
                  <a:pt x="87860" y="134729"/>
                </a:lnTo>
                <a:lnTo>
                  <a:pt x="84371" y="134952"/>
                </a:lnTo>
                <a:lnTo>
                  <a:pt x="80969" y="134026"/>
                </a:lnTo>
                <a:lnTo>
                  <a:pt x="74323" y="130130"/>
                </a:lnTo>
                <a:lnTo>
                  <a:pt x="67786" y="127683"/>
                </a:lnTo>
                <a:lnTo>
                  <a:pt x="64538" y="127030"/>
                </a:lnTo>
                <a:lnTo>
                  <a:pt x="62373" y="125520"/>
                </a:lnTo>
                <a:lnTo>
                  <a:pt x="60930" y="123438"/>
                </a:lnTo>
                <a:lnTo>
                  <a:pt x="59967" y="120976"/>
                </a:lnTo>
                <a:lnTo>
                  <a:pt x="56032" y="115373"/>
                </a:lnTo>
                <a:lnTo>
                  <a:pt x="49883" y="108154"/>
                </a:lnTo>
                <a:lnTo>
                  <a:pt x="49042" y="104300"/>
                </a:lnTo>
                <a:lnTo>
                  <a:pt x="48818" y="101768"/>
                </a:lnTo>
                <a:lnTo>
                  <a:pt x="47593" y="99004"/>
                </a:lnTo>
                <a:lnTo>
                  <a:pt x="45702" y="96088"/>
                </a:lnTo>
                <a:lnTo>
                  <a:pt x="43366" y="93068"/>
                </a:lnTo>
                <a:lnTo>
                  <a:pt x="42884" y="88905"/>
                </a:lnTo>
                <a:lnTo>
                  <a:pt x="43638" y="83980"/>
                </a:lnTo>
                <a:lnTo>
                  <a:pt x="45215" y="78547"/>
                </a:lnTo>
                <a:lnTo>
                  <a:pt x="46266" y="73850"/>
                </a:lnTo>
                <a:lnTo>
                  <a:pt x="46967" y="69644"/>
                </a:lnTo>
                <a:lnTo>
                  <a:pt x="47434" y="65765"/>
                </a:lnTo>
                <a:lnTo>
                  <a:pt x="47746" y="62105"/>
                </a:lnTo>
                <a:lnTo>
                  <a:pt x="47954" y="58589"/>
                </a:lnTo>
                <a:lnTo>
                  <a:pt x="48092" y="55171"/>
                </a:lnTo>
                <a:lnTo>
                  <a:pt x="49259" y="52892"/>
                </a:lnTo>
                <a:lnTo>
                  <a:pt x="51112" y="51372"/>
                </a:lnTo>
                <a:lnTo>
                  <a:pt x="53422" y="50359"/>
                </a:lnTo>
                <a:lnTo>
                  <a:pt x="54962" y="48609"/>
                </a:lnTo>
                <a:lnTo>
                  <a:pt x="55989" y="46368"/>
                </a:lnTo>
                <a:lnTo>
                  <a:pt x="56673" y="43798"/>
                </a:lnTo>
                <a:lnTo>
                  <a:pt x="58205" y="42086"/>
                </a:lnTo>
                <a:lnTo>
                  <a:pt x="60301" y="40944"/>
                </a:lnTo>
                <a:lnTo>
                  <a:pt x="66252" y="39111"/>
                </a:lnTo>
                <a:lnTo>
                  <a:pt x="72418" y="38793"/>
                </a:lnTo>
                <a:lnTo>
                  <a:pt x="74075" y="39824"/>
                </a:lnTo>
                <a:lnTo>
                  <a:pt x="75180" y="41585"/>
                </a:lnTo>
                <a:lnTo>
                  <a:pt x="75917" y="43835"/>
                </a:lnTo>
                <a:lnTo>
                  <a:pt x="77483" y="45335"/>
                </a:lnTo>
                <a:lnTo>
                  <a:pt x="79602" y="46334"/>
                </a:lnTo>
                <a:lnTo>
                  <a:pt x="82090" y="47001"/>
                </a:lnTo>
                <a:lnTo>
                  <a:pt x="83748" y="48520"/>
                </a:lnTo>
                <a:lnTo>
                  <a:pt x="84853" y="50607"/>
                </a:lnTo>
                <a:lnTo>
                  <a:pt x="86627" y="56546"/>
                </a:lnTo>
                <a:lnTo>
                  <a:pt x="84004" y="60224"/>
                </a:lnTo>
                <a:lnTo>
                  <a:pt x="81799" y="62710"/>
                </a:lnTo>
                <a:lnTo>
                  <a:pt x="80330" y="65442"/>
                </a:lnTo>
                <a:lnTo>
                  <a:pt x="79350" y="68338"/>
                </a:lnTo>
                <a:lnTo>
                  <a:pt x="78697" y="71344"/>
                </a:lnTo>
                <a:lnTo>
                  <a:pt x="77187" y="74422"/>
                </a:lnTo>
                <a:lnTo>
                  <a:pt x="75105" y="77550"/>
                </a:lnTo>
                <a:lnTo>
                  <a:pt x="72642" y="80709"/>
                </a:lnTo>
                <a:lnTo>
                  <a:pt x="71000" y="83891"/>
                </a:lnTo>
                <a:lnTo>
                  <a:pt x="69906" y="87087"/>
                </a:lnTo>
                <a:lnTo>
                  <a:pt x="69176" y="90292"/>
                </a:lnTo>
                <a:lnTo>
                  <a:pt x="67614" y="93504"/>
                </a:lnTo>
                <a:lnTo>
                  <a:pt x="65499" y="96720"/>
                </a:lnTo>
                <a:lnTo>
                  <a:pt x="63014" y="99939"/>
                </a:lnTo>
                <a:lnTo>
                  <a:pt x="60282" y="103160"/>
                </a:lnTo>
                <a:lnTo>
                  <a:pt x="57385" y="106382"/>
                </a:lnTo>
                <a:lnTo>
                  <a:pt x="54380" y="109605"/>
                </a:lnTo>
                <a:lnTo>
                  <a:pt x="51302" y="111753"/>
                </a:lnTo>
                <a:lnTo>
                  <a:pt x="45014" y="114140"/>
                </a:lnTo>
                <a:lnTo>
                  <a:pt x="38637" y="118068"/>
                </a:lnTo>
                <a:lnTo>
                  <a:pt x="35432" y="120620"/>
                </a:lnTo>
                <a:lnTo>
                  <a:pt x="32220" y="122321"/>
                </a:lnTo>
                <a:lnTo>
                  <a:pt x="25785" y="124212"/>
                </a:lnTo>
                <a:lnTo>
                  <a:pt x="21255" y="125276"/>
                </a:lnTo>
                <a:lnTo>
                  <a:pt x="14463" y="122659"/>
                </a:lnTo>
                <a:lnTo>
                  <a:pt x="0" y="1160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6" name="SMARTInkAnnotation344"/>
          <p:cNvSpPr/>
          <p:nvPr/>
        </p:nvSpPr>
        <p:spPr>
          <a:xfrm>
            <a:off x="5552777" y="1174998"/>
            <a:ext cx="19349" cy="9675"/>
          </a:xfrm>
          <a:custGeom>
            <a:avLst/>
            <a:gdLst/>
            <a:ahLst/>
            <a:cxnLst/>
            <a:rect l="0" t="0" r="0" b="0"/>
            <a:pathLst>
              <a:path w="19349" h="9675">
                <a:moveTo>
                  <a:pt x="19348" y="0"/>
                </a:moveTo>
                <a:lnTo>
                  <a:pt x="10073" y="0"/>
                </a:lnTo>
                <a:lnTo>
                  <a:pt x="8865" y="1075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7" name="SMARTInkAnnotation345"/>
          <p:cNvSpPr/>
          <p:nvPr/>
        </p:nvSpPr>
        <p:spPr>
          <a:xfrm>
            <a:off x="5417344" y="1223367"/>
            <a:ext cx="29022" cy="77392"/>
          </a:xfrm>
          <a:custGeom>
            <a:avLst/>
            <a:gdLst/>
            <a:ahLst/>
            <a:cxnLst/>
            <a:rect l="0" t="0" r="0" b="0"/>
            <a:pathLst>
              <a:path w="29022" h="77392">
                <a:moveTo>
                  <a:pt x="0" y="0"/>
                </a:moveTo>
                <a:lnTo>
                  <a:pt x="5135" y="0"/>
                </a:lnTo>
                <a:lnTo>
                  <a:pt x="6648" y="1075"/>
                </a:lnTo>
                <a:lnTo>
                  <a:pt x="7657" y="2866"/>
                </a:lnTo>
                <a:lnTo>
                  <a:pt x="9555" y="9276"/>
                </a:lnTo>
                <a:lnTo>
                  <a:pt x="9595" y="10483"/>
                </a:lnTo>
                <a:lnTo>
                  <a:pt x="9670" y="27268"/>
                </a:lnTo>
                <a:lnTo>
                  <a:pt x="10746" y="30002"/>
                </a:lnTo>
                <a:lnTo>
                  <a:pt x="12539" y="33975"/>
                </a:lnTo>
                <a:lnTo>
                  <a:pt x="14808" y="38773"/>
                </a:lnTo>
                <a:lnTo>
                  <a:pt x="16321" y="43047"/>
                </a:lnTo>
                <a:lnTo>
                  <a:pt x="17330" y="46971"/>
                </a:lnTo>
                <a:lnTo>
                  <a:pt x="18003" y="50661"/>
                </a:lnTo>
                <a:lnTo>
                  <a:pt x="19526" y="54197"/>
                </a:lnTo>
                <a:lnTo>
                  <a:pt x="21616" y="57629"/>
                </a:lnTo>
                <a:lnTo>
                  <a:pt x="24085" y="60991"/>
                </a:lnTo>
                <a:lnTo>
                  <a:pt x="25730" y="64308"/>
                </a:lnTo>
                <a:lnTo>
                  <a:pt x="26827" y="67594"/>
                </a:lnTo>
                <a:lnTo>
                  <a:pt x="29021" y="7739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8" name="SMARTInkAnnotation346"/>
          <p:cNvSpPr/>
          <p:nvPr/>
        </p:nvSpPr>
        <p:spPr>
          <a:xfrm>
            <a:off x="5339953" y="1397496"/>
            <a:ext cx="38696" cy="77352"/>
          </a:xfrm>
          <a:custGeom>
            <a:avLst/>
            <a:gdLst/>
            <a:ahLst/>
            <a:cxnLst/>
            <a:rect l="0" t="0" r="0" b="0"/>
            <a:pathLst>
              <a:path w="38696" h="77352">
                <a:moveTo>
                  <a:pt x="0" y="0"/>
                </a:moveTo>
                <a:lnTo>
                  <a:pt x="0" y="5136"/>
                </a:lnTo>
                <a:lnTo>
                  <a:pt x="1075" y="7723"/>
                </a:lnTo>
                <a:lnTo>
                  <a:pt x="2866" y="10523"/>
                </a:lnTo>
                <a:lnTo>
                  <a:pt x="5135" y="13465"/>
                </a:lnTo>
                <a:lnTo>
                  <a:pt x="6649" y="16501"/>
                </a:lnTo>
                <a:lnTo>
                  <a:pt x="7657" y="19599"/>
                </a:lnTo>
                <a:lnTo>
                  <a:pt x="8329" y="22740"/>
                </a:lnTo>
                <a:lnTo>
                  <a:pt x="9852" y="25909"/>
                </a:lnTo>
                <a:lnTo>
                  <a:pt x="11943" y="29096"/>
                </a:lnTo>
                <a:lnTo>
                  <a:pt x="14411" y="32296"/>
                </a:lnTo>
                <a:lnTo>
                  <a:pt x="16057" y="35504"/>
                </a:lnTo>
                <a:lnTo>
                  <a:pt x="17154" y="38717"/>
                </a:lnTo>
                <a:lnTo>
                  <a:pt x="17885" y="41935"/>
                </a:lnTo>
                <a:lnTo>
                  <a:pt x="19447" y="45155"/>
                </a:lnTo>
                <a:lnTo>
                  <a:pt x="21564" y="48376"/>
                </a:lnTo>
                <a:lnTo>
                  <a:pt x="24050" y="51598"/>
                </a:lnTo>
                <a:lnTo>
                  <a:pt x="25707" y="54821"/>
                </a:lnTo>
                <a:lnTo>
                  <a:pt x="26812" y="58045"/>
                </a:lnTo>
                <a:lnTo>
                  <a:pt x="28585" y="65806"/>
                </a:lnTo>
                <a:lnTo>
                  <a:pt x="28731" y="67518"/>
                </a:lnTo>
                <a:lnTo>
                  <a:pt x="28828" y="69734"/>
                </a:lnTo>
                <a:lnTo>
                  <a:pt x="28892" y="72286"/>
                </a:lnTo>
                <a:lnTo>
                  <a:pt x="30011" y="73988"/>
                </a:lnTo>
                <a:lnTo>
                  <a:pt x="31830" y="75122"/>
                </a:lnTo>
                <a:lnTo>
                  <a:pt x="38577" y="77351"/>
                </a:lnTo>
                <a:lnTo>
                  <a:pt x="38616" y="76290"/>
                </a:lnTo>
                <a:lnTo>
                  <a:pt x="38695" y="6771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89" name="SMARTInkAnnotation347"/>
          <p:cNvSpPr/>
          <p:nvPr/>
        </p:nvSpPr>
        <p:spPr>
          <a:xfrm>
            <a:off x="5136803" y="1242715"/>
            <a:ext cx="154781" cy="261194"/>
          </a:xfrm>
          <a:custGeom>
            <a:avLst/>
            <a:gdLst/>
            <a:ahLst/>
            <a:cxnLst/>
            <a:rect l="0" t="0" r="0" b="0"/>
            <a:pathLst>
              <a:path w="154781" h="261194">
                <a:moveTo>
                  <a:pt x="116086" y="0"/>
                </a:moveTo>
                <a:lnTo>
                  <a:pt x="116086" y="28156"/>
                </a:lnTo>
                <a:lnTo>
                  <a:pt x="117160" y="32744"/>
                </a:lnTo>
                <a:lnTo>
                  <a:pt x="122734" y="44336"/>
                </a:lnTo>
                <a:lnTo>
                  <a:pt x="124415" y="51235"/>
                </a:lnTo>
                <a:lnTo>
                  <a:pt x="128028" y="57883"/>
                </a:lnTo>
                <a:lnTo>
                  <a:pt x="133971" y="65774"/>
                </a:lnTo>
                <a:lnTo>
                  <a:pt x="135533" y="66422"/>
                </a:lnTo>
                <a:lnTo>
                  <a:pt x="140135" y="67141"/>
                </a:lnTo>
                <a:lnTo>
                  <a:pt x="143634" y="67546"/>
                </a:lnTo>
                <a:lnTo>
                  <a:pt x="147319" y="70507"/>
                </a:lnTo>
                <a:lnTo>
                  <a:pt x="154764" y="77375"/>
                </a:lnTo>
                <a:lnTo>
                  <a:pt x="154769" y="77380"/>
                </a:lnTo>
                <a:lnTo>
                  <a:pt x="154780" y="86666"/>
                </a:lnTo>
                <a:lnTo>
                  <a:pt x="151914" y="89753"/>
                </a:lnTo>
                <a:lnTo>
                  <a:pt x="149645" y="92082"/>
                </a:lnTo>
                <a:lnTo>
                  <a:pt x="148133" y="94709"/>
                </a:lnTo>
                <a:lnTo>
                  <a:pt x="146451" y="100494"/>
                </a:lnTo>
                <a:lnTo>
                  <a:pt x="146003" y="104616"/>
                </a:lnTo>
                <a:lnTo>
                  <a:pt x="145704" y="109514"/>
                </a:lnTo>
                <a:lnTo>
                  <a:pt x="145506" y="114930"/>
                </a:lnTo>
                <a:lnTo>
                  <a:pt x="144298" y="119614"/>
                </a:lnTo>
                <a:lnTo>
                  <a:pt x="140089" y="127686"/>
                </a:lnTo>
                <a:lnTo>
                  <a:pt x="137463" y="130269"/>
                </a:lnTo>
                <a:lnTo>
                  <a:pt x="134636" y="131990"/>
                </a:lnTo>
                <a:lnTo>
                  <a:pt x="131677" y="133138"/>
                </a:lnTo>
                <a:lnTo>
                  <a:pt x="128630" y="134978"/>
                </a:lnTo>
                <a:lnTo>
                  <a:pt x="125523" y="137280"/>
                </a:lnTo>
                <a:lnTo>
                  <a:pt x="122377" y="139889"/>
                </a:lnTo>
                <a:lnTo>
                  <a:pt x="119205" y="141628"/>
                </a:lnTo>
                <a:lnTo>
                  <a:pt x="116016" y="142788"/>
                </a:lnTo>
                <a:lnTo>
                  <a:pt x="112815" y="143561"/>
                </a:lnTo>
                <a:lnTo>
                  <a:pt x="109605" y="144077"/>
                </a:lnTo>
                <a:lnTo>
                  <a:pt x="106391" y="144420"/>
                </a:lnTo>
                <a:lnTo>
                  <a:pt x="103174" y="144649"/>
                </a:lnTo>
                <a:lnTo>
                  <a:pt x="99953" y="144802"/>
                </a:lnTo>
                <a:lnTo>
                  <a:pt x="88974" y="145067"/>
                </a:lnTo>
                <a:lnTo>
                  <a:pt x="82495" y="145095"/>
                </a:lnTo>
                <a:lnTo>
                  <a:pt x="80793" y="144024"/>
                </a:lnTo>
                <a:lnTo>
                  <a:pt x="79659" y="142236"/>
                </a:lnTo>
                <a:lnTo>
                  <a:pt x="77838" y="136777"/>
                </a:lnTo>
                <a:lnTo>
                  <a:pt x="74723" y="133164"/>
                </a:lnTo>
                <a:lnTo>
                  <a:pt x="68127" y="126193"/>
                </a:lnTo>
                <a:lnTo>
                  <a:pt x="58164" y="116207"/>
                </a:lnTo>
                <a:lnTo>
                  <a:pt x="55230" y="116140"/>
                </a:lnTo>
                <a:lnTo>
                  <a:pt x="48770" y="116089"/>
                </a:lnTo>
                <a:lnTo>
                  <a:pt x="48487" y="121222"/>
                </a:lnTo>
                <a:lnTo>
                  <a:pt x="47373" y="122735"/>
                </a:lnTo>
                <a:lnTo>
                  <a:pt x="45555" y="123743"/>
                </a:lnTo>
                <a:lnTo>
                  <a:pt x="43268" y="124415"/>
                </a:lnTo>
                <a:lnTo>
                  <a:pt x="41744" y="125938"/>
                </a:lnTo>
                <a:lnTo>
                  <a:pt x="40728" y="128029"/>
                </a:lnTo>
                <a:lnTo>
                  <a:pt x="39598" y="133217"/>
                </a:lnTo>
                <a:lnTo>
                  <a:pt x="39097" y="139106"/>
                </a:lnTo>
                <a:lnTo>
                  <a:pt x="38873" y="145306"/>
                </a:lnTo>
                <a:lnTo>
                  <a:pt x="38814" y="148465"/>
                </a:lnTo>
                <a:lnTo>
                  <a:pt x="37699" y="151645"/>
                </a:lnTo>
                <a:lnTo>
                  <a:pt x="33595" y="158045"/>
                </a:lnTo>
                <a:lnTo>
                  <a:pt x="31054" y="164472"/>
                </a:lnTo>
                <a:lnTo>
                  <a:pt x="29925" y="170912"/>
                </a:lnTo>
                <a:lnTo>
                  <a:pt x="29423" y="177357"/>
                </a:lnTo>
                <a:lnTo>
                  <a:pt x="29200" y="186670"/>
                </a:lnTo>
                <a:lnTo>
                  <a:pt x="29140" y="192164"/>
                </a:lnTo>
                <a:lnTo>
                  <a:pt x="28026" y="196901"/>
                </a:lnTo>
                <a:lnTo>
                  <a:pt x="23921" y="205031"/>
                </a:lnTo>
                <a:lnTo>
                  <a:pt x="21321" y="209778"/>
                </a:lnTo>
                <a:lnTo>
                  <a:pt x="15567" y="220786"/>
                </a:lnTo>
                <a:lnTo>
                  <a:pt x="13602" y="225656"/>
                </a:lnTo>
                <a:lnTo>
                  <a:pt x="12293" y="229978"/>
                </a:lnTo>
                <a:lnTo>
                  <a:pt x="10191" y="239501"/>
                </a:lnTo>
                <a:lnTo>
                  <a:pt x="7037" y="246536"/>
                </a:lnTo>
                <a:lnTo>
                  <a:pt x="0" y="2611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0" name="SMARTInkAnnotation348"/>
          <p:cNvSpPr/>
          <p:nvPr/>
        </p:nvSpPr>
        <p:spPr>
          <a:xfrm>
            <a:off x="5204520" y="1455539"/>
            <a:ext cx="19348" cy="19349"/>
          </a:xfrm>
          <a:custGeom>
            <a:avLst/>
            <a:gdLst/>
            <a:ahLst/>
            <a:cxnLst/>
            <a:rect l="0" t="0" r="0" b="0"/>
            <a:pathLst>
              <a:path w="19348" h="19349">
                <a:moveTo>
                  <a:pt x="19347" y="0"/>
                </a:moveTo>
                <a:lnTo>
                  <a:pt x="19347" y="9556"/>
                </a:lnTo>
                <a:lnTo>
                  <a:pt x="16481" y="12488"/>
                </a:lnTo>
                <a:lnTo>
                  <a:pt x="10072" y="18946"/>
                </a:lnTo>
                <a:lnTo>
                  <a:pt x="8864" y="19080"/>
                </a:lnTo>
                <a:lnTo>
                  <a:pt x="6984" y="19169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1" name="SMARTInkAnnotation349"/>
          <p:cNvSpPr/>
          <p:nvPr/>
        </p:nvSpPr>
        <p:spPr>
          <a:xfrm>
            <a:off x="5098107" y="1271736"/>
            <a:ext cx="19349" cy="9675"/>
          </a:xfrm>
          <a:custGeom>
            <a:avLst/>
            <a:gdLst/>
            <a:ahLst/>
            <a:cxnLst/>
            <a:rect l="0" t="0" r="0" b="0"/>
            <a:pathLst>
              <a:path w="19349" h="9675">
                <a:moveTo>
                  <a:pt x="0" y="0"/>
                </a:moveTo>
                <a:lnTo>
                  <a:pt x="9276" y="0"/>
                </a:lnTo>
                <a:lnTo>
                  <a:pt x="9408" y="1075"/>
                </a:lnTo>
                <a:lnTo>
                  <a:pt x="9497" y="2867"/>
                </a:lnTo>
                <a:lnTo>
                  <a:pt x="9639" y="8329"/>
                </a:lnTo>
                <a:lnTo>
                  <a:pt x="10726" y="8778"/>
                </a:lnTo>
                <a:lnTo>
                  <a:pt x="12525" y="9077"/>
                </a:lnTo>
                <a:lnTo>
                  <a:pt x="19348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2" name="SMARTInkAnnotation350"/>
          <p:cNvSpPr/>
          <p:nvPr/>
        </p:nvSpPr>
        <p:spPr>
          <a:xfrm>
            <a:off x="5069086" y="1387822"/>
            <a:ext cx="29022" cy="67718"/>
          </a:xfrm>
          <a:custGeom>
            <a:avLst/>
            <a:gdLst/>
            <a:ahLst/>
            <a:cxnLst/>
            <a:rect l="0" t="0" r="0" b="0"/>
            <a:pathLst>
              <a:path w="29022" h="67718">
                <a:moveTo>
                  <a:pt x="0" y="0"/>
                </a:moveTo>
                <a:lnTo>
                  <a:pt x="0" y="8329"/>
                </a:lnTo>
                <a:lnTo>
                  <a:pt x="1075" y="9852"/>
                </a:lnTo>
                <a:lnTo>
                  <a:pt x="2866" y="11943"/>
                </a:lnTo>
                <a:lnTo>
                  <a:pt x="5135" y="14411"/>
                </a:lnTo>
                <a:lnTo>
                  <a:pt x="6648" y="17132"/>
                </a:lnTo>
                <a:lnTo>
                  <a:pt x="7657" y="20020"/>
                </a:lnTo>
                <a:lnTo>
                  <a:pt x="8329" y="23021"/>
                </a:lnTo>
                <a:lnTo>
                  <a:pt x="8777" y="26096"/>
                </a:lnTo>
                <a:lnTo>
                  <a:pt x="9076" y="29221"/>
                </a:lnTo>
                <a:lnTo>
                  <a:pt x="9275" y="32379"/>
                </a:lnTo>
                <a:lnTo>
                  <a:pt x="10483" y="36634"/>
                </a:lnTo>
                <a:lnTo>
                  <a:pt x="12363" y="41621"/>
                </a:lnTo>
                <a:lnTo>
                  <a:pt x="14691" y="47095"/>
                </a:lnTo>
                <a:lnTo>
                  <a:pt x="16244" y="51819"/>
                </a:lnTo>
                <a:lnTo>
                  <a:pt x="17278" y="56044"/>
                </a:lnTo>
                <a:lnTo>
                  <a:pt x="18939" y="65411"/>
                </a:lnTo>
                <a:lnTo>
                  <a:pt x="20150" y="66180"/>
                </a:lnTo>
                <a:lnTo>
                  <a:pt x="22032" y="66692"/>
                </a:lnTo>
                <a:lnTo>
                  <a:pt x="29021" y="6771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3" name="SMARTInkAnnotation351"/>
          <p:cNvSpPr/>
          <p:nvPr/>
        </p:nvSpPr>
        <p:spPr>
          <a:xfrm>
            <a:off x="4808331" y="1436191"/>
            <a:ext cx="193039" cy="154736"/>
          </a:xfrm>
          <a:custGeom>
            <a:avLst/>
            <a:gdLst/>
            <a:ahLst/>
            <a:cxnLst/>
            <a:rect l="0" t="0" r="0" b="0"/>
            <a:pathLst>
              <a:path w="193039" h="154736">
                <a:moveTo>
                  <a:pt x="193038" y="0"/>
                </a:moveTo>
                <a:lnTo>
                  <a:pt x="193038" y="27556"/>
                </a:lnTo>
                <a:lnTo>
                  <a:pt x="191963" y="28045"/>
                </a:lnTo>
                <a:lnTo>
                  <a:pt x="186390" y="28732"/>
                </a:lnTo>
                <a:lnTo>
                  <a:pt x="183763" y="28984"/>
                </a:lnTo>
                <a:lnTo>
                  <a:pt x="180675" y="31871"/>
                </a:lnTo>
                <a:lnTo>
                  <a:pt x="178347" y="34146"/>
                </a:lnTo>
                <a:lnTo>
                  <a:pt x="176795" y="34588"/>
                </a:lnTo>
                <a:lnTo>
                  <a:pt x="175760" y="33807"/>
                </a:lnTo>
                <a:lnTo>
                  <a:pt x="175070" y="32212"/>
                </a:lnTo>
                <a:lnTo>
                  <a:pt x="173535" y="31149"/>
                </a:lnTo>
                <a:lnTo>
                  <a:pt x="168964" y="29967"/>
                </a:lnTo>
                <a:lnTo>
                  <a:pt x="164145" y="29047"/>
                </a:lnTo>
                <a:lnTo>
                  <a:pt x="158919" y="29029"/>
                </a:lnTo>
                <a:lnTo>
                  <a:pt x="157394" y="30102"/>
                </a:lnTo>
                <a:lnTo>
                  <a:pt x="156377" y="31891"/>
                </a:lnTo>
                <a:lnTo>
                  <a:pt x="154744" y="37352"/>
                </a:lnTo>
                <a:lnTo>
                  <a:pt x="151655" y="40965"/>
                </a:lnTo>
                <a:lnTo>
                  <a:pt x="146049" y="46907"/>
                </a:lnTo>
                <a:lnTo>
                  <a:pt x="145283" y="50586"/>
                </a:lnTo>
                <a:lnTo>
                  <a:pt x="145078" y="53072"/>
                </a:lnTo>
                <a:lnTo>
                  <a:pt x="144942" y="55804"/>
                </a:lnTo>
                <a:lnTo>
                  <a:pt x="144790" y="61706"/>
                </a:lnTo>
                <a:lnTo>
                  <a:pt x="143675" y="63710"/>
                </a:lnTo>
                <a:lnTo>
                  <a:pt x="141856" y="65045"/>
                </a:lnTo>
                <a:lnTo>
                  <a:pt x="136350" y="67190"/>
                </a:lnTo>
                <a:lnTo>
                  <a:pt x="135899" y="68440"/>
                </a:lnTo>
                <a:lnTo>
                  <a:pt x="135397" y="72696"/>
                </a:lnTo>
                <a:lnTo>
                  <a:pt x="134188" y="74261"/>
                </a:lnTo>
                <a:lnTo>
                  <a:pt x="132307" y="75305"/>
                </a:lnTo>
                <a:lnTo>
                  <a:pt x="126701" y="76979"/>
                </a:lnTo>
                <a:lnTo>
                  <a:pt x="123068" y="77208"/>
                </a:lnTo>
                <a:lnTo>
                  <a:pt x="117871" y="77309"/>
                </a:lnTo>
                <a:lnTo>
                  <a:pt x="84336" y="77390"/>
                </a:lnTo>
                <a:lnTo>
                  <a:pt x="80800" y="78465"/>
                </a:lnTo>
                <a:lnTo>
                  <a:pt x="77367" y="80257"/>
                </a:lnTo>
                <a:lnTo>
                  <a:pt x="74004" y="82526"/>
                </a:lnTo>
                <a:lnTo>
                  <a:pt x="70687" y="84039"/>
                </a:lnTo>
                <a:lnTo>
                  <a:pt x="67401" y="85048"/>
                </a:lnTo>
                <a:lnTo>
                  <a:pt x="64136" y="85720"/>
                </a:lnTo>
                <a:lnTo>
                  <a:pt x="60884" y="87243"/>
                </a:lnTo>
                <a:lnTo>
                  <a:pt x="57641" y="89334"/>
                </a:lnTo>
                <a:lnTo>
                  <a:pt x="54404" y="91802"/>
                </a:lnTo>
                <a:lnTo>
                  <a:pt x="50096" y="93448"/>
                </a:lnTo>
                <a:lnTo>
                  <a:pt x="45075" y="94545"/>
                </a:lnTo>
                <a:lnTo>
                  <a:pt x="39578" y="95276"/>
                </a:lnTo>
                <a:lnTo>
                  <a:pt x="34838" y="96838"/>
                </a:lnTo>
                <a:lnTo>
                  <a:pt x="30603" y="98955"/>
                </a:lnTo>
                <a:lnTo>
                  <a:pt x="26705" y="101441"/>
                </a:lnTo>
                <a:lnTo>
                  <a:pt x="24107" y="104173"/>
                </a:lnTo>
                <a:lnTo>
                  <a:pt x="22374" y="107069"/>
                </a:lnTo>
                <a:lnTo>
                  <a:pt x="21220" y="110075"/>
                </a:lnTo>
                <a:lnTo>
                  <a:pt x="19375" y="113154"/>
                </a:lnTo>
                <a:lnTo>
                  <a:pt x="17070" y="116281"/>
                </a:lnTo>
                <a:lnTo>
                  <a:pt x="14458" y="119441"/>
                </a:lnTo>
                <a:lnTo>
                  <a:pt x="12717" y="122622"/>
                </a:lnTo>
                <a:lnTo>
                  <a:pt x="11557" y="125818"/>
                </a:lnTo>
                <a:lnTo>
                  <a:pt x="10783" y="129023"/>
                </a:lnTo>
                <a:lnTo>
                  <a:pt x="9192" y="131160"/>
                </a:lnTo>
                <a:lnTo>
                  <a:pt x="7057" y="132585"/>
                </a:lnTo>
                <a:lnTo>
                  <a:pt x="4559" y="133535"/>
                </a:lnTo>
                <a:lnTo>
                  <a:pt x="2893" y="135243"/>
                </a:lnTo>
                <a:lnTo>
                  <a:pt x="1782" y="137456"/>
                </a:lnTo>
                <a:lnTo>
                  <a:pt x="1042" y="140007"/>
                </a:lnTo>
                <a:lnTo>
                  <a:pt x="549" y="142782"/>
                </a:lnTo>
                <a:lnTo>
                  <a:pt x="220" y="145707"/>
                </a:lnTo>
                <a:lnTo>
                  <a:pt x="0" y="148732"/>
                </a:lnTo>
                <a:lnTo>
                  <a:pt x="929" y="150748"/>
                </a:lnTo>
                <a:lnTo>
                  <a:pt x="2623" y="152093"/>
                </a:lnTo>
                <a:lnTo>
                  <a:pt x="7929" y="154250"/>
                </a:lnTo>
                <a:lnTo>
                  <a:pt x="11521" y="154546"/>
                </a:lnTo>
                <a:lnTo>
                  <a:pt x="17450" y="154735"/>
                </a:lnTo>
                <a:lnTo>
                  <a:pt x="17936" y="153676"/>
                </a:lnTo>
                <a:lnTo>
                  <a:pt x="18261" y="151895"/>
                </a:lnTo>
                <a:lnTo>
                  <a:pt x="18909" y="1451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4" name="SMARTInkAnnotation352"/>
          <p:cNvSpPr/>
          <p:nvPr/>
        </p:nvSpPr>
        <p:spPr>
          <a:xfrm>
            <a:off x="4865936" y="1368475"/>
            <a:ext cx="1" cy="9674"/>
          </a:xfrm>
          <a:custGeom>
            <a:avLst/>
            <a:gdLst/>
            <a:ahLst/>
            <a:cxnLst/>
            <a:rect l="0" t="0" r="0" b="0"/>
            <a:pathLst>
              <a:path w="1" h="9674">
                <a:moveTo>
                  <a:pt x="0" y="0"/>
                </a:moveTo>
                <a:lnTo>
                  <a:pt x="0" y="9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5" name="SMARTInkAnnotation353"/>
          <p:cNvSpPr/>
          <p:nvPr/>
        </p:nvSpPr>
        <p:spPr>
          <a:xfrm>
            <a:off x="4933652" y="1600646"/>
            <a:ext cx="9675" cy="29023"/>
          </a:xfrm>
          <a:custGeom>
            <a:avLst/>
            <a:gdLst/>
            <a:ahLst/>
            <a:cxnLst/>
            <a:rect l="0" t="0" r="0" b="0"/>
            <a:pathLst>
              <a:path w="9675" h="29023">
                <a:moveTo>
                  <a:pt x="9674" y="0"/>
                </a:moveTo>
                <a:lnTo>
                  <a:pt x="9674" y="23967"/>
                </a:lnTo>
                <a:lnTo>
                  <a:pt x="8599" y="25652"/>
                </a:lnTo>
                <a:lnTo>
                  <a:pt x="6808" y="26775"/>
                </a:lnTo>
                <a:lnTo>
                  <a:pt x="16" y="29017"/>
                </a:lnTo>
                <a:lnTo>
                  <a:pt x="0" y="290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6" name="شكل حر 8395"/>
          <p:cNvSpPr/>
          <p:nvPr/>
        </p:nvSpPr>
        <p:spPr>
          <a:xfrm>
            <a:off x="4934051" y="1649016"/>
            <a:ext cx="11970" cy="1"/>
          </a:xfrm>
          <a:custGeom>
            <a:avLst/>
            <a:gdLst/>
            <a:ahLst/>
            <a:cxnLst/>
            <a:rect l="0" t="0" r="0" b="0"/>
            <a:pathLst>
              <a:path w="11970" h="1">
                <a:moveTo>
                  <a:pt x="9275" y="0"/>
                </a:moveTo>
                <a:lnTo>
                  <a:pt x="0" y="0"/>
                </a:lnTo>
                <a:lnTo>
                  <a:pt x="11969" y="0"/>
                </a:lnTo>
                <a:close/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7" name="SMARTInkAnnotation355"/>
          <p:cNvSpPr/>
          <p:nvPr/>
        </p:nvSpPr>
        <p:spPr>
          <a:xfrm>
            <a:off x="4546749" y="1736080"/>
            <a:ext cx="77341" cy="134947"/>
          </a:xfrm>
          <a:custGeom>
            <a:avLst/>
            <a:gdLst/>
            <a:ahLst/>
            <a:cxnLst/>
            <a:rect l="0" t="0" r="0" b="0"/>
            <a:pathLst>
              <a:path w="77341" h="134947">
                <a:moveTo>
                  <a:pt x="67667" y="0"/>
                </a:moveTo>
                <a:lnTo>
                  <a:pt x="77306" y="0"/>
                </a:lnTo>
                <a:lnTo>
                  <a:pt x="71761" y="0"/>
                </a:lnTo>
                <a:lnTo>
                  <a:pt x="77333" y="0"/>
                </a:lnTo>
                <a:lnTo>
                  <a:pt x="77340" y="8329"/>
                </a:lnTo>
                <a:lnTo>
                  <a:pt x="76266" y="9852"/>
                </a:lnTo>
                <a:lnTo>
                  <a:pt x="74474" y="11943"/>
                </a:lnTo>
                <a:lnTo>
                  <a:pt x="72205" y="14411"/>
                </a:lnTo>
                <a:lnTo>
                  <a:pt x="70692" y="17131"/>
                </a:lnTo>
                <a:lnTo>
                  <a:pt x="69684" y="20020"/>
                </a:lnTo>
                <a:lnTo>
                  <a:pt x="69012" y="23020"/>
                </a:lnTo>
                <a:lnTo>
                  <a:pt x="67489" y="27171"/>
                </a:lnTo>
                <a:lnTo>
                  <a:pt x="65398" y="32087"/>
                </a:lnTo>
                <a:lnTo>
                  <a:pt x="62930" y="37514"/>
                </a:lnTo>
                <a:lnTo>
                  <a:pt x="60209" y="42207"/>
                </a:lnTo>
                <a:lnTo>
                  <a:pt x="57321" y="46411"/>
                </a:lnTo>
                <a:lnTo>
                  <a:pt x="54320" y="50288"/>
                </a:lnTo>
                <a:lnTo>
                  <a:pt x="51245" y="55023"/>
                </a:lnTo>
                <a:lnTo>
                  <a:pt x="48120" y="60329"/>
                </a:lnTo>
                <a:lnTo>
                  <a:pt x="44962" y="66016"/>
                </a:lnTo>
                <a:lnTo>
                  <a:pt x="38586" y="78068"/>
                </a:lnTo>
                <a:lnTo>
                  <a:pt x="35381" y="84291"/>
                </a:lnTo>
                <a:lnTo>
                  <a:pt x="32170" y="89515"/>
                </a:lnTo>
                <a:lnTo>
                  <a:pt x="28954" y="94073"/>
                </a:lnTo>
                <a:lnTo>
                  <a:pt x="25735" y="98186"/>
                </a:lnTo>
                <a:lnTo>
                  <a:pt x="22515" y="103078"/>
                </a:lnTo>
                <a:lnTo>
                  <a:pt x="19292" y="108489"/>
                </a:lnTo>
                <a:lnTo>
                  <a:pt x="16070" y="114246"/>
                </a:lnTo>
                <a:lnTo>
                  <a:pt x="12846" y="118084"/>
                </a:lnTo>
                <a:lnTo>
                  <a:pt x="9622" y="120642"/>
                </a:lnTo>
                <a:lnTo>
                  <a:pt x="6398" y="122348"/>
                </a:lnTo>
                <a:lnTo>
                  <a:pt x="4249" y="124560"/>
                </a:lnTo>
                <a:lnTo>
                  <a:pt x="2816" y="127110"/>
                </a:lnTo>
                <a:lnTo>
                  <a:pt x="118" y="134946"/>
                </a:lnTo>
                <a:lnTo>
                  <a:pt x="25" y="132351"/>
                </a:lnTo>
                <a:lnTo>
                  <a:pt x="0" y="130154"/>
                </a:lnTo>
                <a:lnTo>
                  <a:pt x="1058" y="127614"/>
                </a:lnTo>
                <a:lnTo>
                  <a:pt x="2838" y="124846"/>
                </a:lnTo>
                <a:lnTo>
                  <a:pt x="5100" y="121926"/>
                </a:lnTo>
                <a:lnTo>
                  <a:pt x="7683" y="117830"/>
                </a:lnTo>
                <a:lnTo>
                  <a:pt x="10480" y="112949"/>
                </a:lnTo>
                <a:lnTo>
                  <a:pt x="17556" y="99940"/>
                </a:lnTo>
                <a:lnTo>
                  <a:pt x="20287" y="96723"/>
                </a:lnTo>
                <a:lnTo>
                  <a:pt x="24256" y="92429"/>
                </a:lnTo>
                <a:lnTo>
                  <a:pt x="38646" y="7739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8" name="SMARTInkAnnotation356"/>
          <p:cNvSpPr/>
          <p:nvPr/>
        </p:nvSpPr>
        <p:spPr>
          <a:xfrm>
            <a:off x="4682698" y="1842492"/>
            <a:ext cx="86500" cy="101910"/>
          </a:xfrm>
          <a:custGeom>
            <a:avLst/>
            <a:gdLst/>
            <a:ahLst/>
            <a:cxnLst/>
            <a:rect l="0" t="0" r="0" b="0"/>
            <a:pathLst>
              <a:path w="86500" h="101910">
                <a:moveTo>
                  <a:pt x="86499" y="0"/>
                </a:moveTo>
                <a:lnTo>
                  <a:pt x="71808" y="14692"/>
                </a:lnTo>
                <a:lnTo>
                  <a:pt x="69181" y="16244"/>
                </a:lnTo>
                <a:lnTo>
                  <a:pt x="66355" y="17278"/>
                </a:lnTo>
                <a:lnTo>
                  <a:pt x="63396" y="17968"/>
                </a:lnTo>
                <a:lnTo>
                  <a:pt x="60348" y="19503"/>
                </a:lnTo>
                <a:lnTo>
                  <a:pt x="57242" y="21601"/>
                </a:lnTo>
                <a:lnTo>
                  <a:pt x="54096" y="24074"/>
                </a:lnTo>
                <a:lnTo>
                  <a:pt x="51999" y="27873"/>
                </a:lnTo>
                <a:lnTo>
                  <a:pt x="50600" y="32556"/>
                </a:lnTo>
                <a:lnTo>
                  <a:pt x="49668" y="37827"/>
                </a:lnTo>
                <a:lnTo>
                  <a:pt x="47972" y="42416"/>
                </a:lnTo>
                <a:lnTo>
                  <a:pt x="45766" y="46550"/>
                </a:lnTo>
                <a:lnTo>
                  <a:pt x="43221" y="50381"/>
                </a:lnTo>
                <a:lnTo>
                  <a:pt x="40449" y="55085"/>
                </a:lnTo>
                <a:lnTo>
                  <a:pt x="37526" y="60370"/>
                </a:lnTo>
                <a:lnTo>
                  <a:pt x="34503" y="66044"/>
                </a:lnTo>
                <a:lnTo>
                  <a:pt x="31412" y="70901"/>
                </a:lnTo>
                <a:lnTo>
                  <a:pt x="28277" y="75214"/>
                </a:lnTo>
                <a:lnTo>
                  <a:pt x="25112" y="79164"/>
                </a:lnTo>
                <a:lnTo>
                  <a:pt x="21928" y="82873"/>
                </a:lnTo>
                <a:lnTo>
                  <a:pt x="18729" y="86420"/>
                </a:lnTo>
                <a:lnTo>
                  <a:pt x="15523" y="89859"/>
                </a:lnTo>
                <a:lnTo>
                  <a:pt x="12310" y="92152"/>
                </a:lnTo>
                <a:lnTo>
                  <a:pt x="9093" y="93681"/>
                </a:lnTo>
                <a:lnTo>
                  <a:pt x="5874" y="94700"/>
                </a:lnTo>
                <a:lnTo>
                  <a:pt x="3727" y="96454"/>
                </a:lnTo>
                <a:lnTo>
                  <a:pt x="2296" y="98699"/>
                </a:lnTo>
                <a:lnTo>
                  <a:pt x="1342" y="101270"/>
                </a:lnTo>
                <a:lnTo>
                  <a:pt x="707" y="101909"/>
                </a:lnTo>
                <a:lnTo>
                  <a:pt x="282" y="101260"/>
                </a:lnTo>
                <a:lnTo>
                  <a:pt x="0" y="99753"/>
                </a:lnTo>
                <a:lnTo>
                  <a:pt x="886" y="97673"/>
                </a:lnTo>
                <a:lnTo>
                  <a:pt x="2552" y="95212"/>
                </a:lnTo>
                <a:lnTo>
                  <a:pt x="7814" y="88674"/>
                </a:lnTo>
                <a:lnTo>
                  <a:pt x="9320" y="87063"/>
                </a:lnTo>
                <a:lnTo>
                  <a:pt x="18782" y="7739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99" name="SMARTInkAnnotation357"/>
          <p:cNvSpPr/>
          <p:nvPr/>
        </p:nvSpPr>
        <p:spPr>
          <a:xfrm>
            <a:off x="4798666" y="1977926"/>
            <a:ext cx="47923" cy="87065"/>
          </a:xfrm>
          <a:custGeom>
            <a:avLst/>
            <a:gdLst/>
            <a:ahLst/>
            <a:cxnLst/>
            <a:rect l="0" t="0" r="0" b="0"/>
            <a:pathLst>
              <a:path w="47923" h="87065">
                <a:moveTo>
                  <a:pt x="47922" y="0"/>
                </a:moveTo>
                <a:lnTo>
                  <a:pt x="47922" y="5135"/>
                </a:lnTo>
                <a:lnTo>
                  <a:pt x="46847" y="7723"/>
                </a:lnTo>
                <a:lnTo>
                  <a:pt x="45056" y="10523"/>
                </a:lnTo>
                <a:lnTo>
                  <a:pt x="42787" y="13464"/>
                </a:lnTo>
                <a:lnTo>
                  <a:pt x="41274" y="16500"/>
                </a:lnTo>
                <a:lnTo>
                  <a:pt x="40265" y="19599"/>
                </a:lnTo>
                <a:lnTo>
                  <a:pt x="39593" y="22740"/>
                </a:lnTo>
                <a:lnTo>
                  <a:pt x="38070" y="26983"/>
                </a:lnTo>
                <a:lnTo>
                  <a:pt x="35979" y="31962"/>
                </a:lnTo>
                <a:lnTo>
                  <a:pt x="33511" y="37431"/>
                </a:lnTo>
                <a:lnTo>
                  <a:pt x="30790" y="42152"/>
                </a:lnTo>
                <a:lnTo>
                  <a:pt x="27902" y="46374"/>
                </a:lnTo>
                <a:lnTo>
                  <a:pt x="24901" y="50264"/>
                </a:lnTo>
                <a:lnTo>
                  <a:pt x="21826" y="53932"/>
                </a:lnTo>
                <a:lnTo>
                  <a:pt x="18701" y="57452"/>
                </a:lnTo>
                <a:lnTo>
                  <a:pt x="15543" y="60873"/>
                </a:lnTo>
                <a:lnTo>
                  <a:pt x="13437" y="65304"/>
                </a:lnTo>
                <a:lnTo>
                  <a:pt x="12034" y="70408"/>
                </a:lnTo>
                <a:lnTo>
                  <a:pt x="11098" y="75960"/>
                </a:lnTo>
                <a:lnTo>
                  <a:pt x="9399" y="79661"/>
                </a:lnTo>
                <a:lnTo>
                  <a:pt x="7192" y="82129"/>
                </a:lnTo>
                <a:lnTo>
                  <a:pt x="0" y="86775"/>
                </a:lnTo>
                <a:lnTo>
                  <a:pt x="926" y="86872"/>
                </a:lnTo>
                <a:lnTo>
                  <a:pt x="2618" y="86936"/>
                </a:lnTo>
                <a:lnTo>
                  <a:pt x="9227" y="8706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00" name="SMARTInkAnnotation358"/>
          <p:cNvSpPr/>
          <p:nvPr/>
        </p:nvSpPr>
        <p:spPr>
          <a:xfrm>
            <a:off x="4933652" y="2123033"/>
            <a:ext cx="38697" cy="58044"/>
          </a:xfrm>
          <a:custGeom>
            <a:avLst/>
            <a:gdLst/>
            <a:ahLst/>
            <a:cxnLst/>
            <a:rect l="0" t="0" r="0" b="0"/>
            <a:pathLst>
              <a:path w="38697" h="58044">
                <a:moveTo>
                  <a:pt x="38696" y="0"/>
                </a:moveTo>
                <a:lnTo>
                  <a:pt x="38696" y="13465"/>
                </a:lnTo>
                <a:lnTo>
                  <a:pt x="37621" y="16501"/>
                </a:lnTo>
                <a:lnTo>
                  <a:pt x="35830" y="19600"/>
                </a:lnTo>
                <a:lnTo>
                  <a:pt x="30366" y="27160"/>
                </a:lnTo>
                <a:lnTo>
                  <a:pt x="28844" y="28856"/>
                </a:lnTo>
                <a:lnTo>
                  <a:pt x="24285" y="33606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01" name="SMARTInkAnnotation359"/>
          <p:cNvSpPr/>
          <p:nvPr/>
        </p:nvSpPr>
        <p:spPr>
          <a:xfrm>
            <a:off x="5049738" y="2210098"/>
            <a:ext cx="48370" cy="58044"/>
          </a:xfrm>
          <a:custGeom>
            <a:avLst/>
            <a:gdLst/>
            <a:ahLst/>
            <a:cxnLst/>
            <a:rect l="0" t="0" r="0" b="0"/>
            <a:pathLst>
              <a:path w="48370" h="58044">
                <a:moveTo>
                  <a:pt x="48369" y="0"/>
                </a:moveTo>
                <a:lnTo>
                  <a:pt x="48369" y="5135"/>
                </a:lnTo>
                <a:lnTo>
                  <a:pt x="47295" y="7723"/>
                </a:lnTo>
                <a:lnTo>
                  <a:pt x="45503" y="10522"/>
                </a:lnTo>
                <a:lnTo>
                  <a:pt x="40040" y="17604"/>
                </a:lnTo>
                <a:lnTo>
                  <a:pt x="38517" y="19260"/>
                </a:lnTo>
                <a:lnTo>
                  <a:pt x="30484" y="27524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02" name="SMARTInkAnnotation360"/>
          <p:cNvSpPr/>
          <p:nvPr/>
        </p:nvSpPr>
        <p:spPr>
          <a:xfrm>
            <a:off x="5117455" y="2258467"/>
            <a:ext cx="48370" cy="77391"/>
          </a:xfrm>
          <a:custGeom>
            <a:avLst/>
            <a:gdLst/>
            <a:ahLst/>
            <a:cxnLst/>
            <a:rect l="0" t="0" r="0" b="0"/>
            <a:pathLst>
              <a:path w="48370" h="77391">
                <a:moveTo>
                  <a:pt x="48369" y="0"/>
                </a:moveTo>
                <a:lnTo>
                  <a:pt x="48369" y="13464"/>
                </a:lnTo>
                <a:lnTo>
                  <a:pt x="47294" y="16500"/>
                </a:lnTo>
                <a:lnTo>
                  <a:pt x="45503" y="19599"/>
                </a:lnTo>
                <a:lnTo>
                  <a:pt x="43234" y="22740"/>
                </a:lnTo>
                <a:lnTo>
                  <a:pt x="40646" y="25908"/>
                </a:lnTo>
                <a:lnTo>
                  <a:pt x="37846" y="29096"/>
                </a:lnTo>
                <a:lnTo>
                  <a:pt x="34905" y="32296"/>
                </a:lnTo>
                <a:lnTo>
                  <a:pt x="32944" y="36578"/>
                </a:lnTo>
                <a:lnTo>
                  <a:pt x="31636" y="41583"/>
                </a:lnTo>
                <a:lnTo>
                  <a:pt x="30764" y="47070"/>
                </a:lnTo>
                <a:lnTo>
                  <a:pt x="28034" y="51802"/>
                </a:lnTo>
                <a:lnTo>
                  <a:pt x="24064" y="56032"/>
                </a:lnTo>
                <a:lnTo>
                  <a:pt x="12516" y="65409"/>
                </a:lnTo>
                <a:lnTo>
                  <a:pt x="10494" y="67253"/>
                </a:lnTo>
                <a:lnTo>
                  <a:pt x="0" y="7739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03" name="SMARTInkAnnotation361"/>
          <p:cNvSpPr/>
          <p:nvPr/>
        </p:nvSpPr>
        <p:spPr>
          <a:xfrm>
            <a:off x="5078760" y="1910212"/>
            <a:ext cx="125639" cy="125718"/>
          </a:xfrm>
          <a:custGeom>
            <a:avLst/>
            <a:gdLst/>
            <a:ahLst/>
            <a:cxnLst/>
            <a:rect l="0" t="0" r="0" b="0"/>
            <a:pathLst>
              <a:path w="125639" h="125718">
                <a:moveTo>
                  <a:pt x="0" y="9671"/>
                </a:moveTo>
                <a:lnTo>
                  <a:pt x="8329" y="9671"/>
                </a:lnTo>
                <a:lnTo>
                  <a:pt x="7702" y="8596"/>
                </a:lnTo>
                <a:lnTo>
                  <a:pt x="6209" y="6804"/>
                </a:lnTo>
                <a:lnTo>
                  <a:pt x="9" y="7"/>
                </a:lnTo>
                <a:lnTo>
                  <a:pt x="3" y="0"/>
                </a:lnTo>
                <a:lnTo>
                  <a:pt x="32295" y="32293"/>
                </a:lnTo>
                <a:lnTo>
                  <a:pt x="35504" y="36576"/>
                </a:lnTo>
                <a:lnTo>
                  <a:pt x="38717" y="41581"/>
                </a:lnTo>
                <a:lnTo>
                  <a:pt x="41934" y="47067"/>
                </a:lnTo>
                <a:lnTo>
                  <a:pt x="45154" y="51799"/>
                </a:lnTo>
                <a:lnTo>
                  <a:pt x="48375" y="56029"/>
                </a:lnTo>
                <a:lnTo>
                  <a:pt x="51597" y="59924"/>
                </a:lnTo>
                <a:lnTo>
                  <a:pt x="54821" y="63596"/>
                </a:lnTo>
                <a:lnTo>
                  <a:pt x="61269" y="70541"/>
                </a:lnTo>
                <a:lnTo>
                  <a:pt x="70942" y="80494"/>
                </a:lnTo>
                <a:lnTo>
                  <a:pt x="115638" y="125309"/>
                </a:lnTo>
                <a:lnTo>
                  <a:pt x="118753" y="125558"/>
                </a:lnTo>
                <a:lnTo>
                  <a:pt x="124376" y="125717"/>
                </a:lnTo>
                <a:lnTo>
                  <a:pt x="124837" y="124655"/>
                </a:lnTo>
                <a:lnTo>
                  <a:pt x="125144" y="122873"/>
                </a:lnTo>
                <a:lnTo>
                  <a:pt x="125638" y="117424"/>
                </a:lnTo>
                <a:lnTo>
                  <a:pt x="122839" y="113813"/>
                </a:lnTo>
                <a:lnTo>
                  <a:pt x="116086" y="10640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04" name="SMARTInkAnnotation362"/>
          <p:cNvSpPr/>
          <p:nvPr/>
        </p:nvSpPr>
        <p:spPr>
          <a:xfrm>
            <a:off x="5088844" y="1900535"/>
            <a:ext cx="67307" cy="203152"/>
          </a:xfrm>
          <a:custGeom>
            <a:avLst/>
            <a:gdLst/>
            <a:ahLst/>
            <a:cxnLst/>
            <a:rect l="0" t="0" r="0" b="0"/>
            <a:pathLst>
              <a:path w="67307" h="203152">
                <a:moveTo>
                  <a:pt x="67306" y="0"/>
                </a:moveTo>
                <a:lnTo>
                  <a:pt x="62171" y="0"/>
                </a:lnTo>
                <a:lnTo>
                  <a:pt x="60658" y="1075"/>
                </a:lnTo>
                <a:lnTo>
                  <a:pt x="59649" y="2866"/>
                </a:lnTo>
                <a:lnTo>
                  <a:pt x="58977" y="5136"/>
                </a:lnTo>
                <a:lnTo>
                  <a:pt x="57454" y="7723"/>
                </a:lnTo>
                <a:lnTo>
                  <a:pt x="55363" y="10523"/>
                </a:lnTo>
                <a:lnTo>
                  <a:pt x="52896" y="13465"/>
                </a:lnTo>
                <a:lnTo>
                  <a:pt x="50175" y="17576"/>
                </a:lnTo>
                <a:lnTo>
                  <a:pt x="47286" y="22466"/>
                </a:lnTo>
                <a:lnTo>
                  <a:pt x="44286" y="27876"/>
                </a:lnTo>
                <a:lnTo>
                  <a:pt x="42286" y="33632"/>
                </a:lnTo>
                <a:lnTo>
                  <a:pt x="40952" y="39619"/>
                </a:lnTo>
                <a:lnTo>
                  <a:pt x="40063" y="45761"/>
                </a:lnTo>
                <a:lnTo>
                  <a:pt x="38395" y="53079"/>
                </a:lnTo>
                <a:lnTo>
                  <a:pt x="36209" y="61183"/>
                </a:lnTo>
                <a:lnTo>
                  <a:pt x="30912" y="78786"/>
                </a:lnTo>
                <a:lnTo>
                  <a:pt x="24976" y="97359"/>
                </a:lnTo>
                <a:lnTo>
                  <a:pt x="22963" y="106826"/>
                </a:lnTo>
                <a:lnTo>
                  <a:pt x="21622" y="116362"/>
                </a:lnTo>
                <a:lnTo>
                  <a:pt x="20727" y="125944"/>
                </a:lnTo>
                <a:lnTo>
                  <a:pt x="19055" y="134481"/>
                </a:lnTo>
                <a:lnTo>
                  <a:pt x="16866" y="142323"/>
                </a:lnTo>
                <a:lnTo>
                  <a:pt x="14332" y="149700"/>
                </a:lnTo>
                <a:lnTo>
                  <a:pt x="12643" y="156768"/>
                </a:lnTo>
                <a:lnTo>
                  <a:pt x="11516" y="163630"/>
                </a:lnTo>
                <a:lnTo>
                  <a:pt x="10765" y="170354"/>
                </a:lnTo>
                <a:lnTo>
                  <a:pt x="10265" y="175912"/>
                </a:lnTo>
                <a:lnTo>
                  <a:pt x="9931" y="180692"/>
                </a:lnTo>
                <a:lnTo>
                  <a:pt x="9709" y="184954"/>
                </a:lnTo>
                <a:lnTo>
                  <a:pt x="8485" y="188870"/>
                </a:lnTo>
                <a:lnTo>
                  <a:pt x="6595" y="192555"/>
                </a:lnTo>
                <a:lnTo>
                  <a:pt x="0" y="202530"/>
                </a:lnTo>
                <a:lnTo>
                  <a:pt x="938" y="202737"/>
                </a:lnTo>
                <a:lnTo>
                  <a:pt x="2639" y="202875"/>
                </a:lnTo>
                <a:lnTo>
                  <a:pt x="9263" y="2031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05" name="SMARTInkAnnotation363"/>
          <p:cNvSpPr/>
          <p:nvPr/>
        </p:nvSpPr>
        <p:spPr>
          <a:xfrm>
            <a:off x="4731882" y="2152055"/>
            <a:ext cx="85685" cy="86935"/>
          </a:xfrm>
          <a:custGeom>
            <a:avLst/>
            <a:gdLst/>
            <a:ahLst/>
            <a:cxnLst/>
            <a:rect l="0" t="0" r="0" b="0"/>
            <a:pathLst>
              <a:path w="85685" h="86935">
                <a:moveTo>
                  <a:pt x="17968" y="0"/>
                </a:moveTo>
                <a:lnTo>
                  <a:pt x="0" y="0"/>
                </a:lnTo>
                <a:lnTo>
                  <a:pt x="7931" y="0"/>
                </a:lnTo>
                <a:lnTo>
                  <a:pt x="9127" y="1075"/>
                </a:lnTo>
                <a:lnTo>
                  <a:pt x="13322" y="5135"/>
                </a:lnTo>
                <a:lnTo>
                  <a:pt x="15946" y="6648"/>
                </a:lnTo>
                <a:lnTo>
                  <a:pt x="18769" y="7657"/>
                </a:lnTo>
                <a:lnTo>
                  <a:pt x="21727" y="8329"/>
                </a:lnTo>
                <a:lnTo>
                  <a:pt x="24773" y="10927"/>
                </a:lnTo>
                <a:lnTo>
                  <a:pt x="27879" y="14809"/>
                </a:lnTo>
                <a:lnTo>
                  <a:pt x="31024" y="19546"/>
                </a:lnTo>
                <a:lnTo>
                  <a:pt x="33121" y="23779"/>
                </a:lnTo>
                <a:lnTo>
                  <a:pt x="34520" y="27676"/>
                </a:lnTo>
                <a:lnTo>
                  <a:pt x="35452" y="31349"/>
                </a:lnTo>
                <a:lnTo>
                  <a:pt x="37148" y="34873"/>
                </a:lnTo>
                <a:lnTo>
                  <a:pt x="39353" y="38297"/>
                </a:lnTo>
                <a:lnTo>
                  <a:pt x="41899" y="41654"/>
                </a:lnTo>
                <a:lnTo>
                  <a:pt x="44670" y="44967"/>
                </a:lnTo>
                <a:lnTo>
                  <a:pt x="47593" y="48251"/>
                </a:lnTo>
                <a:lnTo>
                  <a:pt x="53707" y="54766"/>
                </a:lnTo>
                <a:lnTo>
                  <a:pt x="66162" y="67513"/>
                </a:lnTo>
                <a:lnTo>
                  <a:pt x="85555" y="86934"/>
                </a:lnTo>
                <a:lnTo>
                  <a:pt x="85598" y="85903"/>
                </a:lnTo>
                <a:lnTo>
                  <a:pt x="85677" y="77204"/>
                </a:lnTo>
                <a:lnTo>
                  <a:pt x="85684" y="677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06" name="SMARTInkAnnotation364"/>
          <p:cNvSpPr/>
          <p:nvPr/>
        </p:nvSpPr>
        <p:spPr>
          <a:xfrm>
            <a:off x="4759523" y="2152055"/>
            <a:ext cx="29023" cy="145108"/>
          </a:xfrm>
          <a:custGeom>
            <a:avLst/>
            <a:gdLst/>
            <a:ahLst/>
            <a:cxnLst/>
            <a:rect l="0" t="0" r="0" b="0"/>
            <a:pathLst>
              <a:path w="29023" h="145108">
                <a:moveTo>
                  <a:pt x="29022" y="0"/>
                </a:moveTo>
                <a:lnTo>
                  <a:pt x="29022" y="5135"/>
                </a:lnTo>
                <a:lnTo>
                  <a:pt x="27947" y="7723"/>
                </a:lnTo>
                <a:lnTo>
                  <a:pt x="26156" y="10523"/>
                </a:lnTo>
                <a:lnTo>
                  <a:pt x="23887" y="13464"/>
                </a:lnTo>
                <a:lnTo>
                  <a:pt x="21299" y="16500"/>
                </a:lnTo>
                <a:lnTo>
                  <a:pt x="18499" y="19599"/>
                </a:lnTo>
                <a:lnTo>
                  <a:pt x="15558" y="22740"/>
                </a:lnTo>
                <a:lnTo>
                  <a:pt x="13596" y="26983"/>
                </a:lnTo>
                <a:lnTo>
                  <a:pt x="12289" y="31962"/>
                </a:lnTo>
                <a:lnTo>
                  <a:pt x="11418" y="37431"/>
                </a:lnTo>
                <a:lnTo>
                  <a:pt x="10836" y="43227"/>
                </a:lnTo>
                <a:lnTo>
                  <a:pt x="10449" y="49240"/>
                </a:lnTo>
                <a:lnTo>
                  <a:pt x="10191" y="55399"/>
                </a:lnTo>
                <a:lnTo>
                  <a:pt x="9904" y="67975"/>
                </a:lnTo>
                <a:lnTo>
                  <a:pt x="9720" y="93564"/>
                </a:lnTo>
                <a:lnTo>
                  <a:pt x="8629" y="101072"/>
                </a:lnTo>
                <a:lnTo>
                  <a:pt x="6828" y="109301"/>
                </a:lnTo>
                <a:lnTo>
                  <a:pt x="1349" y="130271"/>
                </a:lnTo>
                <a:lnTo>
                  <a:pt x="900" y="133067"/>
                </a:lnTo>
                <a:lnTo>
                  <a:pt x="600" y="136005"/>
                </a:lnTo>
                <a:lnTo>
                  <a:pt x="0" y="1451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07" name="SMARTInkAnnotation365"/>
          <p:cNvSpPr/>
          <p:nvPr/>
        </p:nvSpPr>
        <p:spPr>
          <a:xfrm>
            <a:off x="4517678" y="1639343"/>
            <a:ext cx="773907" cy="783580"/>
          </a:xfrm>
          <a:custGeom>
            <a:avLst/>
            <a:gdLst/>
            <a:ahLst/>
            <a:cxnLst/>
            <a:rect l="0" t="0" r="0" b="0"/>
            <a:pathLst>
              <a:path w="773907" h="783580">
                <a:moveTo>
                  <a:pt x="29021" y="29020"/>
                </a:moveTo>
                <a:lnTo>
                  <a:pt x="19746" y="29020"/>
                </a:lnTo>
                <a:lnTo>
                  <a:pt x="19348" y="14221"/>
                </a:lnTo>
                <a:lnTo>
                  <a:pt x="18273" y="12705"/>
                </a:lnTo>
                <a:lnTo>
                  <a:pt x="16481" y="11694"/>
                </a:lnTo>
                <a:lnTo>
                  <a:pt x="9709" y="9683"/>
                </a:lnTo>
                <a:lnTo>
                  <a:pt x="3" y="9673"/>
                </a:lnTo>
                <a:lnTo>
                  <a:pt x="0" y="0"/>
                </a:lnTo>
                <a:lnTo>
                  <a:pt x="0" y="14805"/>
                </a:lnTo>
                <a:lnTo>
                  <a:pt x="1074" y="16319"/>
                </a:lnTo>
                <a:lnTo>
                  <a:pt x="2866" y="17328"/>
                </a:lnTo>
                <a:lnTo>
                  <a:pt x="5135" y="18001"/>
                </a:lnTo>
                <a:lnTo>
                  <a:pt x="6648" y="19524"/>
                </a:lnTo>
                <a:lnTo>
                  <a:pt x="7657" y="21615"/>
                </a:lnTo>
                <a:lnTo>
                  <a:pt x="9275" y="27558"/>
                </a:lnTo>
                <a:lnTo>
                  <a:pt x="9556" y="38858"/>
                </a:lnTo>
                <a:lnTo>
                  <a:pt x="10670" y="42028"/>
                </a:lnTo>
                <a:lnTo>
                  <a:pt x="12487" y="44141"/>
                </a:lnTo>
                <a:lnTo>
                  <a:pt x="14774" y="45550"/>
                </a:lnTo>
                <a:lnTo>
                  <a:pt x="16298" y="47564"/>
                </a:lnTo>
                <a:lnTo>
                  <a:pt x="17315" y="49982"/>
                </a:lnTo>
                <a:lnTo>
                  <a:pt x="19519" y="56609"/>
                </a:lnTo>
                <a:lnTo>
                  <a:pt x="27557" y="74228"/>
                </a:lnTo>
                <a:lnTo>
                  <a:pt x="28588" y="81588"/>
                </a:lnTo>
                <a:lnTo>
                  <a:pt x="29807" y="84488"/>
                </a:lnTo>
                <a:lnTo>
                  <a:pt x="35584" y="93705"/>
                </a:lnTo>
                <a:lnTo>
                  <a:pt x="37312" y="100047"/>
                </a:lnTo>
                <a:lnTo>
                  <a:pt x="38848" y="102169"/>
                </a:lnTo>
                <a:lnTo>
                  <a:pt x="40947" y="103583"/>
                </a:lnTo>
                <a:lnTo>
                  <a:pt x="43421" y="104525"/>
                </a:lnTo>
                <a:lnTo>
                  <a:pt x="45070" y="106229"/>
                </a:lnTo>
                <a:lnTo>
                  <a:pt x="46170" y="108439"/>
                </a:lnTo>
                <a:lnTo>
                  <a:pt x="46903" y="110988"/>
                </a:lnTo>
                <a:lnTo>
                  <a:pt x="48466" y="112687"/>
                </a:lnTo>
                <a:lnTo>
                  <a:pt x="50583" y="113819"/>
                </a:lnTo>
                <a:lnTo>
                  <a:pt x="53070" y="114575"/>
                </a:lnTo>
                <a:lnTo>
                  <a:pt x="54728" y="116153"/>
                </a:lnTo>
                <a:lnTo>
                  <a:pt x="55833" y="118280"/>
                </a:lnTo>
                <a:lnTo>
                  <a:pt x="56569" y="120773"/>
                </a:lnTo>
                <a:lnTo>
                  <a:pt x="60255" y="126409"/>
                </a:lnTo>
                <a:lnTo>
                  <a:pt x="72415" y="140040"/>
                </a:lnTo>
                <a:lnTo>
                  <a:pt x="74074" y="142804"/>
                </a:lnTo>
                <a:lnTo>
                  <a:pt x="77483" y="151829"/>
                </a:lnTo>
                <a:lnTo>
                  <a:pt x="83747" y="161310"/>
                </a:lnTo>
                <a:lnTo>
                  <a:pt x="85590" y="167715"/>
                </a:lnTo>
                <a:lnTo>
                  <a:pt x="87156" y="169852"/>
                </a:lnTo>
                <a:lnTo>
                  <a:pt x="89275" y="171277"/>
                </a:lnTo>
                <a:lnTo>
                  <a:pt x="91763" y="172228"/>
                </a:lnTo>
                <a:lnTo>
                  <a:pt x="93421" y="173936"/>
                </a:lnTo>
                <a:lnTo>
                  <a:pt x="94527" y="176150"/>
                </a:lnTo>
                <a:lnTo>
                  <a:pt x="95264" y="178700"/>
                </a:lnTo>
                <a:lnTo>
                  <a:pt x="98949" y="184401"/>
                </a:lnTo>
                <a:lnTo>
                  <a:pt x="101437" y="187426"/>
                </a:lnTo>
                <a:lnTo>
                  <a:pt x="103095" y="190517"/>
                </a:lnTo>
                <a:lnTo>
                  <a:pt x="104938" y="196818"/>
                </a:lnTo>
                <a:lnTo>
                  <a:pt x="106504" y="198929"/>
                </a:lnTo>
                <a:lnTo>
                  <a:pt x="108623" y="200336"/>
                </a:lnTo>
                <a:lnTo>
                  <a:pt x="111111" y="201273"/>
                </a:lnTo>
                <a:lnTo>
                  <a:pt x="119747" y="207729"/>
                </a:lnTo>
                <a:lnTo>
                  <a:pt x="121751" y="210502"/>
                </a:lnTo>
                <a:lnTo>
                  <a:pt x="123978" y="216449"/>
                </a:lnTo>
                <a:lnTo>
                  <a:pt x="125647" y="218465"/>
                </a:lnTo>
                <a:lnTo>
                  <a:pt x="127834" y="219809"/>
                </a:lnTo>
                <a:lnTo>
                  <a:pt x="133131" y="221302"/>
                </a:lnTo>
                <a:lnTo>
                  <a:pt x="139068" y="221966"/>
                </a:lnTo>
                <a:lnTo>
                  <a:pt x="141081" y="223218"/>
                </a:lnTo>
                <a:lnTo>
                  <a:pt x="142423" y="225127"/>
                </a:lnTo>
                <a:lnTo>
                  <a:pt x="143318" y="227475"/>
                </a:lnTo>
                <a:lnTo>
                  <a:pt x="153279" y="240088"/>
                </a:lnTo>
                <a:lnTo>
                  <a:pt x="168114" y="255155"/>
                </a:lnTo>
                <a:lnTo>
                  <a:pt x="170119" y="258242"/>
                </a:lnTo>
                <a:lnTo>
                  <a:pt x="172347" y="264539"/>
                </a:lnTo>
                <a:lnTo>
                  <a:pt x="174015" y="266648"/>
                </a:lnTo>
                <a:lnTo>
                  <a:pt x="176203" y="268054"/>
                </a:lnTo>
                <a:lnTo>
                  <a:pt x="178736" y="268991"/>
                </a:lnTo>
                <a:lnTo>
                  <a:pt x="180425" y="270691"/>
                </a:lnTo>
                <a:lnTo>
                  <a:pt x="181551" y="272899"/>
                </a:lnTo>
                <a:lnTo>
                  <a:pt x="182301" y="275446"/>
                </a:lnTo>
                <a:lnTo>
                  <a:pt x="183876" y="277144"/>
                </a:lnTo>
                <a:lnTo>
                  <a:pt x="186002" y="278276"/>
                </a:lnTo>
                <a:lnTo>
                  <a:pt x="188493" y="279031"/>
                </a:lnTo>
                <a:lnTo>
                  <a:pt x="194127" y="282736"/>
                </a:lnTo>
                <a:lnTo>
                  <a:pt x="217515" y="304586"/>
                </a:lnTo>
                <a:lnTo>
                  <a:pt x="220251" y="306244"/>
                </a:lnTo>
                <a:lnTo>
                  <a:pt x="226156" y="308087"/>
                </a:lnTo>
                <a:lnTo>
                  <a:pt x="228162" y="309654"/>
                </a:lnTo>
                <a:lnTo>
                  <a:pt x="229498" y="311773"/>
                </a:lnTo>
                <a:lnTo>
                  <a:pt x="230390" y="314260"/>
                </a:lnTo>
                <a:lnTo>
                  <a:pt x="232058" y="315918"/>
                </a:lnTo>
                <a:lnTo>
                  <a:pt x="234246" y="317024"/>
                </a:lnTo>
                <a:lnTo>
                  <a:pt x="239543" y="318252"/>
                </a:lnTo>
                <a:lnTo>
                  <a:pt x="245480" y="318798"/>
                </a:lnTo>
                <a:lnTo>
                  <a:pt x="248568" y="320019"/>
                </a:lnTo>
                <a:lnTo>
                  <a:pt x="254865" y="324241"/>
                </a:lnTo>
                <a:lnTo>
                  <a:pt x="256975" y="326872"/>
                </a:lnTo>
                <a:lnTo>
                  <a:pt x="258380" y="329701"/>
                </a:lnTo>
                <a:lnTo>
                  <a:pt x="259318" y="332661"/>
                </a:lnTo>
                <a:lnTo>
                  <a:pt x="261018" y="334635"/>
                </a:lnTo>
                <a:lnTo>
                  <a:pt x="263226" y="335951"/>
                </a:lnTo>
                <a:lnTo>
                  <a:pt x="269357" y="338063"/>
                </a:lnTo>
                <a:lnTo>
                  <a:pt x="275555" y="343564"/>
                </a:lnTo>
                <a:lnTo>
                  <a:pt x="277217" y="346203"/>
                </a:lnTo>
                <a:lnTo>
                  <a:pt x="280631" y="355053"/>
                </a:lnTo>
                <a:lnTo>
                  <a:pt x="285238" y="361309"/>
                </a:lnTo>
                <a:lnTo>
                  <a:pt x="287972" y="363408"/>
                </a:lnTo>
                <a:lnTo>
                  <a:pt x="290869" y="364806"/>
                </a:lnTo>
                <a:lnTo>
                  <a:pt x="293876" y="365739"/>
                </a:lnTo>
                <a:lnTo>
                  <a:pt x="295880" y="367436"/>
                </a:lnTo>
                <a:lnTo>
                  <a:pt x="297216" y="369642"/>
                </a:lnTo>
                <a:lnTo>
                  <a:pt x="298107" y="372187"/>
                </a:lnTo>
                <a:lnTo>
                  <a:pt x="301963" y="377882"/>
                </a:lnTo>
                <a:lnTo>
                  <a:pt x="304496" y="380905"/>
                </a:lnTo>
                <a:lnTo>
                  <a:pt x="307260" y="382921"/>
                </a:lnTo>
                <a:lnTo>
                  <a:pt x="313197" y="385160"/>
                </a:lnTo>
                <a:lnTo>
                  <a:pt x="315210" y="386832"/>
                </a:lnTo>
                <a:lnTo>
                  <a:pt x="316552" y="389022"/>
                </a:lnTo>
                <a:lnTo>
                  <a:pt x="317447" y="391556"/>
                </a:lnTo>
                <a:lnTo>
                  <a:pt x="319118" y="393246"/>
                </a:lnTo>
                <a:lnTo>
                  <a:pt x="321307" y="394373"/>
                </a:lnTo>
                <a:lnTo>
                  <a:pt x="323841" y="395124"/>
                </a:lnTo>
                <a:lnTo>
                  <a:pt x="329523" y="398825"/>
                </a:lnTo>
                <a:lnTo>
                  <a:pt x="343189" y="410998"/>
                </a:lnTo>
                <a:lnTo>
                  <a:pt x="344878" y="413731"/>
                </a:lnTo>
                <a:lnTo>
                  <a:pt x="346756" y="419634"/>
                </a:lnTo>
                <a:lnTo>
                  <a:pt x="348331" y="421639"/>
                </a:lnTo>
                <a:lnTo>
                  <a:pt x="350457" y="422975"/>
                </a:lnTo>
                <a:lnTo>
                  <a:pt x="352948" y="423866"/>
                </a:lnTo>
                <a:lnTo>
                  <a:pt x="354609" y="425534"/>
                </a:lnTo>
                <a:lnTo>
                  <a:pt x="355717" y="427722"/>
                </a:lnTo>
                <a:lnTo>
                  <a:pt x="356455" y="430255"/>
                </a:lnTo>
                <a:lnTo>
                  <a:pt x="360141" y="435936"/>
                </a:lnTo>
                <a:lnTo>
                  <a:pt x="362629" y="438955"/>
                </a:lnTo>
                <a:lnTo>
                  <a:pt x="365363" y="440969"/>
                </a:lnTo>
                <a:lnTo>
                  <a:pt x="374345" y="444877"/>
                </a:lnTo>
                <a:lnTo>
                  <a:pt x="380633" y="449600"/>
                </a:lnTo>
                <a:lnTo>
                  <a:pt x="382740" y="452365"/>
                </a:lnTo>
                <a:lnTo>
                  <a:pt x="384144" y="455282"/>
                </a:lnTo>
                <a:lnTo>
                  <a:pt x="385080" y="458302"/>
                </a:lnTo>
                <a:lnTo>
                  <a:pt x="388987" y="464524"/>
                </a:lnTo>
                <a:lnTo>
                  <a:pt x="401315" y="478596"/>
                </a:lnTo>
                <a:lnTo>
                  <a:pt x="404051" y="480294"/>
                </a:lnTo>
                <a:lnTo>
                  <a:pt x="409958" y="482181"/>
                </a:lnTo>
                <a:lnTo>
                  <a:pt x="411964" y="483759"/>
                </a:lnTo>
                <a:lnTo>
                  <a:pt x="413301" y="485886"/>
                </a:lnTo>
                <a:lnTo>
                  <a:pt x="414192" y="488379"/>
                </a:lnTo>
                <a:lnTo>
                  <a:pt x="418049" y="494015"/>
                </a:lnTo>
                <a:lnTo>
                  <a:pt x="429283" y="506391"/>
                </a:lnTo>
                <a:lnTo>
                  <a:pt x="432371" y="508498"/>
                </a:lnTo>
                <a:lnTo>
                  <a:pt x="438668" y="510839"/>
                </a:lnTo>
                <a:lnTo>
                  <a:pt x="440777" y="512538"/>
                </a:lnTo>
                <a:lnTo>
                  <a:pt x="442183" y="514746"/>
                </a:lnTo>
                <a:lnTo>
                  <a:pt x="443121" y="517292"/>
                </a:lnTo>
                <a:lnTo>
                  <a:pt x="447029" y="522988"/>
                </a:lnTo>
                <a:lnTo>
                  <a:pt x="468948" y="546313"/>
                </a:lnTo>
                <a:lnTo>
                  <a:pt x="488389" y="565779"/>
                </a:lnTo>
                <a:lnTo>
                  <a:pt x="491122" y="567437"/>
                </a:lnTo>
                <a:lnTo>
                  <a:pt x="497026" y="569280"/>
                </a:lnTo>
                <a:lnTo>
                  <a:pt x="499030" y="570847"/>
                </a:lnTo>
                <a:lnTo>
                  <a:pt x="500366" y="572966"/>
                </a:lnTo>
                <a:lnTo>
                  <a:pt x="501258" y="575453"/>
                </a:lnTo>
                <a:lnTo>
                  <a:pt x="502926" y="577112"/>
                </a:lnTo>
                <a:lnTo>
                  <a:pt x="505113" y="578217"/>
                </a:lnTo>
                <a:lnTo>
                  <a:pt x="507647" y="578955"/>
                </a:lnTo>
                <a:lnTo>
                  <a:pt x="509335" y="580521"/>
                </a:lnTo>
                <a:lnTo>
                  <a:pt x="510461" y="582640"/>
                </a:lnTo>
                <a:lnTo>
                  <a:pt x="511212" y="585127"/>
                </a:lnTo>
                <a:lnTo>
                  <a:pt x="512787" y="586785"/>
                </a:lnTo>
                <a:lnTo>
                  <a:pt x="514911" y="587891"/>
                </a:lnTo>
                <a:lnTo>
                  <a:pt x="517403" y="588628"/>
                </a:lnTo>
                <a:lnTo>
                  <a:pt x="523038" y="592314"/>
                </a:lnTo>
                <a:lnTo>
                  <a:pt x="536667" y="604475"/>
                </a:lnTo>
                <a:lnTo>
                  <a:pt x="538357" y="607208"/>
                </a:lnTo>
                <a:lnTo>
                  <a:pt x="540233" y="613111"/>
                </a:lnTo>
                <a:lnTo>
                  <a:pt x="541809" y="615116"/>
                </a:lnTo>
                <a:lnTo>
                  <a:pt x="543933" y="616451"/>
                </a:lnTo>
                <a:lnTo>
                  <a:pt x="546425" y="617343"/>
                </a:lnTo>
                <a:lnTo>
                  <a:pt x="552059" y="621198"/>
                </a:lnTo>
                <a:lnTo>
                  <a:pt x="559299" y="627297"/>
                </a:lnTo>
                <a:lnTo>
                  <a:pt x="563156" y="628130"/>
                </a:lnTo>
                <a:lnTo>
                  <a:pt x="565689" y="628353"/>
                </a:lnTo>
                <a:lnTo>
                  <a:pt x="567378" y="629576"/>
                </a:lnTo>
                <a:lnTo>
                  <a:pt x="568504" y="631466"/>
                </a:lnTo>
                <a:lnTo>
                  <a:pt x="569255" y="633801"/>
                </a:lnTo>
                <a:lnTo>
                  <a:pt x="570830" y="635358"/>
                </a:lnTo>
                <a:lnTo>
                  <a:pt x="572954" y="636396"/>
                </a:lnTo>
                <a:lnTo>
                  <a:pt x="578953" y="638061"/>
                </a:lnTo>
                <a:lnTo>
                  <a:pt x="602449" y="660492"/>
                </a:lnTo>
                <a:lnTo>
                  <a:pt x="604783" y="662826"/>
                </a:lnTo>
                <a:lnTo>
                  <a:pt x="607414" y="664381"/>
                </a:lnTo>
                <a:lnTo>
                  <a:pt x="613204" y="666110"/>
                </a:lnTo>
                <a:lnTo>
                  <a:pt x="615177" y="667646"/>
                </a:lnTo>
                <a:lnTo>
                  <a:pt x="616493" y="669745"/>
                </a:lnTo>
                <a:lnTo>
                  <a:pt x="617371" y="672219"/>
                </a:lnTo>
                <a:lnTo>
                  <a:pt x="619030" y="673868"/>
                </a:lnTo>
                <a:lnTo>
                  <a:pt x="621211" y="674968"/>
                </a:lnTo>
                <a:lnTo>
                  <a:pt x="627300" y="676732"/>
                </a:lnTo>
                <a:lnTo>
                  <a:pt x="627799" y="677952"/>
                </a:lnTo>
                <a:lnTo>
                  <a:pt x="628354" y="682173"/>
                </a:lnTo>
                <a:lnTo>
                  <a:pt x="629577" y="683729"/>
                </a:lnTo>
                <a:lnTo>
                  <a:pt x="631467" y="684766"/>
                </a:lnTo>
                <a:lnTo>
                  <a:pt x="636434" y="685919"/>
                </a:lnTo>
                <a:lnTo>
                  <a:pt x="642224" y="686431"/>
                </a:lnTo>
                <a:lnTo>
                  <a:pt x="644198" y="687642"/>
                </a:lnTo>
                <a:lnTo>
                  <a:pt x="645514" y="689525"/>
                </a:lnTo>
                <a:lnTo>
                  <a:pt x="646391" y="691855"/>
                </a:lnTo>
                <a:lnTo>
                  <a:pt x="648051" y="693408"/>
                </a:lnTo>
                <a:lnTo>
                  <a:pt x="650232" y="694443"/>
                </a:lnTo>
                <a:lnTo>
                  <a:pt x="656321" y="696106"/>
                </a:lnTo>
                <a:lnTo>
                  <a:pt x="656821" y="697317"/>
                </a:lnTo>
                <a:lnTo>
                  <a:pt x="657376" y="701529"/>
                </a:lnTo>
                <a:lnTo>
                  <a:pt x="658599" y="703082"/>
                </a:lnTo>
                <a:lnTo>
                  <a:pt x="660489" y="704117"/>
                </a:lnTo>
                <a:lnTo>
                  <a:pt x="666110" y="705779"/>
                </a:lnTo>
                <a:lnTo>
                  <a:pt x="689474" y="728171"/>
                </a:lnTo>
                <a:lnTo>
                  <a:pt x="704723" y="743417"/>
                </a:lnTo>
                <a:lnTo>
                  <a:pt x="706286" y="743906"/>
                </a:lnTo>
                <a:lnTo>
                  <a:pt x="710890" y="744449"/>
                </a:lnTo>
                <a:lnTo>
                  <a:pt x="712548" y="745669"/>
                </a:lnTo>
                <a:lnTo>
                  <a:pt x="713653" y="747557"/>
                </a:lnTo>
                <a:lnTo>
                  <a:pt x="714390" y="749890"/>
                </a:lnTo>
                <a:lnTo>
                  <a:pt x="715956" y="751446"/>
                </a:lnTo>
                <a:lnTo>
                  <a:pt x="718075" y="752483"/>
                </a:lnTo>
                <a:lnTo>
                  <a:pt x="725100" y="754436"/>
                </a:lnTo>
                <a:lnTo>
                  <a:pt x="730543" y="754521"/>
                </a:lnTo>
                <a:lnTo>
                  <a:pt x="732099" y="755608"/>
                </a:lnTo>
                <a:lnTo>
                  <a:pt x="733136" y="757408"/>
                </a:lnTo>
                <a:lnTo>
                  <a:pt x="733827" y="759682"/>
                </a:lnTo>
                <a:lnTo>
                  <a:pt x="735364" y="761199"/>
                </a:lnTo>
                <a:lnTo>
                  <a:pt x="737462" y="762210"/>
                </a:lnTo>
                <a:lnTo>
                  <a:pt x="739937" y="762884"/>
                </a:lnTo>
                <a:lnTo>
                  <a:pt x="741585" y="764408"/>
                </a:lnTo>
                <a:lnTo>
                  <a:pt x="742686" y="766499"/>
                </a:lnTo>
                <a:lnTo>
                  <a:pt x="743418" y="768967"/>
                </a:lnTo>
                <a:lnTo>
                  <a:pt x="744982" y="770613"/>
                </a:lnTo>
                <a:lnTo>
                  <a:pt x="747099" y="771710"/>
                </a:lnTo>
                <a:lnTo>
                  <a:pt x="754122" y="773777"/>
                </a:lnTo>
                <a:lnTo>
                  <a:pt x="762849" y="773894"/>
                </a:lnTo>
                <a:lnTo>
                  <a:pt x="763310" y="774973"/>
                </a:lnTo>
                <a:lnTo>
                  <a:pt x="764110" y="782233"/>
                </a:lnTo>
                <a:lnTo>
                  <a:pt x="765226" y="782682"/>
                </a:lnTo>
                <a:lnTo>
                  <a:pt x="773901" y="783578"/>
                </a:lnTo>
                <a:lnTo>
                  <a:pt x="773905" y="783579"/>
                </a:lnTo>
                <a:lnTo>
                  <a:pt x="773906" y="7739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08" name="SMARTInkAnnotation366"/>
          <p:cNvSpPr/>
          <p:nvPr/>
        </p:nvSpPr>
        <p:spPr>
          <a:xfrm>
            <a:off x="5601173" y="2195905"/>
            <a:ext cx="3336462" cy="3129128"/>
          </a:xfrm>
          <a:custGeom>
            <a:avLst/>
            <a:gdLst/>
            <a:ahLst/>
            <a:cxnLst/>
            <a:rect l="0" t="0" r="0" b="0"/>
            <a:pathLst>
              <a:path w="3336462" h="3129128">
                <a:moveTo>
                  <a:pt x="2863427" y="43214"/>
                </a:moveTo>
                <a:lnTo>
                  <a:pt x="2854151" y="43214"/>
                </a:lnTo>
                <a:lnTo>
                  <a:pt x="2853871" y="38079"/>
                </a:lnTo>
                <a:lnTo>
                  <a:pt x="2852757" y="35491"/>
                </a:lnTo>
                <a:lnTo>
                  <a:pt x="2848652" y="29750"/>
                </a:lnTo>
                <a:lnTo>
                  <a:pt x="2846052" y="27789"/>
                </a:lnTo>
                <a:lnTo>
                  <a:pt x="2843245" y="26481"/>
                </a:lnTo>
                <a:lnTo>
                  <a:pt x="2837259" y="25029"/>
                </a:lnTo>
                <a:lnTo>
                  <a:pt x="2831016" y="24383"/>
                </a:lnTo>
                <a:lnTo>
                  <a:pt x="2827846" y="25286"/>
                </a:lnTo>
                <a:lnTo>
                  <a:pt x="2818250" y="30617"/>
                </a:lnTo>
                <a:lnTo>
                  <a:pt x="2811818" y="32241"/>
                </a:lnTo>
                <a:lnTo>
                  <a:pt x="2797019" y="33155"/>
                </a:lnTo>
                <a:lnTo>
                  <a:pt x="2792284" y="32209"/>
                </a:lnTo>
                <a:lnTo>
                  <a:pt x="2776959" y="25833"/>
                </a:lnTo>
                <a:lnTo>
                  <a:pt x="2763999" y="24449"/>
                </a:lnTo>
                <a:lnTo>
                  <a:pt x="2666970" y="23867"/>
                </a:lnTo>
                <a:lnTo>
                  <a:pt x="2652144" y="26733"/>
                </a:lnTo>
                <a:lnTo>
                  <a:pt x="2638389" y="30515"/>
                </a:lnTo>
                <a:lnTo>
                  <a:pt x="2618559" y="33719"/>
                </a:lnTo>
                <a:lnTo>
                  <a:pt x="2573223" y="50221"/>
                </a:lnTo>
                <a:lnTo>
                  <a:pt x="2566770" y="51110"/>
                </a:lnTo>
                <a:lnTo>
                  <a:pt x="2561393" y="53852"/>
                </a:lnTo>
                <a:lnTo>
                  <a:pt x="2556734" y="57830"/>
                </a:lnTo>
                <a:lnTo>
                  <a:pt x="2552553" y="62632"/>
                </a:lnTo>
                <a:lnTo>
                  <a:pt x="2547615" y="65833"/>
                </a:lnTo>
                <a:lnTo>
                  <a:pt x="2508184" y="79518"/>
                </a:lnTo>
                <a:lnTo>
                  <a:pt x="2499166" y="81921"/>
                </a:lnTo>
                <a:lnTo>
                  <a:pt x="2469615" y="95234"/>
                </a:lnTo>
                <a:lnTo>
                  <a:pt x="2439621" y="114193"/>
                </a:lnTo>
                <a:lnTo>
                  <a:pt x="2427490" y="117755"/>
                </a:lnTo>
                <a:lnTo>
                  <a:pt x="2359915" y="126145"/>
                </a:lnTo>
                <a:lnTo>
                  <a:pt x="2318709" y="120158"/>
                </a:lnTo>
                <a:lnTo>
                  <a:pt x="2273337" y="103908"/>
                </a:lnTo>
                <a:lnTo>
                  <a:pt x="2260431" y="101361"/>
                </a:lnTo>
                <a:lnTo>
                  <a:pt x="2214007" y="85935"/>
                </a:lnTo>
                <a:lnTo>
                  <a:pt x="2118520" y="72903"/>
                </a:lnTo>
                <a:lnTo>
                  <a:pt x="2099184" y="73607"/>
                </a:lnTo>
                <a:lnTo>
                  <a:pt x="1997665" y="92261"/>
                </a:lnTo>
                <a:lnTo>
                  <a:pt x="1899411" y="133507"/>
                </a:lnTo>
                <a:lnTo>
                  <a:pt x="1869907" y="149627"/>
                </a:lnTo>
                <a:lnTo>
                  <a:pt x="1855336" y="159300"/>
                </a:lnTo>
                <a:lnTo>
                  <a:pt x="1840270" y="168974"/>
                </a:lnTo>
                <a:lnTo>
                  <a:pt x="1826133" y="178648"/>
                </a:lnTo>
                <a:lnTo>
                  <a:pt x="1820415" y="181873"/>
                </a:lnTo>
                <a:lnTo>
                  <a:pt x="1808329" y="185455"/>
                </a:lnTo>
                <a:lnTo>
                  <a:pt x="1770227" y="190937"/>
                </a:lnTo>
                <a:lnTo>
                  <a:pt x="1757360" y="194858"/>
                </a:lnTo>
                <a:lnTo>
                  <a:pt x="1710965" y="197720"/>
                </a:lnTo>
                <a:lnTo>
                  <a:pt x="1682841" y="196839"/>
                </a:lnTo>
                <a:lnTo>
                  <a:pt x="1618495" y="189211"/>
                </a:lnTo>
                <a:lnTo>
                  <a:pt x="1524764" y="188356"/>
                </a:lnTo>
                <a:lnTo>
                  <a:pt x="1414251" y="188323"/>
                </a:lnTo>
                <a:lnTo>
                  <a:pt x="1315437" y="197398"/>
                </a:lnTo>
                <a:lnTo>
                  <a:pt x="1290813" y="198805"/>
                </a:lnTo>
                <a:lnTo>
                  <a:pt x="1208600" y="207056"/>
                </a:lnTo>
                <a:lnTo>
                  <a:pt x="1134624" y="210482"/>
                </a:lnTo>
                <a:lnTo>
                  <a:pt x="1100757" y="215310"/>
                </a:lnTo>
                <a:lnTo>
                  <a:pt x="996510" y="217308"/>
                </a:lnTo>
                <a:lnTo>
                  <a:pt x="879346" y="217343"/>
                </a:lnTo>
                <a:lnTo>
                  <a:pt x="784874" y="208068"/>
                </a:lnTo>
                <a:lnTo>
                  <a:pt x="714838" y="208768"/>
                </a:lnTo>
                <a:lnTo>
                  <a:pt x="611643" y="217078"/>
                </a:lnTo>
                <a:lnTo>
                  <a:pt x="574731" y="218339"/>
                </a:lnTo>
                <a:lnTo>
                  <a:pt x="477121" y="243250"/>
                </a:lnTo>
                <a:lnTo>
                  <a:pt x="374440" y="278254"/>
                </a:lnTo>
                <a:lnTo>
                  <a:pt x="290456" y="327092"/>
                </a:lnTo>
                <a:lnTo>
                  <a:pt x="222487" y="374997"/>
                </a:lnTo>
                <a:lnTo>
                  <a:pt x="159891" y="431680"/>
                </a:lnTo>
                <a:lnTo>
                  <a:pt x="87060" y="524654"/>
                </a:lnTo>
                <a:lnTo>
                  <a:pt x="55869" y="559930"/>
                </a:lnTo>
                <a:lnTo>
                  <a:pt x="39518" y="595413"/>
                </a:lnTo>
                <a:lnTo>
                  <a:pt x="13980" y="672044"/>
                </a:lnTo>
                <a:lnTo>
                  <a:pt x="982" y="768931"/>
                </a:lnTo>
                <a:lnTo>
                  <a:pt x="0" y="865201"/>
                </a:lnTo>
                <a:lnTo>
                  <a:pt x="1056" y="894425"/>
                </a:lnTo>
                <a:lnTo>
                  <a:pt x="8751" y="952547"/>
                </a:lnTo>
                <a:lnTo>
                  <a:pt x="10457" y="981573"/>
                </a:lnTo>
                <a:lnTo>
                  <a:pt x="17291" y="1009521"/>
                </a:lnTo>
                <a:lnTo>
                  <a:pt x="55876" y="1107236"/>
                </a:lnTo>
                <a:lnTo>
                  <a:pt x="75349" y="1138566"/>
                </a:lnTo>
                <a:lnTo>
                  <a:pt x="89864" y="1170353"/>
                </a:lnTo>
                <a:lnTo>
                  <a:pt x="152921" y="1263618"/>
                </a:lnTo>
                <a:lnTo>
                  <a:pt x="198915" y="1358881"/>
                </a:lnTo>
                <a:lnTo>
                  <a:pt x="232128" y="1455594"/>
                </a:lnTo>
                <a:lnTo>
                  <a:pt x="264391" y="1552331"/>
                </a:lnTo>
                <a:lnTo>
                  <a:pt x="273706" y="1568813"/>
                </a:lnTo>
                <a:lnTo>
                  <a:pt x="330247" y="1639315"/>
                </a:lnTo>
                <a:lnTo>
                  <a:pt x="386508" y="1685022"/>
                </a:lnTo>
                <a:lnTo>
                  <a:pt x="461691" y="1736315"/>
                </a:lnTo>
                <a:lnTo>
                  <a:pt x="515809" y="1788810"/>
                </a:lnTo>
                <a:lnTo>
                  <a:pt x="586851" y="1881690"/>
                </a:lnTo>
                <a:lnTo>
                  <a:pt x="641936" y="1977988"/>
                </a:lnTo>
                <a:lnTo>
                  <a:pt x="698410" y="2060506"/>
                </a:lnTo>
                <a:lnTo>
                  <a:pt x="765393" y="2123718"/>
                </a:lnTo>
                <a:lnTo>
                  <a:pt x="868404" y="2200316"/>
                </a:lnTo>
                <a:lnTo>
                  <a:pt x="905313" y="2224197"/>
                </a:lnTo>
                <a:lnTo>
                  <a:pt x="974728" y="2285860"/>
                </a:lnTo>
                <a:lnTo>
                  <a:pt x="1068700" y="2355634"/>
                </a:lnTo>
                <a:lnTo>
                  <a:pt x="1169030" y="2442334"/>
                </a:lnTo>
                <a:lnTo>
                  <a:pt x="1271944" y="2520113"/>
                </a:lnTo>
                <a:lnTo>
                  <a:pt x="1351249" y="2589464"/>
                </a:lnTo>
                <a:lnTo>
                  <a:pt x="1366923" y="2606607"/>
                </a:lnTo>
                <a:lnTo>
                  <a:pt x="1465293" y="2680905"/>
                </a:lnTo>
                <a:lnTo>
                  <a:pt x="1570448" y="2764784"/>
                </a:lnTo>
                <a:lnTo>
                  <a:pt x="1610803" y="2797031"/>
                </a:lnTo>
                <a:lnTo>
                  <a:pt x="1686516" y="2879796"/>
                </a:lnTo>
                <a:lnTo>
                  <a:pt x="1725146" y="2903065"/>
                </a:lnTo>
                <a:lnTo>
                  <a:pt x="1771558" y="2928331"/>
                </a:lnTo>
                <a:lnTo>
                  <a:pt x="1869911" y="2952295"/>
                </a:lnTo>
                <a:lnTo>
                  <a:pt x="1903707" y="2957090"/>
                </a:lnTo>
                <a:lnTo>
                  <a:pt x="1934143" y="2962453"/>
                </a:lnTo>
                <a:lnTo>
                  <a:pt x="2032311" y="2972308"/>
                </a:lnTo>
                <a:lnTo>
                  <a:pt x="2135642" y="2974330"/>
                </a:lnTo>
                <a:lnTo>
                  <a:pt x="2408790" y="2974384"/>
                </a:lnTo>
                <a:lnTo>
                  <a:pt x="2495822" y="2988795"/>
                </a:lnTo>
                <a:lnTo>
                  <a:pt x="2597215" y="3025989"/>
                </a:lnTo>
                <a:lnTo>
                  <a:pt x="2701212" y="3067898"/>
                </a:lnTo>
                <a:lnTo>
                  <a:pt x="2739448" y="3084021"/>
                </a:lnTo>
                <a:lnTo>
                  <a:pt x="2776714" y="3091346"/>
                </a:lnTo>
                <a:lnTo>
                  <a:pt x="2805488" y="3103389"/>
                </a:lnTo>
                <a:lnTo>
                  <a:pt x="2902124" y="3121649"/>
                </a:lnTo>
                <a:lnTo>
                  <a:pt x="2922545" y="3125825"/>
                </a:lnTo>
                <a:lnTo>
                  <a:pt x="3023973" y="3129127"/>
                </a:lnTo>
                <a:lnTo>
                  <a:pt x="3056967" y="3128083"/>
                </a:lnTo>
                <a:lnTo>
                  <a:pt x="3097430" y="3117222"/>
                </a:lnTo>
                <a:lnTo>
                  <a:pt x="3160122" y="3087206"/>
                </a:lnTo>
                <a:lnTo>
                  <a:pt x="3165486" y="3082919"/>
                </a:lnTo>
                <a:lnTo>
                  <a:pt x="3188737" y="3054819"/>
                </a:lnTo>
                <a:lnTo>
                  <a:pt x="3205186" y="3025530"/>
                </a:lnTo>
                <a:lnTo>
                  <a:pt x="3237480" y="2934494"/>
                </a:lnTo>
                <a:lnTo>
                  <a:pt x="3263278" y="2840690"/>
                </a:lnTo>
                <a:lnTo>
                  <a:pt x="3275998" y="2754835"/>
                </a:lnTo>
                <a:lnTo>
                  <a:pt x="3277318" y="2715259"/>
                </a:lnTo>
                <a:lnTo>
                  <a:pt x="3269461" y="2630240"/>
                </a:lnTo>
                <a:lnTo>
                  <a:pt x="3257832" y="2531457"/>
                </a:lnTo>
                <a:lnTo>
                  <a:pt x="3242486" y="2439220"/>
                </a:lnTo>
                <a:lnTo>
                  <a:pt x="3232533" y="2353390"/>
                </a:lnTo>
                <a:lnTo>
                  <a:pt x="3226029" y="2269627"/>
                </a:lnTo>
                <a:lnTo>
                  <a:pt x="3221768" y="2182853"/>
                </a:lnTo>
                <a:lnTo>
                  <a:pt x="3230159" y="2086831"/>
                </a:lnTo>
                <a:lnTo>
                  <a:pt x="3236053" y="2009698"/>
                </a:lnTo>
                <a:lnTo>
                  <a:pt x="3253762" y="1921770"/>
                </a:lnTo>
                <a:lnTo>
                  <a:pt x="3264636" y="1831437"/>
                </a:lnTo>
                <a:lnTo>
                  <a:pt x="3285930" y="1739463"/>
                </a:lnTo>
                <a:lnTo>
                  <a:pt x="3305561" y="1649076"/>
                </a:lnTo>
                <a:lnTo>
                  <a:pt x="3316584" y="1558781"/>
                </a:lnTo>
                <a:lnTo>
                  <a:pt x="3327860" y="1467417"/>
                </a:lnTo>
                <a:lnTo>
                  <a:pt x="3336461" y="1381249"/>
                </a:lnTo>
                <a:lnTo>
                  <a:pt x="3334383" y="1319488"/>
                </a:lnTo>
                <a:lnTo>
                  <a:pt x="3325485" y="1231019"/>
                </a:lnTo>
                <a:lnTo>
                  <a:pt x="3310271" y="1153281"/>
                </a:lnTo>
                <a:lnTo>
                  <a:pt x="3271428" y="1032760"/>
                </a:lnTo>
                <a:lnTo>
                  <a:pt x="3226643" y="936784"/>
                </a:lnTo>
                <a:lnTo>
                  <a:pt x="3180327" y="852423"/>
                </a:lnTo>
                <a:lnTo>
                  <a:pt x="3140821" y="765596"/>
                </a:lnTo>
                <a:lnTo>
                  <a:pt x="3095603" y="669339"/>
                </a:lnTo>
                <a:lnTo>
                  <a:pt x="3055589" y="572460"/>
                </a:lnTo>
                <a:lnTo>
                  <a:pt x="3027956" y="476535"/>
                </a:lnTo>
                <a:lnTo>
                  <a:pt x="3002087" y="385123"/>
                </a:lnTo>
                <a:lnTo>
                  <a:pt x="2983812" y="317399"/>
                </a:lnTo>
                <a:lnTo>
                  <a:pt x="2969772" y="220455"/>
                </a:lnTo>
                <a:lnTo>
                  <a:pt x="2961149" y="159573"/>
                </a:lnTo>
                <a:lnTo>
                  <a:pt x="2959382" y="131435"/>
                </a:lnTo>
                <a:lnTo>
                  <a:pt x="2945765" y="75631"/>
                </a:lnTo>
                <a:lnTo>
                  <a:pt x="2927786" y="36780"/>
                </a:lnTo>
                <a:lnTo>
                  <a:pt x="2923531" y="31401"/>
                </a:lnTo>
                <a:lnTo>
                  <a:pt x="2900230" y="11536"/>
                </a:lnTo>
                <a:lnTo>
                  <a:pt x="2895487" y="9197"/>
                </a:lnTo>
                <a:lnTo>
                  <a:pt x="2866202" y="0"/>
                </a:lnTo>
                <a:lnTo>
                  <a:pt x="2847821" y="2"/>
                </a:lnTo>
                <a:lnTo>
                  <a:pt x="2786036" y="45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2"/>
          <p:cNvSpPr>
            <a:spLocks noChangeArrowheads="1" noChangeShapeType="1" noTextEdit="1"/>
          </p:cNvSpPr>
          <p:nvPr/>
        </p:nvSpPr>
        <p:spPr bwMode="auto">
          <a:xfrm>
            <a:off x="6045069" y="1603375"/>
            <a:ext cx="337939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تفضيلات المستهلك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50838" y="2466975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كيف يقرر المستهلك أي هذه البدائل يختار؟ </a:t>
            </a:r>
            <a:endParaRPr lang="fr-MA" sz="240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50838" y="3043238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تعتمد الإجابة على تفضيلات المستهلك </a:t>
            </a:r>
            <a:r>
              <a:rPr lang="en-US" sz="2400"/>
              <a:t>(Consumer Preferences)</a:t>
            </a:r>
            <a:r>
              <a:rPr lang="ar-SA" sz="2400"/>
              <a:t>. </a:t>
            </a:r>
            <a:endParaRPr lang="en-US" sz="240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50838" y="3617913"/>
            <a:ext cx="91269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>
                <a:cs typeface="Arabic Transparent" pitchFamily="2" charset="-78"/>
              </a:rPr>
              <a:t>تعكس تفضيلات المستهلك المنفعة </a:t>
            </a:r>
            <a:r>
              <a:rPr lang="en-US" sz="2400">
                <a:cs typeface="Arabic Transparent" pitchFamily="2" charset="-78"/>
              </a:rPr>
              <a:t>(Utility)</a:t>
            </a:r>
            <a:r>
              <a:rPr lang="ar-SA" sz="2400">
                <a:cs typeface="Arabic Transparent" pitchFamily="2" charset="-78"/>
              </a:rPr>
              <a:t>.</a:t>
            </a:r>
            <a:endParaRPr lang="en-US" sz="2400">
              <a:cs typeface="Arabic Transparent" pitchFamily="2" charset="-78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50838" y="4267200"/>
            <a:ext cx="912693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000" b="1" dirty="0">
                <a:solidFill>
                  <a:srgbClr val="FF0000"/>
                </a:solidFill>
                <a:cs typeface="Arabic Transparent" pitchFamily="2" charset="-78"/>
              </a:rPr>
              <a:t>المنفعة: </a:t>
            </a:r>
            <a:endParaRPr lang="ar-SA" sz="4000" b="1" dirty="0" smtClean="0">
              <a:solidFill>
                <a:srgbClr val="FF0000"/>
              </a:solidFill>
              <a:cs typeface="Arabic Transparent" pitchFamily="2" charset="-78"/>
            </a:endParaRPr>
          </a:p>
          <a:p>
            <a:pPr algn="just" rtl="1">
              <a:spcBef>
                <a:spcPct val="50000"/>
              </a:spcBef>
            </a:pPr>
            <a:r>
              <a:rPr lang="ar-SA" sz="2400" dirty="0" smtClean="0">
                <a:cs typeface="Arabic Transparent" pitchFamily="2" charset="-78"/>
              </a:rPr>
              <a:t>هي </a:t>
            </a:r>
            <a:r>
              <a:rPr lang="ar-SA" sz="2400" dirty="0">
                <a:cs typeface="Arabic Transparent" pitchFamily="2" charset="-78"/>
              </a:rPr>
              <a:t>الإشباع أو المتعة التي يحصل عليها الإنسان من الاستهلاك.</a:t>
            </a:r>
            <a:endParaRPr lang="fr-MA" sz="2400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6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8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46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/>
      <p:bldP spid="9220" grpId="0"/>
      <p:bldP spid="9221" grpId="0"/>
      <p:bldP spid="92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6122458" y="1412875"/>
            <a:ext cx="3379391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المنفعة الكلية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28229" y="2319339"/>
            <a:ext cx="91269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المنفعة الكلية </a:t>
            </a:r>
            <a:r>
              <a:rPr lang="en-US" sz="2400"/>
              <a:t>(Total Utility)</a:t>
            </a:r>
            <a:r>
              <a:rPr lang="ar-SA" sz="2400"/>
              <a:t> هي مجموع المنافع التي يستمدها الفرد من استهلاك عدد من وحدات سلعة أو خدمة معينة.</a:t>
            </a:r>
            <a:endParaRPr lang="en-US" sz="240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28229" y="3397250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تفترض نظرية المنفعة </a:t>
            </a:r>
            <a:r>
              <a:rPr lang="ar-SA" sz="2400"/>
              <a:t>تز</a:t>
            </a:r>
            <a:r>
              <a:rPr lang="ar-BH" sz="2400"/>
              <a:t>ا</a:t>
            </a:r>
            <a:r>
              <a:rPr lang="ar-SA" sz="2400"/>
              <a:t>يد المنفعة الكلية بزيادة الكمية المستهلكة من السلعة. </a:t>
            </a:r>
            <a:endParaRPr lang="fr-MA" sz="2400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28229" y="4262439"/>
            <a:ext cx="91269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ولكن </a:t>
            </a:r>
            <a:r>
              <a:rPr lang="ar-SA" sz="2400"/>
              <a:t>ليس للمنفعة وحدة قياس محددة، ف</a:t>
            </a:r>
            <a:r>
              <a:rPr lang="ar-BH" sz="2400"/>
              <a:t>المنفعة الناتجة عن استهلاك كمية معينة من سلعة ما، </a:t>
            </a:r>
            <a:r>
              <a:rPr lang="ar-SA" sz="2400"/>
              <a:t>تختلف من شخص لآخر تبعاً لاختلاف أذواق المستهلكين. </a:t>
            </a:r>
            <a:endParaRPr lang="fr-MA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86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/>
      <p:bldP spid="10244" grpId="0"/>
      <p:bldP spid="102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Group 2"/>
          <p:cNvGraphicFramePr>
            <a:graphicFrameLocks noGrp="1"/>
          </p:cNvGraphicFramePr>
          <p:nvPr/>
        </p:nvGraphicFramePr>
        <p:xfrm>
          <a:off x="1143000" y="0"/>
          <a:ext cx="7467600" cy="6309360"/>
        </p:xfrm>
        <a:graphic>
          <a:graphicData uri="http://schemas.openxmlformats.org/drawingml/2006/table">
            <a:tbl>
              <a:tblPr rtl="1"/>
              <a:tblGrid>
                <a:gridCol w="1818875"/>
                <a:gridCol w="1913400"/>
                <a:gridCol w="1942369"/>
                <a:gridCol w="1792956"/>
              </a:tblGrid>
              <a:tr h="31805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</a:t>
                      </a:r>
                      <a:r>
                        <a:rPr kumimoji="0" lang="ar-BH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جدول</a:t>
                      </a: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 (3-2): المنافع الكلية الممكنة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975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وجبات الطعام</a:t>
                      </a: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الكتب</a:t>
                      </a: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الكمية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المنفعة الكلية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الكمية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المنفعة الكلية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75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117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88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153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121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181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150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206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175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225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196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243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214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260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229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276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241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291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10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250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SMARTInkAnnotation83"/>
          <p:cNvSpPr/>
          <p:nvPr/>
        </p:nvSpPr>
        <p:spPr>
          <a:xfrm>
            <a:off x="7545744" y="1784453"/>
            <a:ext cx="232015" cy="348205"/>
          </a:xfrm>
          <a:custGeom>
            <a:avLst/>
            <a:gdLst/>
            <a:ahLst/>
            <a:cxnLst/>
            <a:rect l="0" t="0" r="0" b="0"/>
            <a:pathLst>
              <a:path w="232015" h="348205">
                <a:moveTo>
                  <a:pt x="164297" y="29018"/>
                </a:moveTo>
                <a:lnTo>
                  <a:pt x="164297" y="1462"/>
                </a:lnTo>
                <a:lnTo>
                  <a:pt x="163223" y="973"/>
                </a:lnTo>
                <a:lnTo>
                  <a:pt x="156640" y="189"/>
                </a:lnTo>
                <a:lnTo>
                  <a:pt x="149886" y="34"/>
                </a:lnTo>
                <a:lnTo>
                  <a:pt x="131918" y="0"/>
                </a:lnTo>
                <a:lnTo>
                  <a:pt x="128738" y="1073"/>
                </a:lnTo>
                <a:lnTo>
                  <a:pt x="122338" y="5133"/>
                </a:lnTo>
                <a:lnTo>
                  <a:pt x="118051" y="6645"/>
                </a:lnTo>
                <a:lnTo>
                  <a:pt x="113044" y="7654"/>
                </a:lnTo>
                <a:lnTo>
                  <a:pt x="107556" y="8326"/>
                </a:lnTo>
                <a:lnTo>
                  <a:pt x="102822" y="9849"/>
                </a:lnTo>
                <a:lnTo>
                  <a:pt x="98592" y="11939"/>
                </a:lnTo>
                <a:lnTo>
                  <a:pt x="94697" y="14407"/>
                </a:lnTo>
                <a:lnTo>
                  <a:pt x="87503" y="20016"/>
                </a:lnTo>
                <a:lnTo>
                  <a:pt x="84079" y="23017"/>
                </a:lnTo>
                <a:lnTo>
                  <a:pt x="80722" y="25017"/>
                </a:lnTo>
                <a:lnTo>
                  <a:pt x="74126" y="27240"/>
                </a:lnTo>
                <a:lnTo>
                  <a:pt x="67611" y="31094"/>
                </a:lnTo>
                <a:lnTo>
                  <a:pt x="61134" y="36390"/>
                </a:lnTo>
                <a:lnTo>
                  <a:pt x="54671" y="42326"/>
                </a:lnTo>
                <a:lnTo>
                  <a:pt x="44990" y="51711"/>
                </a:lnTo>
                <a:lnTo>
                  <a:pt x="38540" y="60960"/>
                </a:lnTo>
                <a:lnTo>
                  <a:pt x="35314" y="66435"/>
                </a:lnTo>
                <a:lnTo>
                  <a:pt x="32090" y="72236"/>
                </a:lnTo>
                <a:lnTo>
                  <a:pt x="25640" y="84413"/>
                </a:lnTo>
                <a:lnTo>
                  <a:pt x="23489" y="91745"/>
                </a:lnTo>
                <a:lnTo>
                  <a:pt x="22057" y="99857"/>
                </a:lnTo>
                <a:lnTo>
                  <a:pt x="21101" y="108490"/>
                </a:lnTo>
                <a:lnTo>
                  <a:pt x="19389" y="116395"/>
                </a:lnTo>
                <a:lnTo>
                  <a:pt x="17173" y="123815"/>
                </a:lnTo>
                <a:lnTo>
                  <a:pt x="11844" y="138867"/>
                </a:lnTo>
                <a:lnTo>
                  <a:pt x="5894" y="156305"/>
                </a:lnTo>
                <a:lnTo>
                  <a:pt x="3877" y="164395"/>
                </a:lnTo>
                <a:lnTo>
                  <a:pt x="2532" y="171937"/>
                </a:lnTo>
                <a:lnTo>
                  <a:pt x="1635" y="179116"/>
                </a:lnTo>
                <a:lnTo>
                  <a:pt x="1037" y="187126"/>
                </a:lnTo>
                <a:lnTo>
                  <a:pt x="639" y="195691"/>
                </a:lnTo>
                <a:lnTo>
                  <a:pt x="78" y="220285"/>
                </a:lnTo>
                <a:lnTo>
                  <a:pt x="0" y="227471"/>
                </a:lnTo>
                <a:lnTo>
                  <a:pt x="1022" y="234411"/>
                </a:lnTo>
                <a:lnTo>
                  <a:pt x="2779" y="241187"/>
                </a:lnTo>
                <a:lnTo>
                  <a:pt x="5025" y="247855"/>
                </a:lnTo>
                <a:lnTo>
                  <a:pt x="6522" y="254449"/>
                </a:lnTo>
                <a:lnTo>
                  <a:pt x="7520" y="260996"/>
                </a:lnTo>
                <a:lnTo>
                  <a:pt x="8186" y="267510"/>
                </a:lnTo>
                <a:lnTo>
                  <a:pt x="9704" y="274002"/>
                </a:lnTo>
                <a:lnTo>
                  <a:pt x="11791" y="280480"/>
                </a:lnTo>
                <a:lnTo>
                  <a:pt x="14257" y="286948"/>
                </a:lnTo>
                <a:lnTo>
                  <a:pt x="19864" y="297001"/>
                </a:lnTo>
                <a:lnTo>
                  <a:pt x="25939" y="305053"/>
                </a:lnTo>
                <a:lnTo>
                  <a:pt x="32221" y="312214"/>
                </a:lnTo>
                <a:lnTo>
                  <a:pt x="38597" y="318979"/>
                </a:lnTo>
                <a:lnTo>
                  <a:pt x="51447" y="332081"/>
                </a:lnTo>
                <a:lnTo>
                  <a:pt x="55743" y="335322"/>
                </a:lnTo>
                <a:lnTo>
                  <a:pt x="60757" y="338558"/>
                </a:lnTo>
                <a:lnTo>
                  <a:pt x="66249" y="341790"/>
                </a:lnTo>
                <a:lnTo>
                  <a:pt x="72060" y="343945"/>
                </a:lnTo>
                <a:lnTo>
                  <a:pt x="78084" y="345381"/>
                </a:lnTo>
                <a:lnTo>
                  <a:pt x="84249" y="346339"/>
                </a:lnTo>
                <a:lnTo>
                  <a:pt x="89434" y="346977"/>
                </a:lnTo>
                <a:lnTo>
                  <a:pt x="93966" y="347403"/>
                </a:lnTo>
                <a:lnTo>
                  <a:pt x="98062" y="347686"/>
                </a:lnTo>
                <a:lnTo>
                  <a:pt x="104018" y="347876"/>
                </a:lnTo>
                <a:lnTo>
                  <a:pt x="135658" y="348204"/>
                </a:lnTo>
                <a:lnTo>
                  <a:pt x="140905" y="347146"/>
                </a:lnTo>
                <a:lnTo>
                  <a:pt x="146552" y="345365"/>
                </a:lnTo>
                <a:lnTo>
                  <a:pt x="152467" y="343104"/>
                </a:lnTo>
                <a:lnTo>
                  <a:pt x="158560" y="341596"/>
                </a:lnTo>
                <a:lnTo>
                  <a:pt x="164772" y="340591"/>
                </a:lnTo>
                <a:lnTo>
                  <a:pt x="171063" y="339920"/>
                </a:lnTo>
                <a:lnTo>
                  <a:pt x="177407" y="338399"/>
                </a:lnTo>
                <a:lnTo>
                  <a:pt x="183785" y="336309"/>
                </a:lnTo>
                <a:lnTo>
                  <a:pt x="190188" y="333842"/>
                </a:lnTo>
                <a:lnTo>
                  <a:pt x="195531" y="332196"/>
                </a:lnTo>
                <a:lnTo>
                  <a:pt x="200168" y="331100"/>
                </a:lnTo>
                <a:lnTo>
                  <a:pt x="204334" y="330369"/>
                </a:lnTo>
                <a:lnTo>
                  <a:pt x="208186" y="328806"/>
                </a:lnTo>
                <a:lnTo>
                  <a:pt x="215333" y="324204"/>
                </a:lnTo>
                <a:lnTo>
                  <a:pt x="222092" y="321442"/>
                </a:lnTo>
                <a:lnTo>
                  <a:pt x="225399" y="320706"/>
                </a:lnTo>
                <a:lnTo>
                  <a:pt x="227604" y="319140"/>
                </a:lnTo>
                <a:lnTo>
                  <a:pt x="229074" y="317021"/>
                </a:lnTo>
                <a:lnTo>
                  <a:pt x="231432" y="311032"/>
                </a:lnTo>
                <a:lnTo>
                  <a:pt x="231899" y="302127"/>
                </a:lnTo>
                <a:lnTo>
                  <a:pt x="232014" y="215877"/>
                </a:lnTo>
                <a:lnTo>
                  <a:pt x="230939" y="210559"/>
                </a:lnTo>
                <a:lnTo>
                  <a:pt x="226878" y="201783"/>
                </a:lnTo>
                <a:lnTo>
                  <a:pt x="218550" y="185664"/>
                </a:lnTo>
                <a:lnTo>
                  <a:pt x="212415" y="176387"/>
                </a:lnTo>
                <a:lnTo>
                  <a:pt x="204853" y="166809"/>
                </a:lnTo>
                <a:lnTo>
                  <a:pt x="200954" y="162633"/>
                </a:lnTo>
                <a:lnTo>
                  <a:pt x="193319" y="15477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SMARTInkAnnotation84"/>
          <p:cNvSpPr/>
          <p:nvPr/>
        </p:nvSpPr>
        <p:spPr>
          <a:xfrm>
            <a:off x="6142881" y="1939231"/>
            <a:ext cx="1402706" cy="57645"/>
          </a:xfrm>
          <a:custGeom>
            <a:avLst/>
            <a:gdLst/>
            <a:ahLst/>
            <a:cxnLst/>
            <a:rect l="0" t="0" r="0" b="0"/>
            <a:pathLst>
              <a:path w="1402706" h="57645">
                <a:moveTo>
                  <a:pt x="1402705" y="29021"/>
                </a:moveTo>
                <a:lnTo>
                  <a:pt x="1402705" y="34156"/>
                </a:lnTo>
                <a:lnTo>
                  <a:pt x="1401631" y="35669"/>
                </a:lnTo>
                <a:lnTo>
                  <a:pt x="1399839" y="36678"/>
                </a:lnTo>
                <a:lnTo>
                  <a:pt x="1393054" y="38688"/>
                </a:lnTo>
                <a:lnTo>
                  <a:pt x="1393042" y="38692"/>
                </a:lnTo>
                <a:lnTo>
                  <a:pt x="1379568" y="38695"/>
                </a:lnTo>
                <a:lnTo>
                  <a:pt x="1377606" y="39770"/>
                </a:lnTo>
                <a:lnTo>
                  <a:pt x="1376299" y="41561"/>
                </a:lnTo>
                <a:lnTo>
                  <a:pt x="1375427" y="43830"/>
                </a:lnTo>
                <a:lnTo>
                  <a:pt x="1372696" y="45343"/>
                </a:lnTo>
                <a:lnTo>
                  <a:pt x="1363929" y="47024"/>
                </a:lnTo>
                <a:lnTo>
                  <a:pt x="1322115" y="48358"/>
                </a:lnTo>
                <a:lnTo>
                  <a:pt x="1275066" y="48369"/>
                </a:lnTo>
                <a:lnTo>
                  <a:pt x="1270318" y="49444"/>
                </a:lnTo>
                <a:lnTo>
                  <a:pt x="1265003" y="51235"/>
                </a:lnTo>
                <a:lnTo>
                  <a:pt x="1259310" y="53504"/>
                </a:lnTo>
                <a:lnTo>
                  <a:pt x="1253364" y="55017"/>
                </a:lnTo>
                <a:lnTo>
                  <a:pt x="1241026" y="56698"/>
                </a:lnTo>
                <a:lnTo>
                  <a:pt x="1221993" y="57644"/>
                </a:lnTo>
                <a:lnTo>
                  <a:pt x="1215589" y="56702"/>
                </a:lnTo>
                <a:lnTo>
                  <a:pt x="1209169" y="54999"/>
                </a:lnTo>
                <a:lnTo>
                  <a:pt x="1202740" y="52789"/>
                </a:lnTo>
                <a:lnTo>
                  <a:pt x="1196304" y="51316"/>
                </a:lnTo>
                <a:lnTo>
                  <a:pt x="1183420" y="49678"/>
                </a:lnTo>
                <a:lnTo>
                  <a:pt x="1144735" y="48484"/>
                </a:lnTo>
                <a:lnTo>
                  <a:pt x="1049460" y="48369"/>
                </a:lnTo>
                <a:lnTo>
                  <a:pt x="1042524" y="47294"/>
                </a:lnTo>
                <a:lnTo>
                  <a:pt x="1035750" y="45503"/>
                </a:lnTo>
                <a:lnTo>
                  <a:pt x="1029084" y="43233"/>
                </a:lnTo>
                <a:lnTo>
                  <a:pt x="1021415" y="41721"/>
                </a:lnTo>
                <a:lnTo>
                  <a:pt x="1004295" y="40040"/>
                </a:lnTo>
                <a:lnTo>
                  <a:pt x="965132" y="38872"/>
                </a:lnTo>
                <a:lnTo>
                  <a:pt x="948109" y="37699"/>
                </a:lnTo>
                <a:lnTo>
                  <a:pt x="940560" y="35881"/>
                </a:lnTo>
                <a:lnTo>
                  <a:pt x="933378" y="33594"/>
                </a:lnTo>
                <a:lnTo>
                  <a:pt x="925366" y="32070"/>
                </a:lnTo>
                <a:lnTo>
                  <a:pt x="907863" y="30376"/>
                </a:lnTo>
                <a:lnTo>
                  <a:pt x="870353" y="29289"/>
                </a:lnTo>
                <a:lnTo>
                  <a:pt x="822236" y="29056"/>
                </a:lnTo>
                <a:lnTo>
                  <a:pt x="812576" y="27969"/>
                </a:lnTo>
                <a:lnTo>
                  <a:pt x="802911" y="26170"/>
                </a:lnTo>
                <a:lnTo>
                  <a:pt x="793242" y="23896"/>
                </a:lnTo>
                <a:lnTo>
                  <a:pt x="783572" y="22380"/>
                </a:lnTo>
                <a:lnTo>
                  <a:pt x="764228" y="20695"/>
                </a:lnTo>
                <a:lnTo>
                  <a:pt x="723519" y="19525"/>
                </a:lnTo>
                <a:lnTo>
                  <a:pt x="705292" y="18351"/>
                </a:lnTo>
                <a:lnTo>
                  <a:pt x="695918" y="16534"/>
                </a:lnTo>
                <a:lnTo>
                  <a:pt x="686443" y="14247"/>
                </a:lnTo>
                <a:lnTo>
                  <a:pt x="676902" y="12722"/>
                </a:lnTo>
                <a:lnTo>
                  <a:pt x="657702" y="11028"/>
                </a:lnTo>
                <a:lnTo>
                  <a:pt x="619102" y="9941"/>
                </a:lnTo>
                <a:lnTo>
                  <a:pt x="575888" y="9708"/>
                </a:lnTo>
                <a:lnTo>
                  <a:pt x="567728" y="8622"/>
                </a:lnTo>
                <a:lnTo>
                  <a:pt x="559063" y="6823"/>
                </a:lnTo>
                <a:lnTo>
                  <a:pt x="550062" y="4548"/>
                </a:lnTo>
                <a:lnTo>
                  <a:pt x="540837" y="3032"/>
                </a:lnTo>
                <a:lnTo>
                  <a:pt x="521987" y="1347"/>
                </a:lnTo>
                <a:lnTo>
                  <a:pt x="483612" y="266"/>
                </a:lnTo>
                <a:lnTo>
                  <a:pt x="327565" y="0"/>
                </a:lnTo>
                <a:lnTo>
                  <a:pt x="319414" y="1075"/>
                </a:lnTo>
                <a:lnTo>
                  <a:pt x="311831" y="2866"/>
                </a:lnTo>
                <a:lnTo>
                  <a:pt x="304625" y="5135"/>
                </a:lnTo>
                <a:lnTo>
                  <a:pt x="297672" y="6648"/>
                </a:lnTo>
                <a:lnTo>
                  <a:pt x="284214" y="8329"/>
                </a:lnTo>
                <a:lnTo>
                  <a:pt x="243921" y="9496"/>
                </a:lnTo>
                <a:lnTo>
                  <a:pt x="148461" y="9673"/>
                </a:lnTo>
                <a:lnTo>
                  <a:pt x="141969" y="10748"/>
                </a:lnTo>
                <a:lnTo>
                  <a:pt x="135491" y="12539"/>
                </a:lnTo>
                <a:lnTo>
                  <a:pt x="129022" y="14809"/>
                </a:lnTo>
                <a:lnTo>
                  <a:pt x="123635" y="16321"/>
                </a:lnTo>
                <a:lnTo>
                  <a:pt x="114784" y="18002"/>
                </a:lnTo>
                <a:lnTo>
                  <a:pt x="74976" y="19268"/>
                </a:lnTo>
                <a:lnTo>
                  <a:pt x="1796" y="19347"/>
                </a:lnTo>
                <a:lnTo>
                  <a:pt x="1197" y="18272"/>
                </a:lnTo>
                <a:lnTo>
                  <a:pt x="798" y="16481"/>
                </a:lnTo>
                <a:lnTo>
                  <a:pt x="0" y="967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InkAnnotation85"/>
          <p:cNvSpPr/>
          <p:nvPr/>
        </p:nvSpPr>
        <p:spPr>
          <a:xfrm>
            <a:off x="6094548" y="1861840"/>
            <a:ext cx="106377" cy="212825"/>
          </a:xfrm>
          <a:custGeom>
            <a:avLst/>
            <a:gdLst/>
            <a:ahLst/>
            <a:cxnLst/>
            <a:rect l="0" t="0" r="0" b="0"/>
            <a:pathLst>
              <a:path w="106377" h="212825">
                <a:moveTo>
                  <a:pt x="106376" y="0"/>
                </a:moveTo>
                <a:lnTo>
                  <a:pt x="101240" y="0"/>
                </a:lnTo>
                <a:lnTo>
                  <a:pt x="99727" y="1075"/>
                </a:lnTo>
                <a:lnTo>
                  <a:pt x="98719" y="2866"/>
                </a:lnTo>
                <a:lnTo>
                  <a:pt x="98046" y="5135"/>
                </a:lnTo>
                <a:lnTo>
                  <a:pt x="96524" y="7723"/>
                </a:lnTo>
                <a:lnTo>
                  <a:pt x="94433" y="10523"/>
                </a:lnTo>
                <a:lnTo>
                  <a:pt x="91965" y="13465"/>
                </a:lnTo>
                <a:lnTo>
                  <a:pt x="88169" y="16500"/>
                </a:lnTo>
                <a:lnTo>
                  <a:pt x="83490" y="19599"/>
                </a:lnTo>
                <a:lnTo>
                  <a:pt x="78220" y="22740"/>
                </a:lnTo>
                <a:lnTo>
                  <a:pt x="73632" y="25909"/>
                </a:lnTo>
                <a:lnTo>
                  <a:pt x="69498" y="29096"/>
                </a:lnTo>
                <a:lnTo>
                  <a:pt x="65667" y="32296"/>
                </a:lnTo>
                <a:lnTo>
                  <a:pt x="62039" y="35504"/>
                </a:lnTo>
                <a:lnTo>
                  <a:pt x="55141" y="41934"/>
                </a:lnTo>
                <a:lnTo>
                  <a:pt x="50722" y="45154"/>
                </a:lnTo>
                <a:lnTo>
                  <a:pt x="45626" y="48376"/>
                </a:lnTo>
                <a:lnTo>
                  <a:pt x="40079" y="51598"/>
                </a:lnTo>
                <a:lnTo>
                  <a:pt x="35307" y="54821"/>
                </a:lnTo>
                <a:lnTo>
                  <a:pt x="31049" y="58045"/>
                </a:lnTo>
                <a:lnTo>
                  <a:pt x="27136" y="61269"/>
                </a:lnTo>
                <a:lnTo>
                  <a:pt x="23453" y="63418"/>
                </a:lnTo>
                <a:lnTo>
                  <a:pt x="19923" y="64851"/>
                </a:lnTo>
                <a:lnTo>
                  <a:pt x="16494" y="65806"/>
                </a:lnTo>
                <a:lnTo>
                  <a:pt x="14209" y="67518"/>
                </a:lnTo>
                <a:lnTo>
                  <a:pt x="12685" y="69734"/>
                </a:lnTo>
                <a:lnTo>
                  <a:pt x="10992" y="75062"/>
                </a:lnTo>
                <a:lnTo>
                  <a:pt x="10239" y="81014"/>
                </a:lnTo>
                <a:lnTo>
                  <a:pt x="8964" y="83030"/>
                </a:lnTo>
                <a:lnTo>
                  <a:pt x="7039" y="84375"/>
                </a:lnTo>
                <a:lnTo>
                  <a:pt x="4680" y="85271"/>
                </a:lnTo>
                <a:lnTo>
                  <a:pt x="3108" y="86944"/>
                </a:lnTo>
                <a:lnTo>
                  <a:pt x="2060" y="89134"/>
                </a:lnTo>
                <a:lnTo>
                  <a:pt x="377" y="95236"/>
                </a:lnTo>
                <a:lnTo>
                  <a:pt x="86" y="101429"/>
                </a:lnTo>
                <a:lnTo>
                  <a:pt x="0" y="110071"/>
                </a:lnTo>
                <a:lnTo>
                  <a:pt x="1063" y="112076"/>
                </a:lnTo>
                <a:lnTo>
                  <a:pt x="2846" y="113412"/>
                </a:lnTo>
                <a:lnTo>
                  <a:pt x="5110" y="114304"/>
                </a:lnTo>
                <a:lnTo>
                  <a:pt x="6619" y="115973"/>
                </a:lnTo>
                <a:lnTo>
                  <a:pt x="7625" y="118160"/>
                </a:lnTo>
                <a:lnTo>
                  <a:pt x="8743" y="124532"/>
                </a:lnTo>
                <a:lnTo>
                  <a:pt x="9041" y="129241"/>
                </a:lnTo>
                <a:lnTo>
                  <a:pt x="9240" y="134529"/>
                </a:lnTo>
                <a:lnTo>
                  <a:pt x="10448" y="138055"/>
                </a:lnTo>
                <a:lnTo>
                  <a:pt x="12327" y="140406"/>
                </a:lnTo>
                <a:lnTo>
                  <a:pt x="14655" y="141973"/>
                </a:lnTo>
                <a:lnTo>
                  <a:pt x="16207" y="144093"/>
                </a:lnTo>
                <a:lnTo>
                  <a:pt x="17931" y="149314"/>
                </a:lnTo>
                <a:lnTo>
                  <a:pt x="18698" y="155218"/>
                </a:lnTo>
                <a:lnTo>
                  <a:pt x="18902" y="158297"/>
                </a:lnTo>
                <a:lnTo>
                  <a:pt x="20114" y="161424"/>
                </a:lnTo>
                <a:lnTo>
                  <a:pt x="21996" y="164584"/>
                </a:lnTo>
                <a:lnTo>
                  <a:pt x="24325" y="167766"/>
                </a:lnTo>
                <a:lnTo>
                  <a:pt x="26914" y="174167"/>
                </a:lnTo>
                <a:lnTo>
                  <a:pt x="27605" y="177379"/>
                </a:lnTo>
                <a:lnTo>
                  <a:pt x="29139" y="180595"/>
                </a:lnTo>
                <a:lnTo>
                  <a:pt x="31238" y="183814"/>
                </a:lnTo>
                <a:lnTo>
                  <a:pt x="33711" y="187035"/>
                </a:lnTo>
                <a:lnTo>
                  <a:pt x="36435" y="190257"/>
                </a:lnTo>
                <a:lnTo>
                  <a:pt x="39326" y="193480"/>
                </a:lnTo>
                <a:lnTo>
                  <a:pt x="46554" y="201240"/>
                </a:lnTo>
                <a:lnTo>
                  <a:pt x="47147" y="202952"/>
                </a:lnTo>
                <a:lnTo>
                  <a:pt x="47542" y="205168"/>
                </a:lnTo>
                <a:lnTo>
                  <a:pt x="48333" y="21282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InkAnnotation86"/>
          <p:cNvSpPr/>
          <p:nvPr/>
        </p:nvSpPr>
        <p:spPr>
          <a:xfrm>
            <a:off x="7458525" y="2171402"/>
            <a:ext cx="415960" cy="444994"/>
          </a:xfrm>
          <a:custGeom>
            <a:avLst/>
            <a:gdLst/>
            <a:ahLst/>
            <a:cxnLst/>
            <a:rect l="0" t="0" r="0" b="0"/>
            <a:pathLst>
              <a:path w="415960" h="444994">
                <a:moveTo>
                  <a:pt x="232168" y="29022"/>
                </a:moveTo>
                <a:lnTo>
                  <a:pt x="232168" y="37351"/>
                </a:lnTo>
                <a:lnTo>
                  <a:pt x="232168" y="19756"/>
                </a:lnTo>
                <a:lnTo>
                  <a:pt x="227033" y="19469"/>
                </a:lnTo>
                <a:lnTo>
                  <a:pt x="225520" y="18354"/>
                </a:lnTo>
                <a:lnTo>
                  <a:pt x="224511" y="16535"/>
                </a:lnTo>
                <a:lnTo>
                  <a:pt x="222612" y="10076"/>
                </a:lnTo>
                <a:lnTo>
                  <a:pt x="214176" y="1380"/>
                </a:lnTo>
                <a:lnTo>
                  <a:pt x="212649" y="920"/>
                </a:lnTo>
                <a:lnTo>
                  <a:pt x="200931" y="54"/>
                </a:lnTo>
                <a:lnTo>
                  <a:pt x="151549" y="0"/>
                </a:lnTo>
                <a:lnTo>
                  <a:pt x="148325" y="1075"/>
                </a:lnTo>
                <a:lnTo>
                  <a:pt x="138654" y="6649"/>
                </a:lnTo>
                <a:lnTo>
                  <a:pt x="128980" y="9853"/>
                </a:lnTo>
                <a:lnTo>
                  <a:pt x="119306" y="17132"/>
                </a:lnTo>
                <a:lnTo>
                  <a:pt x="108558" y="26096"/>
                </a:lnTo>
                <a:lnTo>
                  <a:pt x="98048" y="32379"/>
                </a:lnTo>
                <a:lnTo>
                  <a:pt x="85180" y="41960"/>
                </a:lnTo>
                <a:lnTo>
                  <a:pt x="74561" y="51606"/>
                </a:lnTo>
                <a:lnTo>
                  <a:pt x="64606" y="61272"/>
                </a:lnTo>
                <a:lnTo>
                  <a:pt x="54850" y="70943"/>
                </a:lnTo>
                <a:lnTo>
                  <a:pt x="48381" y="80258"/>
                </a:lnTo>
                <a:lnTo>
                  <a:pt x="41923" y="90488"/>
                </a:lnTo>
                <a:lnTo>
                  <a:pt x="32244" y="103366"/>
                </a:lnTo>
                <a:lnTo>
                  <a:pt x="25793" y="114374"/>
                </a:lnTo>
                <a:lnTo>
                  <a:pt x="22211" y="126432"/>
                </a:lnTo>
                <a:lnTo>
                  <a:pt x="21255" y="132657"/>
                </a:lnTo>
                <a:lnTo>
                  <a:pt x="17326" y="142440"/>
                </a:lnTo>
                <a:lnTo>
                  <a:pt x="14775" y="146554"/>
                </a:lnTo>
                <a:lnTo>
                  <a:pt x="11939" y="156858"/>
                </a:lnTo>
                <a:lnTo>
                  <a:pt x="11183" y="162615"/>
                </a:lnTo>
                <a:lnTo>
                  <a:pt x="7476" y="171878"/>
                </a:lnTo>
                <a:lnTo>
                  <a:pt x="4983" y="175853"/>
                </a:lnTo>
                <a:lnTo>
                  <a:pt x="2213" y="186003"/>
                </a:lnTo>
                <a:lnTo>
                  <a:pt x="981" y="197679"/>
                </a:lnTo>
                <a:lnTo>
                  <a:pt x="434" y="210034"/>
                </a:lnTo>
                <a:lnTo>
                  <a:pt x="126" y="229076"/>
                </a:lnTo>
                <a:lnTo>
                  <a:pt x="0" y="277719"/>
                </a:lnTo>
                <a:lnTo>
                  <a:pt x="1073" y="282959"/>
                </a:lnTo>
                <a:lnTo>
                  <a:pt x="6645" y="296545"/>
                </a:lnTo>
                <a:lnTo>
                  <a:pt x="8325" y="307718"/>
                </a:lnTo>
                <a:lnTo>
                  <a:pt x="11939" y="316984"/>
                </a:lnTo>
                <a:lnTo>
                  <a:pt x="17128" y="325760"/>
                </a:lnTo>
                <a:lnTo>
                  <a:pt x="23016" y="336826"/>
                </a:lnTo>
                <a:lnTo>
                  <a:pt x="32375" y="350006"/>
                </a:lnTo>
                <a:lnTo>
                  <a:pt x="38751" y="360142"/>
                </a:lnTo>
                <a:lnTo>
                  <a:pt x="45167" y="370738"/>
                </a:lnTo>
                <a:lnTo>
                  <a:pt x="54823" y="382746"/>
                </a:lnTo>
                <a:lnTo>
                  <a:pt x="61267" y="389741"/>
                </a:lnTo>
                <a:lnTo>
                  <a:pt x="70581" y="396433"/>
                </a:lnTo>
                <a:lnTo>
                  <a:pt x="80812" y="402990"/>
                </a:lnTo>
                <a:lnTo>
                  <a:pt x="93688" y="412725"/>
                </a:lnTo>
                <a:lnTo>
                  <a:pt x="104696" y="419188"/>
                </a:lnTo>
                <a:lnTo>
                  <a:pt x="113888" y="425644"/>
                </a:lnTo>
                <a:lnTo>
                  <a:pt x="117844" y="428870"/>
                </a:lnTo>
                <a:lnTo>
                  <a:pt x="122632" y="431021"/>
                </a:lnTo>
                <a:lnTo>
                  <a:pt x="133683" y="433411"/>
                </a:lnTo>
                <a:lnTo>
                  <a:pt x="142894" y="437339"/>
                </a:lnTo>
                <a:lnTo>
                  <a:pt x="146856" y="439892"/>
                </a:lnTo>
                <a:lnTo>
                  <a:pt x="156989" y="442728"/>
                </a:lnTo>
                <a:lnTo>
                  <a:pt x="168659" y="443988"/>
                </a:lnTo>
                <a:lnTo>
                  <a:pt x="181012" y="444548"/>
                </a:lnTo>
                <a:lnTo>
                  <a:pt x="200052" y="444864"/>
                </a:lnTo>
                <a:lnTo>
                  <a:pt x="252833" y="444993"/>
                </a:lnTo>
                <a:lnTo>
                  <a:pt x="256693" y="443919"/>
                </a:lnTo>
                <a:lnTo>
                  <a:pt x="268337" y="438348"/>
                </a:lnTo>
                <a:lnTo>
                  <a:pt x="279057" y="436667"/>
                </a:lnTo>
                <a:lnTo>
                  <a:pt x="283849" y="435144"/>
                </a:lnTo>
                <a:lnTo>
                  <a:pt x="292041" y="430585"/>
                </a:lnTo>
                <a:lnTo>
                  <a:pt x="302697" y="421976"/>
                </a:lnTo>
                <a:lnTo>
                  <a:pt x="306059" y="419975"/>
                </a:lnTo>
                <a:lnTo>
                  <a:pt x="315926" y="416086"/>
                </a:lnTo>
                <a:lnTo>
                  <a:pt x="328890" y="405686"/>
                </a:lnTo>
                <a:lnTo>
                  <a:pt x="332120" y="402666"/>
                </a:lnTo>
                <a:lnTo>
                  <a:pt x="335348" y="400654"/>
                </a:lnTo>
                <a:lnTo>
                  <a:pt x="341802" y="398417"/>
                </a:lnTo>
                <a:lnTo>
                  <a:pt x="345027" y="395671"/>
                </a:lnTo>
                <a:lnTo>
                  <a:pt x="357927" y="378683"/>
                </a:lnTo>
                <a:lnTo>
                  <a:pt x="367602" y="368022"/>
                </a:lnTo>
                <a:lnTo>
                  <a:pt x="374051" y="360267"/>
                </a:lnTo>
                <a:lnTo>
                  <a:pt x="380500" y="349654"/>
                </a:lnTo>
                <a:lnTo>
                  <a:pt x="390174" y="336729"/>
                </a:lnTo>
                <a:lnTo>
                  <a:pt x="399848" y="326092"/>
                </a:lnTo>
                <a:lnTo>
                  <a:pt x="401998" y="322732"/>
                </a:lnTo>
                <a:lnTo>
                  <a:pt x="406099" y="312868"/>
                </a:lnTo>
                <a:lnTo>
                  <a:pt x="410867" y="306374"/>
                </a:lnTo>
                <a:lnTo>
                  <a:pt x="412568" y="302063"/>
                </a:lnTo>
                <a:lnTo>
                  <a:pt x="414459" y="291540"/>
                </a:lnTo>
                <a:lnTo>
                  <a:pt x="415523" y="278665"/>
                </a:lnTo>
                <a:lnTo>
                  <a:pt x="415839" y="268042"/>
                </a:lnTo>
                <a:lnTo>
                  <a:pt x="415959" y="248330"/>
                </a:lnTo>
                <a:lnTo>
                  <a:pt x="414889" y="245094"/>
                </a:lnTo>
                <a:lnTo>
                  <a:pt x="409320" y="235404"/>
                </a:lnTo>
                <a:lnTo>
                  <a:pt x="407641" y="228951"/>
                </a:lnTo>
                <a:lnTo>
                  <a:pt x="406696" y="219275"/>
                </a:lnTo>
                <a:lnTo>
                  <a:pt x="405488" y="216050"/>
                </a:lnTo>
                <a:lnTo>
                  <a:pt x="401280" y="209600"/>
                </a:lnTo>
                <a:lnTo>
                  <a:pt x="398693" y="200285"/>
                </a:lnTo>
                <a:lnTo>
                  <a:pt x="398003" y="194791"/>
                </a:lnTo>
                <a:lnTo>
                  <a:pt x="394370" y="185820"/>
                </a:lnTo>
                <a:lnTo>
                  <a:pt x="386282" y="174727"/>
                </a:lnTo>
                <a:lnTo>
                  <a:pt x="373919" y="161349"/>
                </a:lnTo>
                <a:lnTo>
                  <a:pt x="364338" y="151592"/>
                </a:lnTo>
                <a:lnTo>
                  <a:pt x="361126" y="149431"/>
                </a:lnTo>
                <a:lnTo>
                  <a:pt x="351471" y="145314"/>
                </a:lnTo>
                <a:lnTo>
                  <a:pt x="340728" y="137764"/>
                </a:lnTo>
                <a:lnTo>
                  <a:pt x="330219" y="131812"/>
                </a:lnTo>
                <a:lnTo>
                  <a:pt x="317352" y="122418"/>
                </a:lnTo>
                <a:lnTo>
                  <a:pt x="306733" y="112827"/>
                </a:lnTo>
                <a:lnTo>
                  <a:pt x="297195" y="106397"/>
                </a:lnTo>
                <a:lnTo>
                  <a:pt x="286867" y="101031"/>
                </a:lnTo>
                <a:lnTo>
                  <a:pt x="273933" y="96936"/>
                </a:lnTo>
                <a:lnTo>
                  <a:pt x="262912" y="92168"/>
                </a:lnTo>
                <a:lnTo>
                  <a:pt x="253715" y="89333"/>
                </a:lnTo>
                <a:lnTo>
                  <a:pt x="244969" y="88073"/>
                </a:lnTo>
                <a:lnTo>
                  <a:pt x="233916" y="87513"/>
                </a:lnTo>
                <a:lnTo>
                  <a:pt x="221839" y="87264"/>
                </a:lnTo>
                <a:lnTo>
                  <a:pt x="193473" y="8706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InkAnnotation87"/>
          <p:cNvSpPr/>
          <p:nvPr/>
        </p:nvSpPr>
        <p:spPr>
          <a:xfrm>
            <a:off x="6065490" y="2442270"/>
            <a:ext cx="1373685" cy="29022"/>
          </a:xfrm>
          <a:custGeom>
            <a:avLst/>
            <a:gdLst/>
            <a:ahLst/>
            <a:cxnLst/>
            <a:rect l="0" t="0" r="0" b="0"/>
            <a:pathLst>
              <a:path w="1373685" h="29022">
                <a:moveTo>
                  <a:pt x="1373684" y="0"/>
                </a:moveTo>
                <a:lnTo>
                  <a:pt x="1373684" y="8329"/>
                </a:lnTo>
                <a:lnTo>
                  <a:pt x="1373684" y="3834"/>
                </a:lnTo>
                <a:lnTo>
                  <a:pt x="1373684" y="8692"/>
                </a:lnTo>
                <a:lnTo>
                  <a:pt x="1373684" y="2"/>
                </a:lnTo>
                <a:lnTo>
                  <a:pt x="1373684" y="5136"/>
                </a:lnTo>
                <a:lnTo>
                  <a:pt x="1372609" y="5573"/>
                </a:lnTo>
                <a:lnTo>
                  <a:pt x="1370818" y="4790"/>
                </a:lnTo>
                <a:lnTo>
                  <a:pt x="1365354" y="946"/>
                </a:lnTo>
                <a:lnTo>
                  <a:pt x="1364906" y="1705"/>
                </a:lnTo>
                <a:lnTo>
                  <a:pt x="1364608" y="3286"/>
                </a:lnTo>
                <a:lnTo>
                  <a:pt x="1364408" y="5415"/>
                </a:lnTo>
                <a:lnTo>
                  <a:pt x="1363201" y="6835"/>
                </a:lnTo>
                <a:lnTo>
                  <a:pt x="1361320" y="7781"/>
                </a:lnTo>
                <a:lnTo>
                  <a:pt x="1355716" y="9300"/>
                </a:lnTo>
                <a:lnTo>
                  <a:pt x="1339961" y="9664"/>
                </a:lnTo>
                <a:lnTo>
                  <a:pt x="1337229" y="10742"/>
                </a:lnTo>
                <a:lnTo>
                  <a:pt x="1334333" y="12535"/>
                </a:lnTo>
                <a:lnTo>
                  <a:pt x="1331327" y="14806"/>
                </a:lnTo>
                <a:lnTo>
                  <a:pt x="1328248" y="16320"/>
                </a:lnTo>
                <a:lnTo>
                  <a:pt x="1325120" y="17329"/>
                </a:lnTo>
                <a:lnTo>
                  <a:pt x="1321961" y="18002"/>
                </a:lnTo>
                <a:lnTo>
                  <a:pt x="1315583" y="18749"/>
                </a:lnTo>
                <a:lnTo>
                  <a:pt x="1274079" y="19343"/>
                </a:lnTo>
                <a:lnTo>
                  <a:pt x="1031841" y="19347"/>
                </a:lnTo>
                <a:lnTo>
                  <a:pt x="1025404" y="18272"/>
                </a:lnTo>
                <a:lnTo>
                  <a:pt x="1020036" y="16481"/>
                </a:lnTo>
                <a:lnTo>
                  <a:pt x="1015384" y="14211"/>
                </a:lnTo>
                <a:lnTo>
                  <a:pt x="1010132" y="12699"/>
                </a:lnTo>
                <a:lnTo>
                  <a:pt x="1004482" y="11690"/>
                </a:lnTo>
                <a:lnTo>
                  <a:pt x="998564" y="11018"/>
                </a:lnTo>
                <a:lnTo>
                  <a:pt x="986257" y="10271"/>
                </a:lnTo>
                <a:lnTo>
                  <a:pt x="945128" y="9726"/>
                </a:lnTo>
                <a:lnTo>
                  <a:pt x="691422" y="9673"/>
                </a:lnTo>
                <a:lnTo>
                  <a:pt x="684521" y="8598"/>
                </a:lnTo>
                <a:lnTo>
                  <a:pt x="677770" y="6807"/>
                </a:lnTo>
                <a:lnTo>
                  <a:pt x="671121" y="4538"/>
                </a:lnTo>
                <a:lnTo>
                  <a:pt x="664537" y="3025"/>
                </a:lnTo>
                <a:lnTo>
                  <a:pt x="657999" y="2016"/>
                </a:lnTo>
                <a:lnTo>
                  <a:pt x="651491" y="1344"/>
                </a:lnTo>
                <a:lnTo>
                  <a:pt x="643927" y="1971"/>
                </a:lnTo>
                <a:lnTo>
                  <a:pt x="635659" y="3463"/>
                </a:lnTo>
                <a:lnTo>
                  <a:pt x="626923" y="5533"/>
                </a:lnTo>
                <a:lnTo>
                  <a:pt x="618950" y="5838"/>
                </a:lnTo>
                <a:lnTo>
                  <a:pt x="611485" y="4967"/>
                </a:lnTo>
                <a:lnTo>
                  <a:pt x="604357" y="3311"/>
                </a:lnTo>
                <a:lnTo>
                  <a:pt x="596382" y="2208"/>
                </a:lnTo>
                <a:lnTo>
                  <a:pt x="587840" y="1472"/>
                </a:lnTo>
                <a:lnTo>
                  <a:pt x="570824" y="654"/>
                </a:lnTo>
                <a:lnTo>
                  <a:pt x="529125" y="57"/>
                </a:lnTo>
                <a:lnTo>
                  <a:pt x="516066" y="25"/>
                </a:lnTo>
                <a:lnTo>
                  <a:pt x="509575" y="1092"/>
                </a:lnTo>
                <a:lnTo>
                  <a:pt x="503097" y="2877"/>
                </a:lnTo>
                <a:lnTo>
                  <a:pt x="496628" y="5143"/>
                </a:lnTo>
                <a:lnTo>
                  <a:pt x="490166" y="6653"/>
                </a:lnTo>
                <a:lnTo>
                  <a:pt x="483708" y="7660"/>
                </a:lnTo>
                <a:lnTo>
                  <a:pt x="477253" y="8331"/>
                </a:lnTo>
                <a:lnTo>
                  <a:pt x="464349" y="9077"/>
                </a:lnTo>
                <a:lnTo>
                  <a:pt x="438548" y="9556"/>
                </a:lnTo>
                <a:lnTo>
                  <a:pt x="432099" y="8520"/>
                </a:lnTo>
                <a:lnTo>
                  <a:pt x="425649" y="6755"/>
                </a:lnTo>
                <a:lnTo>
                  <a:pt x="419199" y="4503"/>
                </a:lnTo>
                <a:lnTo>
                  <a:pt x="412750" y="3002"/>
                </a:lnTo>
                <a:lnTo>
                  <a:pt x="406301" y="2001"/>
                </a:lnTo>
                <a:lnTo>
                  <a:pt x="399852" y="1334"/>
                </a:lnTo>
                <a:lnTo>
                  <a:pt x="386953" y="593"/>
                </a:lnTo>
                <a:lnTo>
                  <a:pt x="345392" y="52"/>
                </a:lnTo>
                <a:lnTo>
                  <a:pt x="336673" y="34"/>
                </a:lnTo>
                <a:lnTo>
                  <a:pt x="328711" y="1098"/>
                </a:lnTo>
                <a:lnTo>
                  <a:pt x="321253" y="2882"/>
                </a:lnTo>
                <a:lnTo>
                  <a:pt x="314132" y="5146"/>
                </a:lnTo>
                <a:lnTo>
                  <a:pt x="307235" y="6655"/>
                </a:lnTo>
                <a:lnTo>
                  <a:pt x="300487" y="7661"/>
                </a:lnTo>
                <a:lnTo>
                  <a:pt x="293838" y="8332"/>
                </a:lnTo>
                <a:lnTo>
                  <a:pt x="280718" y="9077"/>
                </a:lnTo>
                <a:lnTo>
                  <a:pt x="241862" y="9621"/>
                </a:lnTo>
                <a:lnTo>
                  <a:pt x="216052" y="9663"/>
                </a:lnTo>
                <a:lnTo>
                  <a:pt x="209602" y="10742"/>
                </a:lnTo>
                <a:lnTo>
                  <a:pt x="203152" y="12535"/>
                </a:lnTo>
                <a:lnTo>
                  <a:pt x="196702" y="14806"/>
                </a:lnTo>
                <a:lnTo>
                  <a:pt x="191327" y="16320"/>
                </a:lnTo>
                <a:lnTo>
                  <a:pt x="186669" y="17329"/>
                </a:lnTo>
                <a:lnTo>
                  <a:pt x="182489" y="18002"/>
                </a:lnTo>
                <a:lnTo>
                  <a:pt x="172112" y="18749"/>
                </a:lnTo>
                <a:lnTo>
                  <a:pt x="166335" y="18948"/>
                </a:lnTo>
                <a:lnTo>
                  <a:pt x="160334" y="20156"/>
                </a:lnTo>
                <a:lnTo>
                  <a:pt x="154184" y="22036"/>
                </a:lnTo>
                <a:lnTo>
                  <a:pt x="147934" y="24364"/>
                </a:lnTo>
                <a:lnTo>
                  <a:pt x="141617" y="25917"/>
                </a:lnTo>
                <a:lnTo>
                  <a:pt x="135256" y="26951"/>
                </a:lnTo>
                <a:lnTo>
                  <a:pt x="128867" y="27641"/>
                </a:lnTo>
                <a:lnTo>
                  <a:pt x="116033" y="28408"/>
                </a:lnTo>
                <a:lnTo>
                  <a:pt x="109602" y="28612"/>
                </a:lnTo>
                <a:lnTo>
                  <a:pt x="104240" y="27674"/>
                </a:lnTo>
                <a:lnTo>
                  <a:pt x="99590" y="25973"/>
                </a:lnTo>
                <a:lnTo>
                  <a:pt x="95415" y="23764"/>
                </a:lnTo>
                <a:lnTo>
                  <a:pt x="90482" y="22292"/>
                </a:lnTo>
                <a:lnTo>
                  <a:pt x="85043" y="21310"/>
                </a:lnTo>
                <a:lnTo>
                  <a:pt x="79268" y="20656"/>
                </a:lnTo>
                <a:lnTo>
                  <a:pt x="74342" y="21294"/>
                </a:lnTo>
                <a:lnTo>
                  <a:pt x="69984" y="22795"/>
                </a:lnTo>
                <a:lnTo>
                  <a:pt x="66004" y="24870"/>
                </a:lnTo>
                <a:lnTo>
                  <a:pt x="62276" y="26254"/>
                </a:lnTo>
                <a:lnTo>
                  <a:pt x="58715" y="27176"/>
                </a:lnTo>
                <a:lnTo>
                  <a:pt x="55266" y="27791"/>
                </a:lnTo>
                <a:lnTo>
                  <a:pt x="45277" y="28657"/>
                </a:lnTo>
                <a:lnTo>
                  <a:pt x="3404" y="29020"/>
                </a:lnTo>
                <a:lnTo>
                  <a:pt x="1513" y="29021"/>
                </a:lnTo>
                <a:lnTo>
                  <a:pt x="1009" y="27946"/>
                </a:lnTo>
                <a:lnTo>
                  <a:pt x="673" y="26155"/>
                </a:lnTo>
                <a:lnTo>
                  <a:pt x="133" y="20692"/>
                </a:lnTo>
                <a:lnTo>
                  <a:pt x="89" y="19169"/>
                </a:lnTo>
                <a:lnTo>
                  <a:pt x="0" y="967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InkAnnotation88"/>
          <p:cNvSpPr/>
          <p:nvPr/>
        </p:nvSpPr>
        <p:spPr>
          <a:xfrm>
            <a:off x="6036470" y="2384227"/>
            <a:ext cx="87064" cy="193477"/>
          </a:xfrm>
          <a:custGeom>
            <a:avLst/>
            <a:gdLst/>
            <a:ahLst/>
            <a:cxnLst/>
            <a:rect l="0" t="0" r="0" b="0"/>
            <a:pathLst>
              <a:path w="87064" h="193477">
                <a:moveTo>
                  <a:pt x="77389" y="0"/>
                </a:moveTo>
                <a:lnTo>
                  <a:pt x="16118" y="61271"/>
                </a:lnTo>
                <a:lnTo>
                  <a:pt x="13970" y="64494"/>
                </a:lnTo>
                <a:lnTo>
                  <a:pt x="12538" y="67718"/>
                </a:lnTo>
                <a:lnTo>
                  <a:pt x="11582" y="70942"/>
                </a:lnTo>
                <a:lnTo>
                  <a:pt x="9871" y="73091"/>
                </a:lnTo>
                <a:lnTo>
                  <a:pt x="7655" y="74524"/>
                </a:lnTo>
                <a:lnTo>
                  <a:pt x="5103" y="75479"/>
                </a:lnTo>
                <a:lnTo>
                  <a:pt x="3402" y="77191"/>
                </a:lnTo>
                <a:lnTo>
                  <a:pt x="2267" y="79408"/>
                </a:lnTo>
                <a:lnTo>
                  <a:pt x="132" y="86616"/>
                </a:lnTo>
                <a:lnTo>
                  <a:pt x="38" y="92067"/>
                </a:lnTo>
                <a:lnTo>
                  <a:pt x="0" y="101752"/>
                </a:lnTo>
                <a:lnTo>
                  <a:pt x="1075" y="103305"/>
                </a:lnTo>
                <a:lnTo>
                  <a:pt x="2865" y="104341"/>
                </a:lnTo>
                <a:lnTo>
                  <a:pt x="5134" y="105031"/>
                </a:lnTo>
                <a:lnTo>
                  <a:pt x="7722" y="106566"/>
                </a:lnTo>
                <a:lnTo>
                  <a:pt x="10522" y="108664"/>
                </a:lnTo>
                <a:lnTo>
                  <a:pt x="17603" y="114620"/>
                </a:lnTo>
                <a:lnTo>
                  <a:pt x="18184" y="116183"/>
                </a:lnTo>
                <a:lnTo>
                  <a:pt x="18830" y="120787"/>
                </a:lnTo>
                <a:lnTo>
                  <a:pt x="20077" y="122444"/>
                </a:lnTo>
                <a:lnTo>
                  <a:pt x="21983" y="123549"/>
                </a:lnTo>
                <a:lnTo>
                  <a:pt x="24329" y="124286"/>
                </a:lnTo>
                <a:lnTo>
                  <a:pt x="26967" y="125852"/>
                </a:lnTo>
                <a:lnTo>
                  <a:pt x="29802" y="127971"/>
                </a:lnTo>
                <a:lnTo>
                  <a:pt x="32766" y="130458"/>
                </a:lnTo>
                <a:lnTo>
                  <a:pt x="35817" y="133192"/>
                </a:lnTo>
                <a:lnTo>
                  <a:pt x="42073" y="139095"/>
                </a:lnTo>
                <a:lnTo>
                  <a:pt x="51638" y="148461"/>
                </a:lnTo>
                <a:lnTo>
                  <a:pt x="53773" y="151643"/>
                </a:lnTo>
                <a:lnTo>
                  <a:pt x="55196" y="154838"/>
                </a:lnTo>
                <a:lnTo>
                  <a:pt x="56144" y="158044"/>
                </a:lnTo>
                <a:lnTo>
                  <a:pt x="57851" y="161256"/>
                </a:lnTo>
                <a:lnTo>
                  <a:pt x="60065" y="164472"/>
                </a:lnTo>
                <a:lnTo>
                  <a:pt x="66205" y="172221"/>
                </a:lnTo>
                <a:lnTo>
                  <a:pt x="67783" y="173932"/>
                </a:lnTo>
                <a:lnTo>
                  <a:pt x="72404" y="178699"/>
                </a:lnTo>
                <a:lnTo>
                  <a:pt x="74065" y="181475"/>
                </a:lnTo>
                <a:lnTo>
                  <a:pt x="75912" y="187426"/>
                </a:lnTo>
                <a:lnTo>
                  <a:pt x="76952" y="191684"/>
                </a:lnTo>
                <a:lnTo>
                  <a:pt x="78172" y="192281"/>
                </a:lnTo>
                <a:lnTo>
                  <a:pt x="80061" y="192679"/>
                </a:lnTo>
                <a:lnTo>
                  <a:pt x="87063" y="19347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InkAnnotation89"/>
          <p:cNvSpPr/>
          <p:nvPr/>
        </p:nvSpPr>
        <p:spPr>
          <a:xfrm>
            <a:off x="7526806" y="4512905"/>
            <a:ext cx="308984" cy="347785"/>
          </a:xfrm>
          <a:custGeom>
            <a:avLst/>
            <a:gdLst/>
            <a:ahLst/>
            <a:cxnLst/>
            <a:rect l="0" t="0" r="0" b="0"/>
            <a:pathLst>
              <a:path w="308984" h="347785">
                <a:moveTo>
                  <a:pt x="260626" y="28585"/>
                </a:moveTo>
                <a:lnTo>
                  <a:pt x="260626" y="23450"/>
                </a:lnTo>
                <a:lnTo>
                  <a:pt x="259551" y="21937"/>
                </a:lnTo>
                <a:lnTo>
                  <a:pt x="257760" y="20928"/>
                </a:lnTo>
                <a:lnTo>
                  <a:pt x="255491" y="20256"/>
                </a:lnTo>
                <a:lnTo>
                  <a:pt x="253977" y="18733"/>
                </a:lnTo>
                <a:lnTo>
                  <a:pt x="252969" y="16643"/>
                </a:lnTo>
                <a:lnTo>
                  <a:pt x="252297" y="14174"/>
                </a:lnTo>
                <a:lnTo>
                  <a:pt x="250774" y="12529"/>
                </a:lnTo>
                <a:lnTo>
                  <a:pt x="248683" y="11432"/>
                </a:lnTo>
                <a:lnTo>
                  <a:pt x="242420" y="9138"/>
                </a:lnTo>
                <a:lnTo>
                  <a:pt x="237739" y="7021"/>
                </a:lnTo>
                <a:lnTo>
                  <a:pt x="232470" y="4536"/>
                </a:lnTo>
                <a:lnTo>
                  <a:pt x="223749" y="1773"/>
                </a:lnTo>
                <a:lnTo>
                  <a:pt x="216290" y="546"/>
                </a:lnTo>
                <a:lnTo>
                  <a:pt x="209392" y="0"/>
                </a:lnTo>
                <a:lnTo>
                  <a:pt x="199876" y="2624"/>
                </a:lnTo>
                <a:lnTo>
                  <a:pt x="194329" y="4829"/>
                </a:lnTo>
                <a:lnTo>
                  <a:pt x="188481" y="6299"/>
                </a:lnTo>
                <a:lnTo>
                  <a:pt x="182434" y="7278"/>
                </a:lnTo>
                <a:lnTo>
                  <a:pt x="176252" y="7931"/>
                </a:lnTo>
                <a:lnTo>
                  <a:pt x="171055" y="9442"/>
                </a:lnTo>
                <a:lnTo>
                  <a:pt x="162415" y="13986"/>
                </a:lnTo>
                <a:lnTo>
                  <a:pt x="157532" y="16703"/>
                </a:lnTo>
                <a:lnTo>
                  <a:pt x="146373" y="22588"/>
                </a:lnTo>
                <a:lnTo>
                  <a:pt x="128004" y="31944"/>
                </a:lnTo>
                <a:lnTo>
                  <a:pt x="122767" y="35124"/>
                </a:lnTo>
                <a:lnTo>
                  <a:pt x="114083" y="41523"/>
                </a:lnTo>
                <a:lnTo>
                  <a:pt x="109186" y="45810"/>
                </a:lnTo>
                <a:lnTo>
                  <a:pt x="103773" y="50817"/>
                </a:lnTo>
                <a:lnTo>
                  <a:pt x="98014" y="56305"/>
                </a:lnTo>
                <a:lnTo>
                  <a:pt x="92025" y="63188"/>
                </a:lnTo>
                <a:lnTo>
                  <a:pt x="85884" y="71001"/>
                </a:lnTo>
                <a:lnTo>
                  <a:pt x="79639" y="79435"/>
                </a:lnTo>
                <a:lnTo>
                  <a:pt x="73325" y="87207"/>
                </a:lnTo>
                <a:lnTo>
                  <a:pt x="66967" y="94538"/>
                </a:lnTo>
                <a:lnTo>
                  <a:pt x="60579" y="101575"/>
                </a:lnTo>
                <a:lnTo>
                  <a:pt x="55244" y="108416"/>
                </a:lnTo>
                <a:lnTo>
                  <a:pt x="50614" y="115127"/>
                </a:lnTo>
                <a:lnTo>
                  <a:pt x="46452" y="121750"/>
                </a:lnTo>
                <a:lnTo>
                  <a:pt x="42602" y="128316"/>
                </a:lnTo>
                <a:lnTo>
                  <a:pt x="38962" y="134843"/>
                </a:lnTo>
                <a:lnTo>
                  <a:pt x="32049" y="147827"/>
                </a:lnTo>
                <a:lnTo>
                  <a:pt x="25394" y="160764"/>
                </a:lnTo>
                <a:lnTo>
                  <a:pt x="22114" y="168298"/>
                </a:lnTo>
                <a:lnTo>
                  <a:pt x="18853" y="176546"/>
                </a:lnTo>
                <a:lnTo>
                  <a:pt x="15604" y="185268"/>
                </a:lnTo>
                <a:lnTo>
                  <a:pt x="12363" y="193233"/>
                </a:lnTo>
                <a:lnTo>
                  <a:pt x="9127" y="200693"/>
                </a:lnTo>
                <a:lnTo>
                  <a:pt x="5896" y="207816"/>
                </a:lnTo>
                <a:lnTo>
                  <a:pt x="3741" y="214714"/>
                </a:lnTo>
                <a:lnTo>
                  <a:pt x="2305" y="221463"/>
                </a:lnTo>
                <a:lnTo>
                  <a:pt x="1347" y="228112"/>
                </a:lnTo>
                <a:lnTo>
                  <a:pt x="709" y="234694"/>
                </a:lnTo>
                <a:lnTo>
                  <a:pt x="283" y="241232"/>
                </a:lnTo>
                <a:lnTo>
                  <a:pt x="0" y="247740"/>
                </a:lnTo>
                <a:lnTo>
                  <a:pt x="886" y="254229"/>
                </a:lnTo>
                <a:lnTo>
                  <a:pt x="2551" y="260704"/>
                </a:lnTo>
                <a:lnTo>
                  <a:pt x="4737" y="267171"/>
                </a:lnTo>
                <a:lnTo>
                  <a:pt x="7164" y="277223"/>
                </a:lnTo>
                <a:lnTo>
                  <a:pt x="9318" y="286348"/>
                </a:lnTo>
                <a:lnTo>
                  <a:pt x="11397" y="291791"/>
                </a:lnTo>
                <a:lnTo>
                  <a:pt x="16573" y="302497"/>
                </a:lnTo>
                <a:lnTo>
                  <a:pt x="22457" y="310837"/>
                </a:lnTo>
                <a:lnTo>
                  <a:pt x="31521" y="320994"/>
                </a:lnTo>
                <a:lnTo>
                  <a:pt x="36948" y="326712"/>
                </a:lnTo>
                <a:lnTo>
                  <a:pt x="45843" y="333065"/>
                </a:lnTo>
                <a:lnTo>
                  <a:pt x="49721" y="334759"/>
                </a:lnTo>
                <a:lnTo>
                  <a:pt x="54456" y="335889"/>
                </a:lnTo>
                <a:lnTo>
                  <a:pt x="59761" y="336642"/>
                </a:lnTo>
                <a:lnTo>
                  <a:pt x="65448" y="337144"/>
                </a:lnTo>
                <a:lnTo>
                  <a:pt x="71390" y="338554"/>
                </a:lnTo>
                <a:lnTo>
                  <a:pt x="77500" y="340568"/>
                </a:lnTo>
                <a:lnTo>
                  <a:pt x="83724" y="342986"/>
                </a:lnTo>
                <a:lnTo>
                  <a:pt x="90022" y="344598"/>
                </a:lnTo>
                <a:lnTo>
                  <a:pt x="96371" y="345672"/>
                </a:lnTo>
                <a:lnTo>
                  <a:pt x="102754" y="346389"/>
                </a:lnTo>
                <a:lnTo>
                  <a:pt x="109159" y="346866"/>
                </a:lnTo>
                <a:lnTo>
                  <a:pt x="115577" y="347185"/>
                </a:lnTo>
                <a:lnTo>
                  <a:pt x="128443" y="347539"/>
                </a:lnTo>
                <a:lnTo>
                  <a:pt x="160667" y="347784"/>
                </a:lnTo>
                <a:lnTo>
                  <a:pt x="167114" y="346722"/>
                </a:lnTo>
                <a:lnTo>
                  <a:pt x="173563" y="344938"/>
                </a:lnTo>
                <a:lnTo>
                  <a:pt x="180011" y="342675"/>
                </a:lnTo>
                <a:lnTo>
                  <a:pt x="185385" y="341166"/>
                </a:lnTo>
                <a:lnTo>
                  <a:pt x="194223" y="339489"/>
                </a:lnTo>
                <a:lnTo>
                  <a:pt x="199160" y="337967"/>
                </a:lnTo>
                <a:lnTo>
                  <a:pt x="204600" y="335878"/>
                </a:lnTo>
                <a:lnTo>
                  <a:pt x="210378" y="333410"/>
                </a:lnTo>
                <a:lnTo>
                  <a:pt x="222528" y="327801"/>
                </a:lnTo>
                <a:lnTo>
                  <a:pt x="247845" y="315442"/>
                </a:lnTo>
                <a:lnTo>
                  <a:pt x="253180" y="313337"/>
                </a:lnTo>
                <a:lnTo>
                  <a:pt x="261974" y="310998"/>
                </a:lnTo>
                <a:lnTo>
                  <a:pt x="269466" y="307092"/>
                </a:lnTo>
                <a:lnTo>
                  <a:pt x="272968" y="304546"/>
                </a:lnTo>
                <a:lnTo>
                  <a:pt x="275304" y="301773"/>
                </a:lnTo>
                <a:lnTo>
                  <a:pt x="276860" y="298850"/>
                </a:lnTo>
                <a:lnTo>
                  <a:pt x="277898" y="295826"/>
                </a:lnTo>
                <a:lnTo>
                  <a:pt x="281917" y="289600"/>
                </a:lnTo>
                <a:lnTo>
                  <a:pt x="290223" y="280052"/>
                </a:lnTo>
                <a:lnTo>
                  <a:pt x="293255" y="276845"/>
                </a:lnTo>
                <a:lnTo>
                  <a:pt x="295278" y="272557"/>
                </a:lnTo>
                <a:lnTo>
                  <a:pt x="297524" y="262060"/>
                </a:lnTo>
                <a:lnTo>
                  <a:pt x="299198" y="256252"/>
                </a:lnTo>
                <a:lnTo>
                  <a:pt x="301389" y="250229"/>
                </a:lnTo>
                <a:lnTo>
                  <a:pt x="303925" y="244065"/>
                </a:lnTo>
                <a:lnTo>
                  <a:pt x="305614" y="237805"/>
                </a:lnTo>
                <a:lnTo>
                  <a:pt x="306741" y="231483"/>
                </a:lnTo>
                <a:lnTo>
                  <a:pt x="307493" y="225118"/>
                </a:lnTo>
                <a:lnTo>
                  <a:pt x="307993" y="218725"/>
                </a:lnTo>
                <a:lnTo>
                  <a:pt x="308327" y="212313"/>
                </a:lnTo>
                <a:lnTo>
                  <a:pt x="308550" y="205889"/>
                </a:lnTo>
                <a:lnTo>
                  <a:pt x="308863" y="181441"/>
                </a:lnTo>
                <a:lnTo>
                  <a:pt x="308983" y="133484"/>
                </a:lnTo>
                <a:lnTo>
                  <a:pt x="307913" y="125389"/>
                </a:lnTo>
                <a:lnTo>
                  <a:pt x="306124" y="117843"/>
                </a:lnTo>
                <a:lnTo>
                  <a:pt x="303856" y="110663"/>
                </a:lnTo>
                <a:lnTo>
                  <a:pt x="301270" y="103726"/>
                </a:lnTo>
                <a:lnTo>
                  <a:pt x="298471" y="96952"/>
                </a:lnTo>
                <a:lnTo>
                  <a:pt x="295529" y="90287"/>
                </a:lnTo>
                <a:lnTo>
                  <a:pt x="291418" y="84767"/>
                </a:lnTo>
                <a:lnTo>
                  <a:pt x="286529" y="80013"/>
                </a:lnTo>
                <a:lnTo>
                  <a:pt x="281119" y="75769"/>
                </a:lnTo>
                <a:lnTo>
                  <a:pt x="272242" y="68187"/>
                </a:lnTo>
                <a:lnTo>
                  <a:pt x="262920" y="59697"/>
                </a:lnTo>
                <a:lnTo>
                  <a:pt x="255913" y="55669"/>
                </a:lnTo>
                <a:lnTo>
                  <a:pt x="241278" y="4793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InkAnnotation90"/>
          <p:cNvSpPr/>
          <p:nvPr/>
        </p:nvSpPr>
        <p:spPr>
          <a:xfrm>
            <a:off x="6055816" y="4667261"/>
            <a:ext cx="1441402" cy="38686"/>
          </a:xfrm>
          <a:custGeom>
            <a:avLst/>
            <a:gdLst/>
            <a:ahLst/>
            <a:cxnLst/>
            <a:rect l="0" t="0" r="0" b="0"/>
            <a:pathLst>
              <a:path w="1441402" h="38686">
                <a:moveTo>
                  <a:pt x="1441401" y="19337"/>
                </a:moveTo>
                <a:lnTo>
                  <a:pt x="1441401" y="28893"/>
                </a:lnTo>
                <a:lnTo>
                  <a:pt x="1436265" y="28976"/>
                </a:lnTo>
                <a:lnTo>
                  <a:pt x="1433678" y="27912"/>
                </a:lnTo>
                <a:lnTo>
                  <a:pt x="1430878" y="26129"/>
                </a:lnTo>
                <a:lnTo>
                  <a:pt x="1423796" y="20678"/>
                </a:lnTo>
                <a:lnTo>
                  <a:pt x="1419962" y="19933"/>
                </a:lnTo>
                <a:lnTo>
                  <a:pt x="1375827" y="19339"/>
                </a:lnTo>
                <a:lnTo>
                  <a:pt x="1294542" y="19337"/>
                </a:lnTo>
                <a:lnTo>
                  <a:pt x="1289751" y="18262"/>
                </a:lnTo>
                <a:lnTo>
                  <a:pt x="1284408" y="16471"/>
                </a:lnTo>
                <a:lnTo>
                  <a:pt x="1278696" y="14202"/>
                </a:lnTo>
                <a:lnTo>
                  <a:pt x="1272738" y="12689"/>
                </a:lnTo>
                <a:lnTo>
                  <a:pt x="1266616" y="11680"/>
                </a:lnTo>
                <a:lnTo>
                  <a:pt x="1254082" y="10559"/>
                </a:lnTo>
                <a:lnTo>
                  <a:pt x="1209212" y="9716"/>
                </a:lnTo>
                <a:lnTo>
                  <a:pt x="1202768" y="9698"/>
                </a:lnTo>
                <a:lnTo>
                  <a:pt x="1196323" y="8611"/>
                </a:lnTo>
                <a:lnTo>
                  <a:pt x="1189876" y="6812"/>
                </a:lnTo>
                <a:lnTo>
                  <a:pt x="1183428" y="4538"/>
                </a:lnTo>
                <a:lnTo>
                  <a:pt x="1175905" y="3022"/>
                </a:lnTo>
                <a:lnTo>
                  <a:pt x="1167666" y="2011"/>
                </a:lnTo>
                <a:lnTo>
                  <a:pt x="1150986" y="888"/>
                </a:lnTo>
                <a:lnTo>
                  <a:pt x="1108457" y="68"/>
                </a:lnTo>
                <a:lnTo>
                  <a:pt x="1068726" y="0"/>
                </a:lnTo>
                <a:lnTo>
                  <a:pt x="1060742" y="1071"/>
                </a:lnTo>
                <a:lnTo>
                  <a:pt x="1052194" y="2860"/>
                </a:lnTo>
                <a:lnTo>
                  <a:pt x="1043272" y="5128"/>
                </a:lnTo>
                <a:lnTo>
                  <a:pt x="1035173" y="6639"/>
                </a:lnTo>
                <a:lnTo>
                  <a:pt x="1027625" y="7647"/>
                </a:lnTo>
                <a:lnTo>
                  <a:pt x="1012430" y="8768"/>
                </a:lnTo>
                <a:lnTo>
                  <a:pt x="972081" y="9545"/>
                </a:lnTo>
                <a:lnTo>
                  <a:pt x="627419" y="9663"/>
                </a:lnTo>
                <a:lnTo>
                  <a:pt x="619280" y="8588"/>
                </a:lnTo>
                <a:lnTo>
                  <a:pt x="611704" y="6797"/>
                </a:lnTo>
                <a:lnTo>
                  <a:pt x="604505" y="4528"/>
                </a:lnTo>
                <a:lnTo>
                  <a:pt x="596480" y="3015"/>
                </a:lnTo>
                <a:lnTo>
                  <a:pt x="587905" y="2006"/>
                </a:lnTo>
                <a:lnTo>
                  <a:pt x="569779" y="885"/>
                </a:lnTo>
                <a:lnTo>
                  <a:pt x="542520" y="1330"/>
                </a:lnTo>
                <a:lnTo>
                  <a:pt x="534734" y="3033"/>
                </a:lnTo>
                <a:lnTo>
                  <a:pt x="527394" y="5243"/>
                </a:lnTo>
                <a:lnTo>
                  <a:pt x="519276" y="6716"/>
                </a:lnTo>
                <a:lnTo>
                  <a:pt x="510639" y="7699"/>
                </a:lnTo>
                <a:lnTo>
                  <a:pt x="492444" y="8790"/>
                </a:lnTo>
                <a:lnTo>
                  <a:pt x="454488" y="9491"/>
                </a:lnTo>
                <a:lnTo>
                  <a:pt x="435242" y="10661"/>
                </a:lnTo>
                <a:lnTo>
                  <a:pt x="425595" y="12478"/>
                </a:lnTo>
                <a:lnTo>
                  <a:pt x="415939" y="14764"/>
                </a:lnTo>
                <a:lnTo>
                  <a:pt x="407352" y="16288"/>
                </a:lnTo>
                <a:lnTo>
                  <a:pt x="399478" y="17305"/>
                </a:lnTo>
                <a:lnTo>
                  <a:pt x="392079" y="17982"/>
                </a:lnTo>
                <a:lnTo>
                  <a:pt x="383921" y="17359"/>
                </a:lnTo>
                <a:lnTo>
                  <a:pt x="375258" y="15868"/>
                </a:lnTo>
                <a:lnTo>
                  <a:pt x="366258" y="13800"/>
                </a:lnTo>
                <a:lnTo>
                  <a:pt x="358109" y="12421"/>
                </a:lnTo>
                <a:lnTo>
                  <a:pt x="350526" y="11502"/>
                </a:lnTo>
                <a:lnTo>
                  <a:pt x="336367" y="10480"/>
                </a:lnTo>
                <a:lnTo>
                  <a:pt x="322909" y="10026"/>
                </a:lnTo>
                <a:lnTo>
                  <a:pt x="315236" y="10980"/>
                </a:lnTo>
                <a:lnTo>
                  <a:pt x="306896" y="12691"/>
                </a:lnTo>
                <a:lnTo>
                  <a:pt x="298111" y="14906"/>
                </a:lnTo>
                <a:lnTo>
                  <a:pt x="289029" y="16383"/>
                </a:lnTo>
                <a:lnTo>
                  <a:pt x="279751" y="17368"/>
                </a:lnTo>
                <a:lnTo>
                  <a:pt x="261917" y="18462"/>
                </a:lnTo>
                <a:lnTo>
                  <a:pt x="219620" y="19260"/>
                </a:lnTo>
                <a:lnTo>
                  <a:pt x="128986" y="19336"/>
                </a:lnTo>
                <a:lnTo>
                  <a:pt x="122536" y="20411"/>
                </a:lnTo>
                <a:lnTo>
                  <a:pt x="116087" y="22203"/>
                </a:lnTo>
                <a:lnTo>
                  <a:pt x="109637" y="24472"/>
                </a:lnTo>
                <a:lnTo>
                  <a:pt x="104263" y="25985"/>
                </a:lnTo>
                <a:lnTo>
                  <a:pt x="99605" y="26994"/>
                </a:lnTo>
                <a:lnTo>
                  <a:pt x="90489" y="28114"/>
                </a:lnTo>
                <a:lnTo>
                  <a:pt x="50131" y="28976"/>
                </a:lnTo>
                <a:lnTo>
                  <a:pt x="36949" y="29000"/>
                </a:lnTo>
                <a:lnTo>
                  <a:pt x="33232" y="30079"/>
                </a:lnTo>
                <a:lnTo>
                  <a:pt x="29678" y="31872"/>
                </a:lnTo>
                <a:lnTo>
                  <a:pt x="26235" y="34143"/>
                </a:lnTo>
                <a:lnTo>
                  <a:pt x="22865" y="35657"/>
                </a:lnTo>
                <a:lnTo>
                  <a:pt x="19543" y="36666"/>
                </a:lnTo>
                <a:lnTo>
                  <a:pt x="11623" y="38285"/>
                </a:lnTo>
                <a:lnTo>
                  <a:pt x="0" y="3868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InkAnnotation91"/>
          <p:cNvSpPr/>
          <p:nvPr/>
        </p:nvSpPr>
        <p:spPr>
          <a:xfrm>
            <a:off x="6027243" y="4589977"/>
            <a:ext cx="105965" cy="193360"/>
          </a:xfrm>
          <a:custGeom>
            <a:avLst/>
            <a:gdLst/>
            <a:ahLst/>
            <a:cxnLst/>
            <a:rect l="0" t="0" r="0" b="0"/>
            <a:pathLst>
              <a:path w="105965" h="193360">
                <a:moveTo>
                  <a:pt x="105964" y="9556"/>
                </a:moveTo>
                <a:lnTo>
                  <a:pt x="105964" y="281"/>
                </a:lnTo>
                <a:lnTo>
                  <a:pt x="103098" y="59"/>
                </a:lnTo>
                <a:lnTo>
                  <a:pt x="100829" y="0"/>
                </a:lnTo>
                <a:lnTo>
                  <a:pt x="98241" y="1036"/>
                </a:lnTo>
                <a:lnTo>
                  <a:pt x="95441" y="2801"/>
                </a:lnTo>
                <a:lnTo>
                  <a:pt x="92499" y="5053"/>
                </a:lnTo>
                <a:lnTo>
                  <a:pt x="88389" y="7629"/>
                </a:lnTo>
                <a:lnTo>
                  <a:pt x="83498" y="10421"/>
                </a:lnTo>
                <a:lnTo>
                  <a:pt x="78089" y="13358"/>
                </a:lnTo>
                <a:lnTo>
                  <a:pt x="73407" y="16390"/>
                </a:lnTo>
                <a:lnTo>
                  <a:pt x="69211" y="19486"/>
                </a:lnTo>
                <a:lnTo>
                  <a:pt x="65339" y="22626"/>
                </a:lnTo>
                <a:lnTo>
                  <a:pt x="61683" y="24718"/>
                </a:lnTo>
                <a:lnTo>
                  <a:pt x="58170" y="26113"/>
                </a:lnTo>
                <a:lnTo>
                  <a:pt x="54754" y="27044"/>
                </a:lnTo>
                <a:lnTo>
                  <a:pt x="51401" y="28739"/>
                </a:lnTo>
                <a:lnTo>
                  <a:pt x="48092" y="30943"/>
                </a:lnTo>
                <a:lnTo>
                  <a:pt x="44810" y="33488"/>
                </a:lnTo>
                <a:lnTo>
                  <a:pt x="41548" y="36260"/>
                </a:lnTo>
                <a:lnTo>
                  <a:pt x="38297" y="39182"/>
                </a:lnTo>
                <a:lnTo>
                  <a:pt x="35056" y="42205"/>
                </a:lnTo>
                <a:lnTo>
                  <a:pt x="31820" y="44221"/>
                </a:lnTo>
                <a:lnTo>
                  <a:pt x="28588" y="45564"/>
                </a:lnTo>
                <a:lnTo>
                  <a:pt x="25358" y="46460"/>
                </a:lnTo>
                <a:lnTo>
                  <a:pt x="22130" y="48132"/>
                </a:lnTo>
                <a:lnTo>
                  <a:pt x="18903" y="50322"/>
                </a:lnTo>
                <a:lnTo>
                  <a:pt x="15677" y="52856"/>
                </a:lnTo>
                <a:lnTo>
                  <a:pt x="13527" y="55621"/>
                </a:lnTo>
                <a:lnTo>
                  <a:pt x="12093" y="58539"/>
                </a:lnTo>
                <a:lnTo>
                  <a:pt x="11138" y="61559"/>
                </a:lnTo>
                <a:lnTo>
                  <a:pt x="9425" y="63572"/>
                </a:lnTo>
                <a:lnTo>
                  <a:pt x="7209" y="64915"/>
                </a:lnTo>
                <a:lnTo>
                  <a:pt x="1065" y="67069"/>
                </a:lnTo>
                <a:lnTo>
                  <a:pt x="560" y="68320"/>
                </a:lnTo>
                <a:lnTo>
                  <a:pt x="0" y="72578"/>
                </a:lnTo>
                <a:lnTo>
                  <a:pt x="926" y="74143"/>
                </a:lnTo>
                <a:lnTo>
                  <a:pt x="2617" y="75186"/>
                </a:lnTo>
                <a:lnTo>
                  <a:pt x="4820" y="75882"/>
                </a:lnTo>
                <a:lnTo>
                  <a:pt x="6289" y="77421"/>
                </a:lnTo>
                <a:lnTo>
                  <a:pt x="7268" y="79521"/>
                </a:lnTo>
                <a:lnTo>
                  <a:pt x="8355" y="84721"/>
                </a:lnTo>
                <a:lnTo>
                  <a:pt x="8839" y="90615"/>
                </a:lnTo>
                <a:lnTo>
                  <a:pt x="8968" y="93692"/>
                </a:lnTo>
                <a:lnTo>
                  <a:pt x="9111" y="99977"/>
                </a:lnTo>
                <a:lnTo>
                  <a:pt x="10224" y="103157"/>
                </a:lnTo>
                <a:lnTo>
                  <a:pt x="12041" y="106353"/>
                </a:lnTo>
                <a:lnTo>
                  <a:pt x="14327" y="109558"/>
                </a:lnTo>
                <a:lnTo>
                  <a:pt x="16926" y="111695"/>
                </a:lnTo>
                <a:lnTo>
                  <a:pt x="19733" y="113119"/>
                </a:lnTo>
                <a:lnTo>
                  <a:pt x="22680" y="114069"/>
                </a:lnTo>
                <a:lnTo>
                  <a:pt x="24645" y="115777"/>
                </a:lnTo>
                <a:lnTo>
                  <a:pt x="25954" y="117991"/>
                </a:lnTo>
                <a:lnTo>
                  <a:pt x="26827" y="120541"/>
                </a:lnTo>
                <a:lnTo>
                  <a:pt x="28484" y="123316"/>
                </a:lnTo>
                <a:lnTo>
                  <a:pt x="30664" y="126241"/>
                </a:lnTo>
                <a:lnTo>
                  <a:pt x="33192" y="129266"/>
                </a:lnTo>
                <a:lnTo>
                  <a:pt x="34877" y="132358"/>
                </a:lnTo>
                <a:lnTo>
                  <a:pt x="36000" y="135493"/>
                </a:lnTo>
                <a:lnTo>
                  <a:pt x="36749" y="138659"/>
                </a:lnTo>
                <a:lnTo>
                  <a:pt x="38323" y="142919"/>
                </a:lnTo>
                <a:lnTo>
                  <a:pt x="40448" y="147908"/>
                </a:lnTo>
                <a:lnTo>
                  <a:pt x="42939" y="153385"/>
                </a:lnTo>
                <a:lnTo>
                  <a:pt x="44600" y="158111"/>
                </a:lnTo>
                <a:lnTo>
                  <a:pt x="45707" y="162336"/>
                </a:lnTo>
                <a:lnTo>
                  <a:pt x="47483" y="171705"/>
                </a:lnTo>
                <a:lnTo>
                  <a:pt x="48704" y="174624"/>
                </a:lnTo>
                <a:lnTo>
                  <a:pt x="57595" y="19335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InkAnnotation92"/>
          <p:cNvSpPr/>
          <p:nvPr/>
        </p:nvSpPr>
        <p:spPr>
          <a:xfrm>
            <a:off x="3786874" y="3564469"/>
            <a:ext cx="295432" cy="406084"/>
          </a:xfrm>
          <a:custGeom>
            <a:avLst/>
            <a:gdLst/>
            <a:ahLst/>
            <a:cxnLst/>
            <a:rect l="0" t="0" r="0" b="0"/>
            <a:pathLst>
              <a:path w="295432" h="406084">
                <a:moveTo>
                  <a:pt x="169722" y="9638"/>
                </a:moveTo>
                <a:lnTo>
                  <a:pt x="169722" y="15212"/>
                </a:lnTo>
                <a:lnTo>
                  <a:pt x="169722" y="10584"/>
                </a:lnTo>
                <a:lnTo>
                  <a:pt x="168647" y="10269"/>
                </a:lnTo>
                <a:lnTo>
                  <a:pt x="164586" y="9919"/>
                </a:lnTo>
                <a:lnTo>
                  <a:pt x="163073" y="8750"/>
                </a:lnTo>
                <a:lnTo>
                  <a:pt x="162065" y="6897"/>
                </a:lnTo>
                <a:lnTo>
                  <a:pt x="161392" y="4586"/>
                </a:lnTo>
                <a:lnTo>
                  <a:pt x="159870" y="3045"/>
                </a:lnTo>
                <a:lnTo>
                  <a:pt x="157779" y="2018"/>
                </a:lnTo>
                <a:lnTo>
                  <a:pt x="151837" y="370"/>
                </a:lnTo>
                <a:lnTo>
                  <a:pt x="145672" y="85"/>
                </a:lnTo>
                <a:lnTo>
                  <a:pt x="131902" y="0"/>
                </a:lnTo>
                <a:lnTo>
                  <a:pt x="127311" y="1063"/>
                </a:lnTo>
                <a:lnTo>
                  <a:pt x="119343" y="5110"/>
                </a:lnTo>
                <a:lnTo>
                  <a:pt x="114638" y="8769"/>
                </a:lnTo>
                <a:lnTo>
                  <a:pt x="109352" y="13359"/>
                </a:lnTo>
                <a:lnTo>
                  <a:pt x="103678" y="18568"/>
                </a:lnTo>
                <a:lnTo>
                  <a:pt x="97746" y="23116"/>
                </a:lnTo>
                <a:lnTo>
                  <a:pt x="91642" y="27222"/>
                </a:lnTo>
                <a:lnTo>
                  <a:pt x="85422" y="31034"/>
                </a:lnTo>
                <a:lnTo>
                  <a:pt x="79126" y="35726"/>
                </a:lnTo>
                <a:lnTo>
                  <a:pt x="72779" y="41004"/>
                </a:lnTo>
                <a:lnTo>
                  <a:pt x="66398" y="46671"/>
                </a:lnTo>
                <a:lnTo>
                  <a:pt x="61069" y="53675"/>
                </a:lnTo>
                <a:lnTo>
                  <a:pt x="56441" y="61568"/>
                </a:lnTo>
                <a:lnTo>
                  <a:pt x="52282" y="70055"/>
                </a:lnTo>
                <a:lnTo>
                  <a:pt x="47359" y="77863"/>
                </a:lnTo>
                <a:lnTo>
                  <a:pt x="41927" y="85218"/>
                </a:lnTo>
                <a:lnTo>
                  <a:pt x="36156" y="92271"/>
                </a:lnTo>
                <a:lnTo>
                  <a:pt x="31234" y="99122"/>
                </a:lnTo>
                <a:lnTo>
                  <a:pt x="26878" y="105840"/>
                </a:lnTo>
                <a:lnTo>
                  <a:pt x="22898" y="112468"/>
                </a:lnTo>
                <a:lnTo>
                  <a:pt x="20246" y="119037"/>
                </a:lnTo>
                <a:lnTo>
                  <a:pt x="18477" y="125565"/>
                </a:lnTo>
                <a:lnTo>
                  <a:pt x="17298" y="132067"/>
                </a:lnTo>
                <a:lnTo>
                  <a:pt x="13122" y="142159"/>
                </a:lnTo>
                <a:lnTo>
                  <a:pt x="10504" y="146354"/>
                </a:lnTo>
                <a:lnTo>
                  <a:pt x="7594" y="156749"/>
                </a:lnTo>
                <a:lnTo>
                  <a:pt x="5226" y="168535"/>
                </a:lnTo>
                <a:lnTo>
                  <a:pt x="591" y="180938"/>
                </a:lnTo>
                <a:lnTo>
                  <a:pt x="0" y="187255"/>
                </a:lnTo>
                <a:lnTo>
                  <a:pt x="680" y="193617"/>
                </a:lnTo>
                <a:lnTo>
                  <a:pt x="3228" y="205343"/>
                </a:lnTo>
                <a:lnTo>
                  <a:pt x="4361" y="214137"/>
                </a:lnTo>
                <a:lnTo>
                  <a:pt x="4864" y="224495"/>
                </a:lnTo>
                <a:lnTo>
                  <a:pt x="5088" y="237339"/>
                </a:lnTo>
                <a:lnTo>
                  <a:pt x="5187" y="253796"/>
                </a:lnTo>
                <a:lnTo>
                  <a:pt x="6288" y="261625"/>
                </a:lnTo>
                <a:lnTo>
                  <a:pt x="8097" y="268993"/>
                </a:lnTo>
                <a:lnTo>
                  <a:pt x="10379" y="276055"/>
                </a:lnTo>
                <a:lnTo>
                  <a:pt x="12974" y="282913"/>
                </a:lnTo>
                <a:lnTo>
                  <a:pt x="15779" y="289635"/>
                </a:lnTo>
                <a:lnTo>
                  <a:pt x="18724" y="296266"/>
                </a:lnTo>
                <a:lnTo>
                  <a:pt x="24863" y="309365"/>
                </a:lnTo>
                <a:lnTo>
                  <a:pt x="37562" y="335292"/>
                </a:lnTo>
                <a:lnTo>
                  <a:pt x="41845" y="341752"/>
                </a:lnTo>
                <a:lnTo>
                  <a:pt x="46850" y="348208"/>
                </a:lnTo>
                <a:lnTo>
                  <a:pt x="52336" y="354662"/>
                </a:lnTo>
                <a:lnTo>
                  <a:pt x="57069" y="361114"/>
                </a:lnTo>
                <a:lnTo>
                  <a:pt x="61299" y="367566"/>
                </a:lnTo>
                <a:lnTo>
                  <a:pt x="65194" y="374017"/>
                </a:lnTo>
                <a:lnTo>
                  <a:pt x="69940" y="379391"/>
                </a:lnTo>
                <a:lnTo>
                  <a:pt x="75254" y="384050"/>
                </a:lnTo>
                <a:lnTo>
                  <a:pt x="80946" y="388230"/>
                </a:lnTo>
                <a:lnTo>
                  <a:pt x="86891" y="392092"/>
                </a:lnTo>
                <a:lnTo>
                  <a:pt x="93004" y="395742"/>
                </a:lnTo>
                <a:lnTo>
                  <a:pt x="99229" y="399250"/>
                </a:lnTo>
                <a:lnTo>
                  <a:pt x="105529" y="401588"/>
                </a:lnTo>
                <a:lnTo>
                  <a:pt x="111878" y="403147"/>
                </a:lnTo>
                <a:lnTo>
                  <a:pt x="118261" y="404186"/>
                </a:lnTo>
                <a:lnTo>
                  <a:pt x="124666" y="404879"/>
                </a:lnTo>
                <a:lnTo>
                  <a:pt x="131085" y="405341"/>
                </a:lnTo>
                <a:lnTo>
                  <a:pt x="142876" y="405855"/>
                </a:lnTo>
                <a:lnTo>
                  <a:pt x="151699" y="406083"/>
                </a:lnTo>
                <a:lnTo>
                  <a:pt x="156632" y="405069"/>
                </a:lnTo>
                <a:lnTo>
                  <a:pt x="162070" y="403318"/>
                </a:lnTo>
                <a:lnTo>
                  <a:pt x="167845" y="401076"/>
                </a:lnTo>
                <a:lnTo>
                  <a:pt x="173845" y="398506"/>
                </a:lnTo>
                <a:lnTo>
                  <a:pt x="186244" y="392784"/>
                </a:lnTo>
                <a:lnTo>
                  <a:pt x="191485" y="389754"/>
                </a:lnTo>
                <a:lnTo>
                  <a:pt x="200175" y="383521"/>
                </a:lnTo>
                <a:lnTo>
                  <a:pt x="205072" y="379279"/>
                </a:lnTo>
                <a:lnTo>
                  <a:pt x="210487" y="374301"/>
                </a:lnTo>
                <a:lnTo>
                  <a:pt x="216246" y="368833"/>
                </a:lnTo>
                <a:lnTo>
                  <a:pt x="222236" y="364112"/>
                </a:lnTo>
                <a:lnTo>
                  <a:pt x="228378" y="359891"/>
                </a:lnTo>
                <a:lnTo>
                  <a:pt x="234622" y="356001"/>
                </a:lnTo>
                <a:lnTo>
                  <a:pt x="239861" y="351258"/>
                </a:lnTo>
                <a:lnTo>
                  <a:pt x="248547" y="340256"/>
                </a:lnTo>
                <a:lnTo>
                  <a:pt x="252368" y="333238"/>
                </a:lnTo>
                <a:lnTo>
                  <a:pt x="255991" y="325334"/>
                </a:lnTo>
                <a:lnTo>
                  <a:pt x="259481" y="316841"/>
                </a:lnTo>
                <a:lnTo>
                  <a:pt x="262882" y="309028"/>
                </a:lnTo>
                <a:lnTo>
                  <a:pt x="269528" y="294615"/>
                </a:lnTo>
                <a:lnTo>
                  <a:pt x="285787" y="261317"/>
                </a:lnTo>
                <a:lnTo>
                  <a:pt x="291172" y="249405"/>
                </a:lnTo>
                <a:lnTo>
                  <a:pt x="293566" y="240528"/>
                </a:lnTo>
                <a:lnTo>
                  <a:pt x="294630" y="230133"/>
                </a:lnTo>
                <a:lnTo>
                  <a:pt x="295103" y="218348"/>
                </a:lnTo>
                <a:lnTo>
                  <a:pt x="295407" y="196131"/>
                </a:lnTo>
                <a:lnTo>
                  <a:pt x="295431" y="192010"/>
                </a:lnTo>
                <a:lnTo>
                  <a:pt x="294373" y="188188"/>
                </a:lnTo>
                <a:lnTo>
                  <a:pt x="288823" y="176598"/>
                </a:lnTo>
                <a:lnTo>
                  <a:pt x="287148" y="165891"/>
                </a:lnTo>
                <a:lnTo>
                  <a:pt x="285626" y="161101"/>
                </a:lnTo>
                <a:lnTo>
                  <a:pt x="281069" y="152913"/>
                </a:lnTo>
                <a:lnTo>
                  <a:pt x="272460" y="142259"/>
                </a:lnTo>
                <a:lnTo>
                  <a:pt x="263394" y="135581"/>
                </a:lnTo>
                <a:lnTo>
                  <a:pt x="257967" y="132296"/>
                </a:lnTo>
                <a:lnTo>
                  <a:pt x="249070" y="125779"/>
                </a:lnTo>
                <a:lnTo>
                  <a:pt x="241533" y="119299"/>
                </a:lnTo>
                <a:lnTo>
                  <a:pt x="234601" y="112836"/>
                </a:lnTo>
                <a:lnTo>
                  <a:pt x="230172" y="110683"/>
                </a:lnTo>
                <a:lnTo>
                  <a:pt x="225070" y="109248"/>
                </a:lnTo>
                <a:lnTo>
                  <a:pt x="219519" y="108291"/>
                </a:lnTo>
                <a:lnTo>
                  <a:pt x="213669" y="106578"/>
                </a:lnTo>
                <a:lnTo>
                  <a:pt x="207619" y="104361"/>
                </a:lnTo>
                <a:lnTo>
                  <a:pt x="201436" y="101808"/>
                </a:lnTo>
                <a:lnTo>
                  <a:pt x="195164" y="100107"/>
                </a:lnTo>
                <a:lnTo>
                  <a:pt x="188833" y="98972"/>
                </a:lnTo>
                <a:lnTo>
                  <a:pt x="182462" y="98216"/>
                </a:lnTo>
                <a:lnTo>
                  <a:pt x="176066" y="97711"/>
                </a:lnTo>
                <a:lnTo>
                  <a:pt x="169652" y="97375"/>
                </a:lnTo>
                <a:lnTo>
                  <a:pt x="163226" y="97151"/>
                </a:lnTo>
                <a:lnTo>
                  <a:pt x="155717" y="98076"/>
                </a:lnTo>
                <a:lnTo>
                  <a:pt x="147487" y="99769"/>
                </a:lnTo>
                <a:lnTo>
                  <a:pt x="126515" y="105071"/>
                </a:lnTo>
                <a:lnTo>
                  <a:pt x="120781" y="105797"/>
                </a:lnTo>
                <a:lnTo>
                  <a:pt x="111679" y="10637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InkAnnotation93"/>
          <p:cNvSpPr/>
          <p:nvPr/>
        </p:nvSpPr>
        <p:spPr>
          <a:xfrm>
            <a:off x="2505521" y="3786932"/>
            <a:ext cx="1267273" cy="77391"/>
          </a:xfrm>
          <a:custGeom>
            <a:avLst/>
            <a:gdLst/>
            <a:ahLst/>
            <a:cxnLst/>
            <a:rect l="0" t="0" r="0" b="0"/>
            <a:pathLst>
              <a:path w="1267273" h="77391">
                <a:moveTo>
                  <a:pt x="1267272" y="0"/>
                </a:moveTo>
                <a:lnTo>
                  <a:pt x="1267272" y="9638"/>
                </a:lnTo>
                <a:lnTo>
                  <a:pt x="1234869" y="9673"/>
                </a:lnTo>
                <a:lnTo>
                  <a:pt x="1231696" y="10748"/>
                </a:lnTo>
                <a:lnTo>
                  <a:pt x="1228507" y="12540"/>
                </a:lnTo>
                <a:lnTo>
                  <a:pt x="1225306" y="14809"/>
                </a:lnTo>
                <a:lnTo>
                  <a:pt x="1222096" y="16322"/>
                </a:lnTo>
                <a:lnTo>
                  <a:pt x="1215665" y="18002"/>
                </a:lnTo>
                <a:lnTo>
                  <a:pt x="1186656" y="19312"/>
                </a:lnTo>
                <a:lnTo>
                  <a:pt x="1182357" y="18249"/>
                </a:lnTo>
                <a:lnTo>
                  <a:pt x="1177341" y="16465"/>
                </a:lnTo>
                <a:lnTo>
                  <a:pt x="1171848" y="14201"/>
                </a:lnTo>
                <a:lnTo>
                  <a:pt x="1167110" y="12692"/>
                </a:lnTo>
                <a:lnTo>
                  <a:pt x="1154232" y="10568"/>
                </a:lnTo>
                <a:lnTo>
                  <a:pt x="1117566" y="9752"/>
                </a:lnTo>
                <a:lnTo>
                  <a:pt x="1058059" y="9677"/>
                </a:lnTo>
                <a:lnTo>
                  <a:pt x="1051481" y="8601"/>
                </a:lnTo>
                <a:lnTo>
                  <a:pt x="1044946" y="6809"/>
                </a:lnTo>
                <a:lnTo>
                  <a:pt x="1038439" y="4539"/>
                </a:lnTo>
                <a:lnTo>
                  <a:pt x="1030877" y="3026"/>
                </a:lnTo>
                <a:lnTo>
                  <a:pt x="1004827" y="896"/>
                </a:lnTo>
                <a:lnTo>
                  <a:pt x="967136" y="177"/>
                </a:lnTo>
                <a:lnTo>
                  <a:pt x="947926" y="1153"/>
                </a:lnTo>
                <a:lnTo>
                  <a:pt x="938289" y="2918"/>
                </a:lnTo>
                <a:lnTo>
                  <a:pt x="928639" y="5170"/>
                </a:lnTo>
                <a:lnTo>
                  <a:pt x="918982" y="6671"/>
                </a:lnTo>
                <a:lnTo>
                  <a:pt x="880312" y="9080"/>
                </a:lnTo>
                <a:lnTo>
                  <a:pt x="860968" y="10485"/>
                </a:lnTo>
                <a:lnTo>
                  <a:pt x="851296" y="12364"/>
                </a:lnTo>
                <a:lnTo>
                  <a:pt x="841622" y="14692"/>
                </a:lnTo>
                <a:lnTo>
                  <a:pt x="831949" y="16244"/>
                </a:lnTo>
                <a:lnTo>
                  <a:pt x="801853" y="18428"/>
                </a:lnTo>
                <a:lnTo>
                  <a:pt x="767258" y="19075"/>
                </a:lnTo>
                <a:lnTo>
                  <a:pt x="449535" y="19347"/>
                </a:lnTo>
                <a:lnTo>
                  <a:pt x="438348" y="20422"/>
                </a:lnTo>
                <a:lnTo>
                  <a:pt x="427666" y="22214"/>
                </a:lnTo>
                <a:lnTo>
                  <a:pt x="417320" y="24483"/>
                </a:lnTo>
                <a:lnTo>
                  <a:pt x="407198" y="25996"/>
                </a:lnTo>
                <a:lnTo>
                  <a:pt x="377546" y="28125"/>
                </a:lnTo>
                <a:lnTo>
                  <a:pt x="348337" y="29830"/>
                </a:lnTo>
                <a:lnTo>
                  <a:pt x="338637" y="31710"/>
                </a:lnTo>
                <a:lnTo>
                  <a:pt x="328946" y="34039"/>
                </a:lnTo>
                <a:lnTo>
                  <a:pt x="320335" y="35591"/>
                </a:lnTo>
                <a:lnTo>
                  <a:pt x="296871" y="37775"/>
                </a:lnTo>
                <a:lnTo>
                  <a:pt x="260598" y="38514"/>
                </a:lnTo>
                <a:lnTo>
                  <a:pt x="242656" y="39689"/>
                </a:lnTo>
                <a:lnTo>
                  <a:pt x="234862" y="41508"/>
                </a:lnTo>
                <a:lnTo>
                  <a:pt x="227516" y="43795"/>
                </a:lnTo>
                <a:lnTo>
                  <a:pt x="219394" y="45319"/>
                </a:lnTo>
                <a:lnTo>
                  <a:pt x="193632" y="47465"/>
                </a:lnTo>
                <a:lnTo>
                  <a:pt x="158451" y="48250"/>
                </a:lnTo>
                <a:lnTo>
                  <a:pt x="151854" y="49364"/>
                </a:lnTo>
                <a:lnTo>
                  <a:pt x="145306" y="51182"/>
                </a:lnTo>
                <a:lnTo>
                  <a:pt x="138790" y="53469"/>
                </a:lnTo>
                <a:lnTo>
                  <a:pt x="132297" y="54994"/>
                </a:lnTo>
                <a:lnTo>
                  <a:pt x="112888" y="57139"/>
                </a:lnTo>
                <a:lnTo>
                  <a:pt x="93522" y="58850"/>
                </a:lnTo>
                <a:lnTo>
                  <a:pt x="87070" y="60730"/>
                </a:lnTo>
                <a:lnTo>
                  <a:pt x="80619" y="63059"/>
                </a:lnTo>
                <a:lnTo>
                  <a:pt x="74169" y="64612"/>
                </a:lnTo>
                <a:lnTo>
                  <a:pt x="61269" y="66337"/>
                </a:lnTo>
                <a:lnTo>
                  <a:pt x="54820" y="67871"/>
                </a:lnTo>
                <a:lnTo>
                  <a:pt x="48370" y="69969"/>
                </a:lnTo>
                <a:lnTo>
                  <a:pt x="41921" y="72443"/>
                </a:lnTo>
                <a:lnTo>
                  <a:pt x="36546" y="74092"/>
                </a:lnTo>
                <a:lnTo>
                  <a:pt x="24922" y="76413"/>
                </a:lnTo>
                <a:lnTo>
                  <a:pt x="18850" y="77101"/>
                </a:lnTo>
                <a:lnTo>
                  <a:pt x="0" y="7739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InkAnnotation94"/>
          <p:cNvSpPr/>
          <p:nvPr/>
        </p:nvSpPr>
        <p:spPr>
          <a:xfrm>
            <a:off x="2428180" y="3757910"/>
            <a:ext cx="87016" cy="270868"/>
          </a:xfrm>
          <a:custGeom>
            <a:avLst/>
            <a:gdLst/>
            <a:ahLst/>
            <a:cxnLst/>
            <a:rect l="0" t="0" r="0" b="0"/>
            <a:pathLst>
              <a:path w="87016" h="270868">
                <a:moveTo>
                  <a:pt x="87015" y="0"/>
                </a:moveTo>
                <a:lnTo>
                  <a:pt x="81880" y="5136"/>
                </a:lnTo>
                <a:lnTo>
                  <a:pt x="80367" y="7723"/>
                </a:lnTo>
                <a:lnTo>
                  <a:pt x="77163" y="17575"/>
                </a:lnTo>
                <a:lnTo>
                  <a:pt x="75073" y="22466"/>
                </a:lnTo>
                <a:lnTo>
                  <a:pt x="72604" y="27876"/>
                </a:lnTo>
                <a:lnTo>
                  <a:pt x="69884" y="32557"/>
                </a:lnTo>
                <a:lnTo>
                  <a:pt x="66996" y="36753"/>
                </a:lnTo>
                <a:lnTo>
                  <a:pt x="63995" y="40625"/>
                </a:lnTo>
                <a:lnTo>
                  <a:pt x="60920" y="45356"/>
                </a:lnTo>
                <a:lnTo>
                  <a:pt x="57794" y="50660"/>
                </a:lnTo>
                <a:lnTo>
                  <a:pt x="54636" y="56346"/>
                </a:lnTo>
                <a:lnTo>
                  <a:pt x="51456" y="61211"/>
                </a:lnTo>
                <a:lnTo>
                  <a:pt x="48261" y="65529"/>
                </a:lnTo>
                <a:lnTo>
                  <a:pt x="45056" y="69483"/>
                </a:lnTo>
                <a:lnTo>
                  <a:pt x="41845" y="74269"/>
                </a:lnTo>
                <a:lnTo>
                  <a:pt x="38629" y="79609"/>
                </a:lnTo>
                <a:lnTo>
                  <a:pt x="35410" y="85319"/>
                </a:lnTo>
                <a:lnTo>
                  <a:pt x="32189" y="90200"/>
                </a:lnTo>
                <a:lnTo>
                  <a:pt x="28967" y="94529"/>
                </a:lnTo>
                <a:lnTo>
                  <a:pt x="25744" y="98490"/>
                </a:lnTo>
                <a:lnTo>
                  <a:pt x="22521" y="103281"/>
                </a:lnTo>
                <a:lnTo>
                  <a:pt x="19297" y="108624"/>
                </a:lnTo>
                <a:lnTo>
                  <a:pt x="16073" y="114336"/>
                </a:lnTo>
                <a:lnTo>
                  <a:pt x="12849" y="119219"/>
                </a:lnTo>
                <a:lnTo>
                  <a:pt x="9624" y="123549"/>
                </a:lnTo>
                <a:lnTo>
                  <a:pt x="6399" y="127511"/>
                </a:lnTo>
                <a:lnTo>
                  <a:pt x="4250" y="131227"/>
                </a:lnTo>
                <a:lnTo>
                  <a:pt x="1862" y="138222"/>
                </a:lnTo>
                <a:lnTo>
                  <a:pt x="800" y="144913"/>
                </a:lnTo>
                <a:lnTo>
                  <a:pt x="328" y="151470"/>
                </a:lnTo>
                <a:lnTo>
                  <a:pt x="0" y="162533"/>
                </a:lnTo>
                <a:lnTo>
                  <a:pt x="1059" y="164249"/>
                </a:lnTo>
                <a:lnTo>
                  <a:pt x="2839" y="166467"/>
                </a:lnTo>
                <a:lnTo>
                  <a:pt x="5101" y="169021"/>
                </a:lnTo>
                <a:lnTo>
                  <a:pt x="6609" y="171799"/>
                </a:lnTo>
                <a:lnTo>
                  <a:pt x="8284" y="177751"/>
                </a:lnTo>
                <a:lnTo>
                  <a:pt x="9806" y="180843"/>
                </a:lnTo>
                <a:lnTo>
                  <a:pt x="11895" y="183980"/>
                </a:lnTo>
                <a:lnTo>
                  <a:pt x="14363" y="187145"/>
                </a:lnTo>
                <a:lnTo>
                  <a:pt x="16008" y="190330"/>
                </a:lnTo>
                <a:lnTo>
                  <a:pt x="17836" y="196736"/>
                </a:lnTo>
                <a:lnTo>
                  <a:pt x="19398" y="199949"/>
                </a:lnTo>
                <a:lnTo>
                  <a:pt x="21515" y="203166"/>
                </a:lnTo>
                <a:lnTo>
                  <a:pt x="24001" y="206386"/>
                </a:lnTo>
                <a:lnTo>
                  <a:pt x="26733" y="209607"/>
                </a:lnTo>
                <a:lnTo>
                  <a:pt x="29629" y="212829"/>
                </a:lnTo>
                <a:lnTo>
                  <a:pt x="32635" y="216052"/>
                </a:lnTo>
                <a:lnTo>
                  <a:pt x="54777" y="238591"/>
                </a:lnTo>
                <a:lnTo>
                  <a:pt x="56924" y="242900"/>
                </a:lnTo>
                <a:lnTo>
                  <a:pt x="59430" y="248998"/>
                </a:lnTo>
                <a:lnTo>
                  <a:pt x="67668" y="27086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InkAnnotation95"/>
          <p:cNvSpPr/>
          <p:nvPr/>
        </p:nvSpPr>
        <p:spPr>
          <a:xfrm>
            <a:off x="7530724" y="5470178"/>
            <a:ext cx="304956" cy="299851"/>
          </a:xfrm>
          <a:custGeom>
            <a:avLst/>
            <a:gdLst/>
            <a:ahLst/>
            <a:cxnLst/>
            <a:rect l="0" t="0" r="0" b="0"/>
            <a:pathLst>
              <a:path w="304956" h="299851">
                <a:moveTo>
                  <a:pt x="227686" y="0"/>
                </a:moveTo>
                <a:lnTo>
                  <a:pt x="175971" y="0"/>
                </a:lnTo>
                <a:lnTo>
                  <a:pt x="166722" y="2866"/>
                </a:lnTo>
                <a:lnTo>
                  <a:pt x="161247" y="5135"/>
                </a:lnTo>
                <a:lnTo>
                  <a:pt x="152296" y="10523"/>
                </a:lnTo>
                <a:lnTo>
                  <a:pt x="143661" y="16500"/>
                </a:lnTo>
                <a:lnTo>
                  <a:pt x="138348" y="19599"/>
                </a:lnTo>
                <a:lnTo>
                  <a:pt x="132656" y="22739"/>
                </a:lnTo>
                <a:lnTo>
                  <a:pt x="123467" y="29096"/>
                </a:lnTo>
                <a:lnTo>
                  <a:pt x="114724" y="35504"/>
                </a:lnTo>
                <a:lnTo>
                  <a:pt x="109384" y="38717"/>
                </a:lnTo>
                <a:lnTo>
                  <a:pt x="103674" y="41934"/>
                </a:lnTo>
                <a:lnTo>
                  <a:pt x="94462" y="51242"/>
                </a:lnTo>
                <a:lnTo>
                  <a:pt x="90501" y="56734"/>
                </a:lnTo>
                <a:lnTo>
                  <a:pt x="85710" y="61469"/>
                </a:lnTo>
                <a:lnTo>
                  <a:pt x="80367" y="65702"/>
                </a:lnTo>
                <a:lnTo>
                  <a:pt x="74655" y="69598"/>
                </a:lnTo>
                <a:lnTo>
                  <a:pt x="69772" y="74345"/>
                </a:lnTo>
                <a:lnTo>
                  <a:pt x="65443" y="79660"/>
                </a:lnTo>
                <a:lnTo>
                  <a:pt x="61481" y="85353"/>
                </a:lnTo>
                <a:lnTo>
                  <a:pt x="56690" y="91298"/>
                </a:lnTo>
                <a:lnTo>
                  <a:pt x="51347" y="97410"/>
                </a:lnTo>
                <a:lnTo>
                  <a:pt x="45634" y="103636"/>
                </a:lnTo>
                <a:lnTo>
                  <a:pt x="40751" y="109935"/>
                </a:lnTo>
                <a:lnTo>
                  <a:pt x="36421" y="116285"/>
                </a:lnTo>
                <a:lnTo>
                  <a:pt x="32459" y="122668"/>
                </a:lnTo>
                <a:lnTo>
                  <a:pt x="28743" y="129072"/>
                </a:lnTo>
                <a:lnTo>
                  <a:pt x="21748" y="141922"/>
                </a:lnTo>
                <a:lnTo>
                  <a:pt x="11767" y="161242"/>
                </a:lnTo>
                <a:lnTo>
                  <a:pt x="9574" y="167687"/>
                </a:lnTo>
                <a:lnTo>
                  <a:pt x="8112" y="174134"/>
                </a:lnTo>
                <a:lnTo>
                  <a:pt x="7138" y="180582"/>
                </a:lnTo>
                <a:lnTo>
                  <a:pt x="5413" y="187029"/>
                </a:lnTo>
                <a:lnTo>
                  <a:pt x="3188" y="193478"/>
                </a:lnTo>
                <a:lnTo>
                  <a:pt x="630" y="199926"/>
                </a:lnTo>
                <a:lnTo>
                  <a:pt x="0" y="205301"/>
                </a:lnTo>
                <a:lnTo>
                  <a:pt x="654" y="209959"/>
                </a:lnTo>
                <a:lnTo>
                  <a:pt x="3173" y="218000"/>
                </a:lnTo>
                <a:lnTo>
                  <a:pt x="4293" y="225157"/>
                </a:lnTo>
                <a:lnTo>
                  <a:pt x="4591" y="229645"/>
                </a:lnTo>
                <a:lnTo>
                  <a:pt x="4790" y="234786"/>
                </a:lnTo>
                <a:lnTo>
                  <a:pt x="5110" y="248214"/>
                </a:lnTo>
                <a:lnTo>
                  <a:pt x="6211" y="250391"/>
                </a:lnTo>
                <a:lnTo>
                  <a:pt x="12896" y="259665"/>
                </a:lnTo>
                <a:lnTo>
                  <a:pt x="15701" y="264474"/>
                </a:lnTo>
                <a:lnTo>
                  <a:pt x="18646" y="269829"/>
                </a:lnTo>
                <a:lnTo>
                  <a:pt x="22759" y="273400"/>
                </a:lnTo>
                <a:lnTo>
                  <a:pt x="27651" y="275780"/>
                </a:lnTo>
                <a:lnTo>
                  <a:pt x="33062" y="277367"/>
                </a:lnTo>
                <a:lnTo>
                  <a:pt x="41940" y="281997"/>
                </a:lnTo>
                <a:lnTo>
                  <a:pt x="45813" y="284736"/>
                </a:lnTo>
                <a:lnTo>
                  <a:pt x="52981" y="287780"/>
                </a:lnTo>
                <a:lnTo>
                  <a:pt x="60826" y="290208"/>
                </a:lnTo>
                <a:lnTo>
                  <a:pt x="65926" y="292360"/>
                </a:lnTo>
                <a:lnTo>
                  <a:pt x="71477" y="294869"/>
                </a:lnTo>
                <a:lnTo>
                  <a:pt x="77327" y="296542"/>
                </a:lnTo>
                <a:lnTo>
                  <a:pt x="83378" y="297658"/>
                </a:lnTo>
                <a:lnTo>
                  <a:pt x="89560" y="298401"/>
                </a:lnTo>
                <a:lnTo>
                  <a:pt x="94757" y="298897"/>
                </a:lnTo>
                <a:lnTo>
                  <a:pt x="103398" y="299448"/>
                </a:lnTo>
                <a:lnTo>
                  <a:pt x="113688" y="299693"/>
                </a:lnTo>
                <a:lnTo>
                  <a:pt x="137809" y="299850"/>
                </a:lnTo>
                <a:lnTo>
                  <a:pt x="144121" y="298788"/>
                </a:lnTo>
                <a:lnTo>
                  <a:pt x="150478" y="297005"/>
                </a:lnTo>
                <a:lnTo>
                  <a:pt x="156866" y="294742"/>
                </a:lnTo>
                <a:lnTo>
                  <a:pt x="163275" y="293233"/>
                </a:lnTo>
                <a:lnTo>
                  <a:pt x="169697" y="292226"/>
                </a:lnTo>
                <a:lnTo>
                  <a:pt x="176129" y="291556"/>
                </a:lnTo>
                <a:lnTo>
                  <a:pt x="182566" y="291109"/>
                </a:lnTo>
                <a:lnTo>
                  <a:pt x="189007" y="290811"/>
                </a:lnTo>
                <a:lnTo>
                  <a:pt x="195451" y="290612"/>
                </a:lnTo>
                <a:lnTo>
                  <a:pt x="201897" y="289405"/>
                </a:lnTo>
                <a:lnTo>
                  <a:pt x="208343" y="287525"/>
                </a:lnTo>
                <a:lnTo>
                  <a:pt x="214791" y="285197"/>
                </a:lnTo>
                <a:lnTo>
                  <a:pt x="220164" y="283645"/>
                </a:lnTo>
                <a:lnTo>
                  <a:pt x="229001" y="281921"/>
                </a:lnTo>
                <a:lnTo>
                  <a:pt x="233937" y="281461"/>
                </a:lnTo>
                <a:lnTo>
                  <a:pt x="239378" y="281154"/>
                </a:lnTo>
                <a:lnTo>
                  <a:pt x="245154" y="280950"/>
                </a:lnTo>
                <a:lnTo>
                  <a:pt x="250080" y="279738"/>
                </a:lnTo>
                <a:lnTo>
                  <a:pt x="262148" y="273973"/>
                </a:lnTo>
                <a:lnTo>
                  <a:pt x="271457" y="271788"/>
                </a:lnTo>
                <a:lnTo>
                  <a:pt x="274012" y="271276"/>
                </a:lnTo>
                <a:lnTo>
                  <a:pt x="280585" y="265853"/>
                </a:lnTo>
                <a:lnTo>
                  <a:pt x="282300" y="263225"/>
                </a:lnTo>
                <a:lnTo>
                  <a:pt x="285788" y="254390"/>
                </a:lnTo>
                <a:lnTo>
                  <a:pt x="290413" y="248138"/>
                </a:lnTo>
                <a:lnTo>
                  <a:pt x="292076" y="244965"/>
                </a:lnTo>
                <a:lnTo>
                  <a:pt x="293925" y="238575"/>
                </a:lnTo>
                <a:lnTo>
                  <a:pt x="294746" y="232151"/>
                </a:lnTo>
                <a:lnTo>
                  <a:pt x="294965" y="228934"/>
                </a:lnTo>
                <a:lnTo>
                  <a:pt x="298074" y="219625"/>
                </a:lnTo>
                <a:lnTo>
                  <a:pt x="300409" y="214134"/>
                </a:lnTo>
                <a:lnTo>
                  <a:pt x="303002" y="205166"/>
                </a:lnTo>
                <a:lnTo>
                  <a:pt x="304154" y="197597"/>
                </a:lnTo>
                <a:lnTo>
                  <a:pt x="304667" y="190650"/>
                </a:lnTo>
                <a:lnTo>
                  <a:pt x="304895" y="181113"/>
                </a:lnTo>
                <a:lnTo>
                  <a:pt x="304955" y="175561"/>
                </a:lnTo>
                <a:lnTo>
                  <a:pt x="303920" y="171859"/>
                </a:lnTo>
                <a:lnTo>
                  <a:pt x="302156" y="169391"/>
                </a:lnTo>
                <a:lnTo>
                  <a:pt x="299905" y="167745"/>
                </a:lnTo>
                <a:lnTo>
                  <a:pt x="298404" y="164499"/>
                </a:lnTo>
                <a:lnTo>
                  <a:pt x="296737" y="155159"/>
                </a:lnTo>
                <a:lnTo>
                  <a:pt x="295996" y="146709"/>
                </a:lnTo>
                <a:lnTo>
                  <a:pt x="295521" y="137661"/>
                </a:lnTo>
                <a:lnTo>
                  <a:pt x="292589" y="133557"/>
                </a:lnTo>
                <a:lnTo>
                  <a:pt x="290302" y="130958"/>
                </a:lnTo>
                <a:lnTo>
                  <a:pt x="288778" y="128150"/>
                </a:lnTo>
                <a:lnTo>
                  <a:pt x="285558" y="119063"/>
                </a:lnTo>
                <a:lnTo>
                  <a:pt x="280995" y="112751"/>
                </a:lnTo>
                <a:lnTo>
                  <a:pt x="278251" y="106363"/>
                </a:lnTo>
                <a:lnTo>
                  <a:pt x="277519" y="103155"/>
                </a:lnTo>
                <a:lnTo>
                  <a:pt x="273839" y="96723"/>
                </a:lnTo>
                <a:lnTo>
                  <a:pt x="271353" y="93504"/>
                </a:lnTo>
                <a:lnTo>
                  <a:pt x="268591" y="87060"/>
                </a:lnTo>
                <a:lnTo>
                  <a:pt x="267854" y="83837"/>
                </a:lnTo>
                <a:lnTo>
                  <a:pt x="264170" y="77389"/>
                </a:lnTo>
                <a:lnTo>
                  <a:pt x="261682" y="74165"/>
                </a:lnTo>
                <a:lnTo>
                  <a:pt x="258919" y="67716"/>
                </a:lnTo>
                <a:lnTo>
                  <a:pt x="258182" y="64492"/>
                </a:lnTo>
                <a:lnTo>
                  <a:pt x="254496" y="58043"/>
                </a:lnTo>
                <a:lnTo>
                  <a:pt x="248508" y="50280"/>
                </a:lnTo>
                <a:lnTo>
                  <a:pt x="241957" y="46352"/>
                </a:lnTo>
                <a:lnTo>
                  <a:pt x="232953" y="41023"/>
                </a:lnTo>
                <a:lnTo>
                  <a:pt x="225369" y="35072"/>
                </a:lnTo>
                <a:lnTo>
                  <a:pt x="218416" y="31711"/>
                </a:lnTo>
                <a:lnTo>
                  <a:pt x="210329" y="29553"/>
                </a:lnTo>
                <a:lnTo>
                  <a:pt x="203491" y="29257"/>
                </a:lnTo>
                <a:lnTo>
                  <a:pt x="188991" y="2902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InkAnnotation96"/>
          <p:cNvSpPr/>
          <p:nvPr/>
        </p:nvSpPr>
        <p:spPr>
          <a:xfrm>
            <a:off x="5146616" y="691425"/>
            <a:ext cx="628611" cy="705218"/>
          </a:xfrm>
          <a:custGeom>
            <a:avLst/>
            <a:gdLst/>
            <a:ahLst/>
            <a:cxnLst/>
            <a:rect l="0" t="0" r="0" b="0"/>
            <a:pathLst>
              <a:path w="628611" h="705218">
                <a:moveTo>
                  <a:pt x="299749" y="9555"/>
                </a:moveTo>
                <a:lnTo>
                  <a:pt x="305323" y="9555"/>
                </a:lnTo>
                <a:lnTo>
                  <a:pt x="286367" y="9555"/>
                </a:lnTo>
                <a:lnTo>
                  <a:pt x="283304" y="8481"/>
                </a:lnTo>
                <a:lnTo>
                  <a:pt x="273857" y="2907"/>
                </a:lnTo>
                <a:lnTo>
                  <a:pt x="267461" y="1226"/>
                </a:lnTo>
                <a:lnTo>
                  <a:pt x="248152" y="0"/>
                </a:lnTo>
                <a:lnTo>
                  <a:pt x="238838" y="2800"/>
                </a:lnTo>
                <a:lnTo>
                  <a:pt x="227533" y="6553"/>
                </a:lnTo>
                <a:lnTo>
                  <a:pt x="210158" y="9741"/>
                </a:lnTo>
                <a:lnTo>
                  <a:pt x="191246" y="19903"/>
                </a:lnTo>
                <a:lnTo>
                  <a:pt x="179509" y="27053"/>
                </a:lnTo>
                <a:lnTo>
                  <a:pt x="161891" y="42089"/>
                </a:lnTo>
                <a:lnTo>
                  <a:pt x="142273" y="60762"/>
                </a:lnTo>
                <a:lnTo>
                  <a:pt x="103460" y="99436"/>
                </a:lnTo>
                <a:lnTo>
                  <a:pt x="90231" y="120385"/>
                </a:lnTo>
                <a:lnTo>
                  <a:pt x="79425" y="138893"/>
                </a:lnTo>
                <a:lnTo>
                  <a:pt x="64161" y="157992"/>
                </a:lnTo>
                <a:lnTo>
                  <a:pt x="52353" y="178341"/>
                </a:lnTo>
                <a:lnTo>
                  <a:pt x="45404" y="195283"/>
                </a:lnTo>
                <a:lnTo>
                  <a:pt x="38733" y="213561"/>
                </a:lnTo>
                <a:lnTo>
                  <a:pt x="33260" y="232434"/>
                </a:lnTo>
                <a:lnTo>
                  <a:pt x="30828" y="251570"/>
                </a:lnTo>
                <a:lnTo>
                  <a:pt x="28029" y="262263"/>
                </a:lnTo>
                <a:lnTo>
                  <a:pt x="24015" y="273690"/>
                </a:lnTo>
                <a:lnTo>
                  <a:pt x="19188" y="285608"/>
                </a:lnTo>
                <a:lnTo>
                  <a:pt x="13825" y="307449"/>
                </a:lnTo>
                <a:lnTo>
                  <a:pt x="10366" y="327905"/>
                </a:lnTo>
                <a:lnTo>
                  <a:pt x="5247" y="347745"/>
                </a:lnTo>
                <a:lnTo>
                  <a:pt x="2254" y="367312"/>
                </a:lnTo>
                <a:lnTo>
                  <a:pt x="924" y="386757"/>
                </a:lnTo>
                <a:lnTo>
                  <a:pt x="333" y="406148"/>
                </a:lnTo>
                <a:lnTo>
                  <a:pt x="0" y="435194"/>
                </a:lnTo>
                <a:lnTo>
                  <a:pt x="2789" y="454547"/>
                </a:lnTo>
                <a:lnTo>
                  <a:pt x="6537" y="472822"/>
                </a:lnTo>
                <a:lnTo>
                  <a:pt x="8202" y="488111"/>
                </a:lnTo>
                <a:lnTo>
                  <a:pt x="11809" y="504937"/>
                </a:lnTo>
                <a:lnTo>
                  <a:pt x="16994" y="523165"/>
                </a:lnTo>
                <a:lnTo>
                  <a:pt x="22882" y="542014"/>
                </a:lnTo>
                <a:lnTo>
                  <a:pt x="29082" y="558274"/>
                </a:lnTo>
                <a:lnTo>
                  <a:pt x="36495" y="572667"/>
                </a:lnTo>
                <a:lnTo>
                  <a:pt x="51679" y="592856"/>
                </a:lnTo>
                <a:lnTo>
                  <a:pt x="64539" y="612453"/>
                </a:lnTo>
                <a:lnTo>
                  <a:pt x="75542" y="625409"/>
                </a:lnTo>
                <a:lnTo>
                  <a:pt x="93824" y="639654"/>
                </a:lnTo>
                <a:lnTo>
                  <a:pt x="119259" y="660745"/>
                </a:lnTo>
                <a:lnTo>
                  <a:pt x="132109" y="669087"/>
                </a:lnTo>
                <a:lnTo>
                  <a:pt x="147852" y="676377"/>
                </a:lnTo>
                <a:lnTo>
                  <a:pt x="164522" y="683200"/>
                </a:lnTo>
                <a:lnTo>
                  <a:pt x="179097" y="689815"/>
                </a:lnTo>
                <a:lnTo>
                  <a:pt x="195608" y="696338"/>
                </a:lnTo>
                <a:lnTo>
                  <a:pt x="212619" y="701745"/>
                </a:lnTo>
                <a:lnTo>
                  <a:pt x="227346" y="704149"/>
                </a:lnTo>
                <a:lnTo>
                  <a:pt x="243923" y="705217"/>
                </a:lnTo>
                <a:lnTo>
                  <a:pt x="262039" y="704617"/>
                </a:lnTo>
                <a:lnTo>
                  <a:pt x="280839" y="700767"/>
                </a:lnTo>
                <a:lnTo>
                  <a:pt x="299944" y="695473"/>
                </a:lnTo>
                <a:lnTo>
                  <a:pt x="319184" y="689537"/>
                </a:lnTo>
                <a:lnTo>
                  <a:pt x="338483" y="683316"/>
                </a:lnTo>
                <a:lnTo>
                  <a:pt x="354943" y="676969"/>
                </a:lnTo>
                <a:lnTo>
                  <a:pt x="370499" y="670564"/>
                </a:lnTo>
                <a:lnTo>
                  <a:pt x="388162" y="664135"/>
                </a:lnTo>
                <a:lnTo>
                  <a:pt x="403894" y="654828"/>
                </a:lnTo>
                <a:lnTo>
                  <a:pt x="419127" y="644601"/>
                </a:lnTo>
                <a:lnTo>
                  <a:pt x="436646" y="636473"/>
                </a:lnTo>
                <a:lnTo>
                  <a:pt x="452314" y="626411"/>
                </a:lnTo>
                <a:lnTo>
                  <a:pt x="466444" y="614774"/>
                </a:lnTo>
                <a:lnTo>
                  <a:pt x="479889" y="602435"/>
                </a:lnTo>
                <a:lnTo>
                  <a:pt x="504681" y="578268"/>
                </a:lnTo>
                <a:lnTo>
                  <a:pt x="517306" y="562922"/>
                </a:lnTo>
                <a:lnTo>
                  <a:pt x="533323" y="542196"/>
                </a:lnTo>
                <a:lnTo>
                  <a:pt x="551684" y="522440"/>
                </a:lnTo>
                <a:lnTo>
                  <a:pt x="557995" y="515934"/>
                </a:lnTo>
                <a:lnTo>
                  <a:pt x="567873" y="500105"/>
                </a:lnTo>
                <a:lnTo>
                  <a:pt x="582973" y="468805"/>
                </a:lnTo>
                <a:lnTo>
                  <a:pt x="589723" y="452287"/>
                </a:lnTo>
                <a:lnTo>
                  <a:pt x="596306" y="435273"/>
                </a:lnTo>
                <a:lnTo>
                  <a:pt x="602815" y="420545"/>
                </a:lnTo>
                <a:lnTo>
                  <a:pt x="609290" y="403967"/>
                </a:lnTo>
                <a:lnTo>
                  <a:pt x="615752" y="385850"/>
                </a:lnTo>
                <a:lnTo>
                  <a:pt x="622206" y="367050"/>
                </a:lnTo>
                <a:lnTo>
                  <a:pt x="625791" y="350811"/>
                </a:lnTo>
                <a:lnTo>
                  <a:pt x="627385" y="335354"/>
                </a:lnTo>
                <a:lnTo>
                  <a:pt x="628093" y="317735"/>
                </a:lnTo>
                <a:lnTo>
                  <a:pt x="628492" y="294822"/>
                </a:lnTo>
                <a:lnTo>
                  <a:pt x="628610" y="269283"/>
                </a:lnTo>
                <a:lnTo>
                  <a:pt x="625771" y="253616"/>
                </a:lnTo>
                <a:lnTo>
                  <a:pt x="622002" y="239487"/>
                </a:lnTo>
                <a:lnTo>
                  <a:pt x="618804" y="219447"/>
                </a:lnTo>
                <a:lnTo>
                  <a:pt x="611527" y="199894"/>
                </a:lnTo>
                <a:lnTo>
                  <a:pt x="602564" y="180485"/>
                </a:lnTo>
                <a:lnTo>
                  <a:pt x="586700" y="148217"/>
                </a:lnTo>
                <a:lnTo>
                  <a:pt x="577054" y="134003"/>
                </a:lnTo>
                <a:lnTo>
                  <a:pt x="562253" y="117848"/>
                </a:lnTo>
                <a:lnTo>
                  <a:pt x="544253" y="104582"/>
                </a:lnTo>
                <a:lnTo>
                  <a:pt x="518911" y="83821"/>
                </a:lnTo>
                <a:lnTo>
                  <a:pt x="506075" y="75525"/>
                </a:lnTo>
                <a:lnTo>
                  <a:pt x="493204" y="71121"/>
                </a:lnTo>
                <a:lnTo>
                  <a:pt x="479243" y="68089"/>
                </a:lnTo>
                <a:lnTo>
                  <a:pt x="462289" y="63159"/>
                </a:lnTo>
                <a:lnTo>
                  <a:pt x="446871" y="60251"/>
                </a:lnTo>
                <a:lnTo>
                  <a:pt x="431779" y="58959"/>
                </a:lnTo>
                <a:lnTo>
                  <a:pt x="414322" y="58384"/>
                </a:lnTo>
                <a:lnTo>
                  <a:pt x="362795" y="57965"/>
                </a:lnTo>
                <a:lnTo>
                  <a:pt x="337061" y="57937"/>
                </a:lnTo>
                <a:lnTo>
                  <a:pt x="318482" y="60796"/>
                </a:lnTo>
                <a:lnTo>
                  <a:pt x="299476" y="65650"/>
                </a:lnTo>
                <a:lnTo>
                  <a:pt x="269572" y="74426"/>
                </a:lnTo>
                <a:lnTo>
                  <a:pt x="235034" y="83834"/>
                </a:lnTo>
                <a:lnTo>
                  <a:pt x="199465" y="94724"/>
                </a:lnTo>
                <a:lnTo>
                  <a:pt x="164316" y="10629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InkAnnotation97"/>
          <p:cNvSpPr/>
          <p:nvPr/>
        </p:nvSpPr>
        <p:spPr>
          <a:xfrm>
            <a:off x="7488149" y="3130584"/>
            <a:ext cx="453604" cy="365965"/>
          </a:xfrm>
          <a:custGeom>
            <a:avLst/>
            <a:gdLst/>
            <a:ahLst/>
            <a:cxnLst/>
            <a:rect l="0" t="0" r="0" b="0"/>
            <a:pathLst>
              <a:path w="453604" h="365965">
                <a:moveTo>
                  <a:pt x="347651" y="27549"/>
                </a:moveTo>
                <a:lnTo>
                  <a:pt x="338376" y="27549"/>
                </a:lnTo>
                <a:lnTo>
                  <a:pt x="338096" y="22413"/>
                </a:lnTo>
                <a:lnTo>
                  <a:pt x="336981" y="20900"/>
                </a:lnTo>
                <a:lnTo>
                  <a:pt x="335164" y="19892"/>
                </a:lnTo>
                <a:lnTo>
                  <a:pt x="332877" y="19220"/>
                </a:lnTo>
                <a:lnTo>
                  <a:pt x="327470" y="15607"/>
                </a:lnTo>
                <a:lnTo>
                  <a:pt x="324524" y="13138"/>
                </a:lnTo>
                <a:lnTo>
                  <a:pt x="321484" y="11492"/>
                </a:lnTo>
                <a:lnTo>
                  <a:pt x="310996" y="8102"/>
                </a:lnTo>
                <a:lnTo>
                  <a:pt x="300547" y="3499"/>
                </a:lnTo>
                <a:lnTo>
                  <a:pt x="288737" y="737"/>
                </a:lnTo>
                <a:lnTo>
                  <a:pt x="282578" y="0"/>
                </a:lnTo>
                <a:lnTo>
                  <a:pt x="275248" y="584"/>
                </a:lnTo>
                <a:lnTo>
                  <a:pt x="267136" y="2048"/>
                </a:lnTo>
                <a:lnTo>
                  <a:pt x="258504" y="4099"/>
                </a:lnTo>
                <a:lnTo>
                  <a:pt x="249524" y="6542"/>
                </a:lnTo>
                <a:lnTo>
                  <a:pt x="230949" y="12121"/>
                </a:lnTo>
                <a:lnTo>
                  <a:pt x="202361" y="21306"/>
                </a:lnTo>
                <a:lnTo>
                  <a:pt x="193823" y="24462"/>
                </a:lnTo>
                <a:lnTo>
                  <a:pt x="185981" y="27640"/>
                </a:lnTo>
                <a:lnTo>
                  <a:pt x="178604" y="30834"/>
                </a:lnTo>
                <a:lnTo>
                  <a:pt x="170460" y="34039"/>
                </a:lnTo>
                <a:lnTo>
                  <a:pt x="152814" y="40465"/>
                </a:lnTo>
                <a:lnTo>
                  <a:pt x="144669" y="44759"/>
                </a:lnTo>
                <a:lnTo>
                  <a:pt x="137089" y="49771"/>
                </a:lnTo>
                <a:lnTo>
                  <a:pt x="122934" y="59998"/>
                </a:lnTo>
                <a:lnTo>
                  <a:pt x="93464" y="78187"/>
                </a:lnTo>
                <a:lnTo>
                  <a:pt x="84679" y="83880"/>
                </a:lnTo>
                <a:lnTo>
                  <a:pt x="76673" y="89825"/>
                </a:lnTo>
                <a:lnTo>
                  <a:pt x="69187" y="95938"/>
                </a:lnTo>
                <a:lnTo>
                  <a:pt x="56210" y="107388"/>
                </a:lnTo>
                <a:lnTo>
                  <a:pt x="46859" y="116060"/>
                </a:lnTo>
                <a:lnTo>
                  <a:pt x="41786" y="122027"/>
                </a:lnTo>
                <a:lnTo>
                  <a:pt x="36254" y="129229"/>
                </a:lnTo>
                <a:lnTo>
                  <a:pt x="30417" y="137256"/>
                </a:lnTo>
                <a:lnTo>
                  <a:pt x="25450" y="144756"/>
                </a:lnTo>
                <a:lnTo>
                  <a:pt x="21064" y="151907"/>
                </a:lnTo>
                <a:lnTo>
                  <a:pt x="17065" y="158823"/>
                </a:lnTo>
                <a:lnTo>
                  <a:pt x="9755" y="172241"/>
                </a:lnTo>
                <a:lnTo>
                  <a:pt x="6302" y="178828"/>
                </a:lnTo>
                <a:lnTo>
                  <a:pt x="3999" y="185370"/>
                </a:lnTo>
                <a:lnTo>
                  <a:pt x="2464" y="191881"/>
                </a:lnTo>
                <a:lnTo>
                  <a:pt x="1441" y="198371"/>
                </a:lnTo>
                <a:lnTo>
                  <a:pt x="758" y="204847"/>
                </a:lnTo>
                <a:lnTo>
                  <a:pt x="303" y="211315"/>
                </a:lnTo>
                <a:lnTo>
                  <a:pt x="0" y="217776"/>
                </a:lnTo>
                <a:lnTo>
                  <a:pt x="873" y="224234"/>
                </a:lnTo>
                <a:lnTo>
                  <a:pt x="2529" y="230688"/>
                </a:lnTo>
                <a:lnTo>
                  <a:pt x="4709" y="237141"/>
                </a:lnTo>
                <a:lnTo>
                  <a:pt x="7237" y="243593"/>
                </a:lnTo>
                <a:lnTo>
                  <a:pt x="9996" y="250043"/>
                </a:lnTo>
                <a:lnTo>
                  <a:pt x="12911" y="256494"/>
                </a:lnTo>
                <a:lnTo>
                  <a:pt x="17005" y="262944"/>
                </a:lnTo>
                <a:lnTo>
                  <a:pt x="21883" y="269393"/>
                </a:lnTo>
                <a:lnTo>
                  <a:pt x="27285" y="275843"/>
                </a:lnTo>
                <a:lnTo>
                  <a:pt x="33036" y="282292"/>
                </a:lnTo>
                <a:lnTo>
                  <a:pt x="45159" y="295191"/>
                </a:lnTo>
                <a:lnTo>
                  <a:pt x="64070" y="314539"/>
                </a:lnTo>
                <a:lnTo>
                  <a:pt x="71533" y="319914"/>
                </a:lnTo>
                <a:lnTo>
                  <a:pt x="79732" y="324571"/>
                </a:lnTo>
                <a:lnTo>
                  <a:pt x="110927" y="339770"/>
                </a:lnTo>
                <a:lnTo>
                  <a:pt x="118894" y="343183"/>
                </a:lnTo>
                <a:lnTo>
                  <a:pt x="127429" y="346534"/>
                </a:lnTo>
                <a:lnTo>
                  <a:pt x="145512" y="353122"/>
                </a:lnTo>
                <a:lnTo>
                  <a:pt x="164298" y="359634"/>
                </a:lnTo>
                <a:lnTo>
                  <a:pt x="173823" y="361800"/>
                </a:lnTo>
                <a:lnTo>
                  <a:pt x="183397" y="363244"/>
                </a:lnTo>
                <a:lnTo>
                  <a:pt x="193004" y="364207"/>
                </a:lnTo>
                <a:lnTo>
                  <a:pt x="202634" y="364849"/>
                </a:lnTo>
                <a:lnTo>
                  <a:pt x="212277" y="365277"/>
                </a:lnTo>
                <a:lnTo>
                  <a:pt x="232667" y="365753"/>
                </a:lnTo>
                <a:lnTo>
                  <a:pt x="256060" y="365964"/>
                </a:lnTo>
                <a:lnTo>
                  <a:pt x="266168" y="364945"/>
                </a:lnTo>
                <a:lnTo>
                  <a:pt x="275056" y="363191"/>
                </a:lnTo>
                <a:lnTo>
                  <a:pt x="283132" y="360947"/>
                </a:lnTo>
                <a:lnTo>
                  <a:pt x="291740" y="359451"/>
                </a:lnTo>
                <a:lnTo>
                  <a:pt x="300703" y="358453"/>
                </a:lnTo>
                <a:lnTo>
                  <a:pt x="309903" y="357788"/>
                </a:lnTo>
                <a:lnTo>
                  <a:pt x="319261" y="355195"/>
                </a:lnTo>
                <a:lnTo>
                  <a:pt x="328725" y="351317"/>
                </a:lnTo>
                <a:lnTo>
                  <a:pt x="338258" y="346582"/>
                </a:lnTo>
                <a:lnTo>
                  <a:pt x="347839" y="342350"/>
                </a:lnTo>
                <a:lnTo>
                  <a:pt x="357450" y="338454"/>
                </a:lnTo>
                <a:lnTo>
                  <a:pt x="367082" y="334782"/>
                </a:lnTo>
                <a:lnTo>
                  <a:pt x="375654" y="331259"/>
                </a:lnTo>
                <a:lnTo>
                  <a:pt x="383517" y="327836"/>
                </a:lnTo>
                <a:lnTo>
                  <a:pt x="390910" y="324478"/>
                </a:lnTo>
                <a:lnTo>
                  <a:pt x="396912" y="320090"/>
                </a:lnTo>
                <a:lnTo>
                  <a:pt x="406449" y="309482"/>
                </a:lnTo>
                <a:lnTo>
                  <a:pt x="417137" y="300468"/>
                </a:lnTo>
                <a:lnTo>
                  <a:pt x="422997" y="296559"/>
                </a:lnTo>
                <a:lnTo>
                  <a:pt x="432374" y="286484"/>
                </a:lnTo>
                <a:lnTo>
                  <a:pt x="436379" y="280787"/>
                </a:lnTo>
                <a:lnTo>
                  <a:pt x="439049" y="274840"/>
                </a:lnTo>
                <a:lnTo>
                  <a:pt x="440829" y="268725"/>
                </a:lnTo>
                <a:lnTo>
                  <a:pt x="442016" y="262499"/>
                </a:lnTo>
                <a:lnTo>
                  <a:pt x="443882" y="256198"/>
                </a:lnTo>
                <a:lnTo>
                  <a:pt x="446201" y="249848"/>
                </a:lnTo>
                <a:lnTo>
                  <a:pt x="448822" y="243465"/>
                </a:lnTo>
                <a:lnTo>
                  <a:pt x="450570" y="237060"/>
                </a:lnTo>
                <a:lnTo>
                  <a:pt x="451734" y="230640"/>
                </a:lnTo>
                <a:lnTo>
                  <a:pt x="452510" y="224211"/>
                </a:lnTo>
                <a:lnTo>
                  <a:pt x="453028" y="217775"/>
                </a:lnTo>
                <a:lnTo>
                  <a:pt x="453373" y="211334"/>
                </a:lnTo>
                <a:lnTo>
                  <a:pt x="453603" y="204891"/>
                </a:lnTo>
                <a:lnTo>
                  <a:pt x="452682" y="198445"/>
                </a:lnTo>
                <a:lnTo>
                  <a:pt x="450993" y="191998"/>
                </a:lnTo>
                <a:lnTo>
                  <a:pt x="448791" y="185551"/>
                </a:lnTo>
                <a:lnTo>
                  <a:pt x="447324" y="179103"/>
                </a:lnTo>
                <a:lnTo>
                  <a:pt x="446347" y="172655"/>
                </a:lnTo>
                <a:lnTo>
                  <a:pt x="445694" y="166206"/>
                </a:lnTo>
                <a:lnTo>
                  <a:pt x="444184" y="158682"/>
                </a:lnTo>
                <a:lnTo>
                  <a:pt x="442103" y="150442"/>
                </a:lnTo>
                <a:lnTo>
                  <a:pt x="439641" y="141724"/>
                </a:lnTo>
                <a:lnTo>
                  <a:pt x="436924" y="133762"/>
                </a:lnTo>
                <a:lnTo>
                  <a:pt x="434038" y="126304"/>
                </a:lnTo>
                <a:lnTo>
                  <a:pt x="431040" y="119182"/>
                </a:lnTo>
                <a:lnTo>
                  <a:pt x="427965" y="112285"/>
                </a:lnTo>
                <a:lnTo>
                  <a:pt x="421684" y="98889"/>
                </a:lnTo>
                <a:lnTo>
                  <a:pt x="417429" y="92306"/>
                </a:lnTo>
                <a:lnTo>
                  <a:pt x="412442" y="85769"/>
                </a:lnTo>
                <a:lnTo>
                  <a:pt x="406968" y="79261"/>
                </a:lnTo>
                <a:lnTo>
                  <a:pt x="401169" y="72772"/>
                </a:lnTo>
                <a:lnTo>
                  <a:pt x="388993" y="59830"/>
                </a:lnTo>
                <a:lnTo>
                  <a:pt x="370053" y="40458"/>
                </a:lnTo>
                <a:lnTo>
                  <a:pt x="362586" y="35080"/>
                </a:lnTo>
                <a:lnTo>
                  <a:pt x="354383" y="30420"/>
                </a:lnTo>
                <a:lnTo>
                  <a:pt x="345690" y="26238"/>
                </a:lnTo>
                <a:lnTo>
                  <a:pt x="335595" y="22375"/>
                </a:lnTo>
                <a:lnTo>
                  <a:pt x="324566" y="18726"/>
                </a:lnTo>
                <a:lnTo>
                  <a:pt x="312914" y="15217"/>
                </a:lnTo>
                <a:lnTo>
                  <a:pt x="301920" y="12879"/>
                </a:lnTo>
                <a:lnTo>
                  <a:pt x="291368" y="11320"/>
                </a:lnTo>
                <a:lnTo>
                  <a:pt x="281107" y="10280"/>
                </a:lnTo>
                <a:lnTo>
                  <a:pt x="268893" y="10662"/>
                </a:lnTo>
                <a:lnTo>
                  <a:pt x="255375" y="11992"/>
                </a:lnTo>
                <a:lnTo>
                  <a:pt x="220742" y="16713"/>
                </a:lnTo>
                <a:lnTo>
                  <a:pt x="207408" y="17359"/>
                </a:lnTo>
                <a:lnTo>
                  <a:pt x="183197" y="17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InkAnnotation98"/>
          <p:cNvSpPr/>
          <p:nvPr/>
        </p:nvSpPr>
        <p:spPr>
          <a:xfrm>
            <a:off x="9654480" y="1116955"/>
            <a:ext cx="19349" cy="154782"/>
          </a:xfrm>
          <a:custGeom>
            <a:avLst/>
            <a:gdLst/>
            <a:ahLst/>
            <a:cxnLst/>
            <a:rect l="0" t="0" r="0" b="0"/>
            <a:pathLst>
              <a:path w="19349" h="154782">
                <a:moveTo>
                  <a:pt x="0" y="0"/>
                </a:moveTo>
                <a:lnTo>
                  <a:pt x="0" y="22740"/>
                </a:lnTo>
                <a:lnTo>
                  <a:pt x="1075" y="25909"/>
                </a:lnTo>
                <a:lnTo>
                  <a:pt x="2867" y="29096"/>
                </a:lnTo>
                <a:lnTo>
                  <a:pt x="5136" y="32296"/>
                </a:lnTo>
                <a:lnTo>
                  <a:pt x="6649" y="36579"/>
                </a:lnTo>
                <a:lnTo>
                  <a:pt x="7658" y="41584"/>
                </a:lnTo>
                <a:lnTo>
                  <a:pt x="8330" y="47070"/>
                </a:lnTo>
                <a:lnTo>
                  <a:pt x="8778" y="52878"/>
                </a:lnTo>
                <a:lnTo>
                  <a:pt x="9077" y="58899"/>
                </a:lnTo>
                <a:lnTo>
                  <a:pt x="9497" y="74778"/>
                </a:lnTo>
                <a:lnTo>
                  <a:pt x="9639" y="94909"/>
                </a:lnTo>
                <a:lnTo>
                  <a:pt x="10726" y="99818"/>
                </a:lnTo>
                <a:lnTo>
                  <a:pt x="12525" y="104166"/>
                </a:lnTo>
                <a:lnTo>
                  <a:pt x="14800" y="108139"/>
                </a:lnTo>
                <a:lnTo>
                  <a:pt x="16316" y="111863"/>
                </a:lnTo>
                <a:lnTo>
                  <a:pt x="17327" y="115420"/>
                </a:lnTo>
                <a:lnTo>
                  <a:pt x="18000" y="118867"/>
                </a:lnTo>
                <a:lnTo>
                  <a:pt x="18450" y="122240"/>
                </a:lnTo>
                <a:lnTo>
                  <a:pt x="18749" y="125563"/>
                </a:lnTo>
                <a:lnTo>
                  <a:pt x="19230" y="133484"/>
                </a:lnTo>
                <a:lnTo>
                  <a:pt x="19295" y="137434"/>
                </a:lnTo>
                <a:lnTo>
                  <a:pt x="19348" y="1547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InkAnnotation99"/>
          <p:cNvSpPr/>
          <p:nvPr/>
        </p:nvSpPr>
        <p:spPr>
          <a:xfrm>
            <a:off x="8978669" y="1155650"/>
            <a:ext cx="588743" cy="261195"/>
          </a:xfrm>
          <a:custGeom>
            <a:avLst/>
            <a:gdLst/>
            <a:ahLst/>
            <a:cxnLst/>
            <a:rect l="0" t="0" r="0" b="0"/>
            <a:pathLst>
              <a:path w="588743" h="261195">
                <a:moveTo>
                  <a:pt x="530703" y="0"/>
                </a:moveTo>
                <a:lnTo>
                  <a:pt x="530703" y="37432"/>
                </a:lnTo>
                <a:lnTo>
                  <a:pt x="531778" y="42152"/>
                </a:lnTo>
                <a:lnTo>
                  <a:pt x="535839" y="50264"/>
                </a:lnTo>
                <a:lnTo>
                  <a:pt x="537352" y="55007"/>
                </a:lnTo>
                <a:lnTo>
                  <a:pt x="538361" y="60319"/>
                </a:lnTo>
                <a:lnTo>
                  <a:pt x="539033" y="66009"/>
                </a:lnTo>
                <a:lnTo>
                  <a:pt x="540556" y="71953"/>
                </a:lnTo>
                <a:lnTo>
                  <a:pt x="542646" y="78065"/>
                </a:lnTo>
                <a:lnTo>
                  <a:pt x="545115" y="84290"/>
                </a:lnTo>
                <a:lnTo>
                  <a:pt x="547835" y="90589"/>
                </a:lnTo>
                <a:lnTo>
                  <a:pt x="553724" y="103321"/>
                </a:lnTo>
                <a:lnTo>
                  <a:pt x="556799" y="108651"/>
                </a:lnTo>
                <a:lnTo>
                  <a:pt x="559925" y="113279"/>
                </a:lnTo>
                <a:lnTo>
                  <a:pt x="563083" y="117439"/>
                </a:lnTo>
                <a:lnTo>
                  <a:pt x="566592" y="124928"/>
                </a:lnTo>
                <a:lnTo>
                  <a:pt x="567528" y="128430"/>
                </a:lnTo>
                <a:lnTo>
                  <a:pt x="571433" y="135188"/>
                </a:lnTo>
                <a:lnTo>
                  <a:pt x="576752" y="141774"/>
                </a:lnTo>
                <a:lnTo>
                  <a:pt x="582699" y="148284"/>
                </a:lnTo>
                <a:lnTo>
                  <a:pt x="588742" y="154777"/>
                </a:lnTo>
                <a:lnTo>
                  <a:pt x="556451" y="154782"/>
                </a:lnTo>
                <a:lnTo>
                  <a:pt x="553242" y="153707"/>
                </a:lnTo>
                <a:lnTo>
                  <a:pt x="543592" y="148133"/>
                </a:lnTo>
                <a:lnTo>
                  <a:pt x="537149" y="146452"/>
                </a:lnTo>
                <a:lnTo>
                  <a:pt x="522343" y="145506"/>
                </a:lnTo>
                <a:lnTo>
                  <a:pt x="509475" y="145226"/>
                </a:lnTo>
                <a:lnTo>
                  <a:pt x="505803" y="146261"/>
                </a:lnTo>
                <a:lnTo>
                  <a:pt x="494037" y="153447"/>
                </a:lnTo>
                <a:lnTo>
                  <a:pt x="490043" y="154189"/>
                </a:lnTo>
                <a:lnTo>
                  <a:pt x="487474" y="154386"/>
                </a:lnTo>
                <a:lnTo>
                  <a:pt x="485761" y="153443"/>
                </a:lnTo>
                <a:lnTo>
                  <a:pt x="484618" y="151740"/>
                </a:lnTo>
                <a:lnTo>
                  <a:pt x="482468" y="145496"/>
                </a:lnTo>
                <a:lnTo>
                  <a:pt x="467927" y="145118"/>
                </a:lnTo>
                <a:lnTo>
                  <a:pt x="466280" y="146190"/>
                </a:lnTo>
                <a:lnTo>
                  <a:pt x="465182" y="147979"/>
                </a:lnTo>
                <a:lnTo>
                  <a:pt x="464451" y="150246"/>
                </a:lnTo>
                <a:lnTo>
                  <a:pt x="462888" y="151758"/>
                </a:lnTo>
                <a:lnTo>
                  <a:pt x="460771" y="152766"/>
                </a:lnTo>
                <a:lnTo>
                  <a:pt x="455553" y="153886"/>
                </a:lnTo>
                <a:lnTo>
                  <a:pt x="439031" y="154747"/>
                </a:lnTo>
                <a:lnTo>
                  <a:pt x="437343" y="155833"/>
                </a:lnTo>
                <a:lnTo>
                  <a:pt x="436217" y="157632"/>
                </a:lnTo>
                <a:lnTo>
                  <a:pt x="435466" y="159907"/>
                </a:lnTo>
                <a:lnTo>
                  <a:pt x="431767" y="165300"/>
                </a:lnTo>
                <a:lnTo>
                  <a:pt x="429275" y="168243"/>
                </a:lnTo>
                <a:lnTo>
                  <a:pt x="426539" y="170205"/>
                </a:lnTo>
                <a:lnTo>
                  <a:pt x="420632" y="172385"/>
                </a:lnTo>
                <a:lnTo>
                  <a:pt x="417553" y="171892"/>
                </a:lnTo>
                <a:lnTo>
                  <a:pt x="408083" y="167137"/>
                </a:lnTo>
                <a:lnTo>
                  <a:pt x="401681" y="165647"/>
                </a:lnTo>
                <a:lnTo>
                  <a:pt x="386899" y="164809"/>
                </a:lnTo>
                <a:lnTo>
                  <a:pt x="368904" y="164560"/>
                </a:lnTo>
                <a:lnTo>
                  <a:pt x="363719" y="163450"/>
                </a:lnTo>
                <a:lnTo>
                  <a:pt x="347675" y="156813"/>
                </a:lnTo>
                <a:lnTo>
                  <a:pt x="344192" y="156136"/>
                </a:lnTo>
                <a:lnTo>
                  <a:pt x="337456" y="152517"/>
                </a:lnTo>
                <a:lnTo>
                  <a:pt x="334156" y="150047"/>
                </a:lnTo>
                <a:lnTo>
                  <a:pt x="331955" y="147326"/>
                </a:lnTo>
                <a:lnTo>
                  <a:pt x="330488" y="144437"/>
                </a:lnTo>
                <a:lnTo>
                  <a:pt x="327725" y="135961"/>
                </a:lnTo>
                <a:lnTo>
                  <a:pt x="327576" y="127847"/>
                </a:lnTo>
                <a:lnTo>
                  <a:pt x="327569" y="127151"/>
                </a:lnTo>
                <a:lnTo>
                  <a:pt x="328639" y="126687"/>
                </a:lnTo>
                <a:lnTo>
                  <a:pt x="337109" y="125771"/>
                </a:lnTo>
                <a:lnTo>
                  <a:pt x="337193" y="120628"/>
                </a:lnTo>
                <a:lnTo>
                  <a:pt x="338279" y="119114"/>
                </a:lnTo>
                <a:lnTo>
                  <a:pt x="340078" y="118105"/>
                </a:lnTo>
                <a:lnTo>
                  <a:pt x="345553" y="116485"/>
                </a:lnTo>
                <a:lnTo>
                  <a:pt x="346002" y="117427"/>
                </a:lnTo>
                <a:lnTo>
                  <a:pt x="346635" y="123888"/>
                </a:lnTo>
                <a:lnTo>
                  <a:pt x="346783" y="129586"/>
                </a:lnTo>
                <a:lnTo>
                  <a:pt x="346890" y="143250"/>
                </a:lnTo>
                <a:lnTo>
                  <a:pt x="345819" y="143869"/>
                </a:lnTo>
                <a:lnTo>
                  <a:pt x="338571" y="144945"/>
                </a:lnTo>
                <a:lnTo>
                  <a:pt x="329769" y="151724"/>
                </a:lnTo>
                <a:lnTo>
                  <a:pt x="323880" y="153423"/>
                </a:lnTo>
                <a:lnTo>
                  <a:pt x="308147" y="154603"/>
                </a:lnTo>
                <a:lnTo>
                  <a:pt x="290161" y="154746"/>
                </a:lnTo>
                <a:lnTo>
                  <a:pt x="248401" y="154781"/>
                </a:lnTo>
                <a:lnTo>
                  <a:pt x="244689" y="155856"/>
                </a:lnTo>
                <a:lnTo>
                  <a:pt x="234328" y="161430"/>
                </a:lnTo>
                <a:lnTo>
                  <a:pt x="227719" y="163111"/>
                </a:lnTo>
                <a:lnTo>
                  <a:pt x="213390" y="164337"/>
                </a:lnTo>
                <a:lnTo>
                  <a:pt x="209455" y="161537"/>
                </a:lnTo>
                <a:lnTo>
                  <a:pt x="203308" y="156116"/>
                </a:lnTo>
                <a:lnTo>
                  <a:pt x="202803" y="154596"/>
                </a:lnTo>
                <a:lnTo>
                  <a:pt x="202092" y="147322"/>
                </a:lnTo>
                <a:lnTo>
                  <a:pt x="201926" y="141434"/>
                </a:lnTo>
                <a:lnTo>
                  <a:pt x="201833" y="132076"/>
                </a:lnTo>
                <a:lnTo>
                  <a:pt x="202895" y="128896"/>
                </a:lnTo>
                <a:lnTo>
                  <a:pt x="206941" y="122496"/>
                </a:lnTo>
                <a:lnTo>
                  <a:pt x="209455" y="116069"/>
                </a:lnTo>
                <a:lnTo>
                  <a:pt x="211070" y="108320"/>
                </a:lnTo>
                <a:lnTo>
                  <a:pt x="216485" y="101842"/>
                </a:lnTo>
                <a:lnTo>
                  <a:pt x="219762" y="98251"/>
                </a:lnTo>
                <a:lnTo>
                  <a:pt x="221297" y="97747"/>
                </a:lnTo>
                <a:lnTo>
                  <a:pt x="225868" y="97187"/>
                </a:lnTo>
                <a:lnTo>
                  <a:pt x="227517" y="98112"/>
                </a:lnTo>
                <a:lnTo>
                  <a:pt x="228616" y="99804"/>
                </a:lnTo>
                <a:lnTo>
                  <a:pt x="230381" y="105107"/>
                </a:lnTo>
                <a:lnTo>
                  <a:pt x="230687" y="111161"/>
                </a:lnTo>
                <a:lnTo>
                  <a:pt x="230811" y="125234"/>
                </a:lnTo>
                <a:lnTo>
                  <a:pt x="225679" y="130740"/>
                </a:lnTo>
                <a:lnTo>
                  <a:pt x="224166" y="133379"/>
                </a:lnTo>
                <a:lnTo>
                  <a:pt x="222486" y="139179"/>
                </a:lnTo>
                <a:lnTo>
                  <a:pt x="218873" y="145339"/>
                </a:lnTo>
                <a:lnTo>
                  <a:pt x="216405" y="148486"/>
                </a:lnTo>
                <a:lnTo>
                  <a:pt x="213684" y="150585"/>
                </a:lnTo>
                <a:lnTo>
                  <a:pt x="210796" y="151984"/>
                </a:lnTo>
                <a:lnTo>
                  <a:pt x="207795" y="152916"/>
                </a:lnTo>
                <a:lnTo>
                  <a:pt x="201595" y="156819"/>
                </a:lnTo>
                <a:lnTo>
                  <a:pt x="198436" y="159365"/>
                </a:lnTo>
                <a:lnTo>
                  <a:pt x="194181" y="161061"/>
                </a:lnTo>
                <a:lnTo>
                  <a:pt x="178996" y="164525"/>
                </a:lnTo>
                <a:lnTo>
                  <a:pt x="166137" y="170806"/>
                </a:lnTo>
                <a:lnTo>
                  <a:pt x="149189" y="173145"/>
                </a:lnTo>
                <a:lnTo>
                  <a:pt x="131628" y="173837"/>
                </a:lnTo>
                <a:lnTo>
                  <a:pt x="122956" y="174000"/>
                </a:lnTo>
                <a:lnTo>
                  <a:pt x="112654" y="171205"/>
                </a:lnTo>
                <a:lnTo>
                  <a:pt x="100909" y="167455"/>
                </a:lnTo>
                <a:lnTo>
                  <a:pt x="83285" y="165344"/>
                </a:lnTo>
                <a:lnTo>
                  <a:pt x="67156" y="164631"/>
                </a:lnTo>
                <a:lnTo>
                  <a:pt x="48484" y="164490"/>
                </a:lnTo>
                <a:lnTo>
                  <a:pt x="35506" y="164466"/>
                </a:lnTo>
                <a:lnTo>
                  <a:pt x="31817" y="165537"/>
                </a:lnTo>
                <a:lnTo>
                  <a:pt x="20024" y="172786"/>
                </a:lnTo>
                <a:lnTo>
                  <a:pt x="11744" y="180512"/>
                </a:lnTo>
                <a:lnTo>
                  <a:pt x="9841" y="182340"/>
                </a:lnTo>
                <a:lnTo>
                  <a:pt x="8995" y="188886"/>
                </a:lnTo>
                <a:lnTo>
                  <a:pt x="8619" y="197886"/>
                </a:lnTo>
                <a:lnTo>
                  <a:pt x="8451" y="205468"/>
                </a:lnTo>
                <a:lnTo>
                  <a:pt x="7331" y="208995"/>
                </a:lnTo>
                <a:lnTo>
                  <a:pt x="3222" y="215781"/>
                </a:lnTo>
                <a:lnTo>
                  <a:pt x="1696" y="220170"/>
                </a:lnTo>
                <a:lnTo>
                  <a:pt x="677" y="225245"/>
                </a:lnTo>
                <a:lnTo>
                  <a:pt x="0" y="230779"/>
                </a:lnTo>
                <a:lnTo>
                  <a:pt x="623" y="235543"/>
                </a:lnTo>
                <a:lnTo>
                  <a:pt x="2113" y="239794"/>
                </a:lnTo>
                <a:lnTo>
                  <a:pt x="5560" y="247383"/>
                </a:lnTo>
                <a:lnTo>
                  <a:pt x="7093" y="254339"/>
                </a:lnTo>
                <a:lnTo>
                  <a:pt x="8575" y="256624"/>
                </a:lnTo>
                <a:lnTo>
                  <a:pt x="10639" y="258147"/>
                </a:lnTo>
                <a:lnTo>
                  <a:pt x="13090" y="259163"/>
                </a:lnTo>
                <a:lnTo>
                  <a:pt x="25890" y="261015"/>
                </a:lnTo>
                <a:lnTo>
                  <a:pt x="32609" y="261114"/>
                </a:lnTo>
                <a:lnTo>
                  <a:pt x="47013" y="2611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InkAnnotation100"/>
          <p:cNvSpPr/>
          <p:nvPr/>
        </p:nvSpPr>
        <p:spPr>
          <a:xfrm>
            <a:off x="9277201" y="1068586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شكل حر 19"/>
          <p:cNvSpPr/>
          <p:nvPr/>
        </p:nvSpPr>
        <p:spPr>
          <a:xfrm>
            <a:off x="9180463" y="1087934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InkAnnotation102"/>
          <p:cNvSpPr/>
          <p:nvPr/>
        </p:nvSpPr>
        <p:spPr>
          <a:xfrm>
            <a:off x="9025682" y="991195"/>
            <a:ext cx="19348" cy="154783"/>
          </a:xfrm>
          <a:custGeom>
            <a:avLst/>
            <a:gdLst/>
            <a:ahLst/>
            <a:cxnLst/>
            <a:rect l="0" t="0" r="0" b="0"/>
            <a:pathLst>
              <a:path w="19348" h="154783">
                <a:moveTo>
                  <a:pt x="0" y="0"/>
                </a:moveTo>
                <a:lnTo>
                  <a:pt x="0" y="55036"/>
                </a:lnTo>
                <a:lnTo>
                  <a:pt x="1074" y="61413"/>
                </a:lnTo>
                <a:lnTo>
                  <a:pt x="2866" y="67814"/>
                </a:lnTo>
                <a:lnTo>
                  <a:pt x="5135" y="74231"/>
                </a:lnTo>
                <a:lnTo>
                  <a:pt x="6648" y="80658"/>
                </a:lnTo>
                <a:lnTo>
                  <a:pt x="7657" y="87093"/>
                </a:lnTo>
                <a:lnTo>
                  <a:pt x="8329" y="93533"/>
                </a:lnTo>
                <a:lnTo>
                  <a:pt x="9853" y="98901"/>
                </a:lnTo>
                <a:lnTo>
                  <a:pt x="11942" y="103555"/>
                </a:lnTo>
                <a:lnTo>
                  <a:pt x="14410" y="107732"/>
                </a:lnTo>
                <a:lnTo>
                  <a:pt x="16056" y="111591"/>
                </a:lnTo>
                <a:lnTo>
                  <a:pt x="17153" y="115239"/>
                </a:lnTo>
                <a:lnTo>
                  <a:pt x="17885" y="118746"/>
                </a:lnTo>
                <a:lnTo>
                  <a:pt x="18372" y="122159"/>
                </a:lnTo>
                <a:lnTo>
                  <a:pt x="18698" y="125509"/>
                </a:lnTo>
                <a:lnTo>
                  <a:pt x="18914" y="128817"/>
                </a:lnTo>
                <a:lnTo>
                  <a:pt x="19059" y="132098"/>
                </a:lnTo>
                <a:lnTo>
                  <a:pt x="19309" y="143182"/>
                </a:lnTo>
                <a:lnTo>
                  <a:pt x="19347" y="1547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InkAnnotation103"/>
          <p:cNvSpPr/>
          <p:nvPr/>
        </p:nvSpPr>
        <p:spPr>
          <a:xfrm>
            <a:off x="8832205" y="991195"/>
            <a:ext cx="150572" cy="270869"/>
          </a:xfrm>
          <a:custGeom>
            <a:avLst/>
            <a:gdLst/>
            <a:ahLst/>
            <a:cxnLst/>
            <a:rect l="0" t="0" r="0" b="0"/>
            <a:pathLst>
              <a:path w="150572" h="270869">
                <a:moveTo>
                  <a:pt x="58043" y="0"/>
                </a:moveTo>
                <a:lnTo>
                  <a:pt x="63178" y="5136"/>
                </a:lnTo>
                <a:lnTo>
                  <a:pt x="64691" y="7723"/>
                </a:lnTo>
                <a:lnTo>
                  <a:pt x="66372" y="13465"/>
                </a:lnTo>
                <a:lnTo>
                  <a:pt x="67119" y="19600"/>
                </a:lnTo>
                <a:lnTo>
                  <a:pt x="67319" y="22740"/>
                </a:lnTo>
                <a:lnTo>
                  <a:pt x="68526" y="26984"/>
                </a:lnTo>
                <a:lnTo>
                  <a:pt x="70407" y="31963"/>
                </a:lnTo>
                <a:lnTo>
                  <a:pt x="72734" y="37432"/>
                </a:lnTo>
                <a:lnTo>
                  <a:pt x="74287" y="43227"/>
                </a:lnTo>
                <a:lnTo>
                  <a:pt x="75320" y="49241"/>
                </a:lnTo>
                <a:lnTo>
                  <a:pt x="76011" y="55400"/>
                </a:lnTo>
                <a:lnTo>
                  <a:pt x="77545" y="60580"/>
                </a:lnTo>
                <a:lnTo>
                  <a:pt x="79643" y="65109"/>
                </a:lnTo>
                <a:lnTo>
                  <a:pt x="82117" y="69203"/>
                </a:lnTo>
                <a:lnTo>
                  <a:pt x="83766" y="74082"/>
                </a:lnTo>
                <a:lnTo>
                  <a:pt x="84865" y="79485"/>
                </a:lnTo>
                <a:lnTo>
                  <a:pt x="85599" y="85236"/>
                </a:lnTo>
                <a:lnTo>
                  <a:pt x="86087" y="90145"/>
                </a:lnTo>
                <a:lnTo>
                  <a:pt x="86630" y="98466"/>
                </a:lnTo>
                <a:lnTo>
                  <a:pt x="86936" y="104058"/>
                </a:lnTo>
                <a:lnTo>
                  <a:pt x="89873" y="108232"/>
                </a:lnTo>
                <a:lnTo>
                  <a:pt x="96337" y="115627"/>
                </a:lnTo>
                <a:lnTo>
                  <a:pt x="99427" y="115882"/>
                </a:lnTo>
                <a:lnTo>
                  <a:pt x="104382" y="115995"/>
                </a:lnTo>
                <a:lnTo>
                  <a:pt x="114333" y="116074"/>
                </a:lnTo>
                <a:lnTo>
                  <a:pt x="118173" y="113215"/>
                </a:lnTo>
                <a:lnTo>
                  <a:pt x="120701" y="110947"/>
                </a:lnTo>
                <a:lnTo>
                  <a:pt x="123462" y="109436"/>
                </a:lnTo>
                <a:lnTo>
                  <a:pt x="126378" y="108428"/>
                </a:lnTo>
                <a:lnTo>
                  <a:pt x="129396" y="107756"/>
                </a:lnTo>
                <a:lnTo>
                  <a:pt x="132483" y="107308"/>
                </a:lnTo>
                <a:lnTo>
                  <a:pt x="135617" y="107009"/>
                </a:lnTo>
                <a:lnTo>
                  <a:pt x="143232" y="106530"/>
                </a:lnTo>
                <a:lnTo>
                  <a:pt x="143857" y="107566"/>
                </a:lnTo>
                <a:lnTo>
                  <a:pt x="144552" y="111583"/>
                </a:lnTo>
                <a:lnTo>
                  <a:pt x="145812" y="113084"/>
                </a:lnTo>
                <a:lnTo>
                  <a:pt x="147727" y="114085"/>
                </a:lnTo>
                <a:lnTo>
                  <a:pt x="150078" y="114752"/>
                </a:lnTo>
                <a:lnTo>
                  <a:pt x="150571" y="116272"/>
                </a:lnTo>
                <a:lnTo>
                  <a:pt x="149824" y="118360"/>
                </a:lnTo>
                <a:lnTo>
                  <a:pt x="148252" y="120826"/>
                </a:lnTo>
                <a:lnTo>
                  <a:pt x="146506" y="126434"/>
                </a:lnTo>
                <a:lnTo>
                  <a:pt x="146040" y="129434"/>
                </a:lnTo>
                <a:lnTo>
                  <a:pt x="144654" y="133584"/>
                </a:lnTo>
                <a:lnTo>
                  <a:pt x="142655" y="138500"/>
                </a:lnTo>
                <a:lnTo>
                  <a:pt x="140248" y="143927"/>
                </a:lnTo>
                <a:lnTo>
                  <a:pt x="137568" y="148620"/>
                </a:lnTo>
                <a:lnTo>
                  <a:pt x="134707" y="152824"/>
                </a:lnTo>
                <a:lnTo>
                  <a:pt x="131725" y="156701"/>
                </a:lnTo>
                <a:lnTo>
                  <a:pt x="128662" y="161435"/>
                </a:lnTo>
                <a:lnTo>
                  <a:pt x="125545" y="166742"/>
                </a:lnTo>
                <a:lnTo>
                  <a:pt x="122392" y="172429"/>
                </a:lnTo>
                <a:lnTo>
                  <a:pt x="119215" y="177295"/>
                </a:lnTo>
                <a:lnTo>
                  <a:pt x="116022" y="181614"/>
                </a:lnTo>
                <a:lnTo>
                  <a:pt x="112819" y="185568"/>
                </a:lnTo>
                <a:lnTo>
                  <a:pt x="109608" y="189279"/>
                </a:lnTo>
                <a:lnTo>
                  <a:pt x="106394" y="192828"/>
                </a:lnTo>
                <a:lnTo>
                  <a:pt x="98645" y="201112"/>
                </a:lnTo>
                <a:lnTo>
                  <a:pt x="92168" y="207682"/>
                </a:lnTo>
                <a:lnTo>
                  <a:pt x="89392" y="208321"/>
                </a:lnTo>
                <a:lnTo>
                  <a:pt x="86466" y="207673"/>
                </a:lnTo>
                <a:lnTo>
                  <a:pt x="83441" y="206165"/>
                </a:lnTo>
                <a:lnTo>
                  <a:pt x="80349" y="205160"/>
                </a:lnTo>
                <a:lnTo>
                  <a:pt x="77213" y="204491"/>
                </a:lnTo>
                <a:lnTo>
                  <a:pt x="74047" y="204044"/>
                </a:lnTo>
                <a:lnTo>
                  <a:pt x="70862" y="203746"/>
                </a:lnTo>
                <a:lnTo>
                  <a:pt x="67664" y="203548"/>
                </a:lnTo>
                <a:lnTo>
                  <a:pt x="61244" y="203327"/>
                </a:lnTo>
                <a:lnTo>
                  <a:pt x="54808" y="203229"/>
                </a:lnTo>
                <a:lnTo>
                  <a:pt x="52662" y="202128"/>
                </a:lnTo>
                <a:lnTo>
                  <a:pt x="51230" y="200319"/>
                </a:lnTo>
                <a:lnTo>
                  <a:pt x="50277" y="198039"/>
                </a:lnTo>
                <a:lnTo>
                  <a:pt x="48566" y="196518"/>
                </a:lnTo>
                <a:lnTo>
                  <a:pt x="46351" y="195504"/>
                </a:lnTo>
                <a:lnTo>
                  <a:pt x="43799" y="194828"/>
                </a:lnTo>
                <a:lnTo>
                  <a:pt x="42098" y="193303"/>
                </a:lnTo>
                <a:lnTo>
                  <a:pt x="40963" y="191211"/>
                </a:lnTo>
                <a:lnTo>
                  <a:pt x="39703" y="186021"/>
                </a:lnTo>
                <a:lnTo>
                  <a:pt x="39143" y="180131"/>
                </a:lnTo>
                <a:lnTo>
                  <a:pt x="38895" y="173930"/>
                </a:lnTo>
                <a:lnTo>
                  <a:pt x="38721" y="164628"/>
                </a:lnTo>
                <a:lnTo>
                  <a:pt x="38699" y="156291"/>
                </a:lnTo>
                <a:lnTo>
                  <a:pt x="38695" y="168379"/>
                </a:lnTo>
                <a:lnTo>
                  <a:pt x="37621" y="171370"/>
                </a:lnTo>
                <a:lnTo>
                  <a:pt x="33560" y="177561"/>
                </a:lnTo>
                <a:lnTo>
                  <a:pt x="32047" y="181791"/>
                </a:lnTo>
                <a:lnTo>
                  <a:pt x="31038" y="186761"/>
                </a:lnTo>
                <a:lnTo>
                  <a:pt x="30366" y="192225"/>
                </a:lnTo>
                <a:lnTo>
                  <a:pt x="29918" y="198016"/>
                </a:lnTo>
                <a:lnTo>
                  <a:pt x="29619" y="204027"/>
                </a:lnTo>
                <a:lnTo>
                  <a:pt x="29419" y="210184"/>
                </a:lnTo>
                <a:lnTo>
                  <a:pt x="28212" y="215364"/>
                </a:lnTo>
                <a:lnTo>
                  <a:pt x="26332" y="219892"/>
                </a:lnTo>
                <a:lnTo>
                  <a:pt x="24004" y="223985"/>
                </a:lnTo>
                <a:lnTo>
                  <a:pt x="18551" y="234266"/>
                </a:lnTo>
                <a:lnTo>
                  <a:pt x="15592" y="240017"/>
                </a:lnTo>
                <a:lnTo>
                  <a:pt x="13619" y="244926"/>
                </a:lnTo>
                <a:lnTo>
                  <a:pt x="11427" y="253247"/>
                </a:lnTo>
                <a:lnTo>
                  <a:pt x="10194" y="258839"/>
                </a:lnTo>
                <a:lnTo>
                  <a:pt x="7038" y="263014"/>
                </a:lnTo>
                <a:lnTo>
                  <a:pt x="0" y="2708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InkAnnotation104"/>
          <p:cNvSpPr/>
          <p:nvPr/>
        </p:nvSpPr>
        <p:spPr>
          <a:xfrm>
            <a:off x="8658513" y="1165324"/>
            <a:ext cx="115650" cy="164008"/>
          </a:xfrm>
          <a:custGeom>
            <a:avLst/>
            <a:gdLst/>
            <a:ahLst/>
            <a:cxnLst/>
            <a:rect l="0" t="0" r="0" b="0"/>
            <a:pathLst>
              <a:path w="115650" h="164008">
                <a:moveTo>
                  <a:pt x="115649" y="0"/>
                </a:moveTo>
                <a:lnTo>
                  <a:pt x="115649" y="41959"/>
                </a:lnTo>
                <a:lnTo>
                  <a:pt x="114575" y="45171"/>
                </a:lnTo>
                <a:lnTo>
                  <a:pt x="112783" y="48387"/>
                </a:lnTo>
                <a:lnTo>
                  <a:pt x="106374" y="57478"/>
                </a:lnTo>
                <a:lnTo>
                  <a:pt x="103286" y="57792"/>
                </a:lnTo>
                <a:lnTo>
                  <a:pt x="97681" y="57994"/>
                </a:lnTo>
                <a:lnTo>
                  <a:pt x="25241" y="58043"/>
                </a:lnTo>
                <a:lnTo>
                  <a:pt x="23131" y="59118"/>
                </a:lnTo>
                <a:lnTo>
                  <a:pt x="21724" y="60909"/>
                </a:lnTo>
                <a:lnTo>
                  <a:pt x="20787" y="63179"/>
                </a:lnTo>
                <a:lnTo>
                  <a:pt x="19086" y="65766"/>
                </a:lnTo>
                <a:lnTo>
                  <a:pt x="16878" y="68566"/>
                </a:lnTo>
                <a:lnTo>
                  <a:pt x="14331" y="71508"/>
                </a:lnTo>
                <a:lnTo>
                  <a:pt x="12633" y="74544"/>
                </a:lnTo>
                <a:lnTo>
                  <a:pt x="11501" y="77642"/>
                </a:lnTo>
                <a:lnTo>
                  <a:pt x="10746" y="80783"/>
                </a:lnTo>
                <a:lnTo>
                  <a:pt x="9168" y="85027"/>
                </a:lnTo>
                <a:lnTo>
                  <a:pt x="7042" y="90006"/>
                </a:lnTo>
                <a:lnTo>
                  <a:pt x="4549" y="95474"/>
                </a:lnTo>
                <a:lnTo>
                  <a:pt x="2886" y="100195"/>
                </a:lnTo>
                <a:lnTo>
                  <a:pt x="1779" y="104417"/>
                </a:lnTo>
                <a:lnTo>
                  <a:pt x="1040" y="108307"/>
                </a:lnTo>
                <a:lnTo>
                  <a:pt x="548" y="111975"/>
                </a:lnTo>
                <a:lnTo>
                  <a:pt x="220" y="115495"/>
                </a:lnTo>
                <a:lnTo>
                  <a:pt x="0" y="118917"/>
                </a:lnTo>
                <a:lnTo>
                  <a:pt x="930" y="122273"/>
                </a:lnTo>
                <a:lnTo>
                  <a:pt x="2623" y="125585"/>
                </a:lnTo>
                <a:lnTo>
                  <a:pt x="4828" y="128868"/>
                </a:lnTo>
                <a:lnTo>
                  <a:pt x="6298" y="132131"/>
                </a:lnTo>
                <a:lnTo>
                  <a:pt x="7277" y="135382"/>
                </a:lnTo>
                <a:lnTo>
                  <a:pt x="7931" y="138624"/>
                </a:lnTo>
                <a:lnTo>
                  <a:pt x="9441" y="141860"/>
                </a:lnTo>
                <a:lnTo>
                  <a:pt x="11522" y="145092"/>
                </a:lnTo>
                <a:lnTo>
                  <a:pt x="13985" y="148322"/>
                </a:lnTo>
                <a:lnTo>
                  <a:pt x="16702" y="150475"/>
                </a:lnTo>
                <a:lnTo>
                  <a:pt x="19588" y="151911"/>
                </a:lnTo>
                <a:lnTo>
                  <a:pt x="22587" y="152867"/>
                </a:lnTo>
                <a:lnTo>
                  <a:pt x="25661" y="154580"/>
                </a:lnTo>
                <a:lnTo>
                  <a:pt x="28785" y="156797"/>
                </a:lnTo>
                <a:lnTo>
                  <a:pt x="31943" y="159350"/>
                </a:lnTo>
                <a:lnTo>
                  <a:pt x="35123" y="161052"/>
                </a:lnTo>
                <a:lnTo>
                  <a:pt x="38317" y="162186"/>
                </a:lnTo>
                <a:lnTo>
                  <a:pt x="46032" y="164007"/>
                </a:lnTo>
                <a:lnTo>
                  <a:pt x="47741" y="163082"/>
                </a:lnTo>
                <a:lnTo>
                  <a:pt x="49955" y="161390"/>
                </a:lnTo>
                <a:lnTo>
                  <a:pt x="57606" y="1547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InkAnnotation105"/>
          <p:cNvSpPr/>
          <p:nvPr/>
        </p:nvSpPr>
        <p:spPr>
          <a:xfrm>
            <a:off x="8735467" y="1310432"/>
            <a:ext cx="38696" cy="48370"/>
          </a:xfrm>
          <a:custGeom>
            <a:avLst/>
            <a:gdLst/>
            <a:ahLst/>
            <a:cxnLst/>
            <a:rect l="0" t="0" r="0" b="0"/>
            <a:pathLst>
              <a:path w="38696" h="48370">
                <a:moveTo>
                  <a:pt x="38695" y="0"/>
                </a:moveTo>
                <a:lnTo>
                  <a:pt x="33560" y="0"/>
                </a:lnTo>
                <a:lnTo>
                  <a:pt x="32047" y="1075"/>
                </a:lnTo>
                <a:lnTo>
                  <a:pt x="31038" y="2866"/>
                </a:lnTo>
                <a:lnTo>
                  <a:pt x="30365" y="5135"/>
                </a:lnTo>
                <a:lnTo>
                  <a:pt x="28843" y="6648"/>
                </a:lnTo>
                <a:lnTo>
                  <a:pt x="26752" y="7656"/>
                </a:lnTo>
                <a:lnTo>
                  <a:pt x="24284" y="8329"/>
                </a:lnTo>
                <a:lnTo>
                  <a:pt x="22639" y="9852"/>
                </a:lnTo>
                <a:lnTo>
                  <a:pt x="21542" y="11942"/>
                </a:lnTo>
                <a:lnTo>
                  <a:pt x="20810" y="14410"/>
                </a:lnTo>
                <a:lnTo>
                  <a:pt x="19247" y="17131"/>
                </a:lnTo>
                <a:lnTo>
                  <a:pt x="17131" y="20020"/>
                </a:lnTo>
                <a:lnTo>
                  <a:pt x="14645" y="23020"/>
                </a:lnTo>
                <a:lnTo>
                  <a:pt x="11913" y="26095"/>
                </a:lnTo>
                <a:lnTo>
                  <a:pt x="1781" y="36823"/>
                </a:lnTo>
                <a:lnTo>
                  <a:pt x="1187" y="38522"/>
                </a:lnTo>
                <a:lnTo>
                  <a:pt x="791" y="40730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InkAnnotation106"/>
          <p:cNvSpPr/>
          <p:nvPr/>
        </p:nvSpPr>
        <p:spPr>
          <a:xfrm>
            <a:off x="8648402" y="1728332"/>
            <a:ext cx="193478" cy="239921"/>
          </a:xfrm>
          <a:custGeom>
            <a:avLst/>
            <a:gdLst/>
            <a:ahLst/>
            <a:cxnLst/>
            <a:rect l="0" t="0" r="0" b="0"/>
            <a:pathLst>
              <a:path w="193478" h="239921">
                <a:moveTo>
                  <a:pt x="0" y="239920"/>
                </a:moveTo>
                <a:lnTo>
                  <a:pt x="9276" y="239920"/>
                </a:lnTo>
                <a:lnTo>
                  <a:pt x="9556" y="234784"/>
                </a:lnTo>
                <a:lnTo>
                  <a:pt x="10670" y="231122"/>
                </a:lnTo>
                <a:lnTo>
                  <a:pt x="12488" y="226530"/>
                </a:lnTo>
                <a:lnTo>
                  <a:pt x="14775" y="221320"/>
                </a:lnTo>
                <a:lnTo>
                  <a:pt x="16299" y="216771"/>
                </a:lnTo>
                <a:lnTo>
                  <a:pt x="17315" y="212664"/>
                </a:lnTo>
                <a:lnTo>
                  <a:pt x="18445" y="205234"/>
                </a:lnTo>
                <a:lnTo>
                  <a:pt x="18946" y="198349"/>
                </a:lnTo>
                <a:lnTo>
                  <a:pt x="20155" y="193933"/>
                </a:lnTo>
                <a:lnTo>
                  <a:pt x="22035" y="188840"/>
                </a:lnTo>
                <a:lnTo>
                  <a:pt x="24365" y="183294"/>
                </a:lnTo>
                <a:lnTo>
                  <a:pt x="25917" y="177447"/>
                </a:lnTo>
                <a:lnTo>
                  <a:pt x="26951" y="171400"/>
                </a:lnTo>
                <a:lnTo>
                  <a:pt x="27642" y="165218"/>
                </a:lnTo>
                <a:lnTo>
                  <a:pt x="28102" y="158948"/>
                </a:lnTo>
                <a:lnTo>
                  <a:pt x="28409" y="152618"/>
                </a:lnTo>
                <a:lnTo>
                  <a:pt x="28749" y="139851"/>
                </a:lnTo>
                <a:lnTo>
                  <a:pt x="28986" y="107697"/>
                </a:lnTo>
                <a:lnTo>
                  <a:pt x="30073" y="101252"/>
                </a:lnTo>
                <a:lnTo>
                  <a:pt x="31873" y="94806"/>
                </a:lnTo>
                <a:lnTo>
                  <a:pt x="34147" y="88359"/>
                </a:lnTo>
                <a:lnTo>
                  <a:pt x="35663" y="81911"/>
                </a:lnTo>
                <a:lnTo>
                  <a:pt x="36674" y="75463"/>
                </a:lnTo>
                <a:lnTo>
                  <a:pt x="37348" y="69014"/>
                </a:lnTo>
                <a:lnTo>
                  <a:pt x="37797" y="62566"/>
                </a:lnTo>
                <a:lnTo>
                  <a:pt x="38097" y="56117"/>
                </a:lnTo>
                <a:lnTo>
                  <a:pt x="38296" y="49668"/>
                </a:lnTo>
                <a:lnTo>
                  <a:pt x="39505" y="44294"/>
                </a:lnTo>
                <a:lnTo>
                  <a:pt x="41385" y="39636"/>
                </a:lnTo>
                <a:lnTo>
                  <a:pt x="43712" y="35456"/>
                </a:lnTo>
                <a:lnTo>
                  <a:pt x="45265" y="31594"/>
                </a:lnTo>
                <a:lnTo>
                  <a:pt x="46990" y="24437"/>
                </a:lnTo>
                <a:lnTo>
                  <a:pt x="50623" y="17674"/>
                </a:lnTo>
                <a:lnTo>
                  <a:pt x="53096" y="14365"/>
                </a:lnTo>
                <a:lnTo>
                  <a:pt x="55844" y="7823"/>
                </a:lnTo>
                <a:lnTo>
                  <a:pt x="56578" y="4573"/>
                </a:lnTo>
                <a:lnTo>
                  <a:pt x="58141" y="2407"/>
                </a:lnTo>
                <a:lnTo>
                  <a:pt x="60258" y="963"/>
                </a:lnTo>
                <a:lnTo>
                  <a:pt x="62745" y="0"/>
                </a:lnTo>
                <a:lnTo>
                  <a:pt x="64402" y="433"/>
                </a:lnTo>
                <a:lnTo>
                  <a:pt x="65507" y="1797"/>
                </a:lnTo>
                <a:lnTo>
                  <a:pt x="66244" y="3780"/>
                </a:lnTo>
                <a:lnTo>
                  <a:pt x="67062" y="8851"/>
                </a:lnTo>
                <a:lnTo>
                  <a:pt x="67426" y="14688"/>
                </a:lnTo>
                <a:lnTo>
                  <a:pt x="67588" y="20864"/>
                </a:lnTo>
                <a:lnTo>
                  <a:pt x="68705" y="24016"/>
                </a:lnTo>
                <a:lnTo>
                  <a:pt x="72815" y="30385"/>
                </a:lnTo>
                <a:lnTo>
                  <a:pt x="74340" y="34663"/>
                </a:lnTo>
                <a:lnTo>
                  <a:pt x="75357" y="39665"/>
                </a:lnTo>
                <a:lnTo>
                  <a:pt x="76034" y="45149"/>
                </a:lnTo>
                <a:lnTo>
                  <a:pt x="77562" y="50955"/>
                </a:lnTo>
                <a:lnTo>
                  <a:pt x="79654" y="56975"/>
                </a:lnTo>
                <a:lnTo>
                  <a:pt x="82125" y="63138"/>
                </a:lnTo>
                <a:lnTo>
                  <a:pt x="83771" y="68322"/>
                </a:lnTo>
                <a:lnTo>
                  <a:pt x="84870" y="72853"/>
                </a:lnTo>
                <a:lnTo>
                  <a:pt x="85601" y="76948"/>
                </a:lnTo>
                <a:lnTo>
                  <a:pt x="87164" y="79678"/>
                </a:lnTo>
                <a:lnTo>
                  <a:pt x="89281" y="81499"/>
                </a:lnTo>
                <a:lnTo>
                  <a:pt x="91767" y="82712"/>
                </a:lnTo>
                <a:lnTo>
                  <a:pt x="93424" y="84596"/>
                </a:lnTo>
                <a:lnTo>
                  <a:pt x="94529" y="86926"/>
                </a:lnTo>
                <a:lnTo>
                  <a:pt x="96302" y="93255"/>
                </a:lnTo>
                <a:lnTo>
                  <a:pt x="97523" y="93774"/>
                </a:lnTo>
                <a:lnTo>
                  <a:pt x="103301" y="94505"/>
                </a:lnTo>
                <a:lnTo>
                  <a:pt x="108663" y="94752"/>
                </a:lnTo>
                <a:lnTo>
                  <a:pt x="111139" y="94772"/>
                </a:lnTo>
                <a:lnTo>
                  <a:pt x="113862" y="93711"/>
                </a:lnTo>
                <a:lnTo>
                  <a:pt x="119756" y="89665"/>
                </a:lnTo>
                <a:lnTo>
                  <a:pt x="121757" y="87081"/>
                </a:lnTo>
                <a:lnTo>
                  <a:pt x="123091" y="84284"/>
                </a:lnTo>
                <a:lnTo>
                  <a:pt x="123981" y="81344"/>
                </a:lnTo>
                <a:lnTo>
                  <a:pt x="127836" y="75212"/>
                </a:lnTo>
                <a:lnTo>
                  <a:pt x="133132" y="68903"/>
                </a:lnTo>
                <a:lnTo>
                  <a:pt x="139069" y="62516"/>
                </a:lnTo>
                <a:lnTo>
                  <a:pt x="148454" y="52878"/>
                </a:lnTo>
                <a:lnTo>
                  <a:pt x="150563" y="48583"/>
                </a:lnTo>
                <a:lnTo>
                  <a:pt x="151969" y="43571"/>
                </a:lnTo>
                <a:lnTo>
                  <a:pt x="152907" y="38079"/>
                </a:lnTo>
                <a:lnTo>
                  <a:pt x="154606" y="33343"/>
                </a:lnTo>
                <a:lnTo>
                  <a:pt x="156815" y="29111"/>
                </a:lnTo>
                <a:lnTo>
                  <a:pt x="164429" y="17462"/>
                </a:lnTo>
                <a:lnTo>
                  <a:pt x="164453" y="17426"/>
                </a:lnTo>
                <a:lnTo>
                  <a:pt x="164455" y="17424"/>
                </a:lnTo>
                <a:lnTo>
                  <a:pt x="164455" y="63182"/>
                </a:lnTo>
                <a:lnTo>
                  <a:pt x="165530" y="70501"/>
                </a:lnTo>
                <a:lnTo>
                  <a:pt x="167322" y="78605"/>
                </a:lnTo>
                <a:lnTo>
                  <a:pt x="169591" y="87232"/>
                </a:lnTo>
                <a:lnTo>
                  <a:pt x="171104" y="95133"/>
                </a:lnTo>
                <a:lnTo>
                  <a:pt x="172113" y="102550"/>
                </a:lnTo>
                <a:lnTo>
                  <a:pt x="172785" y="109645"/>
                </a:lnTo>
                <a:lnTo>
                  <a:pt x="173233" y="116525"/>
                </a:lnTo>
                <a:lnTo>
                  <a:pt x="173532" y="123260"/>
                </a:lnTo>
                <a:lnTo>
                  <a:pt x="173863" y="136477"/>
                </a:lnTo>
                <a:lnTo>
                  <a:pt x="174094" y="168945"/>
                </a:lnTo>
                <a:lnTo>
                  <a:pt x="175181" y="174331"/>
                </a:lnTo>
                <a:lnTo>
                  <a:pt x="176980" y="178996"/>
                </a:lnTo>
                <a:lnTo>
                  <a:pt x="179255" y="183181"/>
                </a:lnTo>
                <a:lnTo>
                  <a:pt x="180771" y="187046"/>
                </a:lnTo>
                <a:lnTo>
                  <a:pt x="182455" y="194206"/>
                </a:lnTo>
                <a:lnTo>
                  <a:pt x="186070" y="200972"/>
                </a:lnTo>
                <a:lnTo>
                  <a:pt x="193477" y="2108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InkAnnotation107"/>
          <p:cNvSpPr/>
          <p:nvPr/>
        </p:nvSpPr>
        <p:spPr>
          <a:xfrm>
            <a:off x="8909994" y="1745797"/>
            <a:ext cx="115689" cy="164413"/>
          </a:xfrm>
          <a:custGeom>
            <a:avLst/>
            <a:gdLst/>
            <a:ahLst/>
            <a:cxnLst/>
            <a:rect l="0" t="0" r="0" b="0"/>
            <a:pathLst>
              <a:path w="115689" h="164413">
                <a:moveTo>
                  <a:pt x="9276" y="28978"/>
                </a:moveTo>
                <a:lnTo>
                  <a:pt x="9276" y="47579"/>
                </a:lnTo>
                <a:lnTo>
                  <a:pt x="8201" y="53202"/>
                </a:lnTo>
                <a:lnTo>
                  <a:pt x="6409" y="59101"/>
                </a:lnTo>
                <a:lnTo>
                  <a:pt x="4140" y="65183"/>
                </a:lnTo>
                <a:lnTo>
                  <a:pt x="2628" y="71388"/>
                </a:lnTo>
                <a:lnTo>
                  <a:pt x="1619" y="77674"/>
                </a:lnTo>
                <a:lnTo>
                  <a:pt x="947" y="84014"/>
                </a:lnTo>
                <a:lnTo>
                  <a:pt x="499" y="90391"/>
                </a:lnTo>
                <a:lnTo>
                  <a:pt x="199" y="96792"/>
                </a:lnTo>
                <a:lnTo>
                  <a:pt x="0" y="103209"/>
                </a:lnTo>
                <a:lnTo>
                  <a:pt x="943" y="109636"/>
                </a:lnTo>
                <a:lnTo>
                  <a:pt x="2645" y="116072"/>
                </a:lnTo>
                <a:lnTo>
                  <a:pt x="4856" y="122511"/>
                </a:lnTo>
                <a:lnTo>
                  <a:pt x="6329" y="127879"/>
                </a:lnTo>
                <a:lnTo>
                  <a:pt x="7311" y="132533"/>
                </a:lnTo>
                <a:lnTo>
                  <a:pt x="8887" y="142589"/>
                </a:lnTo>
                <a:lnTo>
                  <a:pt x="9103" y="146830"/>
                </a:lnTo>
                <a:lnTo>
                  <a:pt x="9162" y="149466"/>
                </a:lnTo>
                <a:lnTo>
                  <a:pt x="10275" y="151224"/>
                </a:lnTo>
                <a:lnTo>
                  <a:pt x="12091" y="152395"/>
                </a:lnTo>
                <a:lnTo>
                  <a:pt x="17594" y="154275"/>
                </a:lnTo>
                <a:lnTo>
                  <a:pt x="18046" y="155505"/>
                </a:lnTo>
                <a:lnTo>
                  <a:pt x="18549" y="159736"/>
                </a:lnTo>
                <a:lnTo>
                  <a:pt x="19757" y="160220"/>
                </a:lnTo>
                <a:lnTo>
                  <a:pt x="21638" y="159468"/>
                </a:lnTo>
                <a:lnTo>
                  <a:pt x="27243" y="155672"/>
                </a:lnTo>
                <a:lnTo>
                  <a:pt x="28778" y="154286"/>
                </a:lnTo>
                <a:lnTo>
                  <a:pt x="33350" y="149879"/>
                </a:lnTo>
                <a:lnTo>
                  <a:pt x="34999" y="147199"/>
                </a:lnTo>
                <a:lnTo>
                  <a:pt x="36099" y="144338"/>
                </a:lnTo>
                <a:lnTo>
                  <a:pt x="36831" y="141356"/>
                </a:lnTo>
                <a:lnTo>
                  <a:pt x="38395" y="137218"/>
                </a:lnTo>
                <a:lnTo>
                  <a:pt x="40512" y="132309"/>
                </a:lnTo>
                <a:lnTo>
                  <a:pt x="45731" y="121123"/>
                </a:lnTo>
                <a:lnTo>
                  <a:pt x="51633" y="108985"/>
                </a:lnTo>
                <a:lnTo>
                  <a:pt x="53637" y="102739"/>
                </a:lnTo>
                <a:lnTo>
                  <a:pt x="54974" y="96425"/>
                </a:lnTo>
                <a:lnTo>
                  <a:pt x="55864" y="90066"/>
                </a:lnTo>
                <a:lnTo>
                  <a:pt x="57533" y="83677"/>
                </a:lnTo>
                <a:lnTo>
                  <a:pt x="59721" y="77267"/>
                </a:lnTo>
                <a:lnTo>
                  <a:pt x="62253" y="70845"/>
                </a:lnTo>
                <a:lnTo>
                  <a:pt x="65016" y="64413"/>
                </a:lnTo>
                <a:lnTo>
                  <a:pt x="70953" y="51535"/>
                </a:lnTo>
                <a:lnTo>
                  <a:pt x="72966" y="46166"/>
                </a:lnTo>
                <a:lnTo>
                  <a:pt x="74308" y="41512"/>
                </a:lnTo>
                <a:lnTo>
                  <a:pt x="75203" y="37334"/>
                </a:lnTo>
                <a:lnTo>
                  <a:pt x="76875" y="32399"/>
                </a:lnTo>
                <a:lnTo>
                  <a:pt x="79064" y="26959"/>
                </a:lnTo>
                <a:lnTo>
                  <a:pt x="85165" y="13054"/>
                </a:lnTo>
                <a:lnTo>
                  <a:pt x="85999" y="8286"/>
                </a:lnTo>
                <a:lnTo>
                  <a:pt x="86663" y="0"/>
                </a:lnTo>
                <a:lnTo>
                  <a:pt x="86666" y="122927"/>
                </a:lnTo>
                <a:lnTo>
                  <a:pt x="87741" y="128156"/>
                </a:lnTo>
                <a:lnTo>
                  <a:pt x="89533" y="132718"/>
                </a:lnTo>
                <a:lnTo>
                  <a:pt x="91802" y="136833"/>
                </a:lnTo>
                <a:lnTo>
                  <a:pt x="93315" y="140652"/>
                </a:lnTo>
                <a:lnTo>
                  <a:pt x="94324" y="144272"/>
                </a:lnTo>
                <a:lnTo>
                  <a:pt x="94996" y="147761"/>
                </a:lnTo>
                <a:lnTo>
                  <a:pt x="95444" y="151162"/>
                </a:lnTo>
                <a:lnTo>
                  <a:pt x="95742" y="154504"/>
                </a:lnTo>
                <a:lnTo>
                  <a:pt x="96222" y="162455"/>
                </a:lnTo>
                <a:lnTo>
                  <a:pt x="97336" y="163107"/>
                </a:lnTo>
                <a:lnTo>
                  <a:pt x="99154" y="163542"/>
                </a:lnTo>
                <a:lnTo>
                  <a:pt x="105979" y="164408"/>
                </a:lnTo>
                <a:lnTo>
                  <a:pt x="115688" y="1644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InkAnnotation108"/>
          <p:cNvSpPr/>
          <p:nvPr/>
        </p:nvSpPr>
        <p:spPr>
          <a:xfrm>
            <a:off x="9074051" y="1861840"/>
            <a:ext cx="58044" cy="9557"/>
          </a:xfrm>
          <a:custGeom>
            <a:avLst/>
            <a:gdLst/>
            <a:ahLst/>
            <a:cxnLst/>
            <a:rect l="0" t="0" r="0" b="0"/>
            <a:pathLst>
              <a:path w="58044" h="9557">
                <a:moveTo>
                  <a:pt x="0" y="0"/>
                </a:moveTo>
                <a:lnTo>
                  <a:pt x="14411" y="0"/>
                </a:lnTo>
                <a:lnTo>
                  <a:pt x="16056" y="1075"/>
                </a:lnTo>
                <a:lnTo>
                  <a:pt x="17153" y="2866"/>
                </a:lnTo>
                <a:lnTo>
                  <a:pt x="17885" y="5135"/>
                </a:lnTo>
                <a:lnTo>
                  <a:pt x="19447" y="6648"/>
                </a:lnTo>
                <a:lnTo>
                  <a:pt x="21564" y="7657"/>
                </a:lnTo>
                <a:lnTo>
                  <a:pt x="24049" y="8329"/>
                </a:lnTo>
                <a:lnTo>
                  <a:pt x="26782" y="8777"/>
                </a:lnTo>
                <a:lnTo>
                  <a:pt x="29677" y="9076"/>
                </a:lnTo>
                <a:lnTo>
                  <a:pt x="32683" y="9275"/>
                </a:lnTo>
                <a:lnTo>
                  <a:pt x="35762" y="9408"/>
                </a:lnTo>
                <a:lnTo>
                  <a:pt x="42049" y="9556"/>
                </a:lnTo>
                <a:lnTo>
                  <a:pt x="44155" y="8520"/>
                </a:lnTo>
                <a:lnTo>
                  <a:pt x="45561" y="6755"/>
                </a:lnTo>
                <a:lnTo>
                  <a:pt x="46496" y="4503"/>
                </a:lnTo>
                <a:lnTo>
                  <a:pt x="48195" y="3002"/>
                </a:lnTo>
                <a:lnTo>
                  <a:pt x="50403" y="2001"/>
                </a:lnTo>
                <a:lnTo>
                  <a:pt x="58016" y="7"/>
                </a:lnTo>
                <a:lnTo>
                  <a:pt x="5804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InkAnnotation109"/>
          <p:cNvSpPr/>
          <p:nvPr/>
        </p:nvSpPr>
        <p:spPr>
          <a:xfrm>
            <a:off x="9064377" y="1774775"/>
            <a:ext cx="77392" cy="9675"/>
          </a:xfrm>
          <a:custGeom>
            <a:avLst/>
            <a:gdLst/>
            <a:ahLst/>
            <a:cxnLst/>
            <a:rect l="0" t="0" r="0" b="0"/>
            <a:pathLst>
              <a:path w="77392" h="9675">
                <a:moveTo>
                  <a:pt x="0" y="9674"/>
                </a:moveTo>
                <a:lnTo>
                  <a:pt x="0" y="1345"/>
                </a:lnTo>
                <a:lnTo>
                  <a:pt x="1074" y="897"/>
                </a:lnTo>
                <a:lnTo>
                  <a:pt x="2866" y="598"/>
                </a:lnTo>
                <a:lnTo>
                  <a:pt x="5135" y="399"/>
                </a:lnTo>
                <a:lnTo>
                  <a:pt x="7723" y="266"/>
                </a:lnTo>
                <a:lnTo>
                  <a:pt x="13464" y="118"/>
                </a:lnTo>
                <a:lnTo>
                  <a:pt x="15425" y="1154"/>
                </a:lnTo>
                <a:lnTo>
                  <a:pt x="16733" y="2919"/>
                </a:lnTo>
                <a:lnTo>
                  <a:pt x="17604" y="5171"/>
                </a:lnTo>
                <a:lnTo>
                  <a:pt x="19260" y="6672"/>
                </a:lnTo>
                <a:lnTo>
                  <a:pt x="21440" y="7673"/>
                </a:lnTo>
                <a:lnTo>
                  <a:pt x="23967" y="8340"/>
                </a:lnTo>
                <a:lnTo>
                  <a:pt x="26726" y="8785"/>
                </a:lnTo>
                <a:lnTo>
                  <a:pt x="29642" y="9081"/>
                </a:lnTo>
                <a:lnTo>
                  <a:pt x="32660" y="9279"/>
                </a:lnTo>
                <a:lnTo>
                  <a:pt x="35747" y="9411"/>
                </a:lnTo>
                <a:lnTo>
                  <a:pt x="42042" y="9557"/>
                </a:lnTo>
                <a:lnTo>
                  <a:pt x="51630" y="9640"/>
                </a:lnTo>
                <a:lnTo>
                  <a:pt x="54842" y="8576"/>
                </a:lnTo>
                <a:lnTo>
                  <a:pt x="58059" y="6792"/>
                </a:lnTo>
                <a:lnTo>
                  <a:pt x="65809" y="1342"/>
                </a:lnTo>
                <a:lnTo>
                  <a:pt x="67520" y="895"/>
                </a:lnTo>
                <a:lnTo>
                  <a:pt x="69735" y="597"/>
                </a:lnTo>
                <a:lnTo>
                  <a:pt x="7739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InkAnnotation110"/>
          <p:cNvSpPr/>
          <p:nvPr/>
        </p:nvSpPr>
        <p:spPr>
          <a:xfrm>
            <a:off x="9199811" y="1803797"/>
            <a:ext cx="386954" cy="28901"/>
          </a:xfrm>
          <a:custGeom>
            <a:avLst/>
            <a:gdLst/>
            <a:ahLst/>
            <a:cxnLst/>
            <a:rect l="0" t="0" r="0" b="0"/>
            <a:pathLst>
              <a:path w="386954" h="28901">
                <a:moveTo>
                  <a:pt x="0" y="9674"/>
                </a:moveTo>
                <a:lnTo>
                  <a:pt x="32683" y="9674"/>
                </a:lnTo>
                <a:lnTo>
                  <a:pt x="35762" y="10749"/>
                </a:lnTo>
                <a:lnTo>
                  <a:pt x="38889" y="12540"/>
                </a:lnTo>
                <a:lnTo>
                  <a:pt x="42049" y="14809"/>
                </a:lnTo>
                <a:lnTo>
                  <a:pt x="45230" y="16322"/>
                </a:lnTo>
                <a:lnTo>
                  <a:pt x="48427" y="17330"/>
                </a:lnTo>
                <a:lnTo>
                  <a:pt x="51632" y="18003"/>
                </a:lnTo>
                <a:lnTo>
                  <a:pt x="58059" y="18750"/>
                </a:lnTo>
                <a:lnTo>
                  <a:pt x="61278" y="18949"/>
                </a:lnTo>
                <a:lnTo>
                  <a:pt x="64499" y="20157"/>
                </a:lnTo>
                <a:lnTo>
                  <a:pt x="67722" y="22037"/>
                </a:lnTo>
                <a:lnTo>
                  <a:pt x="70944" y="24365"/>
                </a:lnTo>
                <a:lnTo>
                  <a:pt x="74168" y="25917"/>
                </a:lnTo>
                <a:lnTo>
                  <a:pt x="77392" y="26952"/>
                </a:lnTo>
                <a:lnTo>
                  <a:pt x="80616" y="27642"/>
                </a:lnTo>
                <a:lnTo>
                  <a:pt x="87064" y="28408"/>
                </a:lnTo>
                <a:lnTo>
                  <a:pt x="94588" y="28749"/>
                </a:lnTo>
                <a:lnTo>
                  <a:pt x="105098" y="28900"/>
                </a:lnTo>
                <a:lnTo>
                  <a:pt x="110911" y="27866"/>
                </a:lnTo>
                <a:lnTo>
                  <a:pt x="116934" y="26101"/>
                </a:lnTo>
                <a:lnTo>
                  <a:pt x="123101" y="23850"/>
                </a:lnTo>
                <a:lnTo>
                  <a:pt x="129361" y="22349"/>
                </a:lnTo>
                <a:lnTo>
                  <a:pt x="135685" y="21348"/>
                </a:lnTo>
                <a:lnTo>
                  <a:pt x="142051" y="20682"/>
                </a:lnTo>
                <a:lnTo>
                  <a:pt x="148443" y="20237"/>
                </a:lnTo>
                <a:lnTo>
                  <a:pt x="154855" y="19940"/>
                </a:lnTo>
                <a:lnTo>
                  <a:pt x="167712" y="19611"/>
                </a:lnTo>
                <a:lnTo>
                  <a:pt x="230292" y="19351"/>
                </a:lnTo>
                <a:lnTo>
                  <a:pt x="236293" y="18275"/>
                </a:lnTo>
                <a:lnTo>
                  <a:pt x="242443" y="16482"/>
                </a:lnTo>
                <a:lnTo>
                  <a:pt x="248693" y="14213"/>
                </a:lnTo>
                <a:lnTo>
                  <a:pt x="253934" y="12700"/>
                </a:lnTo>
                <a:lnTo>
                  <a:pt x="258503" y="11691"/>
                </a:lnTo>
                <a:lnTo>
                  <a:pt x="262625" y="11019"/>
                </a:lnTo>
                <a:lnTo>
                  <a:pt x="270070" y="10272"/>
                </a:lnTo>
                <a:lnTo>
                  <a:pt x="278037" y="9939"/>
                </a:lnTo>
                <a:lnTo>
                  <a:pt x="288744" y="9792"/>
                </a:lnTo>
                <a:lnTo>
                  <a:pt x="293534" y="10827"/>
                </a:lnTo>
                <a:lnTo>
                  <a:pt x="297802" y="12592"/>
                </a:lnTo>
                <a:lnTo>
                  <a:pt x="301721" y="14844"/>
                </a:lnTo>
                <a:lnTo>
                  <a:pt x="305410" y="16345"/>
                </a:lnTo>
                <a:lnTo>
                  <a:pt x="308943" y="17346"/>
                </a:lnTo>
                <a:lnTo>
                  <a:pt x="312374" y="18013"/>
                </a:lnTo>
                <a:lnTo>
                  <a:pt x="319052" y="18754"/>
                </a:lnTo>
                <a:lnTo>
                  <a:pt x="328855" y="19172"/>
                </a:lnTo>
                <a:lnTo>
                  <a:pt x="332098" y="19230"/>
                </a:lnTo>
                <a:lnTo>
                  <a:pt x="335335" y="18195"/>
                </a:lnTo>
                <a:lnTo>
                  <a:pt x="338567" y="16429"/>
                </a:lnTo>
                <a:lnTo>
                  <a:pt x="341798" y="14177"/>
                </a:lnTo>
                <a:lnTo>
                  <a:pt x="345026" y="12676"/>
                </a:lnTo>
                <a:lnTo>
                  <a:pt x="348253" y="11675"/>
                </a:lnTo>
                <a:lnTo>
                  <a:pt x="351480" y="11008"/>
                </a:lnTo>
                <a:lnTo>
                  <a:pt x="354705" y="9488"/>
                </a:lnTo>
                <a:lnTo>
                  <a:pt x="357930" y="7400"/>
                </a:lnTo>
                <a:lnTo>
                  <a:pt x="361155" y="4934"/>
                </a:lnTo>
                <a:lnTo>
                  <a:pt x="364380" y="3289"/>
                </a:lnTo>
                <a:lnTo>
                  <a:pt x="367605" y="2193"/>
                </a:lnTo>
                <a:lnTo>
                  <a:pt x="375367" y="433"/>
                </a:lnTo>
                <a:lnTo>
                  <a:pt x="38695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InkAnnotation111"/>
          <p:cNvSpPr/>
          <p:nvPr/>
        </p:nvSpPr>
        <p:spPr>
          <a:xfrm>
            <a:off x="9228832" y="1542639"/>
            <a:ext cx="87029" cy="106378"/>
          </a:xfrm>
          <a:custGeom>
            <a:avLst/>
            <a:gdLst/>
            <a:ahLst/>
            <a:cxnLst/>
            <a:rect l="0" t="0" r="0" b="0"/>
            <a:pathLst>
              <a:path w="87029" h="106378">
                <a:moveTo>
                  <a:pt x="9674" y="19312"/>
                </a:moveTo>
                <a:lnTo>
                  <a:pt x="9674" y="38858"/>
                </a:lnTo>
                <a:lnTo>
                  <a:pt x="8600" y="43092"/>
                </a:lnTo>
                <a:lnTo>
                  <a:pt x="6807" y="46989"/>
                </a:lnTo>
                <a:lnTo>
                  <a:pt x="4539" y="50662"/>
                </a:lnTo>
                <a:lnTo>
                  <a:pt x="3025" y="55260"/>
                </a:lnTo>
                <a:lnTo>
                  <a:pt x="2016" y="60475"/>
                </a:lnTo>
                <a:lnTo>
                  <a:pt x="1344" y="66102"/>
                </a:lnTo>
                <a:lnTo>
                  <a:pt x="896" y="70928"/>
                </a:lnTo>
                <a:lnTo>
                  <a:pt x="598" y="75220"/>
                </a:lnTo>
                <a:lnTo>
                  <a:pt x="398" y="79156"/>
                </a:lnTo>
                <a:lnTo>
                  <a:pt x="178" y="86396"/>
                </a:lnTo>
                <a:lnTo>
                  <a:pt x="16" y="98664"/>
                </a:lnTo>
                <a:lnTo>
                  <a:pt x="0" y="106243"/>
                </a:lnTo>
                <a:lnTo>
                  <a:pt x="0" y="46440"/>
                </a:lnTo>
                <a:lnTo>
                  <a:pt x="1074" y="42772"/>
                </a:lnTo>
                <a:lnTo>
                  <a:pt x="2867" y="39251"/>
                </a:lnTo>
                <a:lnTo>
                  <a:pt x="8330" y="31014"/>
                </a:lnTo>
                <a:lnTo>
                  <a:pt x="8778" y="29263"/>
                </a:lnTo>
                <a:lnTo>
                  <a:pt x="9076" y="27021"/>
                </a:lnTo>
                <a:lnTo>
                  <a:pt x="9639" y="19764"/>
                </a:lnTo>
                <a:lnTo>
                  <a:pt x="9674" y="0"/>
                </a:lnTo>
                <a:lnTo>
                  <a:pt x="9674" y="5111"/>
                </a:lnTo>
                <a:lnTo>
                  <a:pt x="10748" y="6620"/>
                </a:lnTo>
                <a:lnTo>
                  <a:pt x="12540" y="7626"/>
                </a:lnTo>
                <a:lnTo>
                  <a:pt x="14809" y="8297"/>
                </a:lnTo>
                <a:lnTo>
                  <a:pt x="16322" y="9819"/>
                </a:lnTo>
                <a:lnTo>
                  <a:pt x="17332" y="11908"/>
                </a:lnTo>
                <a:lnTo>
                  <a:pt x="18004" y="14376"/>
                </a:lnTo>
                <a:lnTo>
                  <a:pt x="19527" y="17097"/>
                </a:lnTo>
                <a:lnTo>
                  <a:pt x="21617" y="19985"/>
                </a:lnTo>
                <a:lnTo>
                  <a:pt x="24085" y="22985"/>
                </a:lnTo>
                <a:lnTo>
                  <a:pt x="26805" y="24985"/>
                </a:lnTo>
                <a:lnTo>
                  <a:pt x="29694" y="26319"/>
                </a:lnTo>
                <a:lnTo>
                  <a:pt x="32694" y="27208"/>
                </a:lnTo>
                <a:lnTo>
                  <a:pt x="35769" y="28875"/>
                </a:lnTo>
                <a:lnTo>
                  <a:pt x="38895" y="31062"/>
                </a:lnTo>
                <a:lnTo>
                  <a:pt x="42053" y="33595"/>
                </a:lnTo>
                <a:lnTo>
                  <a:pt x="45234" y="36358"/>
                </a:lnTo>
                <a:lnTo>
                  <a:pt x="48428" y="39275"/>
                </a:lnTo>
                <a:lnTo>
                  <a:pt x="56144" y="46544"/>
                </a:lnTo>
                <a:lnTo>
                  <a:pt x="71341" y="61641"/>
                </a:lnTo>
                <a:lnTo>
                  <a:pt x="73358" y="64729"/>
                </a:lnTo>
                <a:lnTo>
                  <a:pt x="74702" y="67863"/>
                </a:lnTo>
                <a:lnTo>
                  <a:pt x="76860" y="75480"/>
                </a:lnTo>
                <a:lnTo>
                  <a:pt x="78112" y="76105"/>
                </a:lnTo>
                <a:lnTo>
                  <a:pt x="80022" y="76522"/>
                </a:lnTo>
                <a:lnTo>
                  <a:pt x="82369" y="76800"/>
                </a:lnTo>
                <a:lnTo>
                  <a:pt x="83934" y="75910"/>
                </a:lnTo>
                <a:lnTo>
                  <a:pt x="84978" y="74242"/>
                </a:lnTo>
                <a:lnTo>
                  <a:pt x="87028" y="67795"/>
                </a:lnTo>
                <a:lnTo>
                  <a:pt x="63016" y="91731"/>
                </a:lnTo>
                <a:lnTo>
                  <a:pt x="60282" y="93388"/>
                </a:lnTo>
                <a:lnTo>
                  <a:pt x="57387" y="94493"/>
                </a:lnTo>
                <a:lnTo>
                  <a:pt x="54381" y="95230"/>
                </a:lnTo>
                <a:lnTo>
                  <a:pt x="51302" y="95721"/>
                </a:lnTo>
                <a:lnTo>
                  <a:pt x="48175" y="96048"/>
                </a:lnTo>
                <a:lnTo>
                  <a:pt x="45015" y="96266"/>
                </a:lnTo>
                <a:lnTo>
                  <a:pt x="41834" y="96412"/>
                </a:lnTo>
                <a:lnTo>
                  <a:pt x="35432" y="96574"/>
                </a:lnTo>
                <a:lnTo>
                  <a:pt x="25786" y="96664"/>
                </a:lnTo>
                <a:lnTo>
                  <a:pt x="23640" y="97752"/>
                </a:lnTo>
                <a:lnTo>
                  <a:pt x="22209" y="99552"/>
                </a:lnTo>
                <a:lnTo>
                  <a:pt x="21255" y="101827"/>
                </a:lnTo>
                <a:lnTo>
                  <a:pt x="19545" y="103343"/>
                </a:lnTo>
                <a:lnTo>
                  <a:pt x="17329" y="104354"/>
                </a:lnTo>
                <a:lnTo>
                  <a:pt x="9674" y="10637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InkAnnotation112"/>
          <p:cNvSpPr/>
          <p:nvPr/>
        </p:nvSpPr>
        <p:spPr>
          <a:xfrm>
            <a:off x="9383613" y="1455550"/>
            <a:ext cx="19349" cy="203140"/>
          </a:xfrm>
          <a:custGeom>
            <a:avLst/>
            <a:gdLst/>
            <a:ahLst/>
            <a:cxnLst/>
            <a:rect l="0" t="0" r="0" b="0"/>
            <a:pathLst>
              <a:path w="19349" h="203140">
                <a:moveTo>
                  <a:pt x="19348" y="9663"/>
                </a:moveTo>
                <a:lnTo>
                  <a:pt x="19348" y="0"/>
                </a:lnTo>
                <a:lnTo>
                  <a:pt x="19348" y="118887"/>
                </a:lnTo>
                <a:lnTo>
                  <a:pt x="18274" y="123324"/>
                </a:lnTo>
                <a:lnTo>
                  <a:pt x="16481" y="128432"/>
                </a:lnTo>
                <a:lnTo>
                  <a:pt x="14213" y="133987"/>
                </a:lnTo>
                <a:lnTo>
                  <a:pt x="12700" y="138765"/>
                </a:lnTo>
                <a:lnTo>
                  <a:pt x="11690" y="143025"/>
                </a:lnTo>
                <a:lnTo>
                  <a:pt x="11018" y="146940"/>
                </a:lnTo>
                <a:lnTo>
                  <a:pt x="10570" y="150625"/>
                </a:lnTo>
                <a:lnTo>
                  <a:pt x="10272" y="154157"/>
                </a:lnTo>
                <a:lnTo>
                  <a:pt x="10072" y="157586"/>
                </a:lnTo>
                <a:lnTo>
                  <a:pt x="9852" y="164262"/>
                </a:lnTo>
                <a:lnTo>
                  <a:pt x="9709" y="177307"/>
                </a:lnTo>
                <a:lnTo>
                  <a:pt x="9677" y="191552"/>
                </a:lnTo>
                <a:lnTo>
                  <a:pt x="8601" y="193264"/>
                </a:lnTo>
                <a:lnTo>
                  <a:pt x="6809" y="195481"/>
                </a:lnTo>
                <a:lnTo>
                  <a:pt x="0" y="2031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64" name="SMARTInkAnnotation113"/>
          <p:cNvSpPr/>
          <p:nvPr/>
        </p:nvSpPr>
        <p:spPr>
          <a:xfrm>
            <a:off x="9315896" y="1426518"/>
            <a:ext cx="135435" cy="17969"/>
          </a:xfrm>
          <a:custGeom>
            <a:avLst/>
            <a:gdLst/>
            <a:ahLst/>
            <a:cxnLst/>
            <a:rect l="0" t="0" r="0" b="0"/>
            <a:pathLst>
              <a:path w="135435" h="17969">
                <a:moveTo>
                  <a:pt x="0" y="0"/>
                </a:moveTo>
                <a:lnTo>
                  <a:pt x="0" y="8329"/>
                </a:lnTo>
                <a:lnTo>
                  <a:pt x="1075" y="8777"/>
                </a:lnTo>
                <a:lnTo>
                  <a:pt x="5136" y="9275"/>
                </a:lnTo>
                <a:lnTo>
                  <a:pt x="7723" y="10483"/>
                </a:lnTo>
                <a:lnTo>
                  <a:pt x="10523" y="12363"/>
                </a:lnTo>
                <a:lnTo>
                  <a:pt x="13465" y="14691"/>
                </a:lnTo>
                <a:lnTo>
                  <a:pt x="16501" y="16243"/>
                </a:lnTo>
                <a:lnTo>
                  <a:pt x="19600" y="17278"/>
                </a:lnTo>
                <a:lnTo>
                  <a:pt x="22741" y="17968"/>
                </a:lnTo>
                <a:lnTo>
                  <a:pt x="26984" y="17353"/>
                </a:lnTo>
                <a:lnTo>
                  <a:pt x="31963" y="15868"/>
                </a:lnTo>
                <a:lnTo>
                  <a:pt x="37432" y="13803"/>
                </a:lnTo>
                <a:lnTo>
                  <a:pt x="43227" y="12426"/>
                </a:lnTo>
                <a:lnTo>
                  <a:pt x="49241" y="11509"/>
                </a:lnTo>
                <a:lnTo>
                  <a:pt x="55399" y="10897"/>
                </a:lnTo>
                <a:lnTo>
                  <a:pt x="61655" y="9414"/>
                </a:lnTo>
                <a:lnTo>
                  <a:pt x="67975" y="7351"/>
                </a:lnTo>
                <a:lnTo>
                  <a:pt x="74339" y="4900"/>
                </a:lnTo>
                <a:lnTo>
                  <a:pt x="79655" y="3267"/>
                </a:lnTo>
                <a:lnTo>
                  <a:pt x="84275" y="2178"/>
                </a:lnTo>
                <a:lnTo>
                  <a:pt x="88429" y="1452"/>
                </a:lnTo>
                <a:lnTo>
                  <a:pt x="93349" y="968"/>
                </a:lnTo>
                <a:lnTo>
                  <a:pt x="98778" y="645"/>
                </a:lnTo>
                <a:lnTo>
                  <a:pt x="109469" y="286"/>
                </a:lnTo>
                <a:lnTo>
                  <a:pt x="125090" y="56"/>
                </a:lnTo>
                <a:lnTo>
                  <a:pt x="135418" y="0"/>
                </a:lnTo>
                <a:lnTo>
                  <a:pt x="13543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65" name="SMARTInkAnnotation114"/>
          <p:cNvSpPr/>
          <p:nvPr/>
        </p:nvSpPr>
        <p:spPr>
          <a:xfrm>
            <a:off x="9480469" y="1436191"/>
            <a:ext cx="67600" cy="135430"/>
          </a:xfrm>
          <a:custGeom>
            <a:avLst/>
            <a:gdLst/>
            <a:ahLst/>
            <a:cxnLst/>
            <a:rect l="0" t="0" r="0" b="0"/>
            <a:pathLst>
              <a:path w="67600" h="135430">
                <a:moveTo>
                  <a:pt x="19230" y="0"/>
                </a:moveTo>
                <a:lnTo>
                  <a:pt x="10900" y="0"/>
                </a:lnTo>
                <a:lnTo>
                  <a:pt x="10452" y="1075"/>
                </a:lnTo>
                <a:lnTo>
                  <a:pt x="9954" y="5136"/>
                </a:lnTo>
                <a:lnTo>
                  <a:pt x="9821" y="7724"/>
                </a:lnTo>
                <a:lnTo>
                  <a:pt x="9674" y="13465"/>
                </a:lnTo>
                <a:lnTo>
                  <a:pt x="9566" y="37432"/>
                </a:lnTo>
                <a:lnTo>
                  <a:pt x="8488" y="42152"/>
                </a:lnTo>
                <a:lnTo>
                  <a:pt x="6695" y="46375"/>
                </a:lnTo>
                <a:lnTo>
                  <a:pt x="4424" y="50264"/>
                </a:lnTo>
                <a:lnTo>
                  <a:pt x="2910" y="53932"/>
                </a:lnTo>
                <a:lnTo>
                  <a:pt x="1901" y="57452"/>
                </a:lnTo>
                <a:lnTo>
                  <a:pt x="1228" y="60874"/>
                </a:lnTo>
                <a:lnTo>
                  <a:pt x="779" y="65305"/>
                </a:lnTo>
                <a:lnTo>
                  <a:pt x="480" y="70408"/>
                </a:lnTo>
                <a:lnTo>
                  <a:pt x="148" y="80737"/>
                </a:lnTo>
                <a:lnTo>
                  <a:pt x="0" y="88910"/>
                </a:lnTo>
                <a:lnTo>
                  <a:pt x="1036" y="93669"/>
                </a:lnTo>
                <a:lnTo>
                  <a:pt x="2802" y="98992"/>
                </a:lnTo>
                <a:lnTo>
                  <a:pt x="5053" y="104690"/>
                </a:lnTo>
                <a:lnTo>
                  <a:pt x="6554" y="109564"/>
                </a:lnTo>
                <a:lnTo>
                  <a:pt x="7554" y="113888"/>
                </a:lnTo>
                <a:lnTo>
                  <a:pt x="8222" y="117845"/>
                </a:lnTo>
                <a:lnTo>
                  <a:pt x="8667" y="121558"/>
                </a:lnTo>
                <a:lnTo>
                  <a:pt x="8963" y="125109"/>
                </a:lnTo>
                <a:lnTo>
                  <a:pt x="9160" y="128550"/>
                </a:lnTo>
                <a:lnTo>
                  <a:pt x="10367" y="130845"/>
                </a:lnTo>
                <a:lnTo>
                  <a:pt x="12246" y="132375"/>
                </a:lnTo>
                <a:lnTo>
                  <a:pt x="14575" y="133394"/>
                </a:lnTo>
                <a:lnTo>
                  <a:pt x="17201" y="134074"/>
                </a:lnTo>
                <a:lnTo>
                  <a:pt x="20026" y="134528"/>
                </a:lnTo>
                <a:lnTo>
                  <a:pt x="27150" y="135255"/>
                </a:lnTo>
                <a:lnTo>
                  <a:pt x="28809" y="135314"/>
                </a:lnTo>
                <a:lnTo>
                  <a:pt x="37079" y="135418"/>
                </a:lnTo>
                <a:lnTo>
                  <a:pt x="43269" y="135429"/>
                </a:lnTo>
                <a:lnTo>
                  <a:pt x="46005" y="134356"/>
                </a:lnTo>
                <a:lnTo>
                  <a:pt x="48904" y="132566"/>
                </a:lnTo>
                <a:lnTo>
                  <a:pt x="56143" y="127104"/>
                </a:lnTo>
                <a:lnTo>
                  <a:pt x="57812" y="124507"/>
                </a:lnTo>
                <a:lnTo>
                  <a:pt x="60000" y="120625"/>
                </a:lnTo>
                <a:lnTo>
                  <a:pt x="67599" y="1064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67" name="SMARTInkAnnotation115"/>
          <p:cNvSpPr/>
          <p:nvPr/>
        </p:nvSpPr>
        <p:spPr>
          <a:xfrm>
            <a:off x="9571523" y="1436311"/>
            <a:ext cx="15242" cy="154663"/>
          </a:xfrm>
          <a:custGeom>
            <a:avLst/>
            <a:gdLst/>
            <a:ahLst/>
            <a:cxnLst/>
            <a:rect l="0" t="0" r="0" b="0"/>
            <a:pathLst>
              <a:path w="15242" h="154663">
                <a:moveTo>
                  <a:pt x="15241" y="38576"/>
                </a:moveTo>
                <a:lnTo>
                  <a:pt x="15241" y="0"/>
                </a:lnTo>
                <a:lnTo>
                  <a:pt x="12374" y="2800"/>
                </a:lnTo>
                <a:lnTo>
                  <a:pt x="10105" y="5051"/>
                </a:lnTo>
                <a:lnTo>
                  <a:pt x="8592" y="7627"/>
                </a:lnTo>
                <a:lnTo>
                  <a:pt x="7583" y="10419"/>
                </a:lnTo>
                <a:lnTo>
                  <a:pt x="6911" y="13356"/>
                </a:lnTo>
                <a:lnTo>
                  <a:pt x="6463" y="16388"/>
                </a:lnTo>
                <a:lnTo>
                  <a:pt x="6164" y="19484"/>
                </a:lnTo>
                <a:lnTo>
                  <a:pt x="5964" y="22624"/>
                </a:lnTo>
                <a:lnTo>
                  <a:pt x="5744" y="28978"/>
                </a:lnTo>
                <a:lnTo>
                  <a:pt x="5602" y="41815"/>
                </a:lnTo>
                <a:lnTo>
                  <a:pt x="4515" y="46110"/>
                </a:lnTo>
                <a:lnTo>
                  <a:pt x="2716" y="51123"/>
                </a:lnTo>
                <a:lnTo>
                  <a:pt x="442" y="56614"/>
                </a:lnTo>
                <a:lnTo>
                  <a:pt x="0" y="61350"/>
                </a:lnTo>
                <a:lnTo>
                  <a:pt x="781" y="65582"/>
                </a:lnTo>
                <a:lnTo>
                  <a:pt x="2376" y="69478"/>
                </a:lnTo>
                <a:lnTo>
                  <a:pt x="3440" y="73151"/>
                </a:lnTo>
                <a:lnTo>
                  <a:pt x="4148" y="76674"/>
                </a:lnTo>
                <a:lnTo>
                  <a:pt x="4621" y="80098"/>
                </a:lnTo>
                <a:lnTo>
                  <a:pt x="4937" y="84530"/>
                </a:lnTo>
                <a:lnTo>
                  <a:pt x="5147" y="89634"/>
                </a:lnTo>
                <a:lnTo>
                  <a:pt x="5511" y="105174"/>
                </a:lnTo>
                <a:lnTo>
                  <a:pt x="5566" y="139509"/>
                </a:lnTo>
                <a:lnTo>
                  <a:pt x="6641" y="142410"/>
                </a:lnTo>
                <a:lnTo>
                  <a:pt x="8432" y="145419"/>
                </a:lnTo>
                <a:lnTo>
                  <a:pt x="15241" y="1546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68" name="SMARTInkAnnotation116"/>
          <p:cNvSpPr/>
          <p:nvPr/>
        </p:nvSpPr>
        <p:spPr>
          <a:xfrm>
            <a:off x="9228832" y="1890866"/>
            <a:ext cx="96736" cy="183799"/>
          </a:xfrm>
          <a:custGeom>
            <a:avLst/>
            <a:gdLst/>
            <a:ahLst/>
            <a:cxnLst/>
            <a:rect l="0" t="0" r="0" b="0"/>
            <a:pathLst>
              <a:path w="96736" h="183799">
                <a:moveTo>
                  <a:pt x="19348" y="58038"/>
                </a:moveTo>
                <a:lnTo>
                  <a:pt x="19348" y="68309"/>
                </a:lnTo>
                <a:lnTo>
                  <a:pt x="18273" y="72410"/>
                </a:lnTo>
                <a:lnTo>
                  <a:pt x="16481" y="76218"/>
                </a:lnTo>
                <a:lnTo>
                  <a:pt x="14212" y="79832"/>
                </a:lnTo>
                <a:lnTo>
                  <a:pt x="12699" y="84391"/>
                </a:lnTo>
                <a:lnTo>
                  <a:pt x="11690" y="89580"/>
                </a:lnTo>
                <a:lnTo>
                  <a:pt x="11018" y="95189"/>
                </a:lnTo>
                <a:lnTo>
                  <a:pt x="10570" y="101078"/>
                </a:lnTo>
                <a:lnTo>
                  <a:pt x="10271" y="107154"/>
                </a:lnTo>
                <a:lnTo>
                  <a:pt x="9940" y="119638"/>
                </a:lnTo>
                <a:lnTo>
                  <a:pt x="9674" y="174001"/>
                </a:lnTo>
                <a:lnTo>
                  <a:pt x="9674" y="151381"/>
                </a:lnTo>
                <a:lnTo>
                  <a:pt x="10748" y="146064"/>
                </a:lnTo>
                <a:lnTo>
                  <a:pt x="12540" y="139294"/>
                </a:lnTo>
                <a:lnTo>
                  <a:pt x="14810" y="131556"/>
                </a:lnTo>
                <a:lnTo>
                  <a:pt x="16322" y="124248"/>
                </a:lnTo>
                <a:lnTo>
                  <a:pt x="17332" y="117226"/>
                </a:lnTo>
                <a:lnTo>
                  <a:pt x="18004" y="110395"/>
                </a:lnTo>
                <a:lnTo>
                  <a:pt x="18452" y="103692"/>
                </a:lnTo>
                <a:lnTo>
                  <a:pt x="18750" y="97073"/>
                </a:lnTo>
                <a:lnTo>
                  <a:pt x="18950" y="90511"/>
                </a:lnTo>
                <a:lnTo>
                  <a:pt x="20157" y="83986"/>
                </a:lnTo>
                <a:lnTo>
                  <a:pt x="22037" y="77487"/>
                </a:lnTo>
                <a:lnTo>
                  <a:pt x="24365" y="71004"/>
                </a:lnTo>
                <a:lnTo>
                  <a:pt x="25918" y="65607"/>
                </a:lnTo>
                <a:lnTo>
                  <a:pt x="26952" y="60934"/>
                </a:lnTo>
                <a:lnTo>
                  <a:pt x="27642" y="56744"/>
                </a:lnTo>
                <a:lnTo>
                  <a:pt x="28101" y="51801"/>
                </a:lnTo>
                <a:lnTo>
                  <a:pt x="28409" y="46356"/>
                </a:lnTo>
                <a:lnTo>
                  <a:pt x="28749" y="35648"/>
                </a:lnTo>
                <a:lnTo>
                  <a:pt x="28968" y="20016"/>
                </a:lnTo>
                <a:lnTo>
                  <a:pt x="29022" y="0"/>
                </a:lnTo>
                <a:lnTo>
                  <a:pt x="29022" y="8325"/>
                </a:lnTo>
                <a:lnTo>
                  <a:pt x="31888" y="11938"/>
                </a:lnTo>
                <a:lnTo>
                  <a:pt x="34158" y="14406"/>
                </a:lnTo>
                <a:lnTo>
                  <a:pt x="35670" y="18202"/>
                </a:lnTo>
                <a:lnTo>
                  <a:pt x="36679" y="22882"/>
                </a:lnTo>
                <a:lnTo>
                  <a:pt x="37351" y="28151"/>
                </a:lnTo>
                <a:lnTo>
                  <a:pt x="38874" y="32739"/>
                </a:lnTo>
                <a:lnTo>
                  <a:pt x="40964" y="36873"/>
                </a:lnTo>
                <a:lnTo>
                  <a:pt x="43433" y="40704"/>
                </a:lnTo>
                <a:lnTo>
                  <a:pt x="45078" y="44332"/>
                </a:lnTo>
                <a:lnTo>
                  <a:pt x="46176" y="47826"/>
                </a:lnTo>
                <a:lnTo>
                  <a:pt x="46907" y="51230"/>
                </a:lnTo>
                <a:lnTo>
                  <a:pt x="48469" y="54574"/>
                </a:lnTo>
                <a:lnTo>
                  <a:pt x="50585" y="57879"/>
                </a:lnTo>
                <a:lnTo>
                  <a:pt x="53071" y="61157"/>
                </a:lnTo>
                <a:lnTo>
                  <a:pt x="55804" y="65492"/>
                </a:lnTo>
                <a:lnTo>
                  <a:pt x="58700" y="70531"/>
                </a:lnTo>
                <a:lnTo>
                  <a:pt x="61706" y="76041"/>
                </a:lnTo>
                <a:lnTo>
                  <a:pt x="63709" y="80789"/>
                </a:lnTo>
                <a:lnTo>
                  <a:pt x="65046" y="85029"/>
                </a:lnTo>
                <a:lnTo>
                  <a:pt x="65936" y="88930"/>
                </a:lnTo>
                <a:lnTo>
                  <a:pt x="67605" y="92606"/>
                </a:lnTo>
                <a:lnTo>
                  <a:pt x="69793" y="96132"/>
                </a:lnTo>
                <a:lnTo>
                  <a:pt x="72325" y="99557"/>
                </a:lnTo>
                <a:lnTo>
                  <a:pt x="75088" y="102915"/>
                </a:lnTo>
                <a:lnTo>
                  <a:pt x="78006" y="106229"/>
                </a:lnTo>
                <a:lnTo>
                  <a:pt x="81026" y="109513"/>
                </a:lnTo>
                <a:lnTo>
                  <a:pt x="83038" y="112777"/>
                </a:lnTo>
                <a:lnTo>
                  <a:pt x="84381" y="116029"/>
                </a:lnTo>
                <a:lnTo>
                  <a:pt x="85275" y="119271"/>
                </a:lnTo>
                <a:lnTo>
                  <a:pt x="86947" y="122507"/>
                </a:lnTo>
                <a:lnTo>
                  <a:pt x="89136" y="125739"/>
                </a:lnTo>
                <a:lnTo>
                  <a:pt x="91670" y="128969"/>
                </a:lnTo>
                <a:lnTo>
                  <a:pt x="93359" y="132197"/>
                </a:lnTo>
                <a:lnTo>
                  <a:pt x="94487" y="135424"/>
                </a:lnTo>
                <a:lnTo>
                  <a:pt x="96293" y="143191"/>
                </a:lnTo>
                <a:lnTo>
                  <a:pt x="96541" y="147119"/>
                </a:lnTo>
                <a:lnTo>
                  <a:pt x="96700" y="153264"/>
                </a:lnTo>
                <a:lnTo>
                  <a:pt x="96735" y="162973"/>
                </a:lnTo>
                <a:lnTo>
                  <a:pt x="93871" y="166660"/>
                </a:lnTo>
                <a:lnTo>
                  <a:pt x="88409" y="172650"/>
                </a:lnTo>
                <a:lnTo>
                  <a:pt x="86886" y="173141"/>
                </a:lnTo>
                <a:lnTo>
                  <a:pt x="84796" y="173469"/>
                </a:lnTo>
                <a:lnTo>
                  <a:pt x="82328" y="173687"/>
                </a:lnTo>
                <a:lnTo>
                  <a:pt x="79608" y="173833"/>
                </a:lnTo>
                <a:lnTo>
                  <a:pt x="69496" y="174086"/>
                </a:lnTo>
                <a:lnTo>
                  <a:pt x="67828" y="175174"/>
                </a:lnTo>
                <a:lnTo>
                  <a:pt x="65641" y="176973"/>
                </a:lnTo>
                <a:lnTo>
                  <a:pt x="63108" y="179248"/>
                </a:lnTo>
                <a:lnTo>
                  <a:pt x="60345" y="180765"/>
                </a:lnTo>
                <a:lnTo>
                  <a:pt x="57428" y="181776"/>
                </a:lnTo>
                <a:lnTo>
                  <a:pt x="54408" y="182450"/>
                </a:lnTo>
                <a:lnTo>
                  <a:pt x="51320" y="182899"/>
                </a:lnTo>
                <a:lnTo>
                  <a:pt x="48187" y="183199"/>
                </a:lnTo>
                <a:lnTo>
                  <a:pt x="45023" y="183399"/>
                </a:lnTo>
                <a:lnTo>
                  <a:pt x="38641" y="183621"/>
                </a:lnTo>
                <a:lnTo>
                  <a:pt x="29214" y="183775"/>
                </a:lnTo>
                <a:lnTo>
                  <a:pt x="0" y="1837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69" name="SMARTInkAnnotation117"/>
          <p:cNvSpPr/>
          <p:nvPr/>
        </p:nvSpPr>
        <p:spPr>
          <a:xfrm>
            <a:off x="9354603" y="1862238"/>
            <a:ext cx="154323" cy="183273"/>
          </a:xfrm>
          <a:custGeom>
            <a:avLst/>
            <a:gdLst/>
            <a:ahLst/>
            <a:cxnLst/>
            <a:rect l="0" t="0" r="0" b="0"/>
            <a:pathLst>
              <a:path w="154323" h="183273">
                <a:moveTo>
                  <a:pt x="96727" y="9276"/>
                </a:moveTo>
                <a:lnTo>
                  <a:pt x="91592" y="9276"/>
                </a:lnTo>
                <a:lnTo>
                  <a:pt x="89004" y="8201"/>
                </a:lnTo>
                <a:lnTo>
                  <a:pt x="86204" y="6409"/>
                </a:lnTo>
                <a:lnTo>
                  <a:pt x="83263" y="4140"/>
                </a:lnTo>
                <a:lnTo>
                  <a:pt x="80227" y="2627"/>
                </a:lnTo>
                <a:lnTo>
                  <a:pt x="77127" y="1619"/>
                </a:lnTo>
                <a:lnTo>
                  <a:pt x="73987" y="947"/>
                </a:lnTo>
                <a:lnTo>
                  <a:pt x="70819" y="498"/>
                </a:lnTo>
                <a:lnTo>
                  <a:pt x="67631" y="199"/>
                </a:lnTo>
                <a:lnTo>
                  <a:pt x="64431" y="0"/>
                </a:lnTo>
                <a:lnTo>
                  <a:pt x="61223" y="942"/>
                </a:lnTo>
                <a:lnTo>
                  <a:pt x="58010" y="2645"/>
                </a:lnTo>
                <a:lnTo>
                  <a:pt x="54792" y="4855"/>
                </a:lnTo>
                <a:lnTo>
                  <a:pt x="51572" y="7404"/>
                </a:lnTo>
                <a:lnTo>
                  <a:pt x="48352" y="10177"/>
                </a:lnTo>
                <a:lnTo>
                  <a:pt x="45129" y="13101"/>
                </a:lnTo>
                <a:lnTo>
                  <a:pt x="41906" y="15051"/>
                </a:lnTo>
                <a:lnTo>
                  <a:pt x="38682" y="16350"/>
                </a:lnTo>
                <a:lnTo>
                  <a:pt x="35458" y="17217"/>
                </a:lnTo>
                <a:lnTo>
                  <a:pt x="32234" y="18869"/>
                </a:lnTo>
                <a:lnTo>
                  <a:pt x="29009" y="21046"/>
                </a:lnTo>
                <a:lnTo>
                  <a:pt x="25785" y="23572"/>
                </a:lnTo>
                <a:lnTo>
                  <a:pt x="22561" y="26330"/>
                </a:lnTo>
                <a:lnTo>
                  <a:pt x="19336" y="29244"/>
                </a:lnTo>
                <a:lnTo>
                  <a:pt x="16112" y="32262"/>
                </a:lnTo>
                <a:lnTo>
                  <a:pt x="13962" y="35349"/>
                </a:lnTo>
                <a:lnTo>
                  <a:pt x="12529" y="38481"/>
                </a:lnTo>
                <a:lnTo>
                  <a:pt x="11573" y="41645"/>
                </a:lnTo>
                <a:lnTo>
                  <a:pt x="9861" y="44828"/>
                </a:lnTo>
                <a:lnTo>
                  <a:pt x="7646" y="48026"/>
                </a:lnTo>
                <a:lnTo>
                  <a:pt x="5094" y="51232"/>
                </a:lnTo>
                <a:lnTo>
                  <a:pt x="3392" y="54444"/>
                </a:lnTo>
                <a:lnTo>
                  <a:pt x="2257" y="57661"/>
                </a:lnTo>
                <a:lnTo>
                  <a:pt x="1501" y="60880"/>
                </a:lnTo>
                <a:lnTo>
                  <a:pt x="996" y="65176"/>
                </a:lnTo>
                <a:lnTo>
                  <a:pt x="661" y="70190"/>
                </a:lnTo>
                <a:lnTo>
                  <a:pt x="287" y="80418"/>
                </a:lnTo>
                <a:lnTo>
                  <a:pt x="77" y="93295"/>
                </a:lnTo>
                <a:lnTo>
                  <a:pt x="0" y="122585"/>
                </a:lnTo>
                <a:lnTo>
                  <a:pt x="1072" y="127810"/>
                </a:lnTo>
                <a:lnTo>
                  <a:pt x="2861" y="132368"/>
                </a:lnTo>
                <a:lnTo>
                  <a:pt x="5128" y="136482"/>
                </a:lnTo>
                <a:lnTo>
                  <a:pt x="7714" y="140299"/>
                </a:lnTo>
                <a:lnTo>
                  <a:pt x="10514" y="143919"/>
                </a:lnTo>
                <a:lnTo>
                  <a:pt x="13455" y="147407"/>
                </a:lnTo>
                <a:lnTo>
                  <a:pt x="16490" y="150807"/>
                </a:lnTo>
                <a:lnTo>
                  <a:pt x="22729" y="157452"/>
                </a:lnTo>
                <a:lnTo>
                  <a:pt x="32285" y="167235"/>
                </a:lnTo>
                <a:lnTo>
                  <a:pt x="35493" y="169400"/>
                </a:lnTo>
                <a:lnTo>
                  <a:pt x="38706" y="170844"/>
                </a:lnTo>
                <a:lnTo>
                  <a:pt x="41923" y="171806"/>
                </a:lnTo>
                <a:lnTo>
                  <a:pt x="45143" y="173523"/>
                </a:lnTo>
                <a:lnTo>
                  <a:pt x="48364" y="175742"/>
                </a:lnTo>
                <a:lnTo>
                  <a:pt x="51586" y="178296"/>
                </a:lnTo>
                <a:lnTo>
                  <a:pt x="55885" y="179999"/>
                </a:lnTo>
                <a:lnTo>
                  <a:pt x="60900" y="181134"/>
                </a:lnTo>
                <a:lnTo>
                  <a:pt x="66393" y="181891"/>
                </a:lnTo>
                <a:lnTo>
                  <a:pt x="71130" y="182396"/>
                </a:lnTo>
                <a:lnTo>
                  <a:pt x="75363" y="182732"/>
                </a:lnTo>
                <a:lnTo>
                  <a:pt x="79260" y="182956"/>
                </a:lnTo>
                <a:lnTo>
                  <a:pt x="86456" y="183205"/>
                </a:lnTo>
                <a:lnTo>
                  <a:pt x="89879" y="183272"/>
                </a:lnTo>
                <a:lnTo>
                  <a:pt x="93237" y="182241"/>
                </a:lnTo>
                <a:lnTo>
                  <a:pt x="96550" y="180479"/>
                </a:lnTo>
                <a:lnTo>
                  <a:pt x="99833" y="178230"/>
                </a:lnTo>
                <a:lnTo>
                  <a:pt x="103097" y="176730"/>
                </a:lnTo>
                <a:lnTo>
                  <a:pt x="106348" y="175730"/>
                </a:lnTo>
                <a:lnTo>
                  <a:pt x="109591" y="175064"/>
                </a:lnTo>
                <a:lnTo>
                  <a:pt x="112827" y="173545"/>
                </a:lnTo>
                <a:lnTo>
                  <a:pt x="116058" y="171457"/>
                </a:lnTo>
                <a:lnTo>
                  <a:pt x="119289" y="168990"/>
                </a:lnTo>
                <a:lnTo>
                  <a:pt x="122517" y="167346"/>
                </a:lnTo>
                <a:lnTo>
                  <a:pt x="125745" y="166249"/>
                </a:lnTo>
                <a:lnTo>
                  <a:pt x="128971" y="165519"/>
                </a:lnTo>
                <a:lnTo>
                  <a:pt x="132196" y="163957"/>
                </a:lnTo>
                <a:lnTo>
                  <a:pt x="135422" y="161840"/>
                </a:lnTo>
                <a:lnTo>
                  <a:pt x="138646" y="159354"/>
                </a:lnTo>
                <a:lnTo>
                  <a:pt x="140796" y="156622"/>
                </a:lnTo>
                <a:lnTo>
                  <a:pt x="142230" y="153726"/>
                </a:lnTo>
                <a:lnTo>
                  <a:pt x="143185" y="150721"/>
                </a:lnTo>
                <a:lnTo>
                  <a:pt x="144897" y="147642"/>
                </a:lnTo>
                <a:lnTo>
                  <a:pt x="147112" y="144515"/>
                </a:lnTo>
                <a:lnTo>
                  <a:pt x="149665" y="141355"/>
                </a:lnTo>
                <a:lnTo>
                  <a:pt x="151367" y="137099"/>
                </a:lnTo>
                <a:lnTo>
                  <a:pt x="152502" y="132111"/>
                </a:lnTo>
                <a:lnTo>
                  <a:pt x="153258" y="126637"/>
                </a:lnTo>
                <a:lnTo>
                  <a:pt x="153762" y="121912"/>
                </a:lnTo>
                <a:lnTo>
                  <a:pt x="154098" y="117688"/>
                </a:lnTo>
                <a:lnTo>
                  <a:pt x="154322" y="113796"/>
                </a:lnTo>
                <a:lnTo>
                  <a:pt x="153396" y="110127"/>
                </a:lnTo>
                <a:lnTo>
                  <a:pt x="151705" y="106607"/>
                </a:lnTo>
                <a:lnTo>
                  <a:pt x="149502" y="103184"/>
                </a:lnTo>
                <a:lnTo>
                  <a:pt x="148034" y="99828"/>
                </a:lnTo>
                <a:lnTo>
                  <a:pt x="147054" y="96516"/>
                </a:lnTo>
                <a:lnTo>
                  <a:pt x="146402" y="93233"/>
                </a:lnTo>
                <a:lnTo>
                  <a:pt x="145967" y="89969"/>
                </a:lnTo>
                <a:lnTo>
                  <a:pt x="145677" y="86718"/>
                </a:lnTo>
                <a:lnTo>
                  <a:pt x="145483" y="83476"/>
                </a:lnTo>
                <a:lnTo>
                  <a:pt x="145269" y="77008"/>
                </a:lnTo>
                <a:lnTo>
                  <a:pt x="145211" y="73778"/>
                </a:lnTo>
                <a:lnTo>
                  <a:pt x="144098" y="70550"/>
                </a:lnTo>
                <a:lnTo>
                  <a:pt x="142281" y="67323"/>
                </a:lnTo>
                <a:lnTo>
                  <a:pt x="139995" y="64097"/>
                </a:lnTo>
                <a:lnTo>
                  <a:pt x="137396" y="60872"/>
                </a:lnTo>
                <a:lnTo>
                  <a:pt x="134588" y="57646"/>
                </a:lnTo>
                <a:lnTo>
                  <a:pt x="127494" y="49882"/>
                </a:lnTo>
                <a:lnTo>
                  <a:pt x="125838" y="49245"/>
                </a:lnTo>
                <a:lnTo>
                  <a:pt x="123659" y="48820"/>
                </a:lnTo>
                <a:lnTo>
                  <a:pt x="116075" y="479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0" name="SMARTInkAnnotation118"/>
          <p:cNvSpPr/>
          <p:nvPr/>
        </p:nvSpPr>
        <p:spPr>
          <a:xfrm>
            <a:off x="9422309" y="1958578"/>
            <a:ext cx="19348" cy="154782"/>
          </a:xfrm>
          <a:custGeom>
            <a:avLst/>
            <a:gdLst/>
            <a:ahLst/>
            <a:cxnLst/>
            <a:rect l="0" t="0" r="0" b="0"/>
            <a:pathLst>
              <a:path w="19348" h="154782">
                <a:moveTo>
                  <a:pt x="0" y="0"/>
                </a:moveTo>
                <a:lnTo>
                  <a:pt x="0" y="9556"/>
                </a:lnTo>
                <a:lnTo>
                  <a:pt x="2866" y="12488"/>
                </a:lnTo>
                <a:lnTo>
                  <a:pt x="5135" y="14774"/>
                </a:lnTo>
                <a:lnTo>
                  <a:pt x="6648" y="17374"/>
                </a:lnTo>
                <a:lnTo>
                  <a:pt x="7657" y="20181"/>
                </a:lnTo>
                <a:lnTo>
                  <a:pt x="8329" y="23128"/>
                </a:lnTo>
                <a:lnTo>
                  <a:pt x="8777" y="26168"/>
                </a:lnTo>
                <a:lnTo>
                  <a:pt x="9076" y="29268"/>
                </a:lnTo>
                <a:lnTo>
                  <a:pt x="9276" y="32411"/>
                </a:lnTo>
                <a:lnTo>
                  <a:pt x="9496" y="38769"/>
                </a:lnTo>
                <a:lnTo>
                  <a:pt x="9621" y="51257"/>
                </a:lnTo>
                <a:lnTo>
                  <a:pt x="9673" y="142798"/>
                </a:lnTo>
                <a:lnTo>
                  <a:pt x="10748" y="144643"/>
                </a:lnTo>
                <a:lnTo>
                  <a:pt x="12540" y="146947"/>
                </a:lnTo>
                <a:lnTo>
                  <a:pt x="19347" y="1547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1" name="SMARTInkAnnotation119"/>
          <p:cNvSpPr/>
          <p:nvPr/>
        </p:nvSpPr>
        <p:spPr>
          <a:xfrm>
            <a:off x="8619381" y="2366957"/>
            <a:ext cx="125761" cy="249427"/>
          </a:xfrm>
          <a:custGeom>
            <a:avLst/>
            <a:gdLst/>
            <a:ahLst/>
            <a:cxnLst/>
            <a:rect l="0" t="0" r="0" b="0"/>
            <a:pathLst>
              <a:path w="125761" h="249427">
                <a:moveTo>
                  <a:pt x="0" y="152703"/>
                </a:moveTo>
                <a:lnTo>
                  <a:pt x="0" y="147567"/>
                </a:lnTo>
                <a:lnTo>
                  <a:pt x="1074" y="146055"/>
                </a:lnTo>
                <a:lnTo>
                  <a:pt x="2866" y="145046"/>
                </a:lnTo>
                <a:lnTo>
                  <a:pt x="9639" y="143040"/>
                </a:lnTo>
                <a:lnTo>
                  <a:pt x="9672" y="143030"/>
                </a:lnTo>
                <a:lnTo>
                  <a:pt x="4538" y="148165"/>
                </a:lnTo>
                <a:lnTo>
                  <a:pt x="3025" y="150753"/>
                </a:lnTo>
                <a:lnTo>
                  <a:pt x="1344" y="156494"/>
                </a:lnTo>
                <a:lnTo>
                  <a:pt x="896" y="160605"/>
                </a:lnTo>
                <a:lnTo>
                  <a:pt x="597" y="165495"/>
                </a:lnTo>
                <a:lnTo>
                  <a:pt x="266" y="176661"/>
                </a:lnTo>
                <a:lnTo>
                  <a:pt x="7" y="223502"/>
                </a:lnTo>
                <a:lnTo>
                  <a:pt x="0" y="249426"/>
                </a:lnTo>
                <a:lnTo>
                  <a:pt x="0" y="221565"/>
                </a:lnTo>
                <a:lnTo>
                  <a:pt x="1074" y="215809"/>
                </a:lnTo>
                <a:lnTo>
                  <a:pt x="2866" y="209822"/>
                </a:lnTo>
                <a:lnTo>
                  <a:pt x="5135" y="203681"/>
                </a:lnTo>
                <a:lnTo>
                  <a:pt x="6648" y="197437"/>
                </a:lnTo>
                <a:lnTo>
                  <a:pt x="7657" y="191125"/>
                </a:lnTo>
                <a:lnTo>
                  <a:pt x="8330" y="184767"/>
                </a:lnTo>
                <a:lnTo>
                  <a:pt x="8778" y="177303"/>
                </a:lnTo>
                <a:lnTo>
                  <a:pt x="9275" y="160412"/>
                </a:lnTo>
                <a:lnTo>
                  <a:pt x="10483" y="151393"/>
                </a:lnTo>
                <a:lnTo>
                  <a:pt x="12363" y="142156"/>
                </a:lnTo>
                <a:lnTo>
                  <a:pt x="14691" y="132773"/>
                </a:lnTo>
                <a:lnTo>
                  <a:pt x="16244" y="124368"/>
                </a:lnTo>
                <a:lnTo>
                  <a:pt x="17278" y="116616"/>
                </a:lnTo>
                <a:lnTo>
                  <a:pt x="17968" y="109297"/>
                </a:lnTo>
                <a:lnTo>
                  <a:pt x="18427" y="102268"/>
                </a:lnTo>
                <a:lnTo>
                  <a:pt x="18734" y="95433"/>
                </a:lnTo>
                <a:lnTo>
                  <a:pt x="19165" y="78408"/>
                </a:lnTo>
                <a:lnTo>
                  <a:pt x="19227" y="74152"/>
                </a:lnTo>
                <a:lnTo>
                  <a:pt x="20342" y="70239"/>
                </a:lnTo>
                <a:lnTo>
                  <a:pt x="22161" y="66556"/>
                </a:lnTo>
                <a:lnTo>
                  <a:pt x="28986" y="56019"/>
                </a:lnTo>
                <a:lnTo>
                  <a:pt x="29018" y="69434"/>
                </a:lnTo>
                <a:lnTo>
                  <a:pt x="30094" y="72469"/>
                </a:lnTo>
                <a:lnTo>
                  <a:pt x="31886" y="75566"/>
                </a:lnTo>
                <a:lnTo>
                  <a:pt x="34156" y="78707"/>
                </a:lnTo>
                <a:lnTo>
                  <a:pt x="35669" y="82949"/>
                </a:lnTo>
                <a:lnTo>
                  <a:pt x="36677" y="87928"/>
                </a:lnTo>
                <a:lnTo>
                  <a:pt x="37350" y="93397"/>
                </a:lnTo>
                <a:lnTo>
                  <a:pt x="38873" y="98117"/>
                </a:lnTo>
                <a:lnTo>
                  <a:pt x="40964" y="102340"/>
                </a:lnTo>
                <a:lnTo>
                  <a:pt x="43432" y="106229"/>
                </a:lnTo>
                <a:lnTo>
                  <a:pt x="46175" y="113417"/>
                </a:lnTo>
                <a:lnTo>
                  <a:pt x="47394" y="120194"/>
                </a:lnTo>
                <a:lnTo>
                  <a:pt x="47936" y="126789"/>
                </a:lnTo>
                <a:lnTo>
                  <a:pt x="48241" y="131410"/>
                </a:lnTo>
                <a:lnTo>
                  <a:pt x="51178" y="135357"/>
                </a:lnTo>
                <a:lnTo>
                  <a:pt x="57641" y="142580"/>
                </a:lnTo>
                <a:lnTo>
                  <a:pt x="60730" y="142830"/>
                </a:lnTo>
                <a:lnTo>
                  <a:pt x="63060" y="142896"/>
                </a:lnTo>
                <a:lnTo>
                  <a:pt x="64611" y="141866"/>
                </a:lnTo>
                <a:lnTo>
                  <a:pt x="65646" y="140104"/>
                </a:lnTo>
                <a:lnTo>
                  <a:pt x="66337" y="137854"/>
                </a:lnTo>
                <a:lnTo>
                  <a:pt x="69970" y="132489"/>
                </a:lnTo>
                <a:lnTo>
                  <a:pt x="72443" y="129553"/>
                </a:lnTo>
                <a:lnTo>
                  <a:pt x="74092" y="126521"/>
                </a:lnTo>
                <a:lnTo>
                  <a:pt x="77488" y="116043"/>
                </a:lnTo>
                <a:lnTo>
                  <a:pt x="79605" y="111065"/>
                </a:lnTo>
                <a:lnTo>
                  <a:pt x="84824" y="99802"/>
                </a:lnTo>
                <a:lnTo>
                  <a:pt x="109675" y="49465"/>
                </a:lnTo>
                <a:lnTo>
                  <a:pt x="111812" y="43033"/>
                </a:lnTo>
                <a:lnTo>
                  <a:pt x="113236" y="36595"/>
                </a:lnTo>
                <a:lnTo>
                  <a:pt x="114187" y="30153"/>
                </a:lnTo>
                <a:lnTo>
                  <a:pt x="115894" y="24784"/>
                </a:lnTo>
                <a:lnTo>
                  <a:pt x="118108" y="20129"/>
                </a:lnTo>
                <a:lnTo>
                  <a:pt x="120659" y="15951"/>
                </a:lnTo>
                <a:lnTo>
                  <a:pt x="123492" y="8443"/>
                </a:lnTo>
                <a:lnTo>
                  <a:pt x="125312" y="0"/>
                </a:lnTo>
                <a:lnTo>
                  <a:pt x="125461" y="382"/>
                </a:lnTo>
                <a:lnTo>
                  <a:pt x="125756" y="7494"/>
                </a:lnTo>
                <a:lnTo>
                  <a:pt x="125760" y="48933"/>
                </a:lnTo>
                <a:lnTo>
                  <a:pt x="124685" y="56652"/>
                </a:lnTo>
                <a:lnTo>
                  <a:pt x="122894" y="63947"/>
                </a:lnTo>
                <a:lnTo>
                  <a:pt x="120624" y="70960"/>
                </a:lnTo>
                <a:lnTo>
                  <a:pt x="119111" y="77785"/>
                </a:lnTo>
                <a:lnTo>
                  <a:pt x="118103" y="84485"/>
                </a:lnTo>
                <a:lnTo>
                  <a:pt x="117430" y="91101"/>
                </a:lnTo>
                <a:lnTo>
                  <a:pt x="116982" y="98737"/>
                </a:lnTo>
                <a:lnTo>
                  <a:pt x="116484" y="115820"/>
                </a:lnTo>
                <a:lnTo>
                  <a:pt x="116164" y="138690"/>
                </a:lnTo>
                <a:lnTo>
                  <a:pt x="116086" y="199556"/>
                </a:lnTo>
                <a:lnTo>
                  <a:pt x="116086" y="192610"/>
                </a:lnTo>
                <a:lnTo>
                  <a:pt x="118952" y="189071"/>
                </a:lnTo>
                <a:lnTo>
                  <a:pt x="125760" y="1817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2" name="SMARTInkAnnotation120"/>
          <p:cNvSpPr/>
          <p:nvPr/>
        </p:nvSpPr>
        <p:spPr>
          <a:xfrm>
            <a:off x="8774162" y="2394034"/>
            <a:ext cx="77392" cy="154480"/>
          </a:xfrm>
          <a:custGeom>
            <a:avLst/>
            <a:gdLst/>
            <a:ahLst/>
            <a:cxnLst/>
            <a:rect l="0" t="0" r="0" b="0"/>
            <a:pathLst>
              <a:path w="77392" h="154480">
                <a:moveTo>
                  <a:pt x="0" y="48236"/>
                </a:moveTo>
                <a:lnTo>
                  <a:pt x="0" y="148153"/>
                </a:lnTo>
                <a:lnTo>
                  <a:pt x="1074" y="150318"/>
                </a:lnTo>
                <a:lnTo>
                  <a:pt x="2866" y="151761"/>
                </a:lnTo>
                <a:lnTo>
                  <a:pt x="9276" y="154479"/>
                </a:lnTo>
                <a:lnTo>
                  <a:pt x="10483" y="153460"/>
                </a:lnTo>
                <a:lnTo>
                  <a:pt x="12364" y="151706"/>
                </a:lnTo>
                <a:lnTo>
                  <a:pt x="14691" y="149462"/>
                </a:lnTo>
                <a:lnTo>
                  <a:pt x="16244" y="146891"/>
                </a:lnTo>
                <a:lnTo>
                  <a:pt x="17278" y="144102"/>
                </a:lnTo>
                <a:lnTo>
                  <a:pt x="17968" y="141168"/>
                </a:lnTo>
                <a:lnTo>
                  <a:pt x="19503" y="138137"/>
                </a:lnTo>
                <a:lnTo>
                  <a:pt x="21601" y="135041"/>
                </a:lnTo>
                <a:lnTo>
                  <a:pt x="24075" y="131903"/>
                </a:lnTo>
                <a:lnTo>
                  <a:pt x="26798" y="127661"/>
                </a:lnTo>
                <a:lnTo>
                  <a:pt x="29690" y="122683"/>
                </a:lnTo>
                <a:lnTo>
                  <a:pt x="32691" y="117215"/>
                </a:lnTo>
                <a:lnTo>
                  <a:pt x="34693" y="112495"/>
                </a:lnTo>
                <a:lnTo>
                  <a:pt x="36027" y="108273"/>
                </a:lnTo>
                <a:lnTo>
                  <a:pt x="36916" y="104383"/>
                </a:lnTo>
                <a:lnTo>
                  <a:pt x="38585" y="99641"/>
                </a:lnTo>
                <a:lnTo>
                  <a:pt x="40770" y="94329"/>
                </a:lnTo>
                <a:lnTo>
                  <a:pt x="43303" y="88638"/>
                </a:lnTo>
                <a:lnTo>
                  <a:pt x="48985" y="76583"/>
                </a:lnTo>
                <a:lnTo>
                  <a:pt x="52004" y="70358"/>
                </a:lnTo>
                <a:lnTo>
                  <a:pt x="55092" y="65134"/>
                </a:lnTo>
                <a:lnTo>
                  <a:pt x="58225" y="60576"/>
                </a:lnTo>
                <a:lnTo>
                  <a:pt x="61389" y="56462"/>
                </a:lnTo>
                <a:lnTo>
                  <a:pt x="63499" y="51570"/>
                </a:lnTo>
                <a:lnTo>
                  <a:pt x="64905" y="46159"/>
                </a:lnTo>
                <a:lnTo>
                  <a:pt x="65843" y="40402"/>
                </a:lnTo>
                <a:lnTo>
                  <a:pt x="67542" y="35489"/>
                </a:lnTo>
                <a:lnTo>
                  <a:pt x="69750" y="31139"/>
                </a:lnTo>
                <a:lnTo>
                  <a:pt x="72297" y="27164"/>
                </a:lnTo>
                <a:lnTo>
                  <a:pt x="73995" y="23439"/>
                </a:lnTo>
                <a:lnTo>
                  <a:pt x="75127" y="19881"/>
                </a:lnTo>
                <a:lnTo>
                  <a:pt x="76943" y="11583"/>
                </a:lnTo>
                <a:lnTo>
                  <a:pt x="77192" y="7582"/>
                </a:lnTo>
                <a:lnTo>
                  <a:pt x="77387" y="0"/>
                </a:lnTo>
                <a:lnTo>
                  <a:pt x="77391" y="13343"/>
                </a:lnTo>
                <a:lnTo>
                  <a:pt x="76316" y="16374"/>
                </a:lnTo>
                <a:lnTo>
                  <a:pt x="74524" y="19471"/>
                </a:lnTo>
                <a:lnTo>
                  <a:pt x="72255" y="22610"/>
                </a:lnTo>
                <a:lnTo>
                  <a:pt x="70742" y="26852"/>
                </a:lnTo>
                <a:lnTo>
                  <a:pt x="69733" y="31830"/>
                </a:lnTo>
                <a:lnTo>
                  <a:pt x="69061" y="37299"/>
                </a:lnTo>
                <a:lnTo>
                  <a:pt x="68613" y="42019"/>
                </a:lnTo>
                <a:lnTo>
                  <a:pt x="68315" y="46241"/>
                </a:lnTo>
                <a:lnTo>
                  <a:pt x="68115" y="50131"/>
                </a:lnTo>
                <a:lnTo>
                  <a:pt x="67894" y="60185"/>
                </a:lnTo>
                <a:lnTo>
                  <a:pt x="67717" y="1353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3" name="SMARTInkAnnotation121"/>
          <p:cNvSpPr/>
          <p:nvPr/>
        </p:nvSpPr>
        <p:spPr>
          <a:xfrm>
            <a:off x="8841879" y="2451943"/>
            <a:ext cx="58044" cy="386954"/>
          </a:xfrm>
          <a:custGeom>
            <a:avLst/>
            <a:gdLst/>
            <a:ahLst/>
            <a:cxnLst/>
            <a:rect l="0" t="0" r="0" b="0"/>
            <a:pathLst>
              <a:path w="58044" h="386954">
                <a:moveTo>
                  <a:pt x="58043" y="0"/>
                </a:moveTo>
                <a:lnTo>
                  <a:pt x="58043" y="13465"/>
                </a:lnTo>
                <a:lnTo>
                  <a:pt x="56969" y="16501"/>
                </a:lnTo>
                <a:lnTo>
                  <a:pt x="55176" y="19600"/>
                </a:lnTo>
                <a:lnTo>
                  <a:pt x="52908" y="22740"/>
                </a:lnTo>
                <a:lnTo>
                  <a:pt x="50320" y="26984"/>
                </a:lnTo>
                <a:lnTo>
                  <a:pt x="47520" y="31963"/>
                </a:lnTo>
                <a:lnTo>
                  <a:pt x="44579" y="37432"/>
                </a:lnTo>
                <a:lnTo>
                  <a:pt x="42617" y="43227"/>
                </a:lnTo>
                <a:lnTo>
                  <a:pt x="41310" y="49241"/>
                </a:lnTo>
                <a:lnTo>
                  <a:pt x="40439" y="55400"/>
                </a:lnTo>
                <a:lnTo>
                  <a:pt x="38783" y="61655"/>
                </a:lnTo>
                <a:lnTo>
                  <a:pt x="36603" y="67975"/>
                </a:lnTo>
                <a:lnTo>
                  <a:pt x="34076" y="74338"/>
                </a:lnTo>
                <a:lnTo>
                  <a:pt x="32391" y="81805"/>
                </a:lnTo>
                <a:lnTo>
                  <a:pt x="31268" y="90008"/>
                </a:lnTo>
                <a:lnTo>
                  <a:pt x="30519" y="98700"/>
                </a:lnTo>
                <a:lnTo>
                  <a:pt x="30020" y="106645"/>
                </a:lnTo>
                <a:lnTo>
                  <a:pt x="29465" y="121206"/>
                </a:lnTo>
                <a:lnTo>
                  <a:pt x="28242" y="129173"/>
                </a:lnTo>
                <a:lnTo>
                  <a:pt x="26352" y="137710"/>
                </a:lnTo>
                <a:lnTo>
                  <a:pt x="24017" y="146625"/>
                </a:lnTo>
                <a:lnTo>
                  <a:pt x="22461" y="154718"/>
                </a:lnTo>
                <a:lnTo>
                  <a:pt x="21423" y="162263"/>
                </a:lnTo>
                <a:lnTo>
                  <a:pt x="20731" y="169443"/>
                </a:lnTo>
                <a:lnTo>
                  <a:pt x="20270" y="176380"/>
                </a:lnTo>
                <a:lnTo>
                  <a:pt x="19963" y="183154"/>
                </a:lnTo>
                <a:lnTo>
                  <a:pt x="19621" y="197488"/>
                </a:lnTo>
                <a:lnTo>
                  <a:pt x="19469" y="214607"/>
                </a:lnTo>
                <a:lnTo>
                  <a:pt x="18354" y="222612"/>
                </a:lnTo>
                <a:lnTo>
                  <a:pt x="16535" y="230098"/>
                </a:lnTo>
                <a:lnTo>
                  <a:pt x="14249" y="237239"/>
                </a:lnTo>
                <a:lnTo>
                  <a:pt x="12723" y="244149"/>
                </a:lnTo>
                <a:lnTo>
                  <a:pt x="11707" y="250905"/>
                </a:lnTo>
                <a:lnTo>
                  <a:pt x="11029" y="257559"/>
                </a:lnTo>
                <a:lnTo>
                  <a:pt x="10577" y="265220"/>
                </a:lnTo>
                <a:lnTo>
                  <a:pt x="10075" y="282331"/>
                </a:lnTo>
                <a:lnTo>
                  <a:pt x="9709" y="325277"/>
                </a:lnTo>
                <a:lnTo>
                  <a:pt x="9685" y="339777"/>
                </a:lnTo>
                <a:lnTo>
                  <a:pt x="8606" y="344754"/>
                </a:lnTo>
                <a:lnTo>
                  <a:pt x="6813" y="350221"/>
                </a:lnTo>
                <a:lnTo>
                  <a:pt x="1346" y="364172"/>
                </a:lnTo>
                <a:lnTo>
                  <a:pt x="399" y="371724"/>
                </a:lnTo>
                <a:lnTo>
                  <a:pt x="79" y="382830"/>
                </a:lnTo>
                <a:lnTo>
                  <a:pt x="0" y="3869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4" name="SMARTInkAnnotation122"/>
          <p:cNvSpPr/>
          <p:nvPr/>
        </p:nvSpPr>
        <p:spPr>
          <a:xfrm>
            <a:off x="8832244" y="2848570"/>
            <a:ext cx="72955" cy="144975"/>
          </a:xfrm>
          <a:custGeom>
            <a:avLst/>
            <a:gdLst/>
            <a:ahLst/>
            <a:cxnLst/>
            <a:rect l="0" t="0" r="0" b="0"/>
            <a:pathLst>
              <a:path w="72955" h="144975">
                <a:moveTo>
                  <a:pt x="28983" y="0"/>
                </a:moveTo>
                <a:lnTo>
                  <a:pt x="28983" y="13465"/>
                </a:lnTo>
                <a:lnTo>
                  <a:pt x="27908" y="16501"/>
                </a:lnTo>
                <a:lnTo>
                  <a:pt x="26116" y="19600"/>
                </a:lnTo>
                <a:lnTo>
                  <a:pt x="23847" y="22740"/>
                </a:lnTo>
                <a:lnTo>
                  <a:pt x="22334" y="26984"/>
                </a:lnTo>
                <a:lnTo>
                  <a:pt x="21326" y="31963"/>
                </a:lnTo>
                <a:lnTo>
                  <a:pt x="20654" y="37432"/>
                </a:lnTo>
                <a:lnTo>
                  <a:pt x="19130" y="42152"/>
                </a:lnTo>
                <a:lnTo>
                  <a:pt x="17041" y="46375"/>
                </a:lnTo>
                <a:lnTo>
                  <a:pt x="14572" y="50264"/>
                </a:lnTo>
                <a:lnTo>
                  <a:pt x="12926" y="55007"/>
                </a:lnTo>
                <a:lnTo>
                  <a:pt x="11829" y="60319"/>
                </a:lnTo>
                <a:lnTo>
                  <a:pt x="11098" y="66009"/>
                </a:lnTo>
                <a:lnTo>
                  <a:pt x="9536" y="70878"/>
                </a:lnTo>
                <a:lnTo>
                  <a:pt x="7420" y="75199"/>
                </a:lnTo>
                <a:lnTo>
                  <a:pt x="4934" y="79154"/>
                </a:lnTo>
                <a:lnTo>
                  <a:pt x="3276" y="82866"/>
                </a:lnTo>
                <a:lnTo>
                  <a:pt x="2171" y="86415"/>
                </a:lnTo>
                <a:lnTo>
                  <a:pt x="1435" y="89856"/>
                </a:lnTo>
                <a:lnTo>
                  <a:pt x="943" y="94300"/>
                </a:lnTo>
                <a:lnTo>
                  <a:pt x="616" y="99412"/>
                </a:lnTo>
                <a:lnTo>
                  <a:pt x="253" y="109751"/>
                </a:lnTo>
                <a:lnTo>
                  <a:pt x="48" y="121614"/>
                </a:lnTo>
                <a:lnTo>
                  <a:pt x="0" y="128575"/>
                </a:lnTo>
                <a:lnTo>
                  <a:pt x="1062" y="130861"/>
                </a:lnTo>
                <a:lnTo>
                  <a:pt x="2845" y="132385"/>
                </a:lnTo>
                <a:lnTo>
                  <a:pt x="5108" y="133402"/>
                </a:lnTo>
                <a:lnTo>
                  <a:pt x="6617" y="135154"/>
                </a:lnTo>
                <a:lnTo>
                  <a:pt x="7623" y="137397"/>
                </a:lnTo>
                <a:lnTo>
                  <a:pt x="9238" y="143585"/>
                </a:lnTo>
                <a:lnTo>
                  <a:pt x="10446" y="144092"/>
                </a:lnTo>
                <a:lnTo>
                  <a:pt x="12325" y="144431"/>
                </a:lnTo>
                <a:lnTo>
                  <a:pt x="14652" y="144656"/>
                </a:lnTo>
                <a:lnTo>
                  <a:pt x="17279" y="144807"/>
                </a:lnTo>
                <a:lnTo>
                  <a:pt x="23065" y="144974"/>
                </a:lnTo>
                <a:lnTo>
                  <a:pt x="25038" y="143944"/>
                </a:lnTo>
                <a:lnTo>
                  <a:pt x="26352" y="142182"/>
                </a:lnTo>
                <a:lnTo>
                  <a:pt x="27229" y="139933"/>
                </a:lnTo>
                <a:lnTo>
                  <a:pt x="28888" y="138433"/>
                </a:lnTo>
                <a:lnTo>
                  <a:pt x="31069" y="137433"/>
                </a:lnTo>
                <a:lnTo>
                  <a:pt x="33599" y="136767"/>
                </a:lnTo>
                <a:lnTo>
                  <a:pt x="36359" y="135248"/>
                </a:lnTo>
                <a:lnTo>
                  <a:pt x="39275" y="133160"/>
                </a:lnTo>
                <a:lnTo>
                  <a:pt x="42293" y="130693"/>
                </a:lnTo>
                <a:lnTo>
                  <a:pt x="45381" y="127974"/>
                </a:lnTo>
                <a:lnTo>
                  <a:pt x="48514" y="125086"/>
                </a:lnTo>
                <a:lnTo>
                  <a:pt x="51677" y="122086"/>
                </a:lnTo>
                <a:lnTo>
                  <a:pt x="53786" y="119012"/>
                </a:lnTo>
                <a:lnTo>
                  <a:pt x="55192" y="115887"/>
                </a:lnTo>
                <a:lnTo>
                  <a:pt x="56130" y="112728"/>
                </a:lnTo>
                <a:lnTo>
                  <a:pt x="57830" y="109548"/>
                </a:lnTo>
                <a:lnTo>
                  <a:pt x="60037" y="106353"/>
                </a:lnTo>
                <a:lnTo>
                  <a:pt x="62584" y="103148"/>
                </a:lnTo>
                <a:lnTo>
                  <a:pt x="64282" y="99937"/>
                </a:lnTo>
                <a:lnTo>
                  <a:pt x="65414" y="96721"/>
                </a:lnTo>
                <a:lnTo>
                  <a:pt x="66169" y="93502"/>
                </a:lnTo>
                <a:lnTo>
                  <a:pt x="67746" y="90281"/>
                </a:lnTo>
                <a:lnTo>
                  <a:pt x="69874" y="87060"/>
                </a:lnTo>
                <a:lnTo>
                  <a:pt x="72367" y="83836"/>
                </a:lnTo>
                <a:lnTo>
                  <a:pt x="72954" y="80613"/>
                </a:lnTo>
                <a:lnTo>
                  <a:pt x="72271" y="77389"/>
                </a:lnTo>
                <a:lnTo>
                  <a:pt x="68585" y="69628"/>
                </a:lnTo>
                <a:lnTo>
                  <a:pt x="68081" y="65700"/>
                </a:lnTo>
                <a:lnTo>
                  <a:pt x="67947" y="63148"/>
                </a:lnTo>
                <a:lnTo>
                  <a:pt x="66783" y="61446"/>
                </a:lnTo>
                <a:lnTo>
                  <a:pt x="64932" y="60312"/>
                </a:lnTo>
                <a:lnTo>
                  <a:pt x="62622" y="59556"/>
                </a:lnTo>
                <a:lnTo>
                  <a:pt x="60008" y="57977"/>
                </a:lnTo>
                <a:lnTo>
                  <a:pt x="57190" y="55849"/>
                </a:lnTo>
                <a:lnTo>
                  <a:pt x="54237" y="53356"/>
                </a:lnTo>
                <a:lnTo>
                  <a:pt x="51194" y="51694"/>
                </a:lnTo>
                <a:lnTo>
                  <a:pt x="48089" y="50586"/>
                </a:lnTo>
                <a:lnTo>
                  <a:pt x="40520" y="48807"/>
                </a:lnTo>
                <a:lnTo>
                  <a:pt x="38825" y="49736"/>
                </a:lnTo>
                <a:lnTo>
                  <a:pt x="36619" y="51430"/>
                </a:lnTo>
                <a:lnTo>
                  <a:pt x="30491" y="56737"/>
                </a:lnTo>
                <a:lnTo>
                  <a:pt x="26787" y="60329"/>
                </a:lnTo>
                <a:lnTo>
                  <a:pt x="19309" y="6771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5" name="SMARTInkAnnotation123"/>
          <p:cNvSpPr/>
          <p:nvPr/>
        </p:nvSpPr>
        <p:spPr>
          <a:xfrm>
            <a:off x="8841879" y="2993678"/>
            <a:ext cx="9675" cy="58044"/>
          </a:xfrm>
          <a:custGeom>
            <a:avLst/>
            <a:gdLst/>
            <a:ahLst/>
            <a:cxnLst/>
            <a:rect l="0" t="0" r="0" b="0"/>
            <a:pathLst>
              <a:path w="9675" h="58044">
                <a:moveTo>
                  <a:pt x="9674" y="0"/>
                </a:moveTo>
                <a:lnTo>
                  <a:pt x="9674" y="32659"/>
                </a:lnTo>
                <a:lnTo>
                  <a:pt x="8599" y="35746"/>
                </a:lnTo>
                <a:lnTo>
                  <a:pt x="6807" y="38879"/>
                </a:lnTo>
                <a:lnTo>
                  <a:pt x="1344" y="46494"/>
                </a:lnTo>
                <a:lnTo>
                  <a:pt x="896" y="48194"/>
                </a:lnTo>
                <a:lnTo>
                  <a:pt x="598" y="50402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6" name="SMARTInkAnnotation124"/>
          <p:cNvSpPr/>
          <p:nvPr/>
        </p:nvSpPr>
        <p:spPr>
          <a:xfrm>
            <a:off x="8890248" y="2964656"/>
            <a:ext cx="38696" cy="9675"/>
          </a:xfrm>
          <a:custGeom>
            <a:avLst/>
            <a:gdLst/>
            <a:ahLst/>
            <a:cxnLst/>
            <a:rect l="0" t="0" r="0" b="0"/>
            <a:pathLst>
              <a:path w="38696" h="9675">
                <a:moveTo>
                  <a:pt x="0" y="0"/>
                </a:moveTo>
                <a:lnTo>
                  <a:pt x="8330" y="0"/>
                </a:lnTo>
                <a:lnTo>
                  <a:pt x="9853" y="1075"/>
                </a:lnTo>
                <a:lnTo>
                  <a:pt x="11943" y="2867"/>
                </a:lnTo>
                <a:lnTo>
                  <a:pt x="14411" y="5136"/>
                </a:lnTo>
                <a:lnTo>
                  <a:pt x="17132" y="6649"/>
                </a:lnTo>
                <a:lnTo>
                  <a:pt x="20020" y="7657"/>
                </a:lnTo>
                <a:lnTo>
                  <a:pt x="27243" y="9276"/>
                </a:lnTo>
                <a:lnTo>
                  <a:pt x="28911" y="9408"/>
                </a:lnTo>
                <a:lnTo>
                  <a:pt x="31097" y="9497"/>
                </a:lnTo>
                <a:lnTo>
                  <a:pt x="38695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7" name="SMARTInkAnnotation125"/>
          <p:cNvSpPr/>
          <p:nvPr/>
        </p:nvSpPr>
        <p:spPr>
          <a:xfrm>
            <a:off x="8899922" y="2925961"/>
            <a:ext cx="19349" cy="9675"/>
          </a:xfrm>
          <a:custGeom>
            <a:avLst/>
            <a:gdLst/>
            <a:ahLst/>
            <a:cxnLst/>
            <a:rect l="0" t="0" r="0" b="0"/>
            <a:pathLst>
              <a:path w="19349" h="9675">
                <a:moveTo>
                  <a:pt x="0" y="9674"/>
                </a:moveTo>
                <a:lnTo>
                  <a:pt x="8330" y="9674"/>
                </a:lnTo>
                <a:lnTo>
                  <a:pt x="9853" y="8599"/>
                </a:lnTo>
                <a:lnTo>
                  <a:pt x="11943" y="6807"/>
                </a:lnTo>
                <a:lnTo>
                  <a:pt x="1934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8" name="SMARTInkAnnotation126"/>
          <p:cNvSpPr/>
          <p:nvPr/>
        </p:nvSpPr>
        <p:spPr>
          <a:xfrm>
            <a:off x="8967639" y="2887266"/>
            <a:ext cx="48370" cy="48370"/>
          </a:xfrm>
          <a:custGeom>
            <a:avLst/>
            <a:gdLst/>
            <a:ahLst/>
            <a:cxnLst/>
            <a:rect l="0" t="0" r="0" b="0"/>
            <a:pathLst>
              <a:path w="48370" h="48370">
                <a:moveTo>
                  <a:pt x="9674" y="0"/>
                </a:moveTo>
                <a:lnTo>
                  <a:pt x="9674" y="13464"/>
                </a:lnTo>
                <a:lnTo>
                  <a:pt x="8599" y="16500"/>
                </a:lnTo>
                <a:lnTo>
                  <a:pt x="6807" y="19599"/>
                </a:lnTo>
                <a:lnTo>
                  <a:pt x="1344" y="27160"/>
                </a:lnTo>
                <a:lnTo>
                  <a:pt x="896" y="28855"/>
                </a:lnTo>
                <a:lnTo>
                  <a:pt x="597" y="31060"/>
                </a:lnTo>
                <a:lnTo>
                  <a:pt x="397" y="33605"/>
                </a:lnTo>
                <a:lnTo>
                  <a:pt x="266" y="36376"/>
                </a:lnTo>
                <a:lnTo>
                  <a:pt x="4" y="48133"/>
                </a:lnTo>
                <a:lnTo>
                  <a:pt x="0" y="48365"/>
                </a:lnTo>
                <a:lnTo>
                  <a:pt x="17885" y="48369"/>
                </a:lnTo>
                <a:lnTo>
                  <a:pt x="19447" y="47294"/>
                </a:lnTo>
                <a:lnTo>
                  <a:pt x="21563" y="45502"/>
                </a:lnTo>
                <a:lnTo>
                  <a:pt x="24049" y="43233"/>
                </a:lnTo>
                <a:lnTo>
                  <a:pt x="29677" y="37846"/>
                </a:lnTo>
                <a:lnTo>
                  <a:pt x="48369" y="193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79" name="SMARTInkAnnotation127"/>
          <p:cNvSpPr/>
          <p:nvPr/>
        </p:nvSpPr>
        <p:spPr>
          <a:xfrm>
            <a:off x="8996660" y="2867918"/>
            <a:ext cx="19349" cy="106413"/>
          </a:xfrm>
          <a:custGeom>
            <a:avLst/>
            <a:gdLst/>
            <a:ahLst/>
            <a:cxnLst/>
            <a:rect l="0" t="0" r="0" b="0"/>
            <a:pathLst>
              <a:path w="19349" h="106413">
                <a:moveTo>
                  <a:pt x="19348" y="0"/>
                </a:moveTo>
                <a:lnTo>
                  <a:pt x="14212" y="5136"/>
                </a:lnTo>
                <a:lnTo>
                  <a:pt x="12699" y="7723"/>
                </a:lnTo>
                <a:lnTo>
                  <a:pt x="11690" y="10523"/>
                </a:lnTo>
                <a:lnTo>
                  <a:pt x="11018" y="13464"/>
                </a:lnTo>
                <a:lnTo>
                  <a:pt x="10570" y="16501"/>
                </a:lnTo>
                <a:lnTo>
                  <a:pt x="10272" y="19599"/>
                </a:lnTo>
                <a:lnTo>
                  <a:pt x="10072" y="22740"/>
                </a:lnTo>
                <a:lnTo>
                  <a:pt x="8865" y="25909"/>
                </a:lnTo>
                <a:lnTo>
                  <a:pt x="6984" y="29096"/>
                </a:lnTo>
                <a:lnTo>
                  <a:pt x="4656" y="32296"/>
                </a:lnTo>
                <a:lnTo>
                  <a:pt x="3104" y="35504"/>
                </a:lnTo>
                <a:lnTo>
                  <a:pt x="2071" y="38717"/>
                </a:lnTo>
                <a:lnTo>
                  <a:pt x="1380" y="41934"/>
                </a:lnTo>
                <a:lnTo>
                  <a:pt x="920" y="45154"/>
                </a:lnTo>
                <a:lnTo>
                  <a:pt x="613" y="48376"/>
                </a:lnTo>
                <a:lnTo>
                  <a:pt x="409" y="51598"/>
                </a:lnTo>
                <a:lnTo>
                  <a:pt x="272" y="54821"/>
                </a:lnTo>
                <a:lnTo>
                  <a:pt x="121" y="61269"/>
                </a:lnTo>
                <a:lnTo>
                  <a:pt x="0" y="1064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0" name="SMARTInkAnnotation128"/>
          <p:cNvSpPr/>
          <p:nvPr/>
        </p:nvSpPr>
        <p:spPr>
          <a:xfrm>
            <a:off x="9025682" y="2732484"/>
            <a:ext cx="58044" cy="1"/>
          </a:xfrm>
          <a:custGeom>
            <a:avLst/>
            <a:gdLst/>
            <a:ahLst/>
            <a:cxnLst/>
            <a:rect l="0" t="0" r="0" b="0"/>
            <a:pathLst>
              <a:path w="58044" h="1">
                <a:moveTo>
                  <a:pt x="0" y="0"/>
                </a:moveTo>
                <a:lnTo>
                  <a:pt x="5804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1" name="SMARTInkAnnotation129"/>
          <p:cNvSpPr/>
          <p:nvPr/>
        </p:nvSpPr>
        <p:spPr>
          <a:xfrm>
            <a:off x="9045029" y="2635746"/>
            <a:ext cx="19349" cy="9675"/>
          </a:xfrm>
          <a:custGeom>
            <a:avLst/>
            <a:gdLst/>
            <a:ahLst/>
            <a:cxnLst/>
            <a:rect l="0" t="0" r="0" b="0"/>
            <a:pathLst>
              <a:path w="19349" h="9675">
                <a:moveTo>
                  <a:pt x="0" y="0"/>
                </a:moveTo>
                <a:lnTo>
                  <a:pt x="0" y="5136"/>
                </a:lnTo>
                <a:lnTo>
                  <a:pt x="1075" y="6649"/>
                </a:lnTo>
                <a:lnTo>
                  <a:pt x="2867" y="7657"/>
                </a:lnTo>
                <a:lnTo>
                  <a:pt x="8330" y="9276"/>
                </a:lnTo>
                <a:lnTo>
                  <a:pt x="9853" y="9408"/>
                </a:lnTo>
                <a:lnTo>
                  <a:pt x="11943" y="9497"/>
                </a:lnTo>
                <a:lnTo>
                  <a:pt x="19348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2" name="SMARTInkAnnotation130"/>
          <p:cNvSpPr/>
          <p:nvPr/>
        </p:nvSpPr>
        <p:spPr>
          <a:xfrm>
            <a:off x="9122420" y="2674441"/>
            <a:ext cx="493366" cy="96740"/>
          </a:xfrm>
          <a:custGeom>
            <a:avLst/>
            <a:gdLst/>
            <a:ahLst/>
            <a:cxnLst/>
            <a:rect l="0" t="0" r="0" b="0"/>
            <a:pathLst>
              <a:path w="493366" h="96740">
                <a:moveTo>
                  <a:pt x="0" y="0"/>
                </a:moveTo>
                <a:lnTo>
                  <a:pt x="23020" y="0"/>
                </a:lnTo>
                <a:lnTo>
                  <a:pt x="26095" y="1075"/>
                </a:lnTo>
                <a:lnTo>
                  <a:pt x="29221" y="2867"/>
                </a:lnTo>
                <a:lnTo>
                  <a:pt x="32379" y="5136"/>
                </a:lnTo>
                <a:lnTo>
                  <a:pt x="38754" y="7657"/>
                </a:lnTo>
                <a:lnTo>
                  <a:pt x="51253" y="9077"/>
                </a:lnTo>
                <a:lnTo>
                  <a:pt x="65704" y="9497"/>
                </a:lnTo>
                <a:lnTo>
                  <a:pt x="93435" y="9667"/>
                </a:lnTo>
                <a:lnTo>
                  <a:pt x="138259" y="9674"/>
                </a:lnTo>
                <a:lnTo>
                  <a:pt x="147796" y="12541"/>
                </a:lnTo>
                <a:lnTo>
                  <a:pt x="153349" y="14810"/>
                </a:lnTo>
                <a:lnTo>
                  <a:pt x="162385" y="17331"/>
                </a:lnTo>
                <a:lnTo>
                  <a:pt x="171059" y="19526"/>
                </a:lnTo>
                <a:lnTo>
                  <a:pt x="176381" y="21617"/>
                </a:lnTo>
                <a:lnTo>
                  <a:pt x="182080" y="24085"/>
                </a:lnTo>
                <a:lnTo>
                  <a:pt x="194145" y="26828"/>
                </a:lnTo>
                <a:lnTo>
                  <a:pt x="206672" y="28047"/>
                </a:lnTo>
                <a:lnTo>
                  <a:pt x="219404" y="28589"/>
                </a:lnTo>
                <a:lnTo>
                  <a:pt x="238661" y="28893"/>
                </a:lnTo>
                <a:lnTo>
                  <a:pt x="257981" y="28984"/>
                </a:lnTo>
                <a:lnTo>
                  <a:pt x="270873" y="31871"/>
                </a:lnTo>
                <a:lnTo>
                  <a:pt x="277320" y="34146"/>
                </a:lnTo>
                <a:lnTo>
                  <a:pt x="290216" y="36674"/>
                </a:lnTo>
                <a:lnTo>
                  <a:pt x="296665" y="37348"/>
                </a:lnTo>
                <a:lnTo>
                  <a:pt x="302039" y="38872"/>
                </a:lnTo>
                <a:lnTo>
                  <a:pt x="306697" y="40963"/>
                </a:lnTo>
                <a:lnTo>
                  <a:pt x="310877" y="43432"/>
                </a:lnTo>
                <a:lnTo>
                  <a:pt x="318387" y="46175"/>
                </a:lnTo>
                <a:lnTo>
                  <a:pt x="326383" y="48469"/>
                </a:lnTo>
                <a:lnTo>
                  <a:pt x="331525" y="50586"/>
                </a:lnTo>
                <a:lnTo>
                  <a:pt x="337103" y="53072"/>
                </a:lnTo>
                <a:lnTo>
                  <a:pt x="346166" y="55834"/>
                </a:lnTo>
                <a:lnTo>
                  <a:pt x="360178" y="57389"/>
                </a:lnTo>
                <a:lnTo>
                  <a:pt x="365878" y="57607"/>
                </a:lnTo>
                <a:lnTo>
                  <a:pt x="370754" y="58827"/>
                </a:lnTo>
                <a:lnTo>
                  <a:pt x="375078" y="60716"/>
                </a:lnTo>
                <a:lnTo>
                  <a:pt x="379036" y="63049"/>
                </a:lnTo>
                <a:lnTo>
                  <a:pt x="386301" y="65643"/>
                </a:lnTo>
                <a:lnTo>
                  <a:pt x="399300" y="67103"/>
                </a:lnTo>
                <a:lnTo>
                  <a:pt x="404858" y="67307"/>
                </a:lnTo>
                <a:lnTo>
                  <a:pt x="409638" y="68519"/>
                </a:lnTo>
                <a:lnTo>
                  <a:pt x="413900" y="70401"/>
                </a:lnTo>
                <a:lnTo>
                  <a:pt x="417816" y="72731"/>
                </a:lnTo>
                <a:lnTo>
                  <a:pt x="427899" y="75320"/>
                </a:lnTo>
                <a:lnTo>
                  <a:pt x="442797" y="76778"/>
                </a:lnTo>
                <a:lnTo>
                  <a:pt x="457460" y="77270"/>
                </a:lnTo>
                <a:lnTo>
                  <a:pt x="460829" y="78385"/>
                </a:lnTo>
                <a:lnTo>
                  <a:pt x="464151" y="80203"/>
                </a:lnTo>
                <a:lnTo>
                  <a:pt x="467440" y="82490"/>
                </a:lnTo>
                <a:lnTo>
                  <a:pt x="473959" y="85032"/>
                </a:lnTo>
                <a:lnTo>
                  <a:pt x="477203" y="85710"/>
                </a:lnTo>
                <a:lnTo>
                  <a:pt x="480441" y="87236"/>
                </a:lnTo>
                <a:lnTo>
                  <a:pt x="483675" y="89329"/>
                </a:lnTo>
                <a:lnTo>
                  <a:pt x="493332" y="96713"/>
                </a:lnTo>
                <a:lnTo>
                  <a:pt x="493363" y="96737"/>
                </a:lnTo>
                <a:lnTo>
                  <a:pt x="493365" y="96739"/>
                </a:lnTo>
                <a:lnTo>
                  <a:pt x="493365" y="8706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3" name="SMARTInkAnnotation131"/>
          <p:cNvSpPr/>
          <p:nvPr/>
        </p:nvSpPr>
        <p:spPr>
          <a:xfrm>
            <a:off x="9122420" y="2384227"/>
            <a:ext cx="9675" cy="174129"/>
          </a:xfrm>
          <a:custGeom>
            <a:avLst/>
            <a:gdLst/>
            <a:ahLst/>
            <a:cxnLst/>
            <a:rect l="0" t="0" r="0" b="0"/>
            <a:pathLst>
              <a:path w="9675" h="174129">
                <a:moveTo>
                  <a:pt x="0" y="0"/>
                </a:moveTo>
                <a:lnTo>
                  <a:pt x="0" y="66016"/>
                </a:lnTo>
                <a:lnTo>
                  <a:pt x="1074" y="71957"/>
                </a:lnTo>
                <a:lnTo>
                  <a:pt x="2866" y="78067"/>
                </a:lnTo>
                <a:lnTo>
                  <a:pt x="5135" y="84291"/>
                </a:lnTo>
                <a:lnTo>
                  <a:pt x="6648" y="89515"/>
                </a:lnTo>
                <a:lnTo>
                  <a:pt x="7658" y="94072"/>
                </a:lnTo>
                <a:lnTo>
                  <a:pt x="8330" y="98185"/>
                </a:lnTo>
                <a:lnTo>
                  <a:pt x="8778" y="102002"/>
                </a:lnTo>
                <a:lnTo>
                  <a:pt x="9076" y="105622"/>
                </a:lnTo>
                <a:lnTo>
                  <a:pt x="9276" y="109110"/>
                </a:lnTo>
                <a:lnTo>
                  <a:pt x="9496" y="115851"/>
                </a:lnTo>
                <a:lnTo>
                  <a:pt x="9663" y="133509"/>
                </a:lnTo>
                <a:lnTo>
                  <a:pt x="9674" y="17412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4" name="SMARTInkAnnotation132"/>
          <p:cNvSpPr/>
          <p:nvPr/>
        </p:nvSpPr>
        <p:spPr>
          <a:xfrm>
            <a:off x="9132133" y="2331449"/>
            <a:ext cx="96689" cy="226871"/>
          </a:xfrm>
          <a:custGeom>
            <a:avLst/>
            <a:gdLst/>
            <a:ahLst/>
            <a:cxnLst/>
            <a:rect l="0" t="0" r="0" b="0"/>
            <a:pathLst>
              <a:path w="96689" h="226871">
                <a:moveTo>
                  <a:pt x="58004" y="52777"/>
                </a:moveTo>
                <a:lnTo>
                  <a:pt x="58004" y="61107"/>
                </a:lnTo>
                <a:lnTo>
                  <a:pt x="59078" y="61555"/>
                </a:lnTo>
                <a:lnTo>
                  <a:pt x="60870" y="61854"/>
                </a:lnTo>
                <a:lnTo>
                  <a:pt x="63139" y="62053"/>
                </a:lnTo>
                <a:lnTo>
                  <a:pt x="64652" y="63260"/>
                </a:lnTo>
                <a:lnTo>
                  <a:pt x="65661" y="65140"/>
                </a:lnTo>
                <a:lnTo>
                  <a:pt x="66333" y="67469"/>
                </a:lnTo>
                <a:lnTo>
                  <a:pt x="67857" y="70096"/>
                </a:lnTo>
                <a:lnTo>
                  <a:pt x="69946" y="72922"/>
                </a:lnTo>
                <a:lnTo>
                  <a:pt x="72414" y="75881"/>
                </a:lnTo>
                <a:lnTo>
                  <a:pt x="75134" y="80003"/>
                </a:lnTo>
                <a:lnTo>
                  <a:pt x="78023" y="84901"/>
                </a:lnTo>
                <a:lnTo>
                  <a:pt x="81024" y="90316"/>
                </a:lnTo>
                <a:lnTo>
                  <a:pt x="83024" y="96076"/>
                </a:lnTo>
                <a:lnTo>
                  <a:pt x="84358" y="102066"/>
                </a:lnTo>
                <a:lnTo>
                  <a:pt x="85246" y="108209"/>
                </a:lnTo>
                <a:lnTo>
                  <a:pt x="85839" y="113379"/>
                </a:lnTo>
                <a:lnTo>
                  <a:pt x="86235" y="117900"/>
                </a:lnTo>
                <a:lnTo>
                  <a:pt x="86498" y="121990"/>
                </a:lnTo>
                <a:lnTo>
                  <a:pt x="87748" y="126865"/>
                </a:lnTo>
                <a:lnTo>
                  <a:pt x="89658" y="132266"/>
                </a:lnTo>
                <a:lnTo>
                  <a:pt x="92005" y="138016"/>
                </a:lnTo>
                <a:lnTo>
                  <a:pt x="93570" y="142924"/>
                </a:lnTo>
                <a:lnTo>
                  <a:pt x="94612" y="147271"/>
                </a:lnTo>
                <a:lnTo>
                  <a:pt x="95308" y="151244"/>
                </a:lnTo>
                <a:lnTo>
                  <a:pt x="95771" y="154967"/>
                </a:lnTo>
                <a:lnTo>
                  <a:pt x="96287" y="161971"/>
                </a:lnTo>
                <a:lnTo>
                  <a:pt x="96515" y="168666"/>
                </a:lnTo>
                <a:lnTo>
                  <a:pt x="96645" y="181345"/>
                </a:lnTo>
                <a:lnTo>
                  <a:pt x="96688" y="199753"/>
                </a:lnTo>
                <a:lnTo>
                  <a:pt x="95617" y="203430"/>
                </a:lnTo>
                <a:lnTo>
                  <a:pt x="93828" y="206956"/>
                </a:lnTo>
                <a:lnTo>
                  <a:pt x="88369" y="215203"/>
                </a:lnTo>
                <a:lnTo>
                  <a:pt x="86846" y="215879"/>
                </a:lnTo>
                <a:lnTo>
                  <a:pt x="84756" y="216330"/>
                </a:lnTo>
                <a:lnTo>
                  <a:pt x="82288" y="216631"/>
                </a:lnTo>
                <a:lnTo>
                  <a:pt x="79567" y="217906"/>
                </a:lnTo>
                <a:lnTo>
                  <a:pt x="76678" y="219832"/>
                </a:lnTo>
                <a:lnTo>
                  <a:pt x="69456" y="225509"/>
                </a:lnTo>
                <a:lnTo>
                  <a:pt x="67788" y="225975"/>
                </a:lnTo>
                <a:lnTo>
                  <a:pt x="65602" y="226285"/>
                </a:lnTo>
                <a:lnTo>
                  <a:pt x="63069" y="226492"/>
                </a:lnTo>
                <a:lnTo>
                  <a:pt x="60305" y="226630"/>
                </a:lnTo>
                <a:lnTo>
                  <a:pt x="54369" y="226784"/>
                </a:lnTo>
                <a:lnTo>
                  <a:pt x="44983" y="226870"/>
                </a:lnTo>
                <a:lnTo>
                  <a:pt x="42874" y="225807"/>
                </a:lnTo>
                <a:lnTo>
                  <a:pt x="41468" y="224024"/>
                </a:lnTo>
                <a:lnTo>
                  <a:pt x="39211" y="218574"/>
                </a:lnTo>
                <a:lnTo>
                  <a:pt x="38820" y="212495"/>
                </a:lnTo>
                <a:lnTo>
                  <a:pt x="38705" y="203886"/>
                </a:lnTo>
                <a:lnTo>
                  <a:pt x="38671" y="194528"/>
                </a:lnTo>
                <a:lnTo>
                  <a:pt x="39740" y="191347"/>
                </a:lnTo>
                <a:lnTo>
                  <a:pt x="41529" y="188152"/>
                </a:lnTo>
                <a:lnTo>
                  <a:pt x="43795" y="184947"/>
                </a:lnTo>
                <a:lnTo>
                  <a:pt x="46315" y="178519"/>
                </a:lnTo>
                <a:lnTo>
                  <a:pt x="46986" y="175301"/>
                </a:lnTo>
                <a:lnTo>
                  <a:pt x="48509" y="171005"/>
                </a:lnTo>
                <a:lnTo>
                  <a:pt x="50600" y="165992"/>
                </a:lnTo>
                <a:lnTo>
                  <a:pt x="53068" y="160500"/>
                </a:lnTo>
                <a:lnTo>
                  <a:pt x="53638" y="155764"/>
                </a:lnTo>
                <a:lnTo>
                  <a:pt x="52943" y="151531"/>
                </a:lnTo>
                <a:lnTo>
                  <a:pt x="51406" y="147635"/>
                </a:lnTo>
                <a:lnTo>
                  <a:pt x="51455" y="143962"/>
                </a:lnTo>
                <a:lnTo>
                  <a:pt x="52563" y="140439"/>
                </a:lnTo>
                <a:lnTo>
                  <a:pt x="54376" y="137015"/>
                </a:lnTo>
                <a:lnTo>
                  <a:pt x="56391" y="130345"/>
                </a:lnTo>
                <a:lnTo>
                  <a:pt x="57287" y="123797"/>
                </a:lnTo>
                <a:lnTo>
                  <a:pt x="57685" y="117305"/>
                </a:lnTo>
                <a:lnTo>
                  <a:pt x="58866" y="112993"/>
                </a:lnTo>
                <a:lnTo>
                  <a:pt x="60728" y="107970"/>
                </a:lnTo>
                <a:lnTo>
                  <a:pt x="63044" y="102471"/>
                </a:lnTo>
                <a:lnTo>
                  <a:pt x="64589" y="97730"/>
                </a:lnTo>
                <a:lnTo>
                  <a:pt x="65619" y="93494"/>
                </a:lnTo>
                <a:lnTo>
                  <a:pt x="66305" y="89596"/>
                </a:lnTo>
                <a:lnTo>
                  <a:pt x="66763" y="85922"/>
                </a:lnTo>
                <a:lnTo>
                  <a:pt x="67271" y="78974"/>
                </a:lnTo>
                <a:lnTo>
                  <a:pt x="67497" y="72303"/>
                </a:lnTo>
                <a:lnTo>
                  <a:pt x="67642" y="59262"/>
                </a:lnTo>
                <a:lnTo>
                  <a:pt x="67678" y="25667"/>
                </a:lnTo>
                <a:lnTo>
                  <a:pt x="66602" y="25030"/>
                </a:lnTo>
                <a:lnTo>
                  <a:pt x="64811" y="24605"/>
                </a:lnTo>
                <a:lnTo>
                  <a:pt x="59348" y="23924"/>
                </a:lnTo>
                <a:lnTo>
                  <a:pt x="58900" y="22793"/>
                </a:lnTo>
                <a:lnTo>
                  <a:pt x="58269" y="16066"/>
                </a:lnTo>
                <a:lnTo>
                  <a:pt x="58122" y="10306"/>
                </a:lnTo>
                <a:lnTo>
                  <a:pt x="57008" y="7265"/>
                </a:lnTo>
                <a:lnTo>
                  <a:pt x="55189" y="4163"/>
                </a:lnTo>
                <a:lnTo>
                  <a:pt x="52902" y="1020"/>
                </a:lnTo>
                <a:lnTo>
                  <a:pt x="50303" y="0"/>
                </a:lnTo>
                <a:lnTo>
                  <a:pt x="47496" y="395"/>
                </a:lnTo>
                <a:lnTo>
                  <a:pt x="44550" y="1732"/>
                </a:lnTo>
                <a:lnTo>
                  <a:pt x="42585" y="3699"/>
                </a:lnTo>
                <a:lnTo>
                  <a:pt x="41275" y="6085"/>
                </a:lnTo>
                <a:lnTo>
                  <a:pt x="40402" y="8751"/>
                </a:lnTo>
                <a:lnTo>
                  <a:pt x="38745" y="10528"/>
                </a:lnTo>
                <a:lnTo>
                  <a:pt x="36565" y="11713"/>
                </a:lnTo>
                <a:lnTo>
                  <a:pt x="34038" y="12503"/>
                </a:lnTo>
                <a:lnTo>
                  <a:pt x="31277" y="13029"/>
                </a:lnTo>
                <a:lnTo>
                  <a:pt x="28363" y="13380"/>
                </a:lnTo>
                <a:lnTo>
                  <a:pt x="25344" y="13614"/>
                </a:lnTo>
                <a:lnTo>
                  <a:pt x="22258" y="13770"/>
                </a:lnTo>
                <a:lnTo>
                  <a:pt x="11509" y="14041"/>
                </a:lnTo>
                <a:lnTo>
                  <a:pt x="9809" y="15130"/>
                </a:lnTo>
                <a:lnTo>
                  <a:pt x="7601" y="16930"/>
                </a:lnTo>
                <a:lnTo>
                  <a:pt x="1470" y="22408"/>
                </a:lnTo>
                <a:lnTo>
                  <a:pt x="967" y="23932"/>
                </a:lnTo>
                <a:lnTo>
                  <a:pt x="258" y="30138"/>
                </a:lnTo>
                <a:lnTo>
                  <a:pt x="20" y="35646"/>
                </a:lnTo>
                <a:lnTo>
                  <a:pt x="0" y="38132"/>
                </a:lnTo>
                <a:lnTo>
                  <a:pt x="1061" y="39789"/>
                </a:lnTo>
                <a:lnTo>
                  <a:pt x="2844" y="40894"/>
                </a:lnTo>
                <a:lnTo>
                  <a:pt x="5108" y="41631"/>
                </a:lnTo>
                <a:lnTo>
                  <a:pt x="6617" y="43196"/>
                </a:lnTo>
                <a:lnTo>
                  <a:pt x="7622" y="45315"/>
                </a:lnTo>
                <a:lnTo>
                  <a:pt x="8293" y="47803"/>
                </a:lnTo>
                <a:lnTo>
                  <a:pt x="9815" y="49461"/>
                </a:lnTo>
                <a:lnTo>
                  <a:pt x="11905" y="50566"/>
                </a:lnTo>
                <a:lnTo>
                  <a:pt x="14373" y="51303"/>
                </a:lnTo>
                <a:lnTo>
                  <a:pt x="17093" y="52870"/>
                </a:lnTo>
                <a:lnTo>
                  <a:pt x="19981" y="54989"/>
                </a:lnTo>
                <a:lnTo>
                  <a:pt x="22981" y="57476"/>
                </a:lnTo>
                <a:lnTo>
                  <a:pt x="26056" y="59135"/>
                </a:lnTo>
                <a:lnTo>
                  <a:pt x="29181" y="60240"/>
                </a:lnTo>
                <a:lnTo>
                  <a:pt x="36785" y="62014"/>
                </a:lnTo>
                <a:lnTo>
                  <a:pt x="38483" y="62160"/>
                </a:lnTo>
                <a:lnTo>
                  <a:pt x="40690" y="62257"/>
                </a:lnTo>
                <a:lnTo>
                  <a:pt x="48330" y="6245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5" name="SMARTInkAnnotation133"/>
          <p:cNvSpPr/>
          <p:nvPr/>
        </p:nvSpPr>
        <p:spPr>
          <a:xfrm>
            <a:off x="9267527" y="2359305"/>
            <a:ext cx="9675" cy="141009"/>
          </a:xfrm>
          <a:custGeom>
            <a:avLst/>
            <a:gdLst/>
            <a:ahLst/>
            <a:cxnLst/>
            <a:rect l="0" t="0" r="0" b="0"/>
            <a:pathLst>
              <a:path w="9675" h="141009">
                <a:moveTo>
                  <a:pt x="0" y="5574"/>
                </a:moveTo>
                <a:lnTo>
                  <a:pt x="0" y="0"/>
                </a:lnTo>
                <a:lnTo>
                  <a:pt x="0" y="41754"/>
                </a:lnTo>
                <a:lnTo>
                  <a:pt x="1075" y="46892"/>
                </a:lnTo>
                <a:lnTo>
                  <a:pt x="2867" y="51392"/>
                </a:lnTo>
                <a:lnTo>
                  <a:pt x="5136" y="55467"/>
                </a:lnTo>
                <a:lnTo>
                  <a:pt x="6649" y="60333"/>
                </a:lnTo>
                <a:lnTo>
                  <a:pt x="7658" y="65727"/>
                </a:lnTo>
                <a:lnTo>
                  <a:pt x="8330" y="71473"/>
                </a:lnTo>
                <a:lnTo>
                  <a:pt x="8778" y="76378"/>
                </a:lnTo>
                <a:lnTo>
                  <a:pt x="9077" y="80724"/>
                </a:lnTo>
                <a:lnTo>
                  <a:pt x="9277" y="84695"/>
                </a:lnTo>
                <a:lnTo>
                  <a:pt x="9497" y="91974"/>
                </a:lnTo>
                <a:lnTo>
                  <a:pt x="9651" y="108674"/>
                </a:lnTo>
                <a:lnTo>
                  <a:pt x="9674" y="1410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6" name="SMARTInkAnnotation134"/>
          <p:cNvSpPr/>
          <p:nvPr/>
        </p:nvSpPr>
        <p:spPr>
          <a:xfrm>
            <a:off x="9359130" y="2451943"/>
            <a:ext cx="82527" cy="29023"/>
          </a:xfrm>
          <a:custGeom>
            <a:avLst/>
            <a:gdLst/>
            <a:ahLst/>
            <a:cxnLst/>
            <a:rect l="0" t="0" r="0" b="0"/>
            <a:pathLst>
              <a:path w="82527" h="29023">
                <a:moveTo>
                  <a:pt x="5135" y="0"/>
                </a:moveTo>
                <a:lnTo>
                  <a:pt x="0" y="0"/>
                </a:lnTo>
                <a:lnTo>
                  <a:pt x="28073" y="0"/>
                </a:lnTo>
                <a:lnTo>
                  <a:pt x="31176" y="1075"/>
                </a:lnTo>
                <a:lnTo>
                  <a:pt x="34320" y="2867"/>
                </a:lnTo>
                <a:lnTo>
                  <a:pt x="37490" y="5136"/>
                </a:lnTo>
                <a:lnTo>
                  <a:pt x="39604" y="7724"/>
                </a:lnTo>
                <a:lnTo>
                  <a:pt x="41013" y="10523"/>
                </a:lnTo>
                <a:lnTo>
                  <a:pt x="41952" y="13465"/>
                </a:lnTo>
                <a:lnTo>
                  <a:pt x="43653" y="15426"/>
                </a:lnTo>
                <a:lnTo>
                  <a:pt x="45862" y="16733"/>
                </a:lnTo>
                <a:lnTo>
                  <a:pt x="48410" y="17605"/>
                </a:lnTo>
                <a:lnTo>
                  <a:pt x="51183" y="18186"/>
                </a:lnTo>
                <a:lnTo>
                  <a:pt x="54106" y="18573"/>
                </a:lnTo>
                <a:lnTo>
                  <a:pt x="57130" y="18832"/>
                </a:lnTo>
                <a:lnTo>
                  <a:pt x="60221" y="19004"/>
                </a:lnTo>
                <a:lnTo>
                  <a:pt x="70977" y="19303"/>
                </a:lnTo>
                <a:lnTo>
                  <a:pt x="82525" y="19348"/>
                </a:lnTo>
                <a:lnTo>
                  <a:pt x="82526" y="290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7" name="SMARTInkAnnotation135"/>
          <p:cNvSpPr/>
          <p:nvPr/>
        </p:nvSpPr>
        <p:spPr>
          <a:xfrm>
            <a:off x="9470678" y="2326184"/>
            <a:ext cx="19348" cy="174130"/>
          </a:xfrm>
          <a:custGeom>
            <a:avLst/>
            <a:gdLst/>
            <a:ahLst/>
            <a:cxnLst/>
            <a:rect l="0" t="0" r="0" b="0"/>
            <a:pathLst>
              <a:path w="19348" h="174130">
                <a:moveTo>
                  <a:pt x="19347" y="0"/>
                </a:moveTo>
                <a:lnTo>
                  <a:pt x="19347" y="22740"/>
                </a:lnTo>
                <a:lnTo>
                  <a:pt x="18273" y="25908"/>
                </a:lnTo>
                <a:lnTo>
                  <a:pt x="16481" y="29095"/>
                </a:lnTo>
                <a:lnTo>
                  <a:pt x="14212" y="32295"/>
                </a:lnTo>
                <a:lnTo>
                  <a:pt x="12699" y="36578"/>
                </a:lnTo>
                <a:lnTo>
                  <a:pt x="11690" y="41583"/>
                </a:lnTo>
                <a:lnTo>
                  <a:pt x="11018" y="47070"/>
                </a:lnTo>
                <a:lnTo>
                  <a:pt x="10570" y="51802"/>
                </a:lnTo>
                <a:lnTo>
                  <a:pt x="10271" y="56032"/>
                </a:lnTo>
                <a:lnTo>
                  <a:pt x="10071" y="59927"/>
                </a:lnTo>
                <a:lnTo>
                  <a:pt x="9851" y="69987"/>
                </a:lnTo>
                <a:lnTo>
                  <a:pt x="9791" y="75679"/>
                </a:lnTo>
                <a:lnTo>
                  <a:pt x="8677" y="81624"/>
                </a:lnTo>
                <a:lnTo>
                  <a:pt x="6860" y="87737"/>
                </a:lnTo>
                <a:lnTo>
                  <a:pt x="4573" y="93962"/>
                </a:lnTo>
                <a:lnTo>
                  <a:pt x="3048" y="99187"/>
                </a:lnTo>
                <a:lnTo>
                  <a:pt x="2032" y="103745"/>
                </a:lnTo>
                <a:lnTo>
                  <a:pt x="1355" y="107858"/>
                </a:lnTo>
                <a:lnTo>
                  <a:pt x="903" y="112750"/>
                </a:lnTo>
                <a:lnTo>
                  <a:pt x="602" y="118162"/>
                </a:lnTo>
                <a:lnTo>
                  <a:pt x="268" y="128832"/>
                </a:lnTo>
                <a:lnTo>
                  <a:pt x="52" y="144440"/>
                </a:lnTo>
                <a:lnTo>
                  <a:pt x="0" y="1741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8" name="SMARTInkAnnotation136"/>
          <p:cNvSpPr/>
          <p:nvPr/>
        </p:nvSpPr>
        <p:spPr>
          <a:xfrm>
            <a:off x="9509373" y="2346876"/>
            <a:ext cx="29023" cy="123767"/>
          </a:xfrm>
          <a:custGeom>
            <a:avLst/>
            <a:gdLst/>
            <a:ahLst/>
            <a:cxnLst/>
            <a:rect l="0" t="0" r="0" b="0"/>
            <a:pathLst>
              <a:path w="29023" h="123767">
                <a:moveTo>
                  <a:pt x="9674" y="8329"/>
                </a:moveTo>
                <a:lnTo>
                  <a:pt x="9674" y="0"/>
                </a:lnTo>
                <a:lnTo>
                  <a:pt x="9674" y="50683"/>
                </a:lnTo>
                <a:lnTo>
                  <a:pt x="10748" y="52688"/>
                </a:lnTo>
                <a:lnTo>
                  <a:pt x="12540" y="54025"/>
                </a:lnTo>
                <a:lnTo>
                  <a:pt x="14809" y="54916"/>
                </a:lnTo>
                <a:lnTo>
                  <a:pt x="16322" y="56585"/>
                </a:lnTo>
                <a:lnTo>
                  <a:pt x="17332" y="58773"/>
                </a:lnTo>
                <a:lnTo>
                  <a:pt x="19230" y="65927"/>
                </a:lnTo>
                <a:lnTo>
                  <a:pt x="20344" y="65000"/>
                </a:lnTo>
                <a:lnTo>
                  <a:pt x="22161" y="63308"/>
                </a:lnTo>
                <a:lnTo>
                  <a:pt x="28903" y="56813"/>
                </a:lnTo>
                <a:lnTo>
                  <a:pt x="28969" y="59616"/>
                </a:lnTo>
                <a:lnTo>
                  <a:pt x="29021" y="66255"/>
                </a:lnTo>
                <a:lnTo>
                  <a:pt x="29022" y="57094"/>
                </a:lnTo>
                <a:lnTo>
                  <a:pt x="29022" y="79449"/>
                </a:lnTo>
                <a:lnTo>
                  <a:pt x="27947" y="82614"/>
                </a:lnTo>
                <a:lnTo>
                  <a:pt x="26155" y="85799"/>
                </a:lnTo>
                <a:lnTo>
                  <a:pt x="20692" y="93498"/>
                </a:lnTo>
                <a:lnTo>
                  <a:pt x="20244" y="96280"/>
                </a:lnTo>
                <a:lnTo>
                  <a:pt x="19945" y="100284"/>
                </a:lnTo>
                <a:lnTo>
                  <a:pt x="19745" y="105103"/>
                </a:lnTo>
                <a:lnTo>
                  <a:pt x="18538" y="109391"/>
                </a:lnTo>
                <a:lnTo>
                  <a:pt x="16658" y="113324"/>
                </a:lnTo>
                <a:lnTo>
                  <a:pt x="10082" y="123766"/>
                </a:lnTo>
                <a:lnTo>
                  <a:pt x="8872" y="122907"/>
                </a:lnTo>
                <a:lnTo>
                  <a:pt x="6989" y="121260"/>
                </a:lnTo>
                <a:lnTo>
                  <a:pt x="0" y="1147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89" name="SMARTInkAnnotation137"/>
          <p:cNvSpPr/>
          <p:nvPr/>
        </p:nvSpPr>
        <p:spPr>
          <a:xfrm>
            <a:off x="9519047" y="2316510"/>
            <a:ext cx="67718" cy="29022"/>
          </a:xfrm>
          <a:custGeom>
            <a:avLst/>
            <a:gdLst/>
            <a:ahLst/>
            <a:cxnLst/>
            <a:rect l="0" t="0" r="0" b="0"/>
            <a:pathLst>
              <a:path w="67718" h="29022">
                <a:moveTo>
                  <a:pt x="0" y="29021"/>
                </a:moveTo>
                <a:lnTo>
                  <a:pt x="8330" y="29021"/>
                </a:lnTo>
                <a:lnTo>
                  <a:pt x="9853" y="27946"/>
                </a:lnTo>
                <a:lnTo>
                  <a:pt x="11943" y="26155"/>
                </a:lnTo>
                <a:lnTo>
                  <a:pt x="14411" y="23886"/>
                </a:lnTo>
                <a:lnTo>
                  <a:pt x="20020" y="18498"/>
                </a:lnTo>
                <a:lnTo>
                  <a:pt x="23020" y="15557"/>
                </a:lnTo>
                <a:lnTo>
                  <a:pt x="27170" y="13596"/>
                </a:lnTo>
                <a:lnTo>
                  <a:pt x="32086" y="12288"/>
                </a:lnTo>
                <a:lnTo>
                  <a:pt x="37514" y="11417"/>
                </a:lnTo>
                <a:lnTo>
                  <a:pt x="42207" y="9761"/>
                </a:lnTo>
                <a:lnTo>
                  <a:pt x="46411" y="7582"/>
                </a:lnTo>
                <a:lnTo>
                  <a:pt x="55745" y="1497"/>
                </a:lnTo>
                <a:lnTo>
                  <a:pt x="57586" y="998"/>
                </a:lnTo>
                <a:lnTo>
                  <a:pt x="59888" y="665"/>
                </a:lnTo>
                <a:lnTo>
                  <a:pt x="6771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0" name="SMARTInkAnnotation138"/>
          <p:cNvSpPr/>
          <p:nvPr/>
        </p:nvSpPr>
        <p:spPr>
          <a:xfrm>
            <a:off x="9606111" y="2317025"/>
            <a:ext cx="58030" cy="173615"/>
          </a:xfrm>
          <a:custGeom>
            <a:avLst/>
            <a:gdLst/>
            <a:ahLst/>
            <a:cxnLst/>
            <a:rect l="0" t="0" r="0" b="0"/>
            <a:pathLst>
              <a:path w="58030" h="173615">
                <a:moveTo>
                  <a:pt x="0" y="9159"/>
                </a:moveTo>
                <a:lnTo>
                  <a:pt x="0" y="17488"/>
                </a:lnTo>
                <a:lnTo>
                  <a:pt x="1075" y="17936"/>
                </a:lnTo>
                <a:lnTo>
                  <a:pt x="2867" y="18235"/>
                </a:lnTo>
                <a:lnTo>
                  <a:pt x="8330" y="18714"/>
                </a:lnTo>
                <a:lnTo>
                  <a:pt x="9853" y="17679"/>
                </a:lnTo>
                <a:lnTo>
                  <a:pt x="11943" y="15914"/>
                </a:lnTo>
                <a:lnTo>
                  <a:pt x="14411" y="13662"/>
                </a:lnTo>
                <a:lnTo>
                  <a:pt x="20020" y="8294"/>
                </a:lnTo>
                <a:lnTo>
                  <a:pt x="27244" y="1225"/>
                </a:lnTo>
                <a:lnTo>
                  <a:pt x="28912" y="645"/>
                </a:lnTo>
                <a:lnTo>
                  <a:pt x="31098" y="258"/>
                </a:lnTo>
                <a:lnTo>
                  <a:pt x="33631" y="0"/>
                </a:lnTo>
                <a:lnTo>
                  <a:pt x="35319" y="903"/>
                </a:lnTo>
                <a:lnTo>
                  <a:pt x="36445" y="2580"/>
                </a:lnTo>
                <a:lnTo>
                  <a:pt x="38657" y="9045"/>
                </a:lnTo>
                <a:lnTo>
                  <a:pt x="38693" y="22613"/>
                </a:lnTo>
                <a:lnTo>
                  <a:pt x="37619" y="25652"/>
                </a:lnTo>
                <a:lnTo>
                  <a:pt x="35828" y="28753"/>
                </a:lnTo>
                <a:lnTo>
                  <a:pt x="33560" y="31896"/>
                </a:lnTo>
                <a:lnTo>
                  <a:pt x="30972" y="35065"/>
                </a:lnTo>
                <a:lnTo>
                  <a:pt x="28173" y="38253"/>
                </a:lnTo>
                <a:lnTo>
                  <a:pt x="21091" y="45958"/>
                </a:lnTo>
                <a:lnTo>
                  <a:pt x="14729" y="52427"/>
                </a:lnTo>
                <a:lnTo>
                  <a:pt x="13044" y="55202"/>
                </a:lnTo>
                <a:lnTo>
                  <a:pt x="11921" y="58127"/>
                </a:lnTo>
                <a:lnTo>
                  <a:pt x="10118" y="65409"/>
                </a:lnTo>
                <a:lnTo>
                  <a:pt x="9871" y="69271"/>
                </a:lnTo>
                <a:lnTo>
                  <a:pt x="9686" y="76430"/>
                </a:lnTo>
                <a:lnTo>
                  <a:pt x="10757" y="77654"/>
                </a:lnTo>
                <a:lnTo>
                  <a:pt x="14813" y="81879"/>
                </a:lnTo>
                <a:lnTo>
                  <a:pt x="32415" y="99604"/>
                </a:lnTo>
                <a:lnTo>
                  <a:pt x="34508" y="103851"/>
                </a:lnTo>
                <a:lnTo>
                  <a:pt x="35904" y="108833"/>
                </a:lnTo>
                <a:lnTo>
                  <a:pt x="36834" y="114303"/>
                </a:lnTo>
                <a:lnTo>
                  <a:pt x="38530" y="117950"/>
                </a:lnTo>
                <a:lnTo>
                  <a:pt x="40735" y="120382"/>
                </a:lnTo>
                <a:lnTo>
                  <a:pt x="43280" y="122003"/>
                </a:lnTo>
                <a:lnTo>
                  <a:pt x="46052" y="123083"/>
                </a:lnTo>
                <a:lnTo>
                  <a:pt x="48974" y="123804"/>
                </a:lnTo>
                <a:lnTo>
                  <a:pt x="57886" y="125219"/>
                </a:lnTo>
                <a:lnTo>
                  <a:pt x="57939" y="127378"/>
                </a:lnTo>
                <a:lnTo>
                  <a:pt x="58029" y="147036"/>
                </a:lnTo>
                <a:lnTo>
                  <a:pt x="56960" y="149446"/>
                </a:lnTo>
                <a:lnTo>
                  <a:pt x="55171" y="151053"/>
                </a:lnTo>
                <a:lnTo>
                  <a:pt x="52903" y="152124"/>
                </a:lnTo>
                <a:lnTo>
                  <a:pt x="50317" y="153913"/>
                </a:lnTo>
                <a:lnTo>
                  <a:pt x="47518" y="156180"/>
                </a:lnTo>
                <a:lnTo>
                  <a:pt x="40438" y="162407"/>
                </a:lnTo>
                <a:lnTo>
                  <a:pt x="38782" y="162918"/>
                </a:lnTo>
                <a:lnTo>
                  <a:pt x="36604" y="163258"/>
                </a:lnTo>
                <a:lnTo>
                  <a:pt x="34077" y="163486"/>
                </a:lnTo>
                <a:lnTo>
                  <a:pt x="31317" y="164712"/>
                </a:lnTo>
                <a:lnTo>
                  <a:pt x="28402" y="166604"/>
                </a:lnTo>
                <a:lnTo>
                  <a:pt x="21136" y="172229"/>
                </a:lnTo>
                <a:lnTo>
                  <a:pt x="19466" y="172690"/>
                </a:lnTo>
                <a:lnTo>
                  <a:pt x="17277" y="172998"/>
                </a:lnTo>
                <a:lnTo>
                  <a:pt x="9674" y="17361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1" name="SMARTInkAnnotation139"/>
          <p:cNvSpPr/>
          <p:nvPr/>
        </p:nvSpPr>
        <p:spPr>
          <a:xfrm>
            <a:off x="9151445" y="2790527"/>
            <a:ext cx="116083" cy="106403"/>
          </a:xfrm>
          <a:custGeom>
            <a:avLst/>
            <a:gdLst/>
            <a:ahLst/>
            <a:cxnLst/>
            <a:rect l="0" t="0" r="0" b="0"/>
            <a:pathLst>
              <a:path w="116083" h="106403">
                <a:moveTo>
                  <a:pt x="19344" y="0"/>
                </a:moveTo>
                <a:lnTo>
                  <a:pt x="14209" y="0"/>
                </a:lnTo>
                <a:lnTo>
                  <a:pt x="12696" y="1075"/>
                </a:lnTo>
                <a:lnTo>
                  <a:pt x="11686" y="2867"/>
                </a:lnTo>
                <a:lnTo>
                  <a:pt x="11015" y="5136"/>
                </a:lnTo>
                <a:lnTo>
                  <a:pt x="10566" y="7724"/>
                </a:lnTo>
                <a:lnTo>
                  <a:pt x="10268" y="10523"/>
                </a:lnTo>
                <a:lnTo>
                  <a:pt x="10069" y="13465"/>
                </a:lnTo>
                <a:lnTo>
                  <a:pt x="9936" y="16501"/>
                </a:lnTo>
                <a:lnTo>
                  <a:pt x="9789" y="22740"/>
                </a:lnTo>
                <a:lnTo>
                  <a:pt x="8674" y="26984"/>
                </a:lnTo>
                <a:lnTo>
                  <a:pt x="6856" y="31963"/>
                </a:lnTo>
                <a:lnTo>
                  <a:pt x="4570" y="37432"/>
                </a:lnTo>
                <a:lnTo>
                  <a:pt x="3045" y="42152"/>
                </a:lnTo>
                <a:lnTo>
                  <a:pt x="2029" y="46375"/>
                </a:lnTo>
                <a:lnTo>
                  <a:pt x="1351" y="50264"/>
                </a:lnTo>
                <a:lnTo>
                  <a:pt x="900" y="53932"/>
                </a:lnTo>
                <a:lnTo>
                  <a:pt x="599" y="57452"/>
                </a:lnTo>
                <a:lnTo>
                  <a:pt x="398" y="60874"/>
                </a:lnTo>
                <a:lnTo>
                  <a:pt x="175" y="67542"/>
                </a:lnTo>
                <a:lnTo>
                  <a:pt x="20" y="77169"/>
                </a:lnTo>
                <a:lnTo>
                  <a:pt x="0" y="90685"/>
                </a:lnTo>
                <a:lnTo>
                  <a:pt x="1074" y="92703"/>
                </a:lnTo>
                <a:lnTo>
                  <a:pt x="2864" y="94048"/>
                </a:lnTo>
                <a:lnTo>
                  <a:pt x="8326" y="96207"/>
                </a:lnTo>
                <a:lnTo>
                  <a:pt x="11939" y="99369"/>
                </a:lnTo>
                <a:lnTo>
                  <a:pt x="14407" y="101717"/>
                </a:lnTo>
                <a:lnTo>
                  <a:pt x="17128" y="103282"/>
                </a:lnTo>
                <a:lnTo>
                  <a:pt x="20016" y="104326"/>
                </a:lnTo>
                <a:lnTo>
                  <a:pt x="23017" y="105021"/>
                </a:lnTo>
                <a:lnTo>
                  <a:pt x="26092" y="105485"/>
                </a:lnTo>
                <a:lnTo>
                  <a:pt x="29218" y="105794"/>
                </a:lnTo>
                <a:lnTo>
                  <a:pt x="32376" y="106000"/>
                </a:lnTo>
                <a:lnTo>
                  <a:pt x="35556" y="106138"/>
                </a:lnTo>
                <a:lnTo>
                  <a:pt x="41956" y="106290"/>
                </a:lnTo>
                <a:lnTo>
                  <a:pt x="61267" y="106402"/>
                </a:lnTo>
                <a:lnTo>
                  <a:pt x="65566" y="105330"/>
                </a:lnTo>
                <a:lnTo>
                  <a:pt x="70581" y="103541"/>
                </a:lnTo>
                <a:lnTo>
                  <a:pt x="76075" y="101274"/>
                </a:lnTo>
                <a:lnTo>
                  <a:pt x="80812" y="99762"/>
                </a:lnTo>
                <a:lnTo>
                  <a:pt x="85045" y="98754"/>
                </a:lnTo>
                <a:lnTo>
                  <a:pt x="94426" y="97137"/>
                </a:lnTo>
                <a:lnTo>
                  <a:pt x="97345" y="95929"/>
                </a:lnTo>
                <a:lnTo>
                  <a:pt x="101441" y="94049"/>
                </a:lnTo>
                <a:lnTo>
                  <a:pt x="116082" y="8706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2" name="SMARTInkAnnotation140"/>
          <p:cNvSpPr/>
          <p:nvPr/>
        </p:nvSpPr>
        <p:spPr>
          <a:xfrm>
            <a:off x="9209484" y="2829223"/>
            <a:ext cx="19349" cy="145108"/>
          </a:xfrm>
          <a:custGeom>
            <a:avLst/>
            <a:gdLst/>
            <a:ahLst/>
            <a:cxnLst/>
            <a:rect l="0" t="0" r="0" b="0"/>
            <a:pathLst>
              <a:path w="19349" h="145108">
                <a:moveTo>
                  <a:pt x="19348" y="0"/>
                </a:moveTo>
                <a:lnTo>
                  <a:pt x="19348" y="13464"/>
                </a:lnTo>
                <a:lnTo>
                  <a:pt x="18274" y="17575"/>
                </a:lnTo>
                <a:lnTo>
                  <a:pt x="16482" y="22465"/>
                </a:lnTo>
                <a:lnTo>
                  <a:pt x="14213" y="27875"/>
                </a:lnTo>
                <a:lnTo>
                  <a:pt x="12700" y="33631"/>
                </a:lnTo>
                <a:lnTo>
                  <a:pt x="11690" y="39619"/>
                </a:lnTo>
                <a:lnTo>
                  <a:pt x="11018" y="45760"/>
                </a:lnTo>
                <a:lnTo>
                  <a:pt x="10570" y="52004"/>
                </a:lnTo>
                <a:lnTo>
                  <a:pt x="10272" y="58316"/>
                </a:lnTo>
                <a:lnTo>
                  <a:pt x="9940" y="71063"/>
                </a:lnTo>
                <a:lnTo>
                  <a:pt x="9792" y="83893"/>
                </a:lnTo>
                <a:lnTo>
                  <a:pt x="8678" y="89250"/>
                </a:lnTo>
                <a:lnTo>
                  <a:pt x="6860" y="93895"/>
                </a:lnTo>
                <a:lnTo>
                  <a:pt x="4574" y="98068"/>
                </a:lnTo>
                <a:lnTo>
                  <a:pt x="3049" y="102999"/>
                </a:lnTo>
                <a:lnTo>
                  <a:pt x="2033" y="108436"/>
                </a:lnTo>
                <a:lnTo>
                  <a:pt x="1355" y="114210"/>
                </a:lnTo>
                <a:lnTo>
                  <a:pt x="903" y="119135"/>
                </a:lnTo>
                <a:lnTo>
                  <a:pt x="603" y="123493"/>
                </a:lnTo>
                <a:lnTo>
                  <a:pt x="35" y="134734"/>
                </a:lnTo>
                <a:lnTo>
                  <a:pt x="0" y="1451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3" name="SMARTInkAnnotation141"/>
          <p:cNvSpPr/>
          <p:nvPr/>
        </p:nvSpPr>
        <p:spPr>
          <a:xfrm>
            <a:off x="9315896" y="2877592"/>
            <a:ext cx="77392" cy="9675"/>
          </a:xfrm>
          <a:custGeom>
            <a:avLst/>
            <a:gdLst/>
            <a:ahLst/>
            <a:cxnLst/>
            <a:rect l="0" t="0" r="0" b="0"/>
            <a:pathLst>
              <a:path w="77392" h="9675">
                <a:moveTo>
                  <a:pt x="0" y="0"/>
                </a:moveTo>
                <a:lnTo>
                  <a:pt x="14775" y="0"/>
                </a:lnTo>
                <a:lnTo>
                  <a:pt x="17375" y="1075"/>
                </a:lnTo>
                <a:lnTo>
                  <a:pt x="20182" y="2866"/>
                </a:lnTo>
                <a:lnTo>
                  <a:pt x="23129" y="5136"/>
                </a:lnTo>
                <a:lnTo>
                  <a:pt x="26168" y="6648"/>
                </a:lnTo>
                <a:lnTo>
                  <a:pt x="29268" y="7657"/>
                </a:lnTo>
                <a:lnTo>
                  <a:pt x="32411" y="8329"/>
                </a:lnTo>
                <a:lnTo>
                  <a:pt x="35580" y="8777"/>
                </a:lnTo>
                <a:lnTo>
                  <a:pt x="38769" y="9076"/>
                </a:lnTo>
                <a:lnTo>
                  <a:pt x="41969" y="9275"/>
                </a:lnTo>
                <a:lnTo>
                  <a:pt x="51258" y="9497"/>
                </a:lnTo>
                <a:lnTo>
                  <a:pt x="77391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4" name="SMARTInkAnnotation142"/>
          <p:cNvSpPr/>
          <p:nvPr/>
        </p:nvSpPr>
        <p:spPr>
          <a:xfrm>
            <a:off x="9441656" y="2790527"/>
            <a:ext cx="38697" cy="193478"/>
          </a:xfrm>
          <a:custGeom>
            <a:avLst/>
            <a:gdLst/>
            <a:ahLst/>
            <a:cxnLst/>
            <a:rect l="0" t="0" r="0" b="0"/>
            <a:pathLst>
              <a:path w="38697" h="193478">
                <a:moveTo>
                  <a:pt x="0" y="0"/>
                </a:moveTo>
                <a:lnTo>
                  <a:pt x="27549" y="27549"/>
                </a:lnTo>
                <a:lnTo>
                  <a:pt x="29115" y="28040"/>
                </a:lnTo>
                <a:lnTo>
                  <a:pt x="31233" y="28367"/>
                </a:lnTo>
                <a:lnTo>
                  <a:pt x="38258" y="28983"/>
                </a:lnTo>
                <a:lnTo>
                  <a:pt x="38566" y="34146"/>
                </a:lnTo>
                <a:lnTo>
                  <a:pt x="38685" y="46625"/>
                </a:lnTo>
                <a:lnTo>
                  <a:pt x="37613" y="48282"/>
                </a:lnTo>
                <a:lnTo>
                  <a:pt x="35825" y="50461"/>
                </a:lnTo>
                <a:lnTo>
                  <a:pt x="33557" y="52988"/>
                </a:lnTo>
                <a:lnTo>
                  <a:pt x="32046" y="55748"/>
                </a:lnTo>
                <a:lnTo>
                  <a:pt x="31037" y="58663"/>
                </a:lnTo>
                <a:lnTo>
                  <a:pt x="30366" y="61681"/>
                </a:lnTo>
                <a:lnTo>
                  <a:pt x="29918" y="64768"/>
                </a:lnTo>
                <a:lnTo>
                  <a:pt x="29619" y="67901"/>
                </a:lnTo>
                <a:lnTo>
                  <a:pt x="29419" y="71064"/>
                </a:lnTo>
                <a:lnTo>
                  <a:pt x="28212" y="74248"/>
                </a:lnTo>
                <a:lnTo>
                  <a:pt x="26332" y="77445"/>
                </a:lnTo>
                <a:lnTo>
                  <a:pt x="20728" y="85165"/>
                </a:lnTo>
                <a:lnTo>
                  <a:pt x="19961" y="89087"/>
                </a:lnTo>
                <a:lnTo>
                  <a:pt x="19756" y="91638"/>
                </a:lnTo>
                <a:lnTo>
                  <a:pt x="20695" y="94413"/>
                </a:lnTo>
                <a:lnTo>
                  <a:pt x="22397" y="97338"/>
                </a:lnTo>
                <a:lnTo>
                  <a:pt x="24605" y="100363"/>
                </a:lnTo>
                <a:lnTo>
                  <a:pt x="26077" y="103454"/>
                </a:lnTo>
                <a:lnTo>
                  <a:pt x="27059" y="106590"/>
                </a:lnTo>
                <a:lnTo>
                  <a:pt x="27713" y="109755"/>
                </a:lnTo>
                <a:lnTo>
                  <a:pt x="29224" y="114015"/>
                </a:lnTo>
                <a:lnTo>
                  <a:pt x="31307" y="119005"/>
                </a:lnTo>
                <a:lnTo>
                  <a:pt x="37236" y="132189"/>
                </a:lnTo>
                <a:lnTo>
                  <a:pt x="38047" y="136858"/>
                </a:lnTo>
                <a:lnTo>
                  <a:pt x="38658" y="144625"/>
                </a:lnTo>
                <a:lnTo>
                  <a:pt x="38696" y="169071"/>
                </a:lnTo>
                <a:lnTo>
                  <a:pt x="37621" y="170757"/>
                </a:lnTo>
                <a:lnTo>
                  <a:pt x="35829" y="171881"/>
                </a:lnTo>
                <a:lnTo>
                  <a:pt x="33560" y="172631"/>
                </a:lnTo>
                <a:lnTo>
                  <a:pt x="30973" y="174205"/>
                </a:lnTo>
                <a:lnTo>
                  <a:pt x="28173" y="176329"/>
                </a:lnTo>
                <a:lnTo>
                  <a:pt x="25231" y="178821"/>
                </a:lnTo>
                <a:lnTo>
                  <a:pt x="22195" y="180482"/>
                </a:lnTo>
                <a:lnTo>
                  <a:pt x="19096" y="181589"/>
                </a:lnTo>
                <a:lnTo>
                  <a:pt x="11536" y="183366"/>
                </a:lnTo>
                <a:lnTo>
                  <a:pt x="9840" y="184586"/>
                </a:lnTo>
                <a:lnTo>
                  <a:pt x="7635" y="186475"/>
                </a:lnTo>
                <a:lnTo>
                  <a:pt x="0" y="19347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5" name="SMARTInkAnnotation143"/>
          <p:cNvSpPr/>
          <p:nvPr/>
        </p:nvSpPr>
        <p:spPr>
          <a:xfrm>
            <a:off x="9035355" y="3351609"/>
            <a:ext cx="87066" cy="19349"/>
          </a:xfrm>
          <a:custGeom>
            <a:avLst/>
            <a:gdLst/>
            <a:ahLst/>
            <a:cxnLst/>
            <a:rect l="0" t="0" r="0" b="0"/>
            <a:pathLst>
              <a:path w="87066" h="19349">
                <a:moveTo>
                  <a:pt x="87065" y="19348"/>
                </a:moveTo>
                <a:lnTo>
                  <a:pt x="7828" y="19348"/>
                </a:lnTo>
                <a:lnTo>
                  <a:pt x="5219" y="18273"/>
                </a:lnTo>
                <a:lnTo>
                  <a:pt x="3479" y="16482"/>
                </a:lnTo>
                <a:lnTo>
                  <a:pt x="204" y="10073"/>
                </a:lnTo>
                <a:lnTo>
                  <a:pt x="136" y="886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6" name="SMARTInkAnnotation144"/>
          <p:cNvSpPr/>
          <p:nvPr/>
        </p:nvSpPr>
        <p:spPr>
          <a:xfrm>
            <a:off x="8996660" y="3264545"/>
            <a:ext cx="87066" cy="29022"/>
          </a:xfrm>
          <a:custGeom>
            <a:avLst/>
            <a:gdLst/>
            <a:ahLst/>
            <a:cxnLst/>
            <a:rect l="0" t="0" r="0" b="0"/>
            <a:pathLst>
              <a:path w="87066" h="29022">
                <a:moveTo>
                  <a:pt x="87065" y="0"/>
                </a:moveTo>
                <a:lnTo>
                  <a:pt x="81929" y="5136"/>
                </a:lnTo>
                <a:lnTo>
                  <a:pt x="79342" y="6648"/>
                </a:lnTo>
                <a:lnTo>
                  <a:pt x="76542" y="7657"/>
                </a:lnTo>
                <a:lnTo>
                  <a:pt x="73600" y="8329"/>
                </a:lnTo>
                <a:lnTo>
                  <a:pt x="70564" y="8777"/>
                </a:lnTo>
                <a:lnTo>
                  <a:pt x="67465" y="9076"/>
                </a:lnTo>
                <a:lnTo>
                  <a:pt x="64324" y="9275"/>
                </a:lnTo>
                <a:lnTo>
                  <a:pt x="60081" y="10483"/>
                </a:lnTo>
                <a:lnTo>
                  <a:pt x="55102" y="12363"/>
                </a:lnTo>
                <a:lnTo>
                  <a:pt x="49633" y="14691"/>
                </a:lnTo>
                <a:lnTo>
                  <a:pt x="43838" y="16244"/>
                </a:lnTo>
                <a:lnTo>
                  <a:pt x="37824" y="17278"/>
                </a:lnTo>
                <a:lnTo>
                  <a:pt x="22997" y="18939"/>
                </a:lnTo>
                <a:lnTo>
                  <a:pt x="19632" y="20150"/>
                </a:lnTo>
                <a:lnTo>
                  <a:pt x="15237" y="22032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7" name="SMARTInkAnnotation145"/>
          <p:cNvSpPr/>
          <p:nvPr/>
        </p:nvSpPr>
        <p:spPr>
          <a:xfrm>
            <a:off x="9199811" y="3158695"/>
            <a:ext cx="77391" cy="182875"/>
          </a:xfrm>
          <a:custGeom>
            <a:avLst/>
            <a:gdLst/>
            <a:ahLst/>
            <a:cxnLst/>
            <a:rect l="0" t="0" r="0" b="0"/>
            <a:pathLst>
              <a:path w="77391" h="182875">
                <a:moveTo>
                  <a:pt x="0" y="38133"/>
                </a:moveTo>
                <a:lnTo>
                  <a:pt x="8329" y="38133"/>
                </a:lnTo>
                <a:lnTo>
                  <a:pt x="8777" y="37058"/>
                </a:lnTo>
                <a:lnTo>
                  <a:pt x="9276" y="32997"/>
                </a:lnTo>
                <a:lnTo>
                  <a:pt x="10483" y="30410"/>
                </a:lnTo>
                <a:lnTo>
                  <a:pt x="12363" y="27611"/>
                </a:lnTo>
                <a:lnTo>
                  <a:pt x="14691" y="24669"/>
                </a:lnTo>
                <a:lnTo>
                  <a:pt x="17318" y="21633"/>
                </a:lnTo>
                <a:lnTo>
                  <a:pt x="20144" y="18534"/>
                </a:lnTo>
                <a:lnTo>
                  <a:pt x="23103" y="15393"/>
                </a:lnTo>
                <a:lnTo>
                  <a:pt x="25076" y="12225"/>
                </a:lnTo>
                <a:lnTo>
                  <a:pt x="26391" y="9037"/>
                </a:lnTo>
                <a:lnTo>
                  <a:pt x="27268" y="5837"/>
                </a:lnTo>
                <a:lnTo>
                  <a:pt x="28926" y="3704"/>
                </a:lnTo>
                <a:lnTo>
                  <a:pt x="31108" y="2283"/>
                </a:lnTo>
                <a:lnTo>
                  <a:pt x="37196" y="0"/>
                </a:lnTo>
                <a:lnTo>
                  <a:pt x="38771" y="887"/>
                </a:lnTo>
                <a:lnTo>
                  <a:pt x="40895" y="2554"/>
                </a:lnTo>
                <a:lnTo>
                  <a:pt x="46892" y="7816"/>
                </a:lnTo>
                <a:lnTo>
                  <a:pt x="53066" y="13863"/>
                </a:lnTo>
                <a:lnTo>
                  <a:pt x="54725" y="16579"/>
                </a:lnTo>
                <a:lnTo>
                  <a:pt x="55831" y="19464"/>
                </a:lnTo>
                <a:lnTo>
                  <a:pt x="56568" y="22463"/>
                </a:lnTo>
                <a:lnTo>
                  <a:pt x="58135" y="25537"/>
                </a:lnTo>
                <a:lnTo>
                  <a:pt x="60253" y="28660"/>
                </a:lnTo>
                <a:lnTo>
                  <a:pt x="62741" y="31818"/>
                </a:lnTo>
                <a:lnTo>
                  <a:pt x="64399" y="34998"/>
                </a:lnTo>
                <a:lnTo>
                  <a:pt x="65505" y="38193"/>
                </a:lnTo>
                <a:lnTo>
                  <a:pt x="66242" y="41398"/>
                </a:lnTo>
                <a:lnTo>
                  <a:pt x="65658" y="45684"/>
                </a:lnTo>
                <a:lnTo>
                  <a:pt x="64195" y="50691"/>
                </a:lnTo>
                <a:lnTo>
                  <a:pt x="62144" y="56179"/>
                </a:lnTo>
                <a:lnTo>
                  <a:pt x="60777" y="61987"/>
                </a:lnTo>
                <a:lnTo>
                  <a:pt x="59866" y="68009"/>
                </a:lnTo>
                <a:lnTo>
                  <a:pt x="59258" y="74174"/>
                </a:lnTo>
                <a:lnTo>
                  <a:pt x="57778" y="80433"/>
                </a:lnTo>
                <a:lnTo>
                  <a:pt x="55716" y="86756"/>
                </a:lnTo>
                <a:lnTo>
                  <a:pt x="53267" y="93120"/>
                </a:lnTo>
                <a:lnTo>
                  <a:pt x="50559" y="98438"/>
                </a:lnTo>
                <a:lnTo>
                  <a:pt x="47679" y="103059"/>
                </a:lnTo>
                <a:lnTo>
                  <a:pt x="44684" y="107213"/>
                </a:lnTo>
                <a:lnTo>
                  <a:pt x="42688" y="111059"/>
                </a:lnTo>
                <a:lnTo>
                  <a:pt x="41357" y="114697"/>
                </a:lnTo>
                <a:lnTo>
                  <a:pt x="40470" y="118197"/>
                </a:lnTo>
                <a:lnTo>
                  <a:pt x="38803" y="121605"/>
                </a:lnTo>
                <a:lnTo>
                  <a:pt x="36617" y="124953"/>
                </a:lnTo>
                <a:lnTo>
                  <a:pt x="34085" y="128259"/>
                </a:lnTo>
                <a:lnTo>
                  <a:pt x="31322" y="132613"/>
                </a:lnTo>
                <a:lnTo>
                  <a:pt x="28406" y="137665"/>
                </a:lnTo>
                <a:lnTo>
                  <a:pt x="25386" y="143183"/>
                </a:lnTo>
                <a:lnTo>
                  <a:pt x="22298" y="146862"/>
                </a:lnTo>
                <a:lnTo>
                  <a:pt x="19165" y="149314"/>
                </a:lnTo>
                <a:lnTo>
                  <a:pt x="16001" y="150949"/>
                </a:lnTo>
                <a:lnTo>
                  <a:pt x="13892" y="153114"/>
                </a:lnTo>
                <a:lnTo>
                  <a:pt x="12486" y="155632"/>
                </a:lnTo>
                <a:lnTo>
                  <a:pt x="10229" y="162261"/>
                </a:lnTo>
                <a:lnTo>
                  <a:pt x="8969" y="162805"/>
                </a:lnTo>
                <a:lnTo>
                  <a:pt x="7054" y="163167"/>
                </a:lnTo>
                <a:lnTo>
                  <a:pt x="1393" y="163749"/>
                </a:lnTo>
                <a:lnTo>
                  <a:pt x="2003" y="162722"/>
                </a:lnTo>
                <a:lnTo>
                  <a:pt x="3485" y="160963"/>
                </a:lnTo>
                <a:lnTo>
                  <a:pt x="9566" y="154336"/>
                </a:lnTo>
                <a:lnTo>
                  <a:pt x="14777" y="149118"/>
                </a:lnTo>
                <a:lnTo>
                  <a:pt x="17375" y="147594"/>
                </a:lnTo>
                <a:lnTo>
                  <a:pt x="20183" y="146578"/>
                </a:lnTo>
                <a:lnTo>
                  <a:pt x="23129" y="145900"/>
                </a:lnTo>
                <a:lnTo>
                  <a:pt x="26168" y="145449"/>
                </a:lnTo>
                <a:lnTo>
                  <a:pt x="29269" y="145148"/>
                </a:lnTo>
                <a:lnTo>
                  <a:pt x="32411" y="144947"/>
                </a:lnTo>
                <a:lnTo>
                  <a:pt x="38768" y="144724"/>
                </a:lnTo>
                <a:lnTo>
                  <a:pt x="48179" y="144568"/>
                </a:lnTo>
                <a:lnTo>
                  <a:pt x="52942" y="144556"/>
                </a:lnTo>
                <a:lnTo>
                  <a:pt x="54643" y="145627"/>
                </a:lnTo>
                <a:lnTo>
                  <a:pt x="55777" y="147416"/>
                </a:lnTo>
                <a:lnTo>
                  <a:pt x="56532" y="149684"/>
                </a:lnTo>
                <a:lnTo>
                  <a:pt x="58111" y="151195"/>
                </a:lnTo>
                <a:lnTo>
                  <a:pt x="60237" y="152203"/>
                </a:lnTo>
                <a:lnTo>
                  <a:pt x="66239" y="153821"/>
                </a:lnTo>
                <a:lnTo>
                  <a:pt x="66731" y="155029"/>
                </a:lnTo>
                <a:lnTo>
                  <a:pt x="67279" y="159237"/>
                </a:lnTo>
                <a:lnTo>
                  <a:pt x="67522" y="164690"/>
                </a:lnTo>
                <a:lnTo>
                  <a:pt x="67691" y="173473"/>
                </a:lnTo>
                <a:lnTo>
                  <a:pt x="67712" y="181742"/>
                </a:lnTo>
                <a:lnTo>
                  <a:pt x="67716" y="174780"/>
                </a:lnTo>
                <a:lnTo>
                  <a:pt x="67716" y="182002"/>
                </a:lnTo>
                <a:lnTo>
                  <a:pt x="68791" y="182415"/>
                </a:lnTo>
                <a:lnTo>
                  <a:pt x="70583" y="182690"/>
                </a:lnTo>
                <a:lnTo>
                  <a:pt x="72852" y="182874"/>
                </a:lnTo>
                <a:lnTo>
                  <a:pt x="74365" y="181921"/>
                </a:lnTo>
                <a:lnTo>
                  <a:pt x="75374" y="180211"/>
                </a:lnTo>
                <a:lnTo>
                  <a:pt x="77390" y="1735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8" name="SMARTInkAnnotation146"/>
          <p:cNvSpPr/>
          <p:nvPr/>
        </p:nvSpPr>
        <p:spPr>
          <a:xfrm>
            <a:off x="9315935" y="3100219"/>
            <a:ext cx="116037" cy="270724"/>
          </a:xfrm>
          <a:custGeom>
            <a:avLst/>
            <a:gdLst/>
            <a:ahLst/>
            <a:cxnLst/>
            <a:rect l="0" t="0" r="0" b="0"/>
            <a:pathLst>
              <a:path w="116037" h="270724">
                <a:moveTo>
                  <a:pt x="48331" y="96609"/>
                </a:moveTo>
                <a:lnTo>
                  <a:pt x="48331" y="114213"/>
                </a:lnTo>
                <a:lnTo>
                  <a:pt x="49405" y="114795"/>
                </a:lnTo>
                <a:lnTo>
                  <a:pt x="51197" y="115182"/>
                </a:lnTo>
                <a:lnTo>
                  <a:pt x="53466" y="115440"/>
                </a:lnTo>
                <a:lnTo>
                  <a:pt x="54979" y="116687"/>
                </a:lnTo>
                <a:lnTo>
                  <a:pt x="55988" y="118593"/>
                </a:lnTo>
                <a:lnTo>
                  <a:pt x="56660" y="120939"/>
                </a:lnTo>
                <a:lnTo>
                  <a:pt x="58184" y="122503"/>
                </a:lnTo>
                <a:lnTo>
                  <a:pt x="60273" y="123545"/>
                </a:lnTo>
                <a:lnTo>
                  <a:pt x="62741" y="124241"/>
                </a:lnTo>
                <a:lnTo>
                  <a:pt x="65462" y="124704"/>
                </a:lnTo>
                <a:lnTo>
                  <a:pt x="68350" y="125013"/>
                </a:lnTo>
                <a:lnTo>
                  <a:pt x="71351" y="125219"/>
                </a:lnTo>
                <a:lnTo>
                  <a:pt x="74426" y="126431"/>
                </a:lnTo>
                <a:lnTo>
                  <a:pt x="77552" y="128314"/>
                </a:lnTo>
                <a:lnTo>
                  <a:pt x="80710" y="130644"/>
                </a:lnTo>
                <a:lnTo>
                  <a:pt x="83890" y="133272"/>
                </a:lnTo>
                <a:lnTo>
                  <a:pt x="87085" y="136099"/>
                </a:lnTo>
                <a:lnTo>
                  <a:pt x="93502" y="142107"/>
                </a:lnTo>
                <a:lnTo>
                  <a:pt x="99936" y="148360"/>
                </a:lnTo>
                <a:lnTo>
                  <a:pt x="102082" y="151532"/>
                </a:lnTo>
                <a:lnTo>
                  <a:pt x="104466" y="157923"/>
                </a:lnTo>
                <a:lnTo>
                  <a:pt x="106177" y="161132"/>
                </a:lnTo>
                <a:lnTo>
                  <a:pt x="108393" y="164346"/>
                </a:lnTo>
                <a:lnTo>
                  <a:pt x="110944" y="167564"/>
                </a:lnTo>
                <a:lnTo>
                  <a:pt x="112645" y="170784"/>
                </a:lnTo>
                <a:lnTo>
                  <a:pt x="114535" y="177228"/>
                </a:lnTo>
                <a:lnTo>
                  <a:pt x="115375" y="183675"/>
                </a:lnTo>
                <a:lnTo>
                  <a:pt x="115749" y="190124"/>
                </a:lnTo>
                <a:lnTo>
                  <a:pt x="115915" y="196572"/>
                </a:lnTo>
                <a:lnTo>
                  <a:pt x="116036" y="215920"/>
                </a:lnTo>
                <a:lnTo>
                  <a:pt x="114965" y="220219"/>
                </a:lnTo>
                <a:lnTo>
                  <a:pt x="113176" y="225235"/>
                </a:lnTo>
                <a:lnTo>
                  <a:pt x="110908" y="230729"/>
                </a:lnTo>
                <a:lnTo>
                  <a:pt x="108322" y="235466"/>
                </a:lnTo>
                <a:lnTo>
                  <a:pt x="105522" y="239700"/>
                </a:lnTo>
                <a:lnTo>
                  <a:pt x="102582" y="243596"/>
                </a:lnTo>
                <a:lnTo>
                  <a:pt x="99314" y="250793"/>
                </a:lnTo>
                <a:lnTo>
                  <a:pt x="98442" y="254217"/>
                </a:lnTo>
                <a:lnTo>
                  <a:pt x="96787" y="257574"/>
                </a:lnTo>
                <a:lnTo>
                  <a:pt x="94608" y="260887"/>
                </a:lnTo>
                <a:lnTo>
                  <a:pt x="92081" y="264171"/>
                </a:lnTo>
                <a:lnTo>
                  <a:pt x="89321" y="266360"/>
                </a:lnTo>
                <a:lnTo>
                  <a:pt x="86406" y="267819"/>
                </a:lnTo>
                <a:lnTo>
                  <a:pt x="77882" y="270567"/>
                </a:lnTo>
                <a:lnTo>
                  <a:pt x="74722" y="270662"/>
                </a:lnTo>
                <a:lnTo>
                  <a:pt x="69070" y="270723"/>
                </a:lnTo>
                <a:lnTo>
                  <a:pt x="68606" y="269653"/>
                </a:lnTo>
                <a:lnTo>
                  <a:pt x="68091" y="265598"/>
                </a:lnTo>
                <a:lnTo>
                  <a:pt x="66878" y="263012"/>
                </a:lnTo>
                <a:lnTo>
                  <a:pt x="64995" y="260213"/>
                </a:lnTo>
                <a:lnTo>
                  <a:pt x="62665" y="257272"/>
                </a:lnTo>
                <a:lnTo>
                  <a:pt x="61111" y="254237"/>
                </a:lnTo>
                <a:lnTo>
                  <a:pt x="59385" y="247998"/>
                </a:lnTo>
                <a:lnTo>
                  <a:pt x="58618" y="241642"/>
                </a:lnTo>
                <a:lnTo>
                  <a:pt x="58414" y="238442"/>
                </a:lnTo>
                <a:lnTo>
                  <a:pt x="57203" y="234159"/>
                </a:lnTo>
                <a:lnTo>
                  <a:pt x="55320" y="229154"/>
                </a:lnTo>
                <a:lnTo>
                  <a:pt x="52990" y="223668"/>
                </a:lnTo>
                <a:lnTo>
                  <a:pt x="51437" y="218935"/>
                </a:lnTo>
                <a:lnTo>
                  <a:pt x="49711" y="210811"/>
                </a:lnTo>
                <a:lnTo>
                  <a:pt x="49251" y="206064"/>
                </a:lnTo>
                <a:lnTo>
                  <a:pt x="48945" y="200750"/>
                </a:lnTo>
                <a:lnTo>
                  <a:pt x="48603" y="190188"/>
                </a:lnTo>
                <a:lnTo>
                  <a:pt x="48452" y="181911"/>
                </a:lnTo>
                <a:lnTo>
                  <a:pt x="49486" y="178199"/>
                </a:lnTo>
                <a:lnTo>
                  <a:pt x="51251" y="174650"/>
                </a:lnTo>
                <a:lnTo>
                  <a:pt x="53502" y="171208"/>
                </a:lnTo>
                <a:lnTo>
                  <a:pt x="56004" y="164518"/>
                </a:lnTo>
                <a:lnTo>
                  <a:pt x="57115" y="156887"/>
                </a:lnTo>
                <a:lnTo>
                  <a:pt x="57411" y="151843"/>
                </a:lnTo>
                <a:lnTo>
                  <a:pt x="57609" y="146330"/>
                </a:lnTo>
                <a:lnTo>
                  <a:pt x="58816" y="141580"/>
                </a:lnTo>
                <a:lnTo>
                  <a:pt x="60694" y="137338"/>
                </a:lnTo>
                <a:lnTo>
                  <a:pt x="63023" y="133436"/>
                </a:lnTo>
                <a:lnTo>
                  <a:pt x="64575" y="128684"/>
                </a:lnTo>
                <a:lnTo>
                  <a:pt x="65609" y="123367"/>
                </a:lnTo>
                <a:lnTo>
                  <a:pt x="66299" y="117672"/>
                </a:lnTo>
                <a:lnTo>
                  <a:pt x="67833" y="112801"/>
                </a:lnTo>
                <a:lnTo>
                  <a:pt x="69932" y="108479"/>
                </a:lnTo>
                <a:lnTo>
                  <a:pt x="72405" y="104522"/>
                </a:lnTo>
                <a:lnTo>
                  <a:pt x="74055" y="99735"/>
                </a:lnTo>
                <a:lnTo>
                  <a:pt x="75153" y="94393"/>
                </a:lnTo>
                <a:lnTo>
                  <a:pt x="76917" y="80645"/>
                </a:lnTo>
                <a:lnTo>
                  <a:pt x="80026" y="75899"/>
                </a:lnTo>
                <a:lnTo>
                  <a:pt x="82359" y="73128"/>
                </a:lnTo>
                <a:lnTo>
                  <a:pt x="83915" y="70207"/>
                </a:lnTo>
                <a:lnTo>
                  <a:pt x="85643" y="64094"/>
                </a:lnTo>
                <a:lnTo>
                  <a:pt x="86412" y="57794"/>
                </a:lnTo>
                <a:lnTo>
                  <a:pt x="86905" y="50127"/>
                </a:lnTo>
                <a:lnTo>
                  <a:pt x="86990" y="43664"/>
                </a:lnTo>
                <a:lnTo>
                  <a:pt x="85928" y="40889"/>
                </a:lnTo>
                <a:lnTo>
                  <a:pt x="84143" y="37965"/>
                </a:lnTo>
                <a:lnTo>
                  <a:pt x="77750" y="29423"/>
                </a:lnTo>
                <a:lnTo>
                  <a:pt x="77470" y="23914"/>
                </a:lnTo>
                <a:lnTo>
                  <a:pt x="76355" y="22349"/>
                </a:lnTo>
                <a:lnTo>
                  <a:pt x="74538" y="21305"/>
                </a:lnTo>
                <a:lnTo>
                  <a:pt x="72252" y="20610"/>
                </a:lnTo>
                <a:lnTo>
                  <a:pt x="70727" y="19071"/>
                </a:lnTo>
                <a:lnTo>
                  <a:pt x="69711" y="16971"/>
                </a:lnTo>
                <a:lnTo>
                  <a:pt x="69033" y="14495"/>
                </a:lnTo>
                <a:lnTo>
                  <a:pt x="67506" y="12845"/>
                </a:lnTo>
                <a:lnTo>
                  <a:pt x="65414" y="11745"/>
                </a:lnTo>
                <a:lnTo>
                  <a:pt x="62944" y="11012"/>
                </a:lnTo>
                <a:lnTo>
                  <a:pt x="61297" y="9448"/>
                </a:lnTo>
                <a:lnTo>
                  <a:pt x="60200" y="7330"/>
                </a:lnTo>
                <a:lnTo>
                  <a:pt x="59468" y="4844"/>
                </a:lnTo>
                <a:lnTo>
                  <a:pt x="57905" y="3186"/>
                </a:lnTo>
                <a:lnTo>
                  <a:pt x="55788" y="2081"/>
                </a:lnTo>
                <a:lnTo>
                  <a:pt x="53302" y="1344"/>
                </a:lnTo>
                <a:lnTo>
                  <a:pt x="50570" y="853"/>
                </a:lnTo>
                <a:lnTo>
                  <a:pt x="47675" y="526"/>
                </a:lnTo>
                <a:lnTo>
                  <a:pt x="44669" y="307"/>
                </a:lnTo>
                <a:lnTo>
                  <a:pt x="41590" y="162"/>
                </a:lnTo>
                <a:lnTo>
                  <a:pt x="35303" y="0"/>
                </a:lnTo>
                <a:lnTo>
                  <a:pt x="32121" y="1032"/>
                </a:lnTo>
                <a:lnTo>
                  <a:pt x="28925" y="2795"/>
                </a:lnTo>
                <a:lnTo>
                  <a:pt x="25720" y="5045"/>
                </a:lnTo>
                <a:lnTo>
                  <a:pt x="22508" y="6544"/>
                </a:lnTo>
                <a:lnTo>
                  <a:pt x="19292" y="7545"/>
                </a:lnTo>
                <a:lnTo>
                  <a:pt x="16074" y="8211"/>
                </a:lnTo>
                <a:lnTo>
                  <a:pt x="13927" y="9730"/>
                </a:lnTo>
                <a:lnTo>
                  <a:pt x="12496" y="11818"/>
                </a:lnTo>
                <a:lnTo>
                  <a:pt x="11543" y="14285"/>
                </a:lnTo>
                <a:lnTo>
                  <a:pt x="9831" y="17004"/>
                </a:lnTo>
                <a:lnTo>
                  <a:pt x="7616" y="19892"/>
                </a:lnTo>
                <a:lnTo>
                  <a:pt x="5065" y="22892"/>
                </a:lnTo>
                <a:lnTo>
                  <a:pt x="3364" y="25967"/>
                </a:lnTo>
                <a:lnTo>
                  <a:pt x="1473" y="32250"/>
                </a:lnTo>
                <a:lnTo>
                  <a:pt x="634" y="38625"/>
                </a:lnTo>
                <a:lnTo>
                  <a:pt x="260" y="46116"/>
                </a:lnTo>
                <a:lnTo>
                  <a:pt x="0" y="64336"/>
                </a:lnTo>
                <a:lnTo>
                  <a:pt x="1062" y="65420"/>
                </a:lnTo>
                <a:lnTo>
                  <a:pt x="2845" y="66142"/>
                </a:lnTo>
                <a:lnTo>
                  <a:pt x="5108" y="66624"/>
                </a:lnTo>
                <a:lnTo>
                  <a:pt x="6618" y="68020"/>
                </a:lnTo>
                <a:lnTo>
                  <a:pt x="7623" y="70026"/>
                </a:lnTo>
                <a:lnTo>
                  <a:pt x="8294" y="72437"/>
                </a:lnTo>
                <a:lnTo>
                  <a:pt x="10890" y="74045"/>
                </a:lnTo>
                <a:lnTo>
                  <a:pt x="14771" y="75117"/>
                </a:lnTo>
                <a:lnTo>
                  <a:pt x="19508" y="75832"/>
                </a:lnTo>
                <a:lnTo>
                  <a:pt x="23741" y="76308"/>
                </a:lnTo>
                <a:lnTo>
                  <a:pt x="27638" y="76626"/>
                </a:lnTo>
                <a:lnTo>
                  <a:pt x="36480" y="77136"/>
                </a:lnTo>
                <a:lnTo>
                  <a:pt x="40556" y="77206"/>
                </a:lnTo>
                <a:lnTo>
                  <a:pt x="48331" y="7726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99" name="SMARTInkAnnotation147"/>
          <p:cNvSpPr/>
          <p:nvPr/>
        </p:nvSpPr>
        <p:spPr>
          <a:xfrm>
            <a:off x="9093448" y="3014370"/>
            <a:ext cx="464255" cy="423856"/>
          </a:xfrm>
          <a:custGeom>
            <a:avLst/>
            <a:gdLst/>
            <a:ahLst/>
            <a:cxnLst/>
            <a:rect l="0" t="0" r="0" b="0"/>
            <a:pathLst>
              <a:path w="464255" h="423856">
                <a:moveTo>
                  <a:pt x="348208" y="37351"/>
                </a:moveTo>
                <a:lnTo>
                  <a:pt x="339879" y="29022"/>
                </a:lnTo>
                <a:lnTo>
                  <a:pt x="336266" y="28275"/>
                </a:lnTo>
                <a:lnTo>
                  <a:pt x="333798" y="28075"/>
                </a:lnTo>
                <a:lnTo>
                  <a:pt x="331077" y="26868"/>
                </a:lnTo>
                <a:lnTo>
                  <a:pt x="325188" y="22659"/>
                </a:lnTo>
                <a:lnTo>
                  <a:pt x="321038" y="21107"/>
                </a:lnTo>
                <a:lnTo>
                  <a:pt x="310694" y="19383"/>
                </a:lnTo>
                <a:lnTo>
                  <a:pt x="301797" y="15750"/>
                </a:lnTo>
                <a:lnTo>
                  <a:pt x="297920" y="13276"/>
                </a:lnTo>
                <a:lnTo>
                  <a:pt x="287879" y="10528"/>
                </a:lnTo>
                <a:lnTo>
                  <a:pt x="277326" y="9306"/>
                </a:lnTo>
                <a:lnTo>
                  <a:pt x="264266" y="8619"/>
                </a:lnTo>
                <a:lnTo>
                  <a:pt x="241139" y="8387"/>
                </a:lnTo>
                <a:lnTo>
                  <a:pt x="204942" y="8333"/>
                </a:lnTo>
                <a:lnTo>
                  <a:pt x="192812" y="5464"/>
                </a:lnTo>
                <a:lnTo>
                  <a:pt x="180256" y="1682"/>
                </a:lnTo>
                <a:lnTo>
                  <a:pt x="167508" y="0"/>
                </a:lnTo>
                <a:lnTo>
                  <a:pt x="154677" y="2120"/>
                </a:lnTo>
                <a:lnTo>
                  <a:pt x="142884" y="5570"/>
                </a:lnTo>
                <a:lnTo>
                  <a:pt x="129126" y="8586"/>
                </a:lnTo>
                <a:lnTo>
                  <a:pt x="117913" y="13101"/>
                </a:lnTo>
                <a:lnTo>
                  <a:pt x="99847" y="18110"/>
                </a:lnTo>
                <a:lnTo>
                  <a:pt x="88776" y="22708"/>
                </a:lnTo>
                <a:lnTo>
                  <a:pt x="75594" y="31340"/>
                </a:lnTo>
                <a:lnTo>
                  <a:pt x="65458" y="37546"/>
                </a:lnTo>
                <a:lnTo>
                  <a:pt x="54862" y="43887"/>
                </a:lnTo>
                <a:lnTo>
                  <a:pt x="46569" y="50288"/>
                </a:lnTo>
                <a:lnTo>
                  <a:pt x="39301" y="59582"/>
                </a:lnTo>
                <a:lnTo>
                  <a:pt x="32487" y="70879"/>
                </a:lnTo>
                <a:lnTo>
                  <a:pt x="25877" y="83065"/>
                </a:lnTo>
                <a:lnTo>
                  <a:pt x="9641" y="114817"/>
                </a:lnTo>
                <a:lnTo>
                  <a:pt x="4257" y="127673"/>
                </a:lnTo>
                <a:lnTo>
                  <a:pt x="1864" y="140553"/>
                </a:lnTo>
                <a:lnTo>
                  <a:pt x="1226" y="148072"/>
                </a:lnTo>
                <a:lnTo>
                  <a:pt x="801" y="156310"/>
                </a:lnTo>
                <a:lnTo>
                  <a:pt x="329" y="174061"/>
                </a:lnTo>
                <a:lnTo>
                  <a:pt x="0" y="216186"/>
                </a:lnTo>
                <a:lnTo>
                  <a:pt x="1059" y="224291"/>
                </a:lnTo>
                <a:lnTo>
                  <a:pt x="2839" y="232919"/>
                </a:lnTo>
                <a:lnTo>
                  <a:pt x="5101" y="241896"/>
                </a:lnTo>
                <a:lnTo>
                  <a:pt x="7683" y="251105"/>
                </a:lnTo>
                <a:lnTo>
                  <a:pt x="13419" y="269936"/>
                </a:lnTo>
                <a:lnTo>
                  <a:pt x="17528" y="278397"/>
                </a:lnTo>
                <a:lnTo>
                  <a:pt x="22418" y="286187"/>
                </a:lnTo>
                <a:lnTo>
                  <a:pt x="27827" y="293531"/>
                </a:lnTo>
                <a:lnTo>
                  <a:pt x="32508" y="300576"/>
                </a:lnTo>
                <a:lnTo>
                  <a:pt x="36704" y="307423"/>
                </a:lnTo>
                <a:lnTo>
                  <a:pt x="40576" y="314137"/>
                </a:lnTo>
                <a:lnTo>
                  <a:pt x="50611" y="327330"/>
                </a:lnTo>
                <a:lnTo>
                  <a:pt x="62237" y="339284"/>
                </a:lnTo>
                <a:lnTo>
                  <a:pt x="80868" y="353132"/>
                </a:lnTo>
                <a:lnTo>
                  <a:pt x="93598" y="364367"/>
                </a:lnTo>
                <a:lnTo>
                  <a:pt x="106422" y="373660"/>
                </a:lnTo>
                <a:lnTo>
                  <a:pt x="119287" y="381373"/>
                </a:lnTo>
                <a:lnTo>
                  <a:pt x="132171" y="388384"/>
                </a:lnTo>
                <a:lnTo>
                  <a:pt x="151511" y="398374"/>
                </a:lnTo>
                <a:lnTo>
                  <a:pt x="159034" y="401643"/>
                </a:lnTo>
                <a:lnTo>
                  <a:pt x="167274" y="404897"/>
                </a:lnTo>
                <a:lnTo>
                  <a:pt x="175991" y="408141"/>
                </a:lnTo>
                <a:lnTo>
                  <a:pt x="183952" y="410304"/>
                </a:lnTo>
                <a:lnTo>
                  <a:pt x="191411" y="411746"/>
                </a:lnTo>
                <a:lnTo>
                  <a:pt x="198532" y="412708"/>
                </a:lnTo>
                <a:lnTo>
                  <a:pt x="206504" y="414423"/>
                </a:lnTo>
                <a:lnTo>
                  <a:pt x="215043" y="416642"/>
                </a:lnTo>
                <a:lnTo>
                  <a:pt x="223961" y="419196"/>
                </a:lnTo>
                <a:lnTo>
                  <a:pt x="232056" y="420899"/>
                </a:lnTo>
                <a:lnTo>
                  <a:pt x="239602" y="422033"/>
                </a:lnTo>
                <a:lnTo>
                  <a:pt x="246783" y="422790"/>
                </a:lnTo>
                <a:lnTo>
                  <a:pt x="254794" y="423295"/>
                </a:lnTo>
                <a:lnTo>
                  <a:pt x="263360" y="423631"/>
                </a:lnTo>
                <a:lnTo>
                  <a:pt x="272295" y="423855"/>
                </a:lnTo>
                <a:lnTo>
                  <a:pt x="280402" y="422930"/>
                </a:lnTo>
                <a:lnTo>
                  <a:pt x="287956" y="421238"/>
                </a:lnTo>
                <a:lnTo>
                  <a:pt x="295142" y="419036"/>
                </a:lnTo>
                <a:lnTo>
                  <a:pt x="303157" y="417567"/>
                </a:lnTo>
                <a:lnTo>
                  <a:pt x="311724" y="416588"/>
                </a:lnTo>
                <a:lnTo>
                  <a:pt x="320661" y="415935"/>
                </a:lnTo>
                <a:lnTo>
                  <a:pt x="328768" y="414425"/>
                </a:lnTo>
                <a:lnTo>
                  <a:pt x="336324" y="412344"/>
                </a:lnTo>
                <a:lnTo>
                  <a:pt x="369030" y="401280"/>
                </a:lnTo>
                <a:lnTo>
                  <a:pt x="377137" y="398206"/>
                </a:lnTo>
                <a:lnTo>
                  <a:pt x="384693" y="395082"/>
                </a:lnTo>
                <a:lnTo>
                  <a:pt x="397745" y="388744"/>
                </a:lnTo>
                <a:lnTo>
                  <a:pt x="412210" y="379133"/>
                </a:lnTo>
                <a:lnTo>
                  <a:pt x="423590" y="372698"/>
                </a:lnTo>
                <a:lnTo>
                  <a:pt x="436946" y="363033"/>
                </a:lnTo>
                <a:lnTo>
                  <a:pt x="444257" y="353719"/>
                </a:lnTo>
                <a:lnTo>
                  <a:pt x="450014" y="343489"/>
                </a:lnTo>
                <a:lnTo>
                  <a:pt x="454330" y="330611"/>
                </a:lnTo>
                <a:lnTo>
                  <a:pt x="459150" y="319604"/>
                </a:lnTo>
                <a:lnTo>
                  <a:pt x="462008" y="307546"/>
                </a:lnTo>
                <a:lnTo>
                  <a:pt x="463278" y="295021"/>
                </a:lnTo>
                <a:lnTo>
                  <a:pt x="463843" y="282288"/>
                </a:lnTo>
                <a:lnTo>
                  <a:pt x="464161" y="263034"/>
                </a:lnTo>
                <a:lnTo>
                  <a:pt x="464254" y="243714"/>
                </a:lnTo>
                <a:lnTo>
                  <a:pt x="461410" y="230822"/>
                </a:lnTo>
                <a:lnTo>
                  <a:pt x="457638" y="217927"/>
                </a:lnTo>
                <a:lnTo>
                  <a:pt x="455961" y="205029"/>
                </a:lnTo>
                <a:lnTo>
                  <a:pt x="452350" y="192132"/>
                </a:lnTo>
                <a:lnTo>
                  <a:pt x="447162" y="179234"/>
                </a:lnTo>
                <a:lnTo>
                  <a:pt x="441273" y="166335"/>
                </a:lnTo>
                <a:lnTo>
                  <a:pt x="428734" y="140538"/>
                </a:lnTo>
                <a:lnTo>
                  <a:pt x="422335" y="127640"/>
                </a:lnTo>
                <a:lnTo>
                  <a:pt x="413042" y="114741"/>
                </a:lnTo>
                <a:lnTo>
                  <a:pt x="401745" y="102918"/>
                </a:lnTo>
                <a:lnTo>
                  <a:pt x="383299" y="89144"/>
                </a:lnTo>
                <a:lnTo>
                  <a:pt x="370612" y="77926"/>
                </a:lnTo>
                <a:lnTo>
                  <a:pt x="357808" y="68641"/>
                </a:lnTo>
                <a:lnTo>
                  <a:pt x="342341" y="59058"/>
                </a:lnTo>
                <a:lnTo>
                  <a:pt x="309513" y="3735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457200" y="0"/>
            <a:ext cx="8581760" cy="5895975"/>
            <a:chOff x="1374" y="1106"/>
            <a:chExt cx="6660" cy="5040"/>
          </a:xfrm>
        </p:grpSpPr>
        <p:sp>
          <p:nvSpPr>
            <p:cNvPr id="12291" name="AutoShape 3"/>
            <p:cNvSpPr>
              <a:spLocks noChangeAspect="1" noChangeArrowheads="1"/>
            </p:cNvSpPr>
            <p:nvPr/>
          </p:nvSpPr>
          <p:spPr bwMode="auto">
            <a:xfrm>
              <a:off x="1374" y="1106"/>
              <a:ext cx="6660" cy="50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2292" name="Arc 4"/>
            <p:cNvSpPr>
              <a:spLocks/>
            </p:cNvSpPr>
            <p:nvPr/>
          </p:nvSpPr>
          <p:spPr bwMode="auto">
            <a:xfrm rot="11548441" flipV="1">
              <a:off x="3082" y="2187"/>
              <a:ext cx="2143" cy="2879"/>
            </a:xfrm>
            <a:custGeom>
              <a:avLst/>
              <a:gdLst>
                <a:gd name="G0" fmla="+- 10674 0 0"/>
                <a:gd name="G1" fmla="+- 21600 0 0"/>
                <a:gd name="G2" fmla="+- 21600 0 0"/>
                <a:gd name="T0" fmla="*/ 0 w 32274"/>
                <a:gd name="T1" fmla="*/ 2821 h 25808"/>
                <a:gd name="T2" fmla="*/ 31860 w 32274"/>
                <a:gd name="T3" fmla="*/ 25808 h 25808"/>
                <a:gd name="T4" fmla="*/ 10674 w 32274"/>
                <a:gd name="T5" fmla="*/ 21600 h 25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274" h="25808" fill="none" extrusionOk="0">
                  <a:moveTo>
                    <a:pt x="0" y="2821"/>
                  </a:moveTo>
                  <a:cubicBezTo>
                    <a:pt x="3253" y="972"/>
                    <a:pt x="6931" y="-1"/>
                    <a:pt x="10674" y="0"/>
                  </a:cubicBezTo>
                  <a:cubicBezTo>
                    <a:pt x="22603" y="0"/>
                    <a:pt x="32274" y="9670"/>
                    <a:pt x="32274" y="21600"/>
                  </a:cubicBezTo>
                  <a:cubicBezTo>
                    <a:pt x="32274" y="23012"/>
                    <a:pt x="32135" y="24422"/>
                    <a:pt x="31860" y="25808"/>
                  </a:cubicBezTo>
                </a:path>
                <a:path w="32274" h="25808" stroke="0" extrusionOk="0">
                  <a:moveTo>
                    <a:pt x="0" y="2821"/>
                  </a:moveTo>
                  <a:cubicBezTo>
                    <a:pt x="3253" y="972"/>
                    <a:pt x="6931" y="-1"/>
                    <a:pt x="10674" y="0"/>
                  </a:cubicBezTo>
                  <a:cubicBezTo>
                    <a:pt x="22603" y="0"/>
                    <a:pt x="32274" y="9670"/>
                    <a:pt x="32274" y="21600"/>
                  </a:cubicBezTo>
                  <a:cubicBezTo>
                    <a:pt x="32274" y="23012"/>
                    <a:pt x="32135" y="24422"/>
                    <a:pt x="31860" y="25808"/>
                  </a:cubicBezTo>
                  <a:lnTo>
                    <a:pt x="10674" y="21600"/>
                  </a:lnTo>
                  <a:close/>
                </a:path>
              </a:pathLst>
            </a:cu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2293" name="Line 5"/>
            <p:cNvSpPr>
              <a:spLocks noChangeShapeType="1"/>
            </p:cNvSpPr>
            <p:nvPr/>
          </p:nvSpPr>
          <p:spPr bwMode="auto">
            <a:xfrm>
              <a:off x="2814" y="2006"/>
              <a:ext cx="1" cy="288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2294" name="Line 6"/>
            <p:cNvSpPr>
              <a:spLocks noChangeShapeType="1"/>
            </p:cNvSpPr>
            <p:nvPr/>
          </p:nvSpPr>
          <p:spPr bwMode="auto">
            <a:xfrm>
              <a:off x="2814" y="4885"/>
              <a:ext cx="3960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2295" name="Text Box 7"/>
            <p:cNvSpPr txBox="1">
              <a:spLocks noChangeArrowheads="1"/>
            </p:cNvSpPr>
            <p:nvPr/>
          </p:nvSpPr>
          <p:spPr bwMode="auto">
            <a:xfrm>
              <a:off x="6054" y="4706"/>
              <a:ext cx="1080" cy="540"/>
            </a:xfrm>
            <a:prstGeom prst="rect">
              <a:avLst/>
            </a:prstGeom>
            <a:solidFill>
              <a:schemeClr val="bg1"/>
            </a:solidFill>
            <a:ln w="38100" algn="ctr">
              <a:solidFill>
                <a:srgbClr val="CCEC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rtl="1"/>
              <a:r>
                <a:rPr lang="ar-SA" altLang="zh-CN" sz="2000" b="1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عدد الكتب</a:t>
              </a:r>
              <a:endParaRPr lang="en-US" sz="2000" b="1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endParaRPr>
            </a:p>
          </p:txBody>
        </p:sp>
        <p:sp>
          <p:nvSpPr>
            <p:cNvPr id="12296" name="Text Box 8"/>
            <p:cNvSpPr txBox="1">
              <a:spLocks noChangeArrowheads="1"/>
            </p:cNvSpPr>
            <p:nvPr/>
          </p:nvSpPr>
          <p:spPr bwMode="auto">
            <a:xfrm>
              <a:off x="5514" y="2006"/>
              <a:ext cx="1080" cy="10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CEC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SA" altLang="zh-CN" sz="2000" b="1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منحنى المنفعة الكلية</a:t>
              </a:r>
              <a:endParaRPr lang="en-US" sz="3200" dirty="0">
                <a:solidFill>
                  <a:srgbClr val="000000"/>
                </a:solidFill>
                <a:ea typeface="SimSun" pitchFamily="2" charset="-122"/>
                <a:cs typeface="Times New Roman" pitchFamily="18" charset="0"/>
              </a:endParaRPr>
            </a:p>
          </p:txBody>
        </p:sp>
        <p:sp>
          <p:nvSpPr>
            <p:cNvPr id="12297" name="Text Box 9"/>
            <p:cNvSpPr txBox="1">
              <a:spLocks noChangeArrowheads="1"/>
            </p:cNvSpPr>
            <p:nvPr/>
          </p:nvSpPr>
          <p:spPr bwMode="auto">
            <a:xfrm>
              <a:off x="2318" y="1106"/>
              <a:ext cx="1080" cy="768"/>
            </a:xfrm>
            <a:prstGeom prst="rect">
              <a:avLst/>
            </a:prstGeom>
            <a:solidFill>
              <a:schemeClr val="bg1"/>
            </a:solidFill>
            <a:ln w="38100" algn="ctr">
              <a:solidFill>
                <a:srgbClr val="CCEC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rtl="1"/>
              <a:r>
                <a:rPr lang="ar-SA" altLang="zh-CN" sz="2000" b="1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المنفعة  الكلية</a:t>
              </a:r>
              <a:endParaRPr lang="en-US" sz="2000" b="1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endParaRPr>
            </a:p>
          </p:txBody>
        </p:sp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1374" y="5246"/>
              <a:ext cx="6660" cy="9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rtl="1"/>
              <a:r>
                <a:rPr lang="ar-SA" altLang="zh-CN" sz="2000" b="1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الشكل (3-2):</a:t>
              </a:r>
              <a:r>
                <a:rPr lang="ar-SA" altLang="zh-CN" sz="2000" dirty="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يوضح منحنى المنفعة الكلية كدالة موجبة في عدد الكتب، حيث تزيد المنفعة بزيادة عدد الكتب حتى تصل إلى نهايتها العظمى ثم تتناقص بزيادة الكتب.</a:t>
              </a:r>
              <a:endParaRPr lang="en-US" sz="3200" dirty="0">
                <a:solidFill>
                  <a:srgbClr val="000000"/>
                </a:solidFill>
                <a:ea typeface="SimSun" pitchFamily="2" charset="-122"/>
                <a:cs typeface="Times New Roman" pitchFamily="18" charset="0"/>
              </a:endParaRPr>
            </a:p>
          </p:txBody>
        </p:sp>
      </p:grpSp>
      <p:grpSp>
        <p:nvGrpSpPr>
          <p:cNvPr id="11" name="مجموعة 10"/>
          <p:cNvGrpSpPr/>
          <p:nvPr/>
        </p:nvGrpSpPr>
        <p:grpSpPr>
          <a:xfrm>
            <a:off x="2283027" y="613916"/>
            <a:ext cx="5406116" cy="4149942"/>
            <a:chOff x="2283027" y="613916"/>
            <a:chExt cx="5406116" cy="4149942"/>
          </a:xfrm>
        </p:grpSpPr>
        <p:sp>
          <p:nvSpPr>
            <p:cNvPr id="3" name="SMARTInkAnnotation75"/>
            <p:cNvSpPr/>
            <p:nvPr/>
          </p:nvSpPr>
          <p:spPr>
            <a:xfrm>
              <a:off x="2283027" y="1223367"/>
              <a:ext cx="3540619" cy="2853780"/>
            </a:xfrm>
            <a:custGeom>
              <a:avLst/>
              <a:gdLst/>
              <a:ahLst/>
              <a:cxnLst/>
              <a:rect l="0" t="0" r="0" b="0"/>
              <a:pathLst>
                <a:path w="3540619" h="2853780">
                  <a:moveTo>
                    <a:pt x="29018" y="2853779"/>
                  </a:moveTo>
                  <a:lnTo>
                    <a:pt x="4944" y="2853779"/>
                  </a:lnTo>
                  <a:lnTo>
                    <a:pt x="3295" y="2852704"/>
                  </a:lnTo>
                  <a:lnTo>
                    <a:pt x="2195" y="2850913"/>
                  </a:lnTo>
                  <a:lnTo>
                    <a:pt x="0" y="2844116"/>
                  </a:lnTo>
                  <a:lnTo>
                    <a:pt x="5133" y="2844109"/>
                  </a:lnTo>
                  <a:lnTo>
                    <a:pt x="6645" y="2843033"/>
                  </a:lnTo>
                  <a:lnTo>
                    <a:pt x="7654" y="2841240"/>
                  </a:lnTo>
                  <a:lnTo>
                    <a:pt x="8326" y="2838970"/>
                  </a:lnTo>
                  <a:lnTo>
                    <a:pt x="7699" y="2837458"/>
                  </a:lnTo>
                  <a:lnTo>
                    <a:pt x="6206" y="2836450"/>
                  </a:lnTo>
                  <a:lnTo>
                    <a:pt x="4136" y="2835777"/>
                  </a:lnTo>
                  <a:lnTo>
                    <a:pt x="2756" y="2834254"/>
                  </a:lnTo>
                  <a:lnTo>
                    <a:pt x="1837" y="2832163"/>
                  </a:lnTo>
                  <a:lnTo>
                    <a:pt x="360" y="2826221"/>
                  </a:lnTo>
                  <a:lnTo>
                    <a:pt x="3024" y="2822541"/>
                  </a:lnTo>
                  <a:lnTo>
                    <a:pt x="5240" y="2820056"/>
                  </a:lnTo>
                  <a:lnTo>
                    <a:pt x="6717" y="2817324"/>
                  </a:lnTo>
                  <a:lnTo>
                    <a:pt x="8358" y="2811422"/>
                  </a:lnTo>
                  <a:lnTo>
                    <a:pt x="9667" y="2763490"/>
                  </a:lnTo>
                  <a:lnTo>
                    <a:pt x="10743" y="2760265"/>
                  </a:lnTo>
                  <a:lnTo>
                    <a:pt x="14805" y="2753816"/>
                  </a:lnTo>
                  <a:lnTo>
                    <a:pt x="17327" y="2744501"/>
                  </a:lnTo>
                  <a:lnTo>
                    <a:pt x="20340" y="2705514"/>
                  </a:lnTo>
                  <a:lnTo>
                    <a:pt x="25969" y="2692449"/>
                  </a:lnTo>
                  <a:lnTo>
                    <a:pt x="29825" y="2664509"/>
                  </a:lnTo>
                  <a:lnTo>
                    <a:pt x="34035" y="2657515"/>
                  </a:lnTo>
                  <a:lnTo>
                    <a:pt x="36622" y="2647957"/>
                  </a:lnTo>
                  <a:lnTo>
                    <a:pt x="39494" y="2619106"/>
                  </a:lnTo>
                  <a:lnTo>
                    <a:pt x="45259" y="2605580"/>
                  </a:lnTo>
                  <a:lnTo>
                    <a:pt x="47752" y="2582294"/>
                  </a:lnTo>
                  <a:lnTo>
                    <a:pt x="47957" y="2576051"/>
                  </a:lnTo>
                  <a:lnTo>
                    <a:pt x="51050" y="2563382"/>
                  </a:lnTo>
                  <a:lnTo>
                    <a:pt x="54933" y="2550585"/>
                  </a:lnTo>
                  <a:lnTo>
                    <a:pt x="58194" y="2532369"/>
                  </a:lnTo>
                  <a:lnTo>
                    <a:pt x="64415" y="2518612"/>
                  </a:lnTo>
                  <a:lnTo>
                    <a:pt x="67062" y="2495249"/>
                  </a:lnTo>
                  <a:lnTo>
                    <a:pt x="67702" y="2436481"/>
                  </a:lnTo>
                  <a:lnTo>
                    <a:pt x="70574" y="2426109"/>
                  </a:lnTo>
                  <a:lnTo>
                    <a:pt x="74359" y="2414334"/>
                  </a:lnTo>
                  <a:lnTo>
                    <a:pt x="77565" y="2395618"/>
                  </a:lnTo>
                  <a:lnTo>
                    <a:pt x="83770" y="2376458"/>
                  </a:lnTo>
                  <a:lnTo>
                    <a:pt x="87161" y="2357166"/>
                  </a:lnTo>
                  <a:lnTo>
                    <a:pt x="93420" y="2337835"/>
                  </a:lnTo>
                  <a:lnTo>
                    <a:pt x="99407" y="2292697"/>
                  </a:lnTo>
                  <a:lnTo>
                    <a:pt x="103297" y="2279799"/>
                  </a:lnTo>
                  <a:lnTo>
                    <a:pt x="109093" y="2234654"/>
                  </a:lnTo>
                  <a:lnTo>
                    <a:pt x="112976" y="2221756"/>
                  </a:lnTo>
                  <a:lnTo>
                    <a:pt x="116237" y="2202408"/>
                  </a:lnTo>
                  <a:lnTo>
                    <a:pt x="133220" y="2146992"/>
                  </a:lnTo>
                  <a:lnTo>
                    <a:pt x="135523" y="2134426"/>
                  </a:lnTo>
                  <a:lnTo>
                    <a:pt x="152567" y="2079271"/>
                  </a:lnTo>
                  <a:lnTo>
                    <a:pt x="153304" y="2073022"/>
                  </a:lnTo>
                  <a:lnTo>
                    <a:pt x="156989" y="2063213"/>
                  </a:lnTo>
                  <a:lnTo>
                    <a:pt x="159477" y="2059093"/>
                  </a:lnTo>
                  <a:lnTo>
                    <a:pt x="162240" y="2048781"/>
                  </a:lnTo>
                  <a:lnTo>
                    <a:pt x="165235" y="2019408"/>
                  </a:lnTo>
                  <a:lnTo>
                    <a:pt x="171014" y="2005825"/>
                  </a:lnTo>
                  <a:lnTo>
                    <a:pt x="173511" y="1982521"/>
                  </a:lnTo>
                  <a:lnTo>
                    <a:pt x="173716" y="1976276"/>
                  </a:lnTo>
                  <a:lnTo>
                    <a:pt x="176810" y="1963605"/>
                  </a:lnTo>
                  <a:lnTo>
                    <a:pt x="200350" y="1905740"/>
                  </a:lnTo>
                  <a:lnTo>
                    <a:pt x="201283" y="1899292"/>
                  </a:lnTo>
                  <a:lnTo>
                    <a:pt x="205184" y="1889262"/>
                  </a:lnTo>
                  <a:lnTo>
                    <a:pt x="207730" y="1885082"/>
                  </a:lnTo>
                  <a:lnTo>
                    <a:pt x="210558" y="1874705"/>
                  </a:lnTo>
                  <a:lnTo>
                    <a:pt x="211312" y="1868929"/>
                  </a:lnTo>
                  <a:lnTo>
                    <a:pt x="215017" y="1859644"/>
                  </a:lnTo>
                  <a:lnTo>
                    <a:pt x="217509" y="1855663"/>
                  </a:lnTo>
                  <a:lnTo>
                    <a:pt x="220279" y="1845507"/>
                  </a:lnTo>
                  <a:lnTo>
                    <a:pt x="221018" y="1839789"/>
                  </a:lnTo>
                  <a:lnTo>
                    <a:pt x="224704" y="1830570"/>
                  </a:lnTo>
                  <a:lnTo>
                    <a:pt x="227192" y="1826607"/>
                  </a:lnTo>
                  <a:lnTo>
                    <a:pt x="229957" y="1816470"/>
                  </a:lnTo>
                  <a:lnTo>
                    <a:pt x="232952" y="1792791"/>
                  </a:lnTo>
                  <a:lnTo>
                    <a:pt x="237174" y="1781735"/>
                  </a:lnTo>
                  <a:lnTo>
                    <a:pt x="242634" y="1772522"/>
                  </a:lnTo>
                  <a:lnTo>
                    <a:pt x="245595" y="1768560"/>
                  </a:lnTo>
                  <a:lnTo>
                    <a:pt x="247568" y="1763769"/>
                  </a:lnTo>
                  <a:lnTo>
                    <a:pt x="251421" y="1747830"/>
                  </a:lnTo>
                  <a:lnTo>
                    <a:pt x="266839" y="1718809"/>
                  </a:lnTo>
                  <a:lnTo>
                    <a:pt x="281151" y="1682591"/>
                  </a:lnTo>
                  <a:lnTo>
                    <a:pt x="286185" y="1671132"/>
                  </a:lnTo>
                  <a:lnTo>
                    <a:pt x="299959" y="1629428"/>
                  </a:lnTo>
                  <a:lnTo>
                    <a:pt x="304576" y="1622423"/>
                  </a:lnTo>
                  <a:lnTo>
                    <a:pt x="307344" y="1612861"/>
                  </a:lnTo>
                  <a:lnTo>
                    <a:pt x="308083" y="1607301"/>
                  </a:lnTo>
                  <a:lnTo>
                    <a:pt x="311769" y="1598257"/>
                  </a:lnTo>
                  <a:lnTo>
                    <a:pt x="322894" y="1578558"/>
                  </a:lnTo>
                  <a:lnTo>
                    <a:pt x="326234" y="1569360"/>
                  </a:lnTo>
                  <a:lnTo>
                    <a:pt x="328794" y="1560614"/>
                  </a:lnTo>
                  <a:lnTo>
                    <a:pt x="336329" y="1540349"/>
                  </a:lnTo>
                  <a:lnTo>
                    <a:pt x="338655" y="1531597"/>
                  </a:lnTo>
                  <a:lnTo>
                    <a:pt x="346007" y="1515658"/>
                  </a:lnTo>
                  <a:lnTo>
                    <a:pt x="351913" y="1507367"/>
                  </a:lnTo>
                  <a:lnTo>
                    <a:pt x="353918" y="1502576"/>
                  </a:lnTo>
                  <a:lnTo>
                    <a:pt x="357815" y="1486637"/>
                  </a:lnTo>
                  <a:lnTo>
                    <a:pt x="373250" y="1457615"/>
                  </a:lnTo>
                  <a:lnTo>
                    <a:pt x="377158" y="1445608"/>
                  </a:lnTo>
                  <a:lnTo>
                    <a:pt x="383571" y="1435242"/>
                  </a:lnTo>
                  <a:lnTo>
                    <a:pt x="387023" y="1425364"/>
                  </a:lnTo>
                  <a:lnTo>
                    <a:pt x="391640" y="1418867"/>
                  </a:lnTo>
                  <a:lnTo>
                    <a:pt x="393301" y="1414554"/>
                  </a:lnTo>
                  <a:lnTo>
                    <a:pt x="396714" y="1399289"/>
                  </a:lnTo>
                  <a:lnTo>
                    <a:pt x="402980" y="1387481"/>
                  </a:lnTo>
                  <a:lnTo>
                    <a:pt x="410996" y="1365442"/>
                  </a:lnTo>
                  <a:lnTo>
                    <a:pt x="421637" y="1348807"/>
                  </a:lnTo>
                  <a:lnTo>
                    <a:pt x="425532" y="1338486"/>
                  </a:lnTo>
                  <a:lnTo>
                    <a:pt x="438953" y="1316990"/>
                  </a:lnTo>
                  <a:lnTo>
                    <a:pt x="442309" y="1308000"/>
                  </a:lnTo>
                  <a:lnTo>
                    <a:pt x="443203" y="1304098"/>
                  </a:lnTo>
                  <a:lnTo>
                    <a:pt x="447064" y="1296895"/>
                  </a:lnTo>
                  <a:lnTo>
                    <a:pt x="449598" y="1293470"/>
                  </a:lnTo>
                  <a:lnTo>
                    <a:pt x="452414" y="1286798"/>
                  </a:lnTo>
                  <a:lnTo>
                    <a:pt x="453165" y="1283514"/>
                  </a:lnTo>
                  <a:lnTo>
                    <a:pt x="456865" y="1276998"/>
                  </a:lnTo>
                  <a:lnTo>
                    <a:pt x="470004" y="1260829"/>
                  </a:lnTo>
                  <a:lnTo>
                    <a:pt x="473901" y="1251151"/>
                  </a:lnTo>
                  <a:lnTo>
                    <a:pt x="480310" y="1241476"/>
                  </a:lnTo>
                  <a:lnTo>
                    <a:pt x="483762" y="1231801"/>
                  </a:lnTo>
                  <a:lnTo>
                    <a:pt x="490040" y="1222127"/>
                  </a:lnTo>
                  <a:lnTo>
                    <a:pt x="493452" y="1212453"/>
                  </a:lnTo>
                  <a:lnTo>
                    <a:pt x="500793" y="1202779"/>
                  </a:lnTo>
                  <a:lnTo>
                    <a:pt x="506697" y="1196330"/>
                  </a:lnTo>
                  <a:lnTo>
                    <a:pt x="508701" y="1193106"/>
                  </a:lnTo>
                  <a:lnTo>
                    <a:pt x="512597" y="1183432"/>
                  </a:lnTo>
                  <a:lnTo>
                    <a:pt x="522998" y="1170533"/>
                  </a:lnTo>
                  <a:lnTo>
                    <a:pt x="526018" y="1167309"/>
                  </a:lnTo>
                  <a:lnTo>
                    <a:pt x="528031" y="1164084"/>
                  </a:lnTo>
                  <a:lnTo>
                    <a:pt x="531939" y="1154410"/>
                  </a:lnTo>
                  <a:lnTo>
                    <a:pt x="538352" y="1144737"/>
                  </a:lnTo>
                  <a:lnTo>
                    <a:pt x="541805" y="1135063"/>
                  </a:lnTo>
                  <a:lnTo>
                    <a:pt x="548083" y="1125389"/>
                  </a:lnTo>
                  <a:lnTo>
                    <a:pt x="551495" y="1115715"/>
                  </a:lnTo>
                  <a:lnTo>
                    <a:pt x="556103" y="1109266"/>
                  </a:lnTo>
                  <a:lnTo>
                    <a:pt x="558836" y="1107116"/>
                  </a:lnTo>
                  <a:lnTo>
                    <a:pt x="561733" y="1105683"/>
                  </a:lnTo>
                  <a:lnTo>
                    <a:pt x="564740" y="1104728"/>
                  </a:lnTo>
                  <a:lnTo>
                    <a:pt x="566744" y="1103015"/>
                  </a:lnTo>
                  <a:lnTo>
                    <a:pt x="568080" y="1100800"/>
                  </a:lnTo>
                  <a:lnTo>
                    <a:pt x="568971" y="1098247"/>
                  </a:lnTo>
                  <a:lnTo>
                    <a:pt x="572827" y="1092545"/>
                  </a:lnTo>
                  <a:lnTo>
                    <a:pt x="594705" y="1069216"/>
                  </a:lnTo>
                  <a:lnTo>
                    <a:pt x="596395" y="1066442"/>
                  </a:lnTo>
                  <a:lnTo>
                    <a:pt x="599848" y="1057404"/>
                  </a:lnTo>
                  <a:lnTo>
                    <a:pt x="610099" y="1044721"/>
                  </a:lnTo>
                  <a:lnTo>
                    <a:pt x="641705" y="1012527"/>
                  </a:lnTo>
                  <a:lnTo>
                    <a:pt x="643851" y="1009303"/>
                  </a:lnTo>
                  <a:lnTo>
                    <a:pt x="647946" y="999629"/>
                  </a:lnTo>
                  <a:lnTo>
                    <a:pt x="652713" y="993180"/>
                  </a:lnTo>
                  <a:lnTo>
                    <a:pt x="655489" y="991030"/>
                  </a:lnTo>
                  <a:lnTo>
                    <a:pt x="658415" y="989597"/>
                  </a:lnTo>
                  <a:lnTo>
                    <a:pt x="661440" y="988642"/>
                  </a:lnTo>
                  <a:lnTo>
                    <a:pt x="664532" y="985855"/>
                  </a:lnTo>
                  <a:lnTo>
                    <a:pt x="680424" y="965105"/>
                  </a:lnTo>
                  <a:lnTo>
                    <a:pt x="683637" y="962639"/>
                  </a:lnTo>
                  <a:lnTo>
                    <a:pt x="696517" y="955817"/>
                  </a:lnTo>
                  <a:lnTo>
                    <a:pt x="699740" y="953223"/>
                  </a:lnTo>
                  <a:lnTo>
                    <a:pt x="706187" y="944608"/>
                  </a:lnTo>
                  <a:lnTo>
                    <a:pt x="715860" y="930539"/>
                  </a:lnTo>
                  <a:lnTo>
                    <a:pt x="796475" y="848072"/>
                  </a:lnTo>
                  <a:lnTo>
                    <a:pt x="816022" y="834099"/>
                  </a:lnTo>
                  <a:lnTo>
                    <a:pt x="899011" y="745540"/>
                  </a:lnTo>
                  <a:lnTo>
                    <a:pt x="905822" y="737652"/>
                  </a:lnTo>
                  <a:lnTo>
                    <a:pt x="922197" y="714022"/>
                  </a:lnTo>
                  <a:lnTo>
                    <a:pt x="931533" y="706804"/>
                  </a:lnTo>
                  <a:lnTo>
                    <a:pt x="937033" y="703375"/>
                  </a:lnTo>
                  <a:lnTo>
                    <a:pt x="946010" y="693831"/>
                  </a:lnTo>
                  <a:lnTo>
                    <a:pt x="960531" y="675324"/>
                  </a:lnTo>
                  <a:lnTo>
                    <a:pt x="980398" y="660243"/>
                  </a:lnTo>
                  <a:lnTo>
                    <a:pt x="992256" y="643729"/>
                  </a:lnTo>
                  <a:lnTo>
                    <a:pt x="999217" y="631493"/>
                  </a:lnTo>
                  <a:lnTo>
                    <a:pt x="1008759" y="621756"/>
                  </a:lnTo>
                  <a:lnTo>
                    <a:pt x="1014314" y="617654"/>
                  </a:lnTo>
                  <a:lnTo>
                    <a:pt x="1023351" y="607364"/>
                  </a:lnTo>
                  <a:lnTo>
                    <a:pt x="1027266" y="601611"/>
                  </a:lnTo>
                  <a:lnTo>
                    <a:pt x="1037349" y="592352"/>
                  </a:lnTo>
                  <a:lnTo>
                    <a:pt x="1060991" y="573202"/>
                  </a:lnTo>
                  <a:lnTo>
                    <a:pt x="1119028" y="516915"/>
                  </a:lnTo>
                  <a:lnTo>
                    <a:pt x="1130084" y="509923"/>
                  </a:lnTo>
                  <a:lnTo>
                    <a:pt x="1139297" y="500366"/>
                  </a:lnTo>
                  <a:lnTo>
                    <a:pt x="1143258" y="494808"/>
                  </a:lnTo>
                  <a:lnTo>
                    <a:pt x="1153393" y="485766"/>
                  </a:lnTo>
                  <a:lnTo>
                    <a:pt x="1177071" y="466767"/>
                  </a:lnTo>
                  <a:lnTo>
                    <a:pt x="1206093" y="439468"/>
                  </a:lnTo>
                  <a:lnTo>
                    <a:pt x="1259830" y="399697"/>
                  </a:lnTo>
                  <a:lnTo>
                    <a:pt x="1273544" y="383802"/>
                  </a:lnTo>
                  <a:lnTo>
                    <a:pt x="1371803" y="306775"/>
                  </a:lnTo>
                  <a:lnTo>
                    <a:pt x="1400013" y="290272"/>
                  </a:lnTo>
                  <a:lnTo>
                    <a:pt x="1414445" y="280558"/>
                  </a:lnTo>
                  <a:lnTo>
                    <a:pt x="1457641" y="257970"/>
                  </a:lnTo>
                  <a:lnTo>
                    <a:pt x="1467606" y="248654"/>
                  </a:lnTo>
                  <a:lnTo>
                    <a:pt x="1471768" y="243160"/>
                  </a:lnTo>
                  <a:lnTo>
                    <a:pt x="1482125" y="234189"/>
                  </a:lnTo>
                  <a:lnTo>
                    <a:pt x="1563943" y="190263"/>
                  </a:lnTo>
                  <a:lnTo>
                    <a:pt x="1576835" y="186674"/>
                  </a:lnTo>
                  <a:lnTo>
                    <a:pt x="1583283" y="185717"/>
                  </a:lnTo>
                  <a:lnTo>
                    <a:pt x="1593313" y="181787"/>
                  </a:lnTo>
                  <a:lnTo>
                    <a:pt x="1603504" y="176458"/>
                  </a:lnTo>
                  <a:lnTo>
                    <a:pt x="1630588" y="164278"/>
                  </a:lnTo>
                  <a:lnTo>
                    <a:pt x="1670660" y="141873"/>
                  </a:lnTo>
                  <a:lnTo>
                    <a:pt x="1683383" y="138296"/>
                  </a:lnTo>
                  <a:lnTo>
                    <a:pt x="1696204" y="135631"/>
                  </a:lnTo>
                  <a:lnTo>
                    <a:pt x="1756066" y="112743"/>
                  </a:lnTo>
                  <a:lnTo>
                    <a:pt x="1771223" y="103153"/>
                  </a:lnTo>
                  <a:lnTo>
                    <a:pt x="1784688" y="99589"/>
                  </a:lnTo>
                  <a:lnTo>
                    <a:pt x="1814598" y="96039"/>
                  </a:lnTo>
                  <a:lnTo>
                    <a:pt x="1832278" y="90201"/>
                  </a:lnTo>
                  <a:lnTo>
                    <a:pt x="1924494" y="75138"/>
                  </a:lnTo>
                  <a:lnTo>
                    <a:pt x="1963904" y="62046"/>
                  </a:lnTo>
                  <a:lnTo>
                    <a:pt x="1992192" y="55968"/>
                  </a:lnTo>
                  <a:lnTo>
                    <a:pt x="2006506" y="51746"/>
                  </a:lnTo>
                  <a:lnTo>
                    <a:pt x="2039104" y="46170"/>
                  </a:lnTo>
                  <a:lnTo>
                    <a:pt x="2053153" y="42017"/>
                  </a:lnTo>
                  <a:lnTo>
                    <a:pt x="2141939" y="29313"/>
                  </a:lnTo>
                  <a:lnTo>
                    <a:pt x="2189661" y="27973"/>
                  </a:lnTo>
                  <a:lnTo>
                    <a:pt x="2229960" y="20696"/>
                  </a:lnTo>
                  <a:lnTo>
                    <a:pt x="2263582" y="18539"/>
                  </a:lnTo>
                  <a:lnTo>
                    <a:pt x="2294906" y="11744"/>
                  </a:lnTo>
                  <a:lnTo>
                    <a:pt x="2322371" y="7421"/>
                  </a:lnTo>
                  <a:lnTo>
                    <a:pt x="2350931" y="2199"/>
                  </a:lnTo>
                  <a:lnTo>
                    <a:pt x="2454461" y="17"/>
                  </a:lnTo>
                  <a:lnTo>
                    <a:pt x="2558860" y="0"/>
                  </a:lnTo>
                  <a:lnTo>
                    <a:pt x="2669189" y="10670"/>
                  </a:lnTo>
                  <a:lnTo>
                    <a:pt x="2701070" y="17315"/>
                  </a:lnTo>
                  <a:lnTo>
                    <a:pt x="2718189" y="19519"/>
                  </a:lnTo>
                  <a:lnTo>
                    <a:pt x="2746696" y="26826"/>
                  </a:lnTo>
                  <a:lnTo>
                    <a:pt x="2769380" y="31238"/>
                  </a:lnTo>
                  <a:lnTo>
                    <a:pt x="2875427" y="64766"/>
                  </a:lnTo>
                  <a:lnTo>
                    <a:pt x="2908473" y="80651"/>
                  </a:lnTo>
                  <a:lnTo>
                    <a:pt x="2924306" y="84214"/>
                  </a:lnTo>
                  <a:lnTo>
                    <a:pt x="2941015" y="86873"/>
                  </a:lnTo>
                  <a:lnTo>
                    <a:pt x="2975909" y="100362"/>
                  </a:lnTo>
                  <a:lnTo>
                    <a:pt x="3039721" y="132216"/>
                  </a:lnTo>
                  <a:lnTo>
                    <a:pt x="3058942" y="147975"/>
                  </a:lnTo>
                  <a:lnTo>
                    <a:pt x="3070721" y="158206"/>
                  </a:lnTo>
                  <a:lnTo>
                    <a:pt x="3179262" y="229942"/>
                  </a:lnTo>
                  <a:lnTo>
                    <a:pt x="3202631" y="249487"/>
                  </a:lnTo>
                  <a:lnTo>
                    <a:pt x="3208882" y="253389"/>
                  </a:lnTo>
                  <a:lnTo>
                    <a:pt x="3218691" y="263458"/>
                  </a:lnTo>
                  <a:lnTo>
                    <a:pt x="3222813" y="269152"/>
                  </a:lnTo>
                  <a:lnTo>
                    <a:pt x="3233125" y="278346"/>
                  </a:lnTo>
                  <a:lnTo>
                    <a:pt x="3238884" y="282302"/>
                  </a:lnTo>
                  <a:lnTo>
                    <a:pt x="3248149" y="292431"/>
                  </a:lnTo>
                  <a:lnTo>
                    <a:pt x="3252125" y="298141"/>
                  </a:lnTo>
                  <a:lnTo>
                    <a:pt x="3262275" y="307353"/>
                  </a:lnTo>
                  <a:lnTo>
                    <a:pt x="3267992" y="311314"/>
                  </a:lnTo>
                  <a:lnTo>
                    <a:pt x="3277210" y="321448"/>
                  </a:lnTo>
                  <a:lnTo>
                    <a:pt x="3296331" y="345126"/>
                  </a:lnTo>
                  <a:lnTo>
                    <a:pt x="3323647" y="374147"/>
                  </a:lnTo>
                  <a:lnTo>
                    <a:pt x="3354641" y="419107"/>
                  </a:lnTo>
                  <a:lnTo>
                    <a:pt x="3369905" y="432190"/>
                  </a:lnTo>
                  <a:lnTo>
                    <a:pt x="3395333" y="466555"/>
                  </a:lnTo>
                  <a:lnTo>
                    <a:pt x="3405131" y="481480"/>
                  </a:lnTo>
                  <a:lnTo>
                    <a:pt x="3414842" y="495577"/>
                  </a:lnTo>
                  <a:lnTo>
                    <a:pt x="3434203" y="529389"/>
                  </a:lnTo>
                  <a:lnTo>
                    <a:pt x="3443878" y="543809"/>
                  </a:lnTo>
                  <a:lnTo>
                    <a:pt x="3463227" y="577746"/>
                  </a:lnTo>
                  <a:lnTo>
                    <a:pt x="3472901" y="592175"/>
                  </a:lnTo>
                  <a:lnTo>
                    <a:pt x="3482575" y="607199"/>
                  </a:lnTo>
                  <a:lnTo>
                    <a:pt x="3497622" y="625278"/>
                  </a:lnTo>
                  <a:lnTo>
                    <a:pt x="3501723" y="635160"/>
                  </a:lnTo>
                  <a:lnTo>
                    <a:pt x="3512194" y="648129"/>
                  </a:lnTo>
                  <a:lnTo>
                    <a:pt x="3515219" y="651360"/>
                  </a:lnTo>
                  <a:lnTo>
                    <a:pt x="3517236" y="654588"/>
                  </a:lnTo>
                  <a:lnTo>
                    <a:pt x="3519477" y="661042"/>
                  </a:lnTo>
                  <a:lnTo>
                    <a:pt x="3521149" y="663192"/>
                  </a:lnTo>
                  <a:lnTo>
                    <a:pt x="3523340" y="664626"/>
                  </a:lnTo>
                  <a:lnTo>
                    <a:pt x="3525874" y="665582"/>
                  </a:lnTo>
                  <a:lnTo>
                    <a:pt x="3527564" y="667295"/>
                  </a:lnTo>
                  <a:lnTo>
                    <a:pt x="3528691" y="669511"/>
                  </a:lnTo>
                  <a:lnTo>
                    <a:pt x="3530498" y="675656"/>
                  </a:lnTo>
                  <a:lnTo>
                    <a:pt x="3531722" y="676160"/>
                  </a:lnTo>
                  <a:lnTo>
                    <a:pt x="3535947" y="676720"/>
                  </a:lnTo>
                  <a:lnTo>
                    <a:pt x="3537504" y="677944"/>
                  </a:lnTo>
                  <a:lnTo>
                    <a:pt x="3538542" y="679835"/>
                  </a:lnTo>
                  <a:lnTo>
                    <a:pt x="3540607" y="686806"/>
                  </a:lnTo>
                  <a:lnTo>
                    <a:pt x="3540618" y="67716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SMARTInkAnnotation76"/>
            <p:cNvSpPr/>
            <p:nvPr/>
          </p:nvSpPr>
          <p:spPr>
            <a:xfrm>
              <a:off x="6685065" y="4154538"/>
              <a:ext cx="1004078" cy="609320"/>
            </a:xfrm>
            <a:custGeom>
              <a:avLst/>
              <a:gdLst/>
              <a:ahLst/>
              <a:cxnLst/>
              <a:rect l="0" t="0" r="0" b="0"/>
              <a:pathLst>
                <a:path w="1004078" h="609320">
                  <a:moveTo>
                    <a:pt x="754109" y="87064"/>
                  </a:moveTo>
                  <a:lnTo>
                    <a:pt x="754109" y="81928"/>
                  </a:lnTo>
                  <a:lnTo>
                    <a:pt x="753034" y="79340"/>
                  </a:lnTo>
                  <a:lnTo>
                    <a:pt x="747460" y="70563"/>
                  </a:lnTo>
                  <a:lnTo>
                    <a:pt x="744257" y="61155"/>
                  </a:lnTo>
                  <a:lnTo>
                    <a:pt x="736977" y="51560"/>
                  </a:lnTo>
                  <a:lnTo>
                    <a:pt x="731089" y="45129"/>
                  </a:lnTo>
                  <a:lnTo>
                    <a:pt x="728013" y="42984"/>
                  </a:lnTo>
                  <a:lnTo>
                    <a:pt x="702290" y="32423"/>
                  </a:lnTo>
                  <a:lnTo>
                    <a:pt x="684119" y="26826"/>
                  </a:lnTo>
                  <a:lnTo>
                    <a:pt x="672483" y="22671"/>
                  </a:lnTo>
                  <a:lnTo>
                    <a:pt x="654921" y="19257"/>
                  </a:lnTo>
                  <a:lnTo>
                    <a:pt x="646250" y="14649"/>
                  </a:lnTo>
                  <a:lnTo>
                    <a:pt x="633081" y="11885"/>
                  </a:lnTo>
                  <a:lnTo>
                    <a:pt x="617554" y="9581"/>
                  </a:lnTo>
                  <a:lnTo>
                    <a:pt x="590069" y="2210"/>
                  </a:lnTo>
                  <a:lnTo>
                    <a:pt x="563939" y="436"/>
                  </a:lnTo>
                  <a:lnTo>
                    <a:pt x="539398" y="129"/>
                  </a:lnTo>
                  <a:lnTo>
                    <a:pt x="434460" y="0"/>
                  </a:lnTo>
                  <a:lnTo>
                    <a:pt x="405729" y="5135"/>
                  </a:lnTo>
                  <a:lnTo>
                    <a:pt x="367132" y="9851"/>
                  </a:lnTo>
                  <a:lnTo>
                    <a:pt x="339202" y="17131"/>
                  </a:lnTo>
                  <a:lnTo>
                    <a:pt x="315759" y="25020"/>
                  </a:lnTo>
                  <a:lnTo>
                    <a:pt x="288868" y="28910"/>
                  </a:lnTo>
                  <a:lnTo>
                    <a:pt x="261553" y="36393"/>
                  </a:lnTo>
                  <a:lnTo>
                    <a:pt x="229652" y="48550"/>
                  </a:lnTo>
                  <a:lnTo>
                    <a:pt x="204954" y="58096"/>
                  </a:lnTo>
                  <a:lnTo>
                    <a:pt x="181155" y="70598"/>
                  </a:lnTo>
                  <a:lnTo>
                    <a:pt x="154494" y="88947"/>
                  </a:lnTo>
                  <a:lnTo>
                    <a:pt x="132166" y="104700"/>
                  </a:lnTo>
                  <a:lnTo>
                    <a:pt x="120117" y="116757"/>
                  </a:lnTo>
                  <a:lnTo>
                    <a:pt x="110103" y="128208"/>
                  </a:lnTo>
                  <a:lnTo>
                    <a:pt x="86159" y="147183"/>
                  </a:lnTo>
                  <a:lnTo>
                    <a:pt x="74589" y="158928"/>
                  </a:lnTo>
                  <a:lnTo>
                    <a:pt x="60957" y="177626"/>
                  </a:lnTo>
                  <a:lnTo>
                    <a:pt x="49773" y="190372"/>
                  </a:lnTo>
                  <a:lnTo>
                    <a:pt x="40503" y="203203"/>
                  </a:lnTo>
                  <a:lnTo>
                    <a:pt x="32799" y="216072"/>
                  </a:lnTo>
                  <a:lnTo>
                    <a:pt x="25794" y="228957"/>
                  </a:lnTo>
                  <a:lnTo>
                    <a:pt x="19096" y="244716"/>
                  </a:lnTo>
                  <a:lnTo>
                    <a:pt x="13612" y="261394"/>
                  </a:lnTo>
                  <a:lnTo>
                    <a:pt x="11174" y="275972"/>
                  </a:lnTo>
                  <a:lnTo>
                    <a:pt x="7224" y="289617"/>
                  </a:lnTo>
                  <a:lnTo>
                    <a:pt x="2962" y="302847"/>
                  </a:lnTo>
                  <a:lnTo>
                    <a:pt x="1066" y="315893"/>
                  </a:lnTo>
                  <a:lnTo>
                    <a:pt x="224" y="328857"/>
                  </a:lnTo>
                  <a:lnTo>
                    <a:pt x="0" y="335324"/>
                  </a:lnTo>
                  <a:lnTo>
                    <a:pt x="2617" y="348241"/>
                  </a:lnTo>
                  <a:lnTo>
                    <a:pt x="6288" y="361148"/>
                  </a:lnTo>
                  <a:lnTo>
                    <a:pt x="7919" y="374051"/>
                  </a:lnTo>
                  <a:lnTo>
                    <a:pt x="11511" y="386951"/>
                  </a:lnTo>
                  <a:lnTo>
                    <a:pt x="16689" y="399850"/>
                  </a:lnTo>
                  <a:lnTo>
                    <a:pt x="22574" y="412749"/>
                  </a:lnTo>
                  <a:lnTo>
                    <a:pt x="31930" y="432097"/>
                  </a:lnTo>
                  <a:lnTo>
                    <a:pt x="41172" y="444995"/>
                  </a:lnTo>
                  <a:lnTo>
                    <a:pt x="51370" y="457894"/>
                  </a:lnTo>
                  <a:lnTo>
                    <a:pt x="59485" y="470792"/>
                  </a:lnTo>
                  <a:lnTo>
                    <a:pt x="72408" y="483691"/>
                  </a:lnTo>
                  <a:lnTo>
                    <a:pt x="87825" y="496589"/>
                  </a:lnTo>
                  <a:lnTo>
                    <a:pt x="108590" y="514862"/>
                  </a:lnTo>
                  <a:lnTo>
                    <a:pt x="129433" y="528636"/>
                  </a:lnTo>
                  <a:lnTo>
                    <a:pt x="154478" y="544779"/>
                  </a:lnTo>
                  <a:lnTo>
                    <a:pt x="178142" y="556848"/>
                  </a:lnTo>
                  <a:lnTo>
                    <a:pt x="199667" y="563857"/>
                  </a:lnTo>
                  <a:lnTo>
                    <a:pt x="230824" y="573846"/>
                  </a:lnTo>
                  <a:lnTo>
                    <a:pt x="260478" y="578479"/>
                  </a:lnTo>
                  <a:lnTo>
                    <a:pt x="282839" y="582429"/>
                  </a:lnTo>
                  <a:lnTo>
                    <a:pt x="306035" y="587767"/>
                  </a:lnTo>
                  <a:lnTo>
                    <a:pt x="327092" y="593722"/>
                  </a:lnTo>
                  <a:lnTo>
                    <a:pt x="350067" y="597086"/>
                  </a:lnTo>
                  <a:lnTo>
                    <a:pt x="374609" y="599655"/>
                  </a:lnTo>
                  <a:lnTo>
                    <a:pt x="399848" y="604380"/>
                  </a:lnTo>
                  <a:lnTo>
                    <a:pt x="422531" y="607197"/>
                  </a:lnTo>
                  <a:lnTo>
                    <a:pt x="444435" y="608449"/>
                  </a:lnTo>
                  <a:lnTo>
                    <a:pt x="468502" y="609005"/>
                  </a:lnTo>
                  <a:lnTo>
                    <a:pt x="506224" y="609319"/>
                  </a:lnTo>
                  <a:lnTo>
                    <a:pt x="528926" y="606525"/>
                  </a:lnTo>
                  <a:lnTo>
                    <a:pt x="550841" y="602776"/>
                  </a:lnTo>
                  <a:lnTo>
                    <a:pt x="574911" y="601110"/>
                  </a:lnTo>
                  <a:lnTo>
                    <a:pt x="599941" y="597503"/>
                  </a:lnTo>
                  <a:lnTo>
                    <a:pt x="624322" y="592317"/>
                  </a:lnTo>
                  <a:lnTo>
                    <a:pt x="681323" y="577071"/>
                  </a:lnTo>
                  <a:lnTo>
                    <a:pt x="703487" y="570696"/>
                  </a:lnTo>
                  <a:lnTo>
                    <a:pt x="734093" y="561064"/>
                  </a:lnTo>
                  <a:lnTo>
                    <a:pt x="773325" y="548179"/>
                  </a:lnTo>
                  <a:lnTo>
                    <a:pt x="802439" y="533372"/>
                  </a:lnTo>
                  <a:lnTo>
                    <a:pt x="826352" y="520505"/>
                  </a:lnTo>
                  <a:lnTo>
                    <a:pt x="852188" y="504750"/>
                  </a:lnTo>
                  <a:lnTo>
                    <a:pt x="880265" y="491602"/>
                  </a:lnTo>
                  <a:lnTo>
                    <a:pt x="903873" y="475764"/>
                  </a:lnTo>
                  <a:lnTo>
                    <a:pt x="924481" y="457456"/>
                  </a:lnTo>
                  <a:lnTo>
                    <a:pt x="949630" y="438658"/>
                  </a:lnTo>
                  <a:lnTo>
                    <a:pt x="968929" y="415359"/>
                  </a:lnTo>
                  <a:lnTo>
                    <a:pt x="984006" y="396444"/>
                  </a:lnTo>
                  <a:lnTo>
                    <a:pt x="987989" y="390055"/>
                  </a:lnTo>
                  <a:lnTo>
                    <a:pt x="992414" y="374358"/>
                  </a:lnTo>
                  <a:lnTo>
                    <a:pt x="995456" y="357708"/>
                  </a:lnTo>
                  <a:lnTo>
                    <a:pt x="1000391" y="343142"/>
                  </a:lnTo>
                  <a:lnTo>
                    <a:pt x="1003301" y="329502"/>
                  </a:lnTo>
                  <a:lnTo>
                    <a:pt x="1004077" y="322855"/>
                  </a:lnTo>
                  <a:lnTo>
                    <a:pt x="1002073" y="309738"/>
                  </a:lnTo>
                  <a:lnTo>
                    <a:pt x="998674" y="296741"/>
                  </a:lnTo>
                  <a:lnTo>
                    <a:pt x="997163" y="283799"/>
                  </a:lnTo>
                  <a:lnTo>
                    <a:pt x="993625" y="270881"/>
                  </a:lnTo>
                  <a:lnTo>
                    <a:pt x="988470" y="257974"/>
                  </a:lnTo>
                  <a:lnTo>
                    <a:pt x="979525" y="239697"/>
                  </a:lnTo>
                  <a:lnTo>
                    <a:pt x="968992" y="225921"/>
                  </a:lnTo>
                  <a:lnTo>
                    <a:pt x="953808" y="209777"/>
                  </a:lnTo>
                  <a:lnTo>
                    <a:pt x="929946" y="185564"/>
                  </a:lnTo>
                  <a:lnTo>
                    <a:pt x="911665" y="172381"/>
                  </a:lnTo>
                  <a:lnTo>
                    <a:pt x="886229" y="158297"/>
                  </a:lnTo>
                  <a:lnTo>
                    <a:pt x="857637" y="145164"/>
                  </a:lnTo>
                  <a:lnTo>
                    <a:pt x="840966" y="139758"/>
                  </a:lnTo>
                  <a:lnTo>
                    <a:pt x="812748" y="133421"/>
                  </a:lnTo>
                  <a:lnTo>
                    <a:pt x="790114" y="125162"/>
                  </a:lnTo>
                  <a:lnTo>
                    <a:pt x="773336" y="120120"/>
                  </a:lnTo>
                  <a:lnTo>
                    <a:pt x="742182" y="114015"/>
                  </a:lnTo>
                  <a:lnTo>
                    <a:pt x="717613" y="105798"/>
                  </a:lnTo>
                  <a:lnTo>
                    <a:pt x="710430" y="102778"/>
                  </a:lnTo>
                  <a:lnTo>
                    <a:pt x="684915" y="98527"/>
                  </a:lnTo>
                  <a:lnTo>
                    <a:pt x="654054" y="90443"/>
                  </a:lnTo>
                  <a:lnTo>
                    <a:pt x="623752" y="87731"/>
                  </a:lnTo>
                  <a:lnTo>
                    <a:pt x="618835" y="87509"/>
                  </a:lnTo>
                  <a:lnTo>
                    <a:pt x="607639" y="84396"/>
                  </a:lnTo>
                  <a:lnTo>
                    <a:pt x="595498" y="80503"/>
                  </a:lnTo>
                  <a:lnTo>
                    <a:pt x="569103" y="77572"/>
                  </a:lnTo>
                  <a:lnTo>
                    <a:pt x="560632" y="7739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SMARTInkAnnotation77"/>
            <p:cNvSpPr/>
            <p:nvPr/>
          </p:nvSpPr>
          <p:spPr>
            <a:xfrm>
              <a:off x="2563564" y="4562183"/>
              <a:ext cx="1449149" cy="56699"/>
            </a:xfrm>
            <a:custGeom>
              <a:avLst/>
              <a:gdLst/>
              <a:ahLst/>
              <a:cxnLst/>
              <a:rect l="0" t="0" r="0" b="0"/>
              <a:pathLst>
                <a:path w="1449149" h="56699">
                  <a:moveTo>
                    <a:pt x="9674" y="8329"/>
                  </a:moveTo>
                  <a:lnTo>
                    <a:pt x="399" y="8329"/>
                  </a:lnTo>
                  <a:lnTo>
                    <a:pt x="266" y="7254"/>
                  </a:lnTo>
                  <a:lnTo>
                    <a:pt x="178" y="5463"/>
                  </a:lnTo>
                  <a:lnTo>
                    <a:pt x="36" y="0"/>
                  </a:lnTo>
                  <a:lnTo>
                    <a:pt x="16" y="2119"/>
                  </a:lnTo>
                  <a:lnTo>
                    <a:pt x="7" y="4494"/>
                  </a:lnTo>
                  <a:lnTo>
                    <a:pt x="3" y="1967"/>
                  </a:lnTo>
                  <a:lnTo>
                    <a:pt x="3" y="1938"/>
                  </a:lnTo>
                  <a:lnTo>
                    <a:pt x="0" y="8017"/>
                  </a:lnTo>
                  <a:lnTo>
                    <a:pt x="14411" y="8321"/>
                  </a:lnTo>
                  <a:lnTo>
                    <a:pt x="17132" y="9398"/>
                  </a:lnTo>
                  <a:lnTo>
                    <a:pt x="20020" y="11192"/>
                  </a:lnTo>
                  <a:lnTo>
                    <a:pt x="23021" y="13462"/>
                  </a:lnTo>
                  <a:lnTo>
                    <a:pt x="26096" y="14976"/>
                  </a:lnTo>
                  <a:lnTo>
                    <a:pt x="32379" y="16657"/>
                  </a:lnTo>
                  <a:lnTo>
                    <a:pt x="72218" y="17979"/>
                  </a:lnTo>
                  <a:lnTo>
                    <a:pt x="214337" y="18003"/>
                  </a:lnTo>
                  <a:lnTo>
                    <a:pt x="223507" y="19078"/>
                  </a:lnTo>
                  <a:lnTo>
                    <a:pt x="232845" y="20869"/>
                  </a:lnTo>
                  <a:lnTo>
                    <a:pt x="242294" y="23138"/>
                  </a:lnTo>
                  <a:lnTo>
                    <a:pt x="251819" y="24651"/>
                  </a:lnTo>
                  <a:lnTo>
                    <a:pt x="271001" y="26332"/>
                  </a:lnTo>
                  <a:lnTo>
                    <a:pt x="310664" y="27411"/>
                  </a:lnTo>
                  <a:lnTo>
                    <a:pt x="346315" y="28673"/>
                  </a:lnTo>
                  <a:lnTo>
                    <a:pt x="358786" y="30490"/>
                  </a:lnTo>
                  <a:lnTo>
                    <a:pt x="371400" y="32777"/>
                  </a:lnTo>
                  <a:lnTo>
                    <a:pt x="384109" y="34301"/>
                  </a:lnTo>
                  <a:lnTo>
                    <a:pt x="409695" y="35995"/>
                  </a:lnTo>
                  <a:lnTo>
                    <a:pt x="454505" y="37082"/>
                  </a:lnTo>
                  <a:lnTo>
                    <a:pt x="563082" y="37340"/>
                  </a:lnTo>
                  <a:lnTo>
                    <a:pt x="576389" y="38418"/>
                  </a:lnTo>
                  <a:lnTo>
                    <a:pt x="589559" y="40212"/>
                  </a:lnTo>
                  <a:lnTo>
                    <a:pt x="602639" y="42482"/>
                  </a:lnTo>
                  <a:lnTo>
                    <a:pt x="615659" y="43996"/>
                  </a:lnTo>
                  <a:lnTo>
                    <a:pt x="641590" y="45678"/>
                  </a:lnTo>
                  <a:lnTo>
                    <a:pt x="680361" y="46625"/>
                  </a:lnTo>
                  <a:lnTo>
                    <a:pt x="1116612" y="47024"/>
                  </a:lnTo>
                  <a:lnTo>
                    <a:pt x="1130287" y="48099"/>
                  </a:lnTo>
                  <a:lnTo>
                    <a:pt x="1144777" y="49890"/>
                  </a:lnTo>
                  <a:lnTo>
                    <a:pt x="1159812" y="52159"/>
                  </a:lnTo>
                  <a:lnTo>
                    <a:pt x="1173059" y="53672"/>
                  </a:lnTo>
                  <a:lnTo>
                    <a:pt x="1196378" y="55353"/>
                  </a:lnTo>
                  <a:lnTo>
                    <a:pt x="1232771" y="56299"/>
                  </a:lnTo>
                  <a:lnTo>
                    <a:pt x="1413524" y="56698"/>
                  </a:lnTo>
                  <a:lnTo>
                    <a:pt x="1417442" y="55623"/>
                  </a:lnTo>
                  <a:lnTo>
                    <a:pt x="1421129" y="53832"/>
                  </a:lnTo>
                  <a:lnTo>
                    <a:pt x="1424662" y="51563"/>
                  </a:lnTo>
                  <a:lnTo>
                    <a:pt x="1428092" y="50050"/>
                  </a:lnTo>
                  <a:lnTo>
                    <a:pt x="1434769" y="48369"/>
                  </a:lnTo>
                  <a:lnTo>
                    <a:pt x="1449148" y="47142"/>
                  </a:lnTo>
                  <a:lnTo>
                    <a:pt x="1442576" y="47034"/>
                  </a:lnTo>
                  <a:lnTo>
                    <a:pt x="1442184" y="45956"/>
                  </a:lnTo>
                  <a:lnTo>
                    <a:pt x="1441923" y="44163"/>
                  </a:lnTo>
                  <a:lnTo>
                    <a:pt x="1441401" y="3735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SMARTInkAnnotation78"/>
            <p:cNvSpPr/>
            <p:nvPr/>
          </p:nvSpPr>
          <p:spPr>
            <a:xfrm>
              <a:off x="3647033" y="4531816"/>
              <a:ext cx="434872" cy="193069"/>
            </a:xfrm>
            <a:custGeom>
              <a:avLst/>
              <a:gdLst/>
              <a:ahLst/>
              <a:cxnLst/>
              <a:rect l="0" t="0" r="0" b="0"/>
              <a:pathLst>
                <a:path w="434872" h="193069">
                  <a:moveTo>
                    <a:pt x="0" y="0"/>
                  </a:moveTo>
                  <a:lnTo>
                    <a:pt x="98102" y="0"/>
                  </a:lnTo>
                  <a:lnTo>
                    <a:pt x="111317" y="2867"/>
                  </a:lnTo>
                  <a:lnTo>
                    <a:pt x="119356" y="5136"/>
                  </a:lnTo>
                  <a:lnTo>
                    <a:pt x="126865" y="6648"/>
                  </a:lnTo>
                  <a:lnTo>
                    <a:pt x="134020" y="7657"/>
                  </a:lnTo>
                  <a:lnTo>
                    <a:pt x="140941" y="8329"/>
                  </a:lnTo>
                  <a:lnTo>
                    <a:pt x="148779" y="9853"/>
                  </a:lnTo>
                  <a:lnTo>
                    <a:pt x="157229" y="11943"/>
                  </a:lnTo>
                  <a:lnTo>
                    <a:pt x="166087" y="14412"/>
                  </a:lnTo>
                  <a:lnTo>
                    <a:pt x="175217" y="16057"/>
                  </a:lnTo>
                  <a:lnTo>
                    <a:pt x="184528" y="17154"/>
                  </a:lnTo>
                  <a:lnTo>
                    <a:pt x="193960" y="17885"/>
                  </a:lnTo>
                  <a:lnTo>
                    <a:pt x="202398" y="18373"/>
                  </a:lnTo>
                  <a:lnTo>
                    <a:pt x="217506" y="18915"/>
                  </a:lnTo>
                  <a:lnTo>
                    <a:pt x="225619" y="20134"/>
                  </a:lnTo>
                  <a:lnTo>
                    <a:pt x="234252" y="22022"/>
                  </a:lnTo>
                  <a:lnTo>
                    <a:pt x="243233" y="24355"/>
                  </a:lnTo>
                  <a:lnTo>
                    <a:pt x="252444" y="25910"/>
                  </a:lnTo>
                  <a:lnTo>
                    <a:pt x="261809" y="26948"/>
                  </a:lnTo>
                  <a:lnTo>
                    <a:pt x="271278" y="27639"/>
                  </a:lnTo>
                  <a:lnTo>
                    <a:pt x="280815" y="29175"/>
                  </a:lnTo>
                  <a:lnTo>
                    <a:pt x="290397" y="31274"/>
                  </a:lnTo>
                  <a:lnTo>
                    <a:pt x="300010" y="33748"/>
                  </a:lnTo>
                  <a:lnTo>
                    <a:pt x="308569" y="35397"/>
                  </a:lnTo>
                  <a:lnTo>
                    <a:pt x="316424" y="36497"/>
                  </a:lnTo>
                  <a:lnTo>
                    <a:pt x="323811" y="37230"/>
                  </a:lnTo>
                  <a:lnTo>
                    <a:pt x="330885" y="37718"/>
                  </a:lnTo>
                  <a:lnTo>
                    <a:pt x="337751" y="38045"/>
                  </a:lnTo>
                  <a:lnTo>
                    <a:pt x="344478" y="38261"/>
                  </a:lnTo>
                  <a:lnTo>
                    <a:pt x="357685" y="41369"/>
                  </a:lnTo>
                  <a:lnTo>
                    <a:pt x="369645" y="46333"/>
                  </a:lnTo>
                  <a:lnTo>
                    <a:pt x="378544" y="52122"/>
                  </a:lnTo>
                  <a:lnTo>
                    <a:pt x="388948" y="55412"/>
                  </a:lnTo>
                  <a:lnTo>
                    <a:pt x="394732" y="56289"/>
                  </a:lnTo>
                  <a:lnTo>
                    <a:pt x="404025" y="60130"/>
                  </a:lnTo>
                  <a:lnTo>
                    <a:pt x="411739" y="65420"/>
                  </a:lnTo>
                  <a:lnTo>
                    <a:pt x="418749" y="71354"/>
                  </a:lnTo>
                  <a:lnTo>
                    <a:pt x="421049" y="74441"/>
                  </a:lnTo>
                  <a:lnTo>
                    <a:pt x="422582" y="77574"/>
                  </a:lnTo>
                  <a:lnTo>
                    <a:pt x="423604" y="80738"/>
                  </a:lnTo>
                  <a:lnTo>
                    <a:pt x="425360" y="82847"/>
                  </a:lnTo>
                  <a:lnTo>
                    <a:pt x="427606" y="84253"/>
                  </a:lnTo>
                  <a:lnTo>
                    <a:pt x="430178" y="85190"/>
                  </a:lnTo>
                  <a:lnTo>
                    <a:pt x="431892" y="86890"/>
                  </a:lnTo>
                  <a:lnTo>
                    <a:pt x="433036" y="89098"/>
                  </a:lnTo>
                  <a:lnTo>
                    <a:pt x="434306" y="94418"/>
                  </a:lnTo>
                  <a:lnTo>
                    <a:pt x="434871" y="100365"/>
                  </a:lnTo>
                  <a:lnTo>
                    <a:pt x="433946" y="103455"/>
                  </a:lnTo>
                  <a:lnTo>
                    <a:pt x="432255" y="106591"/>
                  </a:lnTo>
                  <a:lnTo>
                    <a:pt x="430053" y="109756"/>
                  </a:lnTo>
                  <a:lnTo>
                    <a:pt x="428585" y="112941"/>
                  </a:lnTo>
                  <a:lnTo>
                    <a:pt x="427606" y="116139"/>
                  </a:lnTo>
                  <a:lnTo>
                    <a:pt x="426953" y="119346"/>
                  </a:lnTo>
                  <a:lnTo>
                    <a:pt x="425443" y="122559"/>
                  </a:lnTo>
                  <a:lnTo>
                    <a:pt x="423362" y="125776"/>
                  </a:lnTo>
                  <a:lnTo>
                    <a:pt x="420899" y="128995"/>
                  </a:lnTo>
                  <a:lnTo>
                    <a:pt x="418183" y="132216"/>
                  </a:lnTo>
                  <a:lnTo>
                    <a:pt x="415297" y="135439"/>
                  </a:lnTo>
                  <a:lnTo>
                    <a:pt x="412298" y="138662"/>
                  </a:lnTo>
                  <a:lnTo>
                    <a:pt x="410299" y="141885"/>
                  </a:lnTo>
                  <a:lnTo>
                    <a:pt x="408966" y="145109"/>
                  </a:lnTo>
                  <a:lnTo>
                    <a:pt x="408078" y="148333"/>
                  </a:lnTo>
                  <a:lnTo>
                    <a:pt x="406410" y="150483"/>
                  </a:lnTo>
                  <a:lnTo>
                    <a:pt x="404224" y="151916"/>
                  </a:lnTo>
                  <a:lnTo>
                    <a:pt x="401692" y="152871"/>
                  </a:lnTo>
                  <a:lnTo>
                    <a:pt x="400003" y="154582"/>
                  </a:lnTo>
                  <a:lnTo>
                    <a:pt x="398878" y="156799"/>
                  </a:lnTo>
                  <a:lnTo>
                    <a:pt x="398127" y="159351"/>
                  </a:lnTo>
                  <a:lnTo>
                    <a:pt x="394427" y="165053"/>
                  </a:lnTo>
                  <a:lnTo>
                    <a:pt x="391936" y="168079"/>
                  </a:lnTo>
                  <a:lnTo>
                    <a:pt x="389200" y="170095"/>
                  </a:lnTo>
                  <a:lnTo>
                    <a:pt x="377807" y="173972"/>
                  </a:lnTo>
                  <a:lnTo>
                    <a:pt x="372300" y="179218"/>
                  </a:lnTo>
                  <a:lnTo>
                    <a:pt x="368017" y="183400"/>
                  </a:lnTo>
                  <a:lnTo>
                    <a:pt x="367727" y="188819"/>
                  </a:lnTo>
                  <a:lnTo>
                    <a:pt x="367616" y="193068"/>
                  </a:lnTo>
                  <a:lnTo>
                    <a:pt x="367608" y="188220"/>
                  </a:lnTo>
                  <a:lnTo>
                    <a:pt x="368682" y="186748"/>
                  </a:lnTo>
                  <a:lnTo>
                    <a:pt x="370473" y="185766"/>
                  </a:lnTo>
                  <a:lnTo>
                    <a:pt x="375935" y="184191"/>
                  </a:lnTo>
                  <a:lnTo>
                    <a:pt x="382016" y="178783"/>
                  </a:lnTo>
                  <a:lnTo>
                    <a:pt x="383662" y="176156"/>
                  </a:lnTo>
                  <a:lnTo>
                    <a:pt x="385490" y="170372"/>
                  </a:lnTo>
                  <a:lnTo>
                    <a:pt x="386519" y="166208"/>
                  </a:lnTo>
                  <a:lnTo>
                    <a:pt x="389627" y="162368"/>
                  </a:lnTo>
                  <a:lnTo>
                    <a:pt x="396627" y="154782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SMARTInkAnnotation79"/>
            <p:cNvSpPr/>
            <p:nvPr/>
          </p:nvSpPr>
          <p:spPr>
            <a:xfrm>
              <a:off x="4492780" y="1360316"/>
              <a:ext cx="63594" cy="94812"/>
            </a:xfrm>
            <a:custGeom>
              <a:avLst/>
              <a:gdLst/>
              <a:ahLst/>
              <a:cxnLst/>
              <a:rect l="0" t="0" r="0" b="0"/>
              <a:pathLst>
                <a:path w="63594" h="94812">
                  <a:moveTo>
                    <a:pt x="63593" y="56528"/>
                  </a:moveTo>
                  <a:lnTo>
                    <a:pt x="63593" y="64857"/>
                  </a:lnTo>
                  <a:lnTo>
                    <a:pt x="62518" y="66380"/>
                  </a:lnTo>
                  <a:lnTo>
                    <a:pt x="60727" y="68470"/>
                  </a:lnTo>
                  <a:lnTo>
                    <a:pt x="54037" y="75747"/>
                  </a:lnTo>
                  <a:lnTo>
                    <a:pt x="52923" y="75790"/>
                  </a:lnTo>
                  <a:lnTo>
                    <a:pt x="44647" y="75872"/>
                  </a:lnTo>
                  <a:lnTo>
                    <a:pt x="44424" y="73008"/>
                  </a:lnTo>
                  <a:lnTo>
                    <a:pt x="44325" y="68152"/>
                  </a:lnTo>
                  <a:lnTo>
                    <a:pt x="44256" y="53135"/>
                  </a:lnTo>
                  <a:lnTo>
                    <a:pt x="43178" y="49967"/>
                  </a:lnTo>
                  <a:lnTo>
                    <a:pt x="41384" y="46779"/>
                  </a:lnTo>
                  <a:lnTo>
                    <a:pt x="35917" y="39076"/>
                  </a:lnTo>
                  <a:lnTo>
                    <a:pt x="35469" y="37370"/>
                  </a:lnTo>
                  <a:lnTo>
                    <a:pt x="35170" y="35157"/>
                  </a:lnTo>
                  <a:lnTo>
                    <a:pt x="34970" y="32607"/>
                  </a:lnTo>
                  <a:lnTo>
                    <a:pt x="35913" y="30907"/>
                  </a:lnTo>
                  <a:lnTo>
                    <a:pt x="37615" y="29773"/>
                  </a:lnTo>
                  <a:lnTo>
                    <a:pt x="44130" y="27546"/>
                  </a:lnTo>
                  <a:lnTo>
                    <a:pt x="47061" y="30390"/>
                  </a:lnTo>
                  <a:lnTo>
                    <a:pt x="58936" y="42198"/>
                  </a:lnTo>
                  <a:lnTo>
                    <a:pt x="60488" y="44825"/>
                  </a:lnTo>
                  <a:lnTo>
                    <a:pt x="61523" y="47651"/>
                  </a:lnTo>
                  <a:lnTo>
                    <a:pt x="62213" y="50610"/>
                  </a:lnTo>
                  <a:lnTo>
                    <a:pt x="62673" y="53657"/>
                  </a:lnTo>
                  <a:lnTo>
                    <a:pt x="62980" y="56764"/>
                  </a:lnTo>
                  <a:lnTo>
                    <a:pt x="63472" y="64338"/>
                  </a:lnTo>
                  <a:lnTo>
                    <a:pt x="63539" y="68240"/>
                  </a:lnTo>
                  <a:lnTo>
                    <a:pt x="63557" y="70785"/>
                  </a:lnTo>
                  <a:lnTo>
                    <a:pt x="62494" y="73557"/>
                  </a:lnTo>
                  <a:lnTo>
                    <a:pt x="60711" y="76479"/>
                  </a:lnTo>
                  <a:lnTo>
                    <a:pt x="54316" y="85019"/>
                  </a:lnTo>
                  <a:lnTo>
                    <a:pt x="45625" y="93832"/>
                  </a:lnTo>
                  <a:lnTo>
                    <a:pt x="44090" y="94296"/>
                  </a:lnTo>
                  <a:lnTo>
                    <a:pt x="41992" y="94605"/>
                  </a:lnTo>
                  <a:lnTo>
                    <a:pt x="39519" y="94811"/>
                  </a:lnTo>
                  <a:lnTo>
                    <a:pt x="37870" y="93874"/>
                  </a:lnTo>
                  <a:lnTo>
                    <a:pt x="36770" y="92174"/>
                  </a:lnTo>
                  <a:lnTo>
                    <a:pt x="35006" y="86858"/>
                  </a:lnTo>
                  <a:lnTo>
                    <a:pt x="34861" y="85347"/>
                  </a:lnTo>
                  <a:lnTo>
                    <a:pt x="34765" y="83265"/>
                  </a:lnTo>
                  <a:lnTo>
                    <a:pt x="34658" y="78085"/>
                  </a:lnTo>
                  <a:lnTo>
                    <a:pt x="34573" y="52893"/>
                  </a:lnTo>
                  <a:lnTo>
                    <a:pt x="33497" y="50880"/>
                  </a:lnTo>
                  <a:lnTo>
                    <a:pt x="31706" y="49538"/>
                  </a:lnTo>
                  <a:lnTo>
                    <a:pt x="29437" y="48643"/>
                  </a:lnTo>
                  <a:lnTo>
                    <a:pt x="28998" y="48047"/>
                  </a:lnTo>
                  <a:lnTo>
                    <a:pt x="29781" y="47649"/>
                  </a:lnTo>
                  <a:lnTo>
                    <a:pt x="34291" y="46901"/>
                  </a:lnTo>
                  <a:lnTo>
                    <a:pt x="34447" y="44008"/>
                  </a:lnTo>
                  <a:lnTo>
                    <a:pt x="34547" y="38529"/>
                  </a:lnTo>
                  <a:lnTo>
                    <a:pt x="35630" y="38079"/>
                  </a:lnTo>
                  <a:lnTo>
                    <a:pt x="37427" y="37780"/>
                  </a:lnTo>
                  <a:lnTo>
                    <a:pt x="39700" y="37580"/>
                  </a:lnTo>
                  <a:lnTo>
                    <a:pt x="41215" y="38522"/>
                  </a:lnTo>
                  <a:lnTo>
                    <a:pt x="42225" y="40224"/>
                  </a:lnTo>
                  <a:lnTo>
                    <a:pt x="43847" y="45545"/>
                  </a:lnTo>
                  <a:lnTo>
                    <a:pt x="43980" y="47056"/>
                  </a:lnTo>
                  <a:lnTo>
                    <a:pt x="44068" y="49138"/>
                  </a:lnTo>
                  <a:lnTo>
                    <a:pt x="44167" y="54318"/>
                  </a:lnTo>
                  <a:lnTo>
                    <a:pt x="44235" y="64425"/>
                  </a:lnTo>
                  <a:lnTo>
                    <a:pt x="43163" y="66092"/>
                  </a:lnTo>
                  <a:lnTo>
                    <a:pt x="41375" y="68278"/>
                  </a:lnTo>
                  <a:lnTo>
                    <a:pt x="39107" y="70811"/>
                  </a:lnTo>
                  <a:lnTo>
                    <a:pt x="37595" y="73574"/>
                  </a:lnTo>
                  <a:lnTo>
                    <a:pt x="36587" y="76491"/>
                  </a:lnTo>
                  <a:lnTo>
                    <a:pt x="35915" y="79510"/>
                  </a:lnTo>
                  <a:lnTo>
                    <a:pt x="34393" y="81523"/>
                  </a:lnTo>
                  <a:lnTo>
                    <a:pt x="32303" y="82865"/>
                  </a:lnTo>
                  <a:lnTo>
                    <a:pt x="26360" y="85019"/>
                  </a:lnTo>
                  <a:lnTo>
                    <a:pt x="24798" y="86271"/>
                  </a:lnTo>
                  <a:lnTo>
                    <a:pt x="22681" y="88180"/>
                  </a:lnTo>
                  <a:lnTo>
                    <a:pt x="15660" y="94811"/>
                  </a:lnTo>
                  <a:lnTo>
                    <a:pt x="14440" y="93874"/>
                  </a:lnTo>
                  <a:lnTo>
                    <a:pt x="12552" y="92174"/>
                  </a:lnTo>
                  <a:lnTo>
                    <a:pt x="6933" y="86858"/>
                  </a:lnTo>
                  <a:lnTo>
                    <a:pt x="6472" y="85347"/>
                  </a:lnTo>
                  <a:lnTo>
                    <a:pt x="6165" y="83265"/>
                  </a:lnTo>
                  <a:lnTo>
                    <a:pt x="5960" y="80802"/>
                  </a:lnTo>
                  <a:lnTo>
                    <a:pt x="5823" y="78085"/>
                  </a:lnTo>
                  <a:lnTo>
                    <a:pt x="5671" y="72200"/>
                  </a:lnTo>
                  <a:lnTo>
                    <a:pt x="6706" y="68051"/>
                  </a:lnTo>
                  <a:lnTo>
                    <a:pt x="8470" y="63135"/>
                  </a:lnTo>
                  <a:lnTo>
                    <a:pt x="10721" y="57708"/>
                  </a:lnTo>
                  <a:lnTo>
                    <a:pt x="12222" y="53015"/>
                  </a:lnTo>
                  <a:lnTo>
                    <a:pt x="13222" y="48812"/>
                  </a:lnTo>
                  <a:lnTo>
                    <a:pt x="14829" y="39478"/>
                  </a:lnTo>
                  <a:lnTo>
                    <a:pt x="14960" y="37637"/>
                  </a:lnTo>
                  <a:lnTo>
                    <a:pt x="15048" y="35335"/>
                  </a:lnTo>
                  <a:lnTo>
                    <a:pt x="15172" y="26960"/>
                  </a:lnTo>
                  <a:lnTo>
                    <a:pt x="15189" y="23917"/>
                  </a:lnTo>
                  <a:lnTo>
                    <a:pt x="16276" y="21889"/>
                  </a:lnTo>
                  <a:lnTo>
                    <a:pt x="18075" y="20537"/>
                  </a:lnTo>
                  <a:lnTo>
                    <a:pt x="24779" y="17880"/>
                  </a:lnTo>
                  <a:lnTo>
                    <a:pt x="24845" y="20720"/>
                  </a:lnTo>
                  <a:lnTo>
                    <a:pt x="24898" y="69431"/>
                  </a:lnTo>
                  <a:lnTo>
                    <a:pt x="23823" y="72654"/>
                  </a:lnTo>
                  <a:lnTo>
                    <a:pt x="22032" y="75878"/>
                  </a:lnTo>
                  <a:lnTo>
                    <a:pt x="16568" y="83639"/>
                  </a:lnTo>
                  <a:lnTo>
                    <a:pt x="16120" y="85351"/>
                  </a:lnTo>
                  <a:lnTo>
                    <a:pt x="15822" y="87567"/>
                  </a:lnTo>
                  <a:lnTo>
                    <a:pt x="15622" y="90119"/>
                  </a:lnTo>
                  <a:lnTo>
                    <a:pt x="14415" y="91820"/>
                  </a:lnTo>
                  <a:lnTo>
                    <a:pt x="12535" y="92955"/>
                  </a:lnTo>
                  <a:lnTo>
                    <a:pt x="6929" y="94775"/>
                  </a:lnTo>
                  <a:lnTo>
                    <a:pt x="6470" y="93850"/>
                  </a:lnTo>
                  <a:lnTo>
                    <a:pt x="6163" y="92158"/>
                  </a:lnTo>
                  <a:lnTo>
                    <a:pt x="5671" y="86855"/>
                  </a:lnTo>
                  <a:lnTo>
                    <a:pt x="4556" y="85345"/>
                  </a:lnTo>
                  <a:lnTo>
                    <a:pt x="2737" y="83263"/>
                  </a:lnTo>
                  <a:lnTo>
                    <a:pt x="450" y="80801"/>
                  </a:lnTo>
                  <a:lnTo>
                    <a:pt x="0" y="78084"/>
                  </a:lnTo>
                  <a:lnTo>
                    <a:pt x="776" y="75198"/>
                  </a:lnTo>
                  <a:lnTo>
                    <a:pt x="2367" y="72199"/>
                  </a:lnTo>
                  <a:lnTo>
                    <a:pt x="3428" y="69125"/>
                  </a:lnTo>
                  <a:lnTo>
                    <a:pt x="4135" y="66001"/>
                  </a:lnTo>
                  <a:lnTo>
                    <a:pt x="4607" y="62843"/>
                  </a:lnTo>
                  <a:lnTo>
                    <a:pt x="4921" y="58588"/>
                  </a:lnTo>
                  <a:lnTo>
                    <a:pt x="5131" y="53602"/>
                  </a:lnTo>
                  <a:lnTo>
                    <a:pt x="5270" y="48128"/>
                  </a:lnTo>
                  <a:lnTo>
                    <a:pt x="6439" y="43404"/>
                  </a:lnTo>
                  <a:lnTo>
                    <a:pt x="8292" y="39180"/>
                  </a:lnTo>
                  <a:lnTo>
                    <a:pt x="10603" y="35289"/>
                  </a:lnTo>
                  <a:lnTo>
                    <a:pt x="12143" y="31620"/>
                  </a:lnTo>
                  <a:lnTo>
                    <a:pt x="13170" y="28099"/>
                  </a:lnTo>
                  <a:lnTo>
                    <a:pt x="13855" y="24677"/>
                  </a:lnTo>
                  <a:lnTo>
                    <a:pt x="15386" y="21320"/>
                  </a:lnTo>
                  <a:lnTo>
                    <a:pt x="17482" y="18008"/>
                  </a:lnTo>
                  <a:lnTo>
                    <a:pt x="23433" y="10104"/>
                  </a:lnTo>
                  <a:lnTo>
                    <a:pt x="24996" y="8381"/>
                  </a:lnTo>
                  <a:lnTo>
                    <a:pt x="33098" y="0"/>
                  </a:lnTo>
                  <a:lnTo>
                    <a:pt x="33589" y="570"/>
                  </a:lnTo>
                  <a:lnTo>
                    <a:pt x="33917" y="2025"/>
                  </a:lnTo>
                  <a:lnTo>
                    <a:pt x="34442" y="6947"/>
                  </a:lnTo>
                  <a:lnTo>
                    <a:pt x="34485" y="8426"/>
                  </a:lnTo>
                  <a:lnTo>
                    <a:pt x="34572" y="64259"/>
                  </a:lnTo>
                  <a:lnTo>
                    <a:pt x="33496" y="65982"/>
                  </a:lnTo>
                  <a:lnTo>
                    <a:pt x="31705" y="68205"/>
                  </a:lnTo>
                  <a:lnTo>
                    <a:pt x="25296" y="75427"/>
                  </a:lnTo>
                  <a:lnTo>
                    <a:pt x="24088" y="75576"/>
                  </a:lnTo>
                  <a:lnTo>
                    <a:pt x="22208" y="75676"/>
                  </a:lnTo>
                  <a:lnTo>
                    <a:pt x="15224" y="75876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SMARTInkAnnotation80"/>
            <p:cNvSpPr/>
            <p:nvPr/>
          </p:nvSpPr>
          <p:spPr>
            <a:xfrm>
              <a:off x="4411266" y="1271736"/>
              <a:ext cx="232040" cy="280406"/>
            </a:xfrm>
            <a:custGeom>
              <a:avLst/>
              <a:gdLst/>
              <a:ahLst/>
              <a:cxnLst/>
              <a:rect l="0" t="0" r="0" b="0"/>
              <a:pathLst>
                <a:path w="232040" h="280406">
                  <a:moveTo>
                    <a:pt x="87064" y="0"/>
                  </a:moveTo>
                  <a:lnTo>
                    <a:pt x="92199" y="0"/>
                  </a:lnTo>
                  <a:lnTo>
                    <a:pt x="92637" y="1075"/>
                  </a:lnTo>
                  <a:lnTo>
                    <a:pt x="91854" y="2867"/>
                  </a:lnTo>
                  <a:lnTo>
                    <a:pt x="90257" y="5136"/>
                  </a:lnTo>
                  <a:lnTo>
                    <a:pt x="89193" y="5574"/>
                  </a:lnTo>
                  <a:lnTo>
                    <a:pt x="88483" y="4791"/>
                  </a:lnTo>
                  <a:lnTo>
                    <a:pt x="88010" y="3194"/>
                  </a:lnTo>
                  <a:lnTo>
                    <a:pt x="86620" y="3204"/>
                  </a:lnTo>
                  <a:lnTo>
                    <a:pt x="79532" y="8078"/>
                  </a:lnTo>
                  <a:lnTo>
                    <a:pt x="72678" y="14494"/>
                  </a:lnTo>
                  <a:lnTo>
                    <a:pt x="54687" y="32386"/>
                  </a:lnTo>
                  <a:lnTo>
                    <a:pt x="51507" y="36639"/>
                  </a:lnTo>
                  <a:lnTo>
                    <a:pt x="48311" y="41624"/>
                  </a:lnTo>
                  <a:lnTo>
                    <a:pt x="45105" y="47097"/>
                  </a:lnTo>
                  <a:lnTo>
                    <a:pt x="41894" y="53971"/>
                  </a:lnTo>
                  <a:lnTo>
                    <a:pt x="38677" y="61777"/>
                  </a:lnTo>
                  <a:lnTo>
                    <a:pt x="35459" y="70207"/>
                  </a:lnTo>
                  <a:lnTo>
                    <a:pt x="32238" y="77976"/>
                  </a:lnTo>
                  <a:lnTo>
                    <a:pt x="29016" y="85305"/>
                  </a:lnTo>
                  <a:lnTo>
                    <a:pt x="25793" y="92341"/>
                  </a:lnTo>
                  <a:lnTo>
                    <a:pt x="22570" y="100256"/>
                  </a:lnTo>
                  <a:lnTo>
                    <a:pt x="19346" y="108757"/>
                  </a:lnTo>
                  <a:lnTo>
                    <a:pt x="12897" y="126802"/>
                  </a:lnTo>
                  <a:lnTo>
                    <a:pt x="6448" y="145571"/>
                  </a:lnTo>
                  <a:lnTo>
                    <a:pt x="4299" y="154015"/>
                  </a:lnTo>
                  <a:lnTo>
                    <a:pt x="2866" y="161795"/>
                  </a:lnTo>
                  <a:lnTo>
                    <a:pt x="1910" y="169131"/>
                  </a:lnTo>
                  <a:lnTo>
                    <a:pt x="1274" y="176171"/>
                  </a:lnTo>
                  <a:lnTo>
                    <a:pt x="849" y="183015"/>
                  </a:lnTo>
                  <a:lnTo>
                    <a:pt x="377" y="196351"/>
                  </a:lnTo>
                  <a:lnTo>
                    <a:pt x="167" y="209444"/>
                  </a:lnTo>
                  <a:lnTo>
                    <a:pt x="1186" y="214870"/>
                  </a:lnTo>
                  <a:lnTo>
                    <a:pt x="2940" y="219563"/>
                  </a:lnTo>
                  <a:lnTo>
                    <a:pt x="6681" y="227643"/>
                  </a:lnTo>
                  <a:lnTo>
                    <a:pt x="8343" y="234817"/>
                  </a:lnTo>
                  <a:lnTo>
                    <a:pt x="9862" y="239310"/>
                  </a:lnTo>
                  <a:lnTo>
                    <a:pt x="11949" y="244455"/>
                  </a:lnTo>
                  <a:lnTo>
                    <a:pt x="14415" y="250034"/>
                  </a:lnTo>
                  <a:lnTo>
                    <a:pt x="18209" y="254829"/>
                  </a:lnTo>
                  <a:lnTo>
                    <a:pt x="22888" y="259100"/>
                  </a:lnTo>
                  <a:lnTo>
                    <a:pt x="28157" y="263023"/>
                  </a:lnTo>
                  <a:lnTo>
                    <a:pt x="32745" y="265638"/>
                  </a:lnTo>
                  <a:lnTo>
                    <a:pt x="36878" y="267381"/>
                  </a:lnTo>
                  <a:lnTo>
                    <a:pt x="40708" y="268543"/>
                  </a:lnTo>
                  <a:lnTo>
                    <a:pt x="47830" y="272701"/>
                  </a:lnTo>
                  <a:lnTo>
                    <a:pt x="51234" y="275314"/>
                  </a:lnTo>
                  <a:lnTo>
                    <a:pt x="55654" y="277057"/>
                  </a:lnTo>
                  <a:lnTo>
                    <a:pt x="60749" y="278218"/>
                  </a:lnTo>
                  <a:lnTo>
                    <a:pt x="66296" y="278993"/>
                  </a:lnTo>
                  <a:lnTo>
                    <a:pt x="72144" y="279509"/>
                  </a:lnTo>
                  <a:lnTo>
                    <a:pt x="78192" y="279853"/>
                  </a:lnTo>
                  <a:lnTo>
                    <a:pt x="89570" y="280235"/>
                  </a:lnTo>
                  <a:lnTo>
                    <a:pt x="98210" y="280405"/>
                  </a:lnTo>
                  <a:lnTo>
                    <a:pt x="103093" y="279376"/>
                  </a:lnTo>
                  <a:lnTo>
                    <a:pt x="108499" y="277614"/>
                  </a:lnTo>
                  <a:lnTo>
                    <a:pt x="114252" y="275365"/>
                  </a:lnTo>
                  <a:lnTo>
                    <a:pt x="119163" y="272791"/>
                  </a:lnTo>
                  <a:lnTo>
                    <a:pt x="123511" y="270000"/>
                  </a:lnTo>
                  <a:lnTo>
                    <a:pt x="127486" y="267065"/>
                  </a:lnTo>
                  <a:lnTo>
                    <a:pt x="132284" y="264033"/>
                  </a:lnTo>
                  <a:lnTo>
                    <a:pt x="137633" y="260937"/>
                  </a:lnTo>
                  <a:lnTo>
                    <a:pt x="143349" y="257798"/>
                  </a:lnTo>
                  <a:lnTo>
                    <a:pt x="148235" y="254630"/>
                  </a:lnTo>
                  <a:lnTo>
                    <a:pt x="152567" y="251444"/>
                  </a:lnTo>
                  <a:lnTo>
                    <a:pt x="156529" y="248244"/>
                  </a:lnTo>
                  <a:lnTo>
                    <a:pt x="160246" y="243962"/>
                  </a:lnTo>
                  <a:lnTo>
                    <a:pt x="163799" y="238957"/>
                  </a:lnTo>
                  <a:lnTo>
                    <a:pt x="167242" y="233471"/>
                  </a:lnTo>
                  <a:lnTo>
                    <a:pt x="171687" y="228738"/>
                  </a:lnTo>
                  <a:lnTo>
                    <a:pt x="176800" y="224509"/>
                  </a:lnTo>
                  <a:lnTo>
                    <a:pt x="182359" y="220614"/>
                  </a:lnTo>
                  <a:lnTo>
                    <a:pt x="187139" y="215868"/>
                  </a:lnTo>
                  <a:lnTo>
                    <a:pt x="191401" y="210554"/>
                  </a:lnTo>
                  <a:lnTo>
                    <a:pt x="195318" y="204862"/>
                  </a:lnTo>
                  <a:lnTo>
                    <a:pt x="199003" y="198917"/>
                  </a:lnTo>
                  <a:lnTo>
                    <a:pt x="202535" y="192804"/>
                  </a:lnTo>
                  <a:lnTo>
                    <a:pt x="209326" y="180279"/>
                  </a:lnTo>
                  <a:lnTo>
                    <a:pt x="215927" y="167547"/>
                  </a:lnTo>
                  <a:lnTo>
                    <a:pt x="218117" y="161142"/>
                  </a:lnTo>
                  <a:lnTo>
                    <a:pt x="219577" y="154722"/>
                  </a:lnTo>
                  <a:lnTo>
                    <a:pt x="220551" y="148293"/>
                  </a:lnTo>
                  <a:lnTo>
                    <a:pt x="222275" y="141857"/>
                  </a:lnTo>
                  <a:lnTo>
                    <a:pt x="224499" y="135416"/>
                  </a:lnTo>
                  <a:lnTo>
                    <a:pt x="227056" y="128973"/>
                  </a:lnTo>
                  <a:lnTo>
                    <a:pt x="228761" y="123603"/>
                  </a:lnTo>
                  <a:lnTo>
                    <a:pt x="229898" y="118947"/>
                  </a:lnTo>
                  <a:lnTo>
                    <a:pt x="230656" y="114769"/>
                  </a:lnTo>
                  <a:lnTo>
                    <a:pt x="231161" y="109834"/>
                  </a:lnTo>
                  <a:lnTo>
                    <a:pt x="231498" y="104394"/>
                  </a:lnTo>
                  <a:lnTo>
                    <a:pt x="231872" y="93692"/>
                  </a:lnTo>
                  <a:lnTo>
                    <a:pt x="232039" y="85352"/>
                  </a:lnTo>
                  <a:lnTo>
                    <a:pt x="231008" y="80549"/>
                  </a:lnTo>
                  <a:lnTo>
                    <a:pt x="229246" y="75197"/>
                  </a:lnTo>
                  <a:lnTo>
                    <a:pt x="226997" y="69479"/>
                  </a:lnTo>
                  <a:lnTo>
                    <a:pt x="225497" y="64592"/>
                  </a:lnTo>
                  <a:lnTo>
                    <a:pt x="223831" y="56296"/>
                  </a:lnTo>
                  <a:lnTo>
                    <a:pt x="220224" y="49026"/>
                  </a:lnTo>
                  <a:lnTo>
                    <a:pt x="215038" y="42212"/>
                  </a:lnTo>
                  <a:lnTo>
                    <a:pt x="209150" y="35601"/>
                  </a:lnTo>
                  <a:lnTo>
                    <a:pt x="202950" y="29079"/>
                  </a:lnTo>
                  <a:lnTo>
                    <a:pt x="199792" y="25836"/>
                  </a:lnTo>
                  <a:lnTo>
                    <a:pt x="196612" y="23673"/>
                  </a:lnTo>
                  <a:lnTo>
                    <a:pt x="190212" y="21270"/>
                  </a:lnTo>
                  <a:lnTo>
                    <a:pt x="185925" y="19555"/>
                  </a:lnTo>
                  <a:lnTo>
                    <a:pt x="180918" y="17336"/>
                  </a:lnTo>
                  <a:lnTo>
                    <a:pt x="175430" y="14782"/>
                  </a:lnTo>
                  <a:lnTo>
                    <a:pt x="169622" y="14154"/>
                  </a:lnTo>
                  <a:lnTo>
                    <a:pt x="163600" y="14811"/>
                  </a:lnTo>
                  <a:lnTo>
                    <a:pt x="157436" y="16323"/>
                  </a:lnTo>
                  <a:lnTo>
                    <a:pt x="151176" y="17331"/>
                  </a:lnTo>
                  <a:lnTo>
                    <a:pt x="144854" y="18003"/>
                  </a:lnTo>
                  <a:lnTo>
                    <a:pt x="138489" y="18452"/>
                  </a:lnTo>
                  <a:lnTo>
                    <a:pt x="132096" y="19825"/>
                  </a:lnTo>
                  <a:lnTo>
                    <a:pt x="125684" y="21816"/>
                  </a:lnTo>
                  <a:lnTo>
                    <a:pt x="119260" y="24218"/>
                  </a:lnTo>
                  <a:lnTo>
                    <a:pt x="94812" y="32734"/>
                  </a:lnTo>
                  <a:lnTo>
                    <a:pt x="67146" y="42065"/>
                  </a:lnTo>
                  <a:lnTo>
                    <a:pt x="57662" y="46316"/>
                  </a:lnTo>
                  <a:lnTo>
                    <a:pt x="48115" y="51300"/>
                  </a:lnTo>
                  <a:lnTo>
                    <a:pt x="25030" y="64474"/>
                  </a:lnTo>
                  <a:lnTo>
                    <a:pt x="20986" y="67705"/>
                  </a:lnTo>
                  <a:lnTo>
                    <a:pt x="16140" y="72008"/>
                  </a:lnTo>
                  <a:lnTo>
                    <a:pt x="0" y="87065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SMARTInkAnnotation81"/>
            <p:cNvSpPr/>
            <p:nvPr/>
          </p:nvSpPr>
          <p:spPr>
            <a:xfrm>
              <a:off x="4198441" y="1484561"/>
              <a:ext cx="346914" cy="3250273"/>
            </a:xfrm>
            <a:custGeom>
              <a:avLst/>
              <a:gdLst/>
              <a:ahLst/>
              <a:cxnLst/>
              <a:rect l="0" t="0" r="0" b="0"/>
              <a:pathLst>
                <a:path w="346914" h="3250273">
                  <a:moveTo>
                    <a:pt x="338584" y="0"/>
                  </a:moveTo>
                  <a:lnTo>
                    <a:pt x="346913" y="0"/>
                  </a:lnTo>
                  <a:lnTo>
                    <a:pt x="346287" y="1074"/>
                  </a:lnTo>
                  <a:lnTo>
                    <a:pt x="339811" y="8329"/>
                  </a:lnTo>
                  <a:lnTo>
                    <a:pt x="338692" y="31349"/>
                  </a:lnTo>
                  <a:lnTo>
                    <a:pt x="338584" y="146658"/>
                  </a:lnTo>
                  <a:lnTo>
                    <a:pt x="329309" y="245676"/>
                  </a:lnTo>
                  <a:lnTo>
                    <a:pt x="323810" y="335978"/>
                  </a:lnTo>
                  <a:lnTo>
                    <a:pt x="306174" y="437287"/>
                  </a:lnTo>
                  <a:lnTo>
                    <a:pt x="296615" y="488812"/>
                  </a:lnTo>
                  <a:lnTo>
                    <a:pt x="287327" y="524662"/>
                  </a:lnTo>
                  <a:lnTo>
                    <a:pt x="277108" y="562093"/>
                  </a:lnTo>
                  <a:lnTo>
                    <a:pt x="266387" y="620499"/>
                  </a:lnTo>
                  <a:lnTo>
                    <a:pt x="259353" y="704231"/>
                  </a:lnTo>
                  <a:lnTo>
                    <a:pt x="247932" y="788328"/>
                  </a:lnTo>
                  <a:lnTo>
                    <a:pt x="239781" y="899866"/>
                  </a:lnTo>
                  <a:lnTo>
                    <a:pt x="228540" y="995130"/>
                  </a:lnTo>
                  <a:lnTo>
                    <a:pt x="219451" y="1045640"/>
                  </a:lnTo>
                  <a:lnTo>
                    <a:pt x="209320" y="1095677"/>
                  </a:lnTo>
                  <a:lnTo>
                    <a:pt x="198649" y="1167223"/>
                  </a:lnTo>
                  <a:lnTo>
                    <a:pt x="191633" y="1267891"/>
                  </a:lnTo>
                  <a:lnTo>
                    <a:pt x="183256" y="1344845"/>
                  </a:lnTo>
                  <a:lnTo>
                    <a:pt x="173968" y="1419240"/>
                  </a:lnTo>
                  <a:lnTo>
                    <a:pt x="141881" y="1670466"/>
                  </a:lnTo>
                  <a:lnTo>
                    <a:pt x="137344" y="1747773"/>
                  </a:lnTo>
                  <a:lnTo>
                    <a:pt x="130864" y="1830274"/>
                  </a:lnTo>
                  <a:lnTo>
                    <a:pt x="122137" y="1910851"/>
                  </a:lnTo>
                  <a:lnTo>
                    <a:pt x="112744" y="1989186"/>
                  </a:lnTo>
                  <a:lnTo>
                    <a:pt x="104380" y="2115649"/>
                  </a:lnTo>
                  <a:lnTo>
                    <a:pt x="93113" y="2213416"/>
                  </a:lnTo>
                  <a:lnTo>
                    <a:pt x="87185" y="2306735"/>
                  </a:lnTo>
                  <a:lnTo>
                    <a:pt x="79644" y="2391252"/>
                  </a:lnTo>
                  <a:lnTo>
                    <a:pt x="72701" y="2474948"/>
                  </a:lnTo>
                  <a:lnTo>
                    <a:pt x="65507" y="2573033"/>
                  </a:lnTo>
                  <a:lnTo>
                    <a:pt x="55832" y="2686439"/>
                  </a:lnTo>
                  <a:lnTo>
                    <a:pt x="46158" y="2782942"/>
                  </a:lnTo>
                  <a:lnTo>
                    <a:pt x="39679" y="2850143"/>
                  </a:lnTo>
                  <a:lnTo>
                    <a:pt x="38734" y="2948590"/>
                  </a:lnTo>
                  <a:lnTo>
                    <a:pt x="28213" y="3037370"/>
                  </a:lnTo>
                  <a:lnTo>
                    <a:pt x="20728" y="3072600"/>
                  </a:lnTo>
                  <a:lnTo>
                    <a:pt x="19353" y="3172837"/>
                  </a:lnTo>
                  <a:lnTo>
                    <a:pt x="19348" y="3233833"/>
                  </a:lnTo>
                  <a:lnTo>
                    <a:pt x="18273" y="3236133"/>
                  </a:lnTo>
                  <a:lnTo>
                    <a:pt x="16482" y="3237665"/>
                  </a:lnTo>
                  <a:lnTo>
                    <a:pt x="14212" y="3238688"/>
                  </a:lnTo>
                  <a:lnTo>
                    <a:pt x="12700" y="3240444"/>
                  </a:lnTo>
                  <a:lnTo>
                    <a:pt x="11691" y="3242690"/>
                  </a:lnTo>
                  <a:lnTo>
                    <a:pt x="9710" y="3250272"/>
                  </a:lnTo>
                  <a:lnTo>
                    <a:pt x="9677" y="3236929"/>
                  </a:lnTo>
                  <a:lnTo>
                    <a:pt x="8601" y="3233898"/>
                  </a:lnTo>
                  <a:lnTo>
                    <a:pt x="1345" y="3223244"/>
                  </a:lnTo>
                  <a:lnTo>
                    <a:pt x="598" y="3219345"/>
                  </a:lnTo>
                  <a:lnTo>
                    <a:pt x="0" y="321171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SMARTInkAnnotation82"/>
            <p:cNvSpPr/>
            <p:nvPr/>
          </p:nvSpPr>
          <p:spPr>
            <a:xfrm>
              <a:off x="4527352" y="613916"/>
              <a:ext cx="232172" cy="522372"/>
            </a:xfrm>
            <a:custGeom>
              <a:avLst/>
              <a:gdLst/>
              <a:ahLst/>
              <a:cxnLst/>
              <a:rect l="0" t="0" r="0" b="0"/>
              <a:pathLst>
                <a:path w="232172" h="522372">
                  <a:moveTo>
                    <a:pt x="232171" y="0"/>
                  </a:moveTo>
                  <a:lnTo>
                    <a:pt x="227036" y="0"/>
                  </a:lnTo>
                  <a:lnTo>
                    <a:pt x="225523" y="1075"/>
                  </a:lnTo>
                  <a:lnTo>
                    <a:pt x="224515" y="2866"/>
                  </a:lnTo>
                  <a:lnTo>
                    <a:pt x="222896" y="8329"/>
                  </a:lnTo>
                  <a:lnTo>
                    <a:pt x="222615" y="14411"/>
                  </a:lnTo>
                  <a:lnTo>
                    <a:pt x="217398" y="28156"/>
                  </a:lnTo>
                  <a:lnTo>
                    <a:pt x="214856" y="42610"/>
                  </a:lnTo>
                  <a:lnTo>
                    <a:pt x="212652" y="58708"/>
                  </a:lnTo>
                  <a:lnTo>
                    <a:pt x="208090" y="73028"/>
                  </a:lnTo>
                  <a:lnTo>
                    <a:pt x="205368" y="82007"/>
                  </a:lnTo>
                  <a:lnTo>
                    <a:pt x="196403" y="114110"/>
                  </a:lnTo>
                  <a:lnTo>
                    <a:pt x="190119" y="134555"/>
                  </a:lnTo>
                  <a:lnTo>
                    <a:pt x="188013" y="144522"/>
                  </a:lnTo>
                  <a:lnTo>
                    <a:pt x="186609" y="154391"/>
                  </a:lnTo>
                  <a:lnTo>
                    <a:pt x="185674" y="164195"/>
                  </a:lnTo>
                  <a:lnTo>
                    <a:pt x="183975" y="175030"/>
                  </a:lnTo>
                  <a:lnTo>
                    <a:pt x="181768" y="186553"/>
                  </a:lnTo>
                  <a:lnTo>
                    <a:pt x="179222" y="198535"/>
                  </a:lnTo>
                  <a:lnTo>
                    <a:pt x="176449" y="209747"/>
                  </a:lnTo>
                  <a:lnTo>
                    <a:pt x="173526" y="220447"/>
                  </a:lnTo>
                  <a:lnTo>
                    <a:pt x="170502" y="230804"/>
                  </a:lnTo>
                  <a:lnTo>
                    <a:pt x="168486" y="240934"/>
                  </a:lnTo>
                  <a:lnTo>
                    <a:pt x="167142" y="250912"/>
                  </a:lnTo>
                  <a:lnTo>
                    <a:pt x="166246" y="260788"/>
                  </a:lnTo>
                  <a:lnTo>
                    <a:pt x="164574" y="270597"/>
                  </a:lnTo>
                  <a:lnTo>
                    <a:pt x="162385" y="280361"/>
                  </a:lnTo>
                  <a:lnTo>
                    <a:pt x="159850" y="290095"/>
                  </a:lnTo>
                  <a:lnTo>
                    <a:pt x="157085" y="299809"/>
                  </a:lnTo>
                  <a:lnTo>
                    <a:pt x="151147" y="319201"/>
                  </a:lnTo>
                  <a:lnTo>
                    <a:pt x="149134" y="328886"/>
                  </a:lnTo>
                  <a:lnTo>
                    <a:pt x="147791" y="338568"/>
                  </a:lnTo>
                  <a:lnTo>
                    <a:pt x="146897" y="348247"/>
                  </a:lnTo>
                  <a:lnTo>
                    <a:pt x="145225" y="357924"/>
                  </a:lnTo>
                  <a:lnTo>
                    <a:pt x="143036" y="367601"/>
                  </a:lnTo>
                  <a:lnTo>
                    <a:pt x="140502" y="377276"/>
                  </a:lnTo>
                  <a:lnTo>
                    <a:pt x="138812" y="386951"/>
                  </a:lnTo>
                  <a:lnTo>
                    <a:pt x="137686" y="396625"/>
                  </a:lnTo>
                  <a:lnTo>
                    <a:pt x="136935" y="406300"/>
                  </a:lnTo>
                  <a:lnTo>
                    <a:pt x="135360" y="415974"/>
                  </a:lnTo>
                  <a:lnTo>
                    <a:pt x="133234" y="425648"/>
                  </a:lnTo>
                  <a:lnTo>
                    <a:pt x="130742" y="435322"/>
                  </a:lnTo>
                  <a:lnTo>
                    <a:pt x="129082" y="443921"/>
                  </a:lnTo>
                  <a:lnTo>
                    <a:pt x="127236" y="459208"/>
                  </a:lnTo>
                  <a:lnTo>
                    <a:pt x="126197" y="474765"/>
                  </a:lnTo>
                  <a:lnTo>
                    <a:pt x="125817" y="490173"/>
                  </a:lnTo>
                  <a:lnTo>
                    <a:pt x="125798" y="491237"/>
                  </a:lnTo>
                  <a:lnTo>
                    <a:pt x="126860" y="491946"/>
                  </a:lnTo>
                  <a:lnTo>
                    <a:pt x="130906" y="492735"/>
                  </a:lnTo>
                  <a:lnTo>
                    <a:pt x="133490" y="491870"/>
                  </a:lnTo>
                  <a:lnTo>
                    <a:pt x="139227" y="488043"/>
                  </a:lnTo>
                  <a:lnTo>
                    <a:pt x="145360" y="479893"/>
                  </a:lnTo>
                  <a:lnTo>
                    <a:pt x="151669" y="469105"/>
                  </a:lnTo>
                  <a:lnTo>
                    <a:pt x="158055" y="457144"/>
                  </a:lnTo>
                  <a:lnTo>
                    <a:pt x="167694" y="438324"/>
                  </a:lnTo>
                  <a:lnTo>
                    <a:pt x="174135" y="428416"/>
                  </a:lnTo>
                  <a:lnTo>
                    <a:pt x="180580" y="420429"/>
                  </a:lnTo>
                  <a:lnTo>
                    <a:pt x="187028" y="413297"/>
                  </a:lnTo>
                  <a:lnTo>
                    <a:pt x="191566" y="408374"/>
                  </a:lnTo>
                  <a:lnTo>
                    <a:pt x="192203" y="406608"/>
                  </a:lnTo>
                  <a:lnTo>
                    <a:pt x="193461" y="396761"/>
                  </a:lnTo>
                  <a:lnTo>
                    <a:pt x="188336" y="401802"/>
                  </a:lnTo>
                  <a:lnTo>
                    <a:pt x="186825" y="404376"/>
                  </a:lnTo>
                  <a:lnTo>
                    <a:pt x="181533" y="419098"/>
                  </a:lnTo>
                  <a:lnTo>
                    <a:pt x="179065" y="424506"/>
                  </a:lnTo>
                  <a:lnTo>
                    <a:pt x="175269" y="430261"/>
                  </a:lnTo>
                  <a:lnTo>
                    <a:pt x="170589" y="436248"/>
                  </a:lnTo>
                  <a:lnTo>
                    <a:pt x="165320" y="442388"/>
                  </a:lnTo>
                  <a:lnTo>
                    <a:pt x="160732" y="448632"/>
                  </a:lnTo>
                  <a:lnTo>
                    <a:pt x="156598" y="454944"/>
                  </a:lnTo>
                  <a:lnTo>
                    <a:pt x="152768" y="461302"/>
                  </a:lnTo>
                  <a:lnTo>
                    <a:pt x="145645" y="471232"/>
                  </a:lnTo>
                  <a:lnTo>
                    <a:pt x="138897" y="480304"/>
                  </a:lnTo>
                  <a:lnTo>
                    <a:pt x="132315" y="491501"/>
                  </a:lnTo>
                  <a:lnTo>
                    <a:pt x="125807" y="500777"/>
                  </a:lnTo>
                  <a:lnTo>
                    <a:pt x="119331" y="508483"/>
                  </a:lnTo>
                  <a:lnTo>
                    <a:pt x="112870" y="515491"/>
                  </a:lnTo>
                  <a:lnTo>
                    <a:pt x="106978" y="521781"/>
                  </a:lnTo>
                  <a:lnTo>
                    <a:pt x="99876" y="522267"/>
                  </a:lnTo>
                  <a:lnTo>
                    <a:pt x="97151" y="522371"/>
                  </a:lnTo>
                  <a:lnTo>
                    <a:pt x="96860" y="517246"/>
                  </a:lnTo>
                  <a:lnTo>
                    <a:pt x="95745" y="514660"/>
                  </a:lnTo>
                  <a:lnTo>
                    <a:pt x="90114" y="505885"/>
                  </a:lnTo>
                  <a:lnTo>
                    <a:pt x="84800" y="490424"/>
                  </a:lnTo>
                  <a:lnTo>
                    <a:pt x="79609" y="480234"/>
                  </a:lnTo>
                  <a:lnTo>
                    <a:pt x="73718" y="472123"/>
                  </a:lnTo>
                  <a:lnTo>
                    <a:pt x="67518" y="462069"/>
                  </a:lnTo>
                  <a:lnTo>
                    <a:pt x="64359" y="456378"/>
                  </a:lnTo>
                  <a:lnTo>
                    <a:pt x="60104" y="451509"/>
                  </a:lnTo>
                  <a:lnTo>
                    <a:pt x="55117" y="447188"/>
                  </a:lnTo>
                  <a:lnTo>
                    <a:pt x="49643" y="443233"/>
                  </a:lnTo>
                  <a:lnTo>
                    <a:pt x="44919" y="439521"/>
                  </a:lnTo>
                  <a:lnTo>
                    <a:pt x="40694" y="435972"/>
                  </a:lnTo>
                  <a:lnTo>
                    <a:pt x="36804" y="432531"/>
                  </a:lnTo>
                  <a:lnTo>
                    <a:pt x="32060" y="429162"/>
                  </a:lnTo>
                  <a:lnTo>
                    <a:pt x="26748" y="425841"/>
                  </a:lnTo>
                  <a:lnTo>
                    <a:pt x="13046" y="417923"/>
                  </a:lnTo>
                  <a:lnTo>
                    <a:pt x="8306" y="413974"/>
                  </a:lnTo>
                  <a:lnTo>
                    <a:pt x="0" y="406301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6122458" y="1412875"/>
            <a:ext cx="3379391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المنفعة الحدية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428229" y="2500314"/>
            <a:ext cx="91269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تقيس المنفعة الحدية </a:t>
            </a:r>
            <a:r>
              <a:rPr lang="en-US" sz="2400"/>
              <a:t>(Marginal Utility)</a:t>
            </a:r>
            <a:r>
              <a:rPr lang="ar-SA" sz="2400"/>
              <a:t> التغير في المنفعة الكلية نتيجة لزيادة الاستهلاك بوحدة واحدة، أي منفعة الوحدة الإضافية من السلعة. </a:t>
            </a:r>
            <a:endParaRPr lang="en-US" sz="240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28229" y="3579813"/>
            <a:ext cx="91269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للمستهلك الرشيد، تكون </a:t>
            </a:r>
            <a:r>
              <a:rPr lang="ar-SA" sz="2400"/>
              <a:t>المنفعة الحدية موجبة، لكنها تتناقص مع زيادة الاستهلاك، وتوصف هذه الخاصية بتناقص المنفعة الحدية </a:t>
            </a:r>
            <a:r>
              <a:rPr lang="en-US" sz="2400"/>
              <a:t>(Diminishing Marginal Utility)</a:t>
            </a:r>
            <a:r>
              <a:rPr lang="ar-SA" sz="2400"/>
              <a:t>.</a:t>
            </a:r>
            <a:endParaRPr lang="en-US" sz="2400"/>
          </a:p>
        </p:txBody>
      </p:sp>
      <p:sp>
        <p:nvSpPr>
          <p:cNvPr id="2" name="SMARTInkAnnotation50"/>
          <p:cNvSpPr/>
          <p:nvPr/>
        </p:nvSpPr>
        <p:spPr>
          <a:xfrm>
            <a:off x="2689442" y="982305"/>
            <a:ext cx="299760" cy="430772"/>
          </a:xfrm>
          <a:custGeom>
            <a:avLst/>
            <a:gdLst/>
            <a:ahLst/>
            <a:cxnLst/>
            <a:rect l="0" t="0" r="0" b="0"/>
            <a:pathLst>
              <a:path w="299760" h="430772">
                <a:moveTo>
                  <a:pt x="9556" y="279758"/>
                </a:moveTo>
                <a:lnTo>
                  <a:pt x="9556" y="298987"/>
                </a:lnTo>
                <a:lnTo>
                  <a:pt x="4420" y="299070"/>
                </a:lnTo>
                <a:lnTo>
                  <a:pt x="2908" y="298007"/>
                </a:lnTo>
                <a:lnTo>
                  <a:pt x="1899" y="296223"/>
                </a:lnTo>
                <a:lnTo>
                  <a:pt x="0" y="289829"/>
                </a:lnTo>
                <a:lnTo>
                  <a:pt x="5053" y="289549"/>
                </a:lnTo>
                <a:lnTo>
                  <a:pt x="6554" y="288435"/>
                </a:lnTo>
                <a:lnTo>
                  <a:pt x="7554" y="286617"/>
                </a:lnTo>
                <a:lnTo>
                  <a:pt x="8222" y="284331"/>
                </a:lnTo>
                <a:lnTo>
                  <a:pt x="8963" y="276057"/>
                </a:lnTo>
                <a:lnTo>
                  <a:pt x="9292" y="265215"/>
                </a:lnTo>
                <a:lnTo>
                  <a:pt x="9439" y="253230"/>
                </a:lnTo>
                <a:lnTo>
                  <a:pt x="12370" y="240737"/>
                </a:lnTo>
                <a:lnTo>
                  <a:pt x="16181" y="228019"/>
                </a:lnTo>
                <a:lnTo>
                  <a:pt x="17875" y="215201"/>
                </a:lnTo>
                <a:lnTo>
                  <a:pt x="21494" y="202338"/>
                </a:lnTo>
                <a:lnTo>
                  <a:pt x="26685" y="189456"/>
                </a:lnTo>
                <a:lnTo>
                  <a:pt x="32575" y="176564"/>
                </a:lnTo>
                <a:lnTo>
                  <a:pt x="35910" y="163669"/>
                </a:lnTo>
                <a:lnTo>
                  <a:pt x="38467" y="150772"/>
                </a:lnTo>
                <a:lnTo>
                  <a:pt x="43186" y="137874"/>
                </a:lnTo>
                <a:lnTo>
                  <a:pt x="48866" y="127842"/>
                </a:lnTo>
                <a:lnTo>
                  <a:pt x="51886" y="123662"/>
                </a:lnTo>
                <a:lnTo>
                  <a:pt x="55241" y="113285"/>
                </a:lnTo>
                <a:lnTo>
                  <a:pt x="56136" y="107508"/>
                </a:lnTo>
                <a:lnTo>
                  <a:pt x="57807" y="103657"/>
                </a:lnTo>
                <a:lnTo>
                  <a:pt x="59996" y="101090"/>
                </a:lnTo>
                <a:lnTo>
                  <a:pt x="68212" y="94610"/>
                </a:lnTo>
                <a:lnTo>
                  <a:pt x="71233" y="91834"/>
                </a:lnTo>
                <a:lnTo>
                  <a:pt x="74321" y="89983"/>
                </a:lnTo>
                <a:lnTo>
                  <a:pt x="82728" y="87378"/>
                </a:lnTo>
                <a:lnTo>
                  <a:pt x="85072" y="86769"/>
                </a:lnTo>
                <a:lnTo>
                  <a:pt x="91526" y="86425"/>
                </a:lnTo>
                <a:lnTo>
                  <a:pt x="94299" y="87452"/>
                </a:lnTo>
                <a:lnTo>
                  <a:pt x="100247" y="91459"/>
                </a:lnTo>
                <a:lnTo>
                  <a:pt x="102262" y="95107"/>
                </a:lnTo>
                <a:lnTo>
                  <a:pt x="106174" y="110513"/>
                </a:lnTo>
                <a:lnTo>
                  <a:pt x="110899" y="122489"/>
                </a:lnTo>
                <a:lnTo>
                  <a:pt x="113715" y="134978"/>
                </a:lnTo>
                <a:lnTo>
                  <a:pt x="114466" y="141318"/>
                </a:lnTo>
                <a:lnTo>
                  <a:pt x="114967" y="148769"/>
                </a:lnTo>
                <a:lnTo>
                  <a:pt x="115301" y="156961"/>
                </a:lnTo>
                <a:lnTo>
                  <a:pt x="115671" y="174663"/>
                </a:lnTo>
                <a:lnTo>
                  <a:pt x="115968" y="268434"/>
                </a:lnTo>
                <a:lnTo>
                  <a:pt x="115968" y="264460"/>
                </a:lnTo>
                <a:lnTo>
                  <a:pt x="117043" y="262035"/>
                </a:lnTo>
                <a:lnTo>
                  <a:pt x="123691" y="252412"/>
                </a:lnTo>
                <a:lnTo>
                  <a:pt x="129432" y="242165"/>
                </a:lnTo>
                <a:lnTo>
                  <a:pt x="132469" y="235348"/>
                </a:lnTo>
                <a:lnTo>
                  <a:pt x="135567" y="227579"/>
                </a:lnTo>
                <a:lnTo>
                  <a:pt x="141877" y="210348"/>
                </a:lnTo>
                <a:lnTo>
                  <a:pt x="148264" y="191941"/>
                </a:lnTo>
                <a:lnTo>
                  <a:pt x="152547" y="182518"/>
                </a:lnTo>
                <a:lnTo>
                  <a:pt x="157552" y="173011"/>
                </a:lnTo>
                <a:lnTo>
                  <a:pt x="163038" y="163449"/>
                </a:lnTo>
                <a:lnTo>
                  <a:pt x="167771" y="153849"/>
                </a:lnTo>
                <a:lnTo>
                  <a:pt x="172001" y="144225"/>
                </a:lnTo>
                <a:lnTo>
                  <a:pt x="175896" y="134584"/>
                </a:lnTo>
                <a:lnTo>
                  <a:pt x="180642" y="124932"/>
                </a:lnTo>
                <a:lnTo>
                  <a:pt x="185956" y="115273"/>
                </a:lnTo>
                <a:lnTo>
                  <a:pt x="191648" y="105609"/>
                </a:lnTo>
                <a:lnTo>
                  <a:pt x="203705" y="86272"/>
                </a:lnTo>
                <a:lnTo>
                  <a:pt x="209930" y="76601"/>
                </a:lnTo>
                <a:lnTo>
                  <a:pt x="215155" y="66929"/>
                </a:lnTo>
                <a:lnTo>
                  <a:pt x="219713" y="57257"/>
                </a:lnTo>
                <a:lnTo>
                  <a:pt x="223827" y="47584"/>
                </a:lnTo>
                <a:lnTo>
                  <a:pt x="228719" y="38986"/>
                </a:lnTo>
                <a:lnTo>
                  <a:pt x="234130" y="31103"/>
                </a:lnTo>
                <a:lnTo>
                  <a:pt x="239887" y="23699"/>
                </a:lnTo>
                <a:lnTo>
                  <a:pt x="249150" y="12606"/>
                </a:lnTo>
                <a:lnTo>
                  <a:pt x="253125" y="8143"/>
                </a:lnTo>
                <a:lnTo>
                  <a:pt x="256850" y="5167"/>
                </a:lnTo>
                <a:lnTo>
                  <a:pt x="263855" y="1861"/>
                </a:lnTo>
                <a:lnTo>
                  <a:pt x="270552" y="392"/>
                </a:lnTo>
                <a:lnTo>
                  <a:pt x="273842" y="0"/>
                </a:lnTo>
                <a:lnTo>
                  <a:pt x="276036" y="814"/>
                </a:lnTo>
                <a:lnTo>
                  <a:pt x="277498" y="2431"/>
                </a:lnTo>
                <a:lnTo>
                  <a:pt x="278473" y="4584"/>
                </a:lnTo>
                <a:lnTo>
                  <a:pt x="286686" y="15763"/>
                </a:lnTo>
                <a:lnTo>
                  <a:pt x="290161" y="26214"/>
                </a:lnTo>
                <a:lnTo>
                  <a:pt x="294783" y="36654"/>
                </a:lnTo>
                <a:lnTo>
                  <a:pt x="297554" y="48460"/>
                </a:lnTo>
                <a:lnTo>
                  <a:pt x="298293" y="54618"/>
                </a:lnTo>
                <a:lnTo>
                  <a:pt x="298786" y="61947"/>
                </a:lnTo>
                <a:lnTo>
                  <a:pt x="299114" y="70058"/>
                </a:lnTo>
                <a:lnTo>
                  <a:pt x="299479" y="88745"/>
                </a:lnTo>
                <a:lnTo>
                  <a:pt x="299759" y="186466"/>
                </a:lnTo>
                <a:lnTo>
                  <a:pt x="298688" y="199290"/>
                </a:lnTo>
                <a:lnTo>
                  <a:pt x="296899" y="212139"/>
                </a:lnTo>
                <a:lnTo>
                  <a:pt x="294632" y="225005"/>
                </a:lnTo>
                <a:lnTo>
                  <a:pt x="292045" y="237881"/>
                </a:lnTo>
                <a:lnTo>
                  <a:pt x="286305" y="263654"/>
                </a:lnTo>
                <a:lnTo>
                  <a:pt x="284345" y="276546"/>
                </a:lnTo>
                <a:lnTo>
                  <a:pt x="283037" y="289440"/>
                </a:lnTo>
                <a:lnTo>
                  <a:pt x="282166" y="302335"/>
                </a:lnTo>
                <a:lnTo>
                  <a:pt x="280510" y="315232"/>
                </a:lnTo>
                <a:lnTo>
                  <a:pt x="278332" y="328129"/>
                </a:lnTo>
                <a:lnTo>
                  <a:pt x="275804" y="341027"/>
                </a:lnTo>
                <a:lnTo>
                  <a:pt x="274119" y="352850"/>
                </a:lnTo>
                <a:lnTo>
                  <a:pt x="272996" y="363957"/>
                </a:lnTo>
                <a:lnTo>
                  <a:pt x="272247" y="374585"/>
                </a:lnTo>
                <a:lnTo>
                  <a:pt x="271415" y="392128"/>
                </a:lnTo>
                <a:lnTo>
                  <a:pt x="271045" y="407091"/>
                </a:lnTo>
                <a:lnTo>
                  <a:pt x="270788" y="430499"/>
                </a:lnTo>
                <a:lnTo>
                  <a:pt x="270775" y="430771"/>
                </a:lnTo>
                <a:lnTo>
                  <a:pt x="270753" y="425855"/>
                </a:lnTo>
                <a:lnTo>
                  <a:pt x="273617" y="422439"/>
                </a:lnTo>
                <a:lnTo>
                  <a:pt x="280423" y="41519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SMARTInkAnnotation51"/>
          <p:cNvSpPr/>
          <p:nvPr/>
        </p:nvSpPr>
        <p:spPr>
          <a:xfrm>
            <a:off x="3067005" y="1020217"/>
            <a:ext cx="154369" cy="324303"/>
          </a:xfrm>
          <a:custGeom>
            <a:avLst/>
            <a:gdLst/>
            <a:ahLst/>
            <a:cxnLst/>
            <a:rect l="0" t="0" r="0" b="0"/>
            <a:pathLst>
              <a:path w="154369" h="324303">
                <a:moveTo>
                  <a:pt x="28620" y="0"/>
                </a:moveTo>
                <a:lnTo>
                  <a:pt x="23484" y="5135"/>
                </a:lnTo>
                <a:lnTo>
                  <a:pt x="21972" y="8798"/>
                </a:lnTo>
                <a:lnTo>
                  <a:pt x="20291" y="18600"/>
                </a:lnTo>
                <a:lnTo>
                  <a:pt x="19843" y="24224"/>
                </a:lnTo>
                <a:lnTo>
                  <a:pt x="19544" y="30122"/>
                </a:lnTo>
                <a:lnTo>
                  <a:pt x="19345" y="36204"/>
                </a:lnTo>
                <a:lnTo>
                  <a:pt x="18137" y="43484"/>
                </a:lnTo>
                <a:lnTo>
                  <a:pt x="16257" y="51561"/>
                </a:lnTo>
                <a:lnTo>
                  <a:pt x="13929" y="60171"/>
                </a:lnTo>
                <a:lnTo>
                  <a:pt x="12377" y="70210"/>
                </a:lnTo>
                <a:lnTo>
                  <a:pt x="11342" y="81203"/>
                </a:lnTo>
                <a:lnTo>
                  <a:pt x="10652" y="92830"/>
                </a:lnTo>
                <a:lnTo>
                  <a:pt x="9885" y="120082"/>
                </a:lnTo>
                <a:lnTo>
                  <a:pt x="9393" y="176232"/>
                </a:lnTo>
                <a:lnTo>
                  <a:pt x="8278" y="188429"/>
                </a:lnTo>
                <a:lnTo>
                  <a:pt x="6460" y="199785"/>
                </a:lnTo>
                <a:lnTo>
                  <a:pt x="4173" y="210581"/>
                </a:lnTo>
                <a:lnTo>
                  <a:pt x="2648" y="222077"/>
                </a:lnTo>
                <a:lnTo>
                  <a:pt x="1631" y="234041"/>
                </a:lnTo>
                <a:lnTo>
                  <a:pt x="502" y="256650"/>
                </a:lnTo>
                <a:lnTo>
                  <a:pt x="0" y="273864"/>
                </a:lnTo>
                <a:lnTo>
                  <a:pt x="941" y="281464"/>
                </a:lnTo>
                <a:lnTo>
                  <a:pt x="2643" y="288680"/>
                </a:lnTo>
                <a:lnTo>
                  <a:pt x="4853" y="295641"/>
                </a:lnTo>
                <a:lnTo>
                  <a:pt x="6326" y="301356"/>
                </a:lnTo>
                <a:lnTo>
                  <a:pt x="7963" y="310573"/>
                </a:lnTo>
                <a:lnTo>
                  <a:pt x="9474" y="313461"/>
                </a:lnTo>
                <a:lnTo>
                  <a:pt x="11557" y="315386"/>
                </a:lnTo>
                <a:lnTo>
                  <a:pt x="14020" y="316669"/>
                </a:lnTo>
                <a:lnTo>
                  <a:pt x="16737" y="318600"/>
                </a:lnTo>
                <a:lnTo>
                  <a:pt x="19623" y="320962"/>
                </a:lnTo>
                <a:lnTo>
                  <a:pt x="22622" y="323611"/>
                </a:lnTo>
                <a:lnTo>
                  <a:pt x="25696" y="324302"/>
                </a:lnTo>
                <a:lnTo>
                  <a:pt x="28820" y="323689"/>
                </a:lnTo>
                <a:lnTo>
                  <a:pt x="31978" y="322204"/>
                </a:lnTo>
                <a:lnTo>
                  <a:pt x="35158" y="321215"/>
                </a:lnTo>
                <a:lnTo>
                  <a:pt x="38353" y="320555"/>
                </a:lnTo>
                <a:lnTo>
                  <a:pt x="41558" y="320116"/>
                </a:lnTo>
                <a:lnTo>
                  <a:pt x="44769" y="317673"/>
                </a:lnTo>
                <a:lnTo>
                  <a:pt x="47985" y="313894"/>
                </a:lnTo>
                <a:lnTo>
                  <a:pt x="51204" y="309226"/>
                </a:lnTo>
                <a:lnTo>
                  <a:pt x="55500" y="303964"/>
                </a:lnTo>
                <a:lnTo>
                  <a:pt x="60513" y="298306"/>
                </a:lnTo>
                <a:lnTo>
                  <a:pt x="66005" y="292384"/>
                </a:lnTo>
                <a:lnTo>
                  <a:pt x="70741" y="286286"/>
                </a:lnTo>
                <a:lnTo>
                  <a:pt x="74974" y="280072"/>
                </a:lnTo>
                <a:lnTo>
                  <a:pt x="78870" y="273779"/>
                </a:lnTo>
                <a:lnTo>
                  <a:pt x="82543" y="265284"/>
                </a:lnTo>
                <a:lnTo>
                  <a:pt x="86066" y="255321"/>
                </a:lnTo>
                <a:lnTo>
                  <a:pt x="99443" y="213575"/>
                </a:lnTo>
                <a:lnTo>
                  <a:pt x="102707" y="202576"/>
                </a:lnTo>
                <a:lnTo>
                  <a:pt x="112436" y="167629"/>
                </a:lnTo>
                <a:lnTo>
                  <a:pt x="118899" y="146518"/>
                </a:lnTo>
                <a:lnTo>
                  <a:pt x="128580" y="116504"/>
                </a:lnTo>
                <a:lnTo>
                  <a:pt x="130731" y="106691"/>
                </a:lnTo>
                <a:lnTo>
                  <a:pt x="132164" y="96924"/>
                </a:lnTo>
                <a:lnTo>
                  <a:pt x="133120" y="87188"/>
                </a:lnTo>
                <a:lnTo>
                  <a:pt x="134833" y="79623"/>
                </a:lnTo>
                <a:lnTo>
                  <a:pt x="137049" y="73504"/>
                </a:lnTo>
                <a:lnTo>
                  <a:pt x="139601" y="68350"/>
                </a:lnTo>
                <a:lnTo>
                  <a:pt x="141303" y="62765"/>
                </a:lnTo>
                <a:lnTo>
                  <a:pt x="142437" y="56891"/>
                </a:lnTo>
                <a:lnTo>
                  <a:pt x="143193" y="50826"/>
                </a:lnTo>
                <a:lnTo>
                  <a:pt x="144772" y="46782"/>
                </a:lnTo>
                <a:lnTo>
                  <a:pt x="146900" y="44086"/>
                </a:lnTo>
                <a:lnTo>
                  <a:pt x="149393" y="42289"/>
                </a:lnTo>
                <a:lnTo>
                  <a:pt x="151056" y="40016"/>
                </a:lnTo>
                <a:lnTo>
                  <a:pt x="154088" y="30128"/>
                </a:lnTo>
                <a:lnTo>
                  <a:pt x="154341" y="29167"/>
                </a:lnTo>
                <a:lnTo>
                  <a:pt x="154368" y="34200"/>
                </a:lnTo>
                <a:lnTo>
                  <a:pt x="153297" y="36773"/>
                </a:lnTo>
                <a:lnTo>
                  <a:pt x="149241" y="42499"/>
                </a:lnTo>
                <a:lnTo>
                  <a:pt x="147729" y="46605"/>
                </a:lnTo>
                <a:lnTo>
                  <a:pt x="146722" y="51493"/>
                </a:lnTo>
                <a:lnTo>
                  <a:pt x="146050" y="56901"/>
                </a:lnTo>
                <a:lnTo>
                  <a:pt x="145602" y="62656"/>
                </a:lnTo>
                <a:lnTo>
                  <a:pt x="145303" y="68642"/>
                </a:lnTo>
                <a:lnTo>
                  <a:pt x="145104" y="74783"/>
                </a:lnTo>
                <a:lnTo>
                  <a:pt x="144824" y="98832"/>
                </a:lnTo>
                <a:lnTo>
                  <a:pt x="143709" y="107808"/>
                </a:lnTo>
                <a:lnTo>
                  <a:pt x="141892" y="117016"/>
                </a:lnTo>
                <a:lnTo>
                  <a:pt x="139605" y="126380"/>
                </a:lnTo>
                <a:lnTo>
                  <a:pt x="138081" y="135847"/>
                </a:lnTo>
                <a:lnTo>
                  <a:pt x="137064" y="145383"/>
                </a:lnTo>
                <a:lnTo>
                  <a:pt x="136387" y="154965"/>
                </a:lnTo>
                <a:lnTo>
                  <a:pt x="135936" y="164577"/>
                </a:lnTo>
                <a:lnTo>
                  <a:pt x="135434" y="183857"/>
                </a:lnTo>
                <a:lnTo>
                  <a:pt x="135032" y="312196"/>
                </a:lnTo>
                <a:lnTo>
                  <a:pt x="136107" y="314542"/>
                </a:lnTo>
                <a:lnTo>
                  <a:pt x="137898" y="316107"/>
                </a:lnTo>
                <a:lnTo>
                  <a:pt x="144706" y="31923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InkAnnotation52"/>
          <p:cNvSpPr/>
          <p:nvPr/>
        </p:nvSpPr>
        <p:spPr>
          <a:xfrm>
            <a:off x="3347145" y="1242715"/>
            <a:ext cx="135434" cy="29022"/>
          </a:xfrm>
          <a:custGeom>
            <a:avLst/>
            <a:gdLst/>
            <a:ahLst/>
            <a:cxnLst/>
            <a:rect l="0" t="0" r="0" b="0"/>
            <a:pathLst>
              <a:path w="135434" h="29022">
                <a:moveTo>
                  <a:pt x="0" y="0"/>
                </a:moveTo>
                <a:lnTo>
                  <a:pt x="5135" y="5135"/>
                </a:lnTo>
                <a:lnTo>
                  <a:pt x="7723" y="6648"/>
                </a:lnTo>
                <a:lnTo>
                  <a:pt x="10523" y="7657"/>
                </a:lnTo>
                <a:lnTo>
                  <a:pt x="13464" y="8329"/>
                </a:lnTo>
                <a:lnTo>
                  <a:pt x="16500" y="8777"/>
                </a:lnTo>
                <a:lnTo>
                  <a:pt x="19599" y="9076"/>
                </a:lnTo>
                <a:lnTo>
                  <a:pt x="22740" y="9275"/>
                </a:lnTo>
                <a:lnTo>
                  <a:pt x="25908" y="10483"/>
                </a:lnTo>
                <a:lnTo>
                  <a:pt x="29095" y="12363"/>
                </a:lnTo>
                <a:lnTo>
                  <a:pt x="32295" y="14691"/>
                </a:lnTo>
                <a:lnTo>
                  <a:pt x="35504" y="16243"/>
                </a:lnTo>
                <a:lnTo>
                  <a:pt x="38717" y="17278"/>
                </a:lnTo>
                <a:lnTo>
                  <a:pt x="41934" y="17968"/>
                </a:lnTo>
                <a:lnTo>
                  <a:pt x="45154" y="18428"/>
                </a:lnTo>
                <a:lnTo>
                  <a:pt x="48375" y="18734"/>
                </a:lnTo>
                <a:lnTo>
                  <a:pt x="51598" y="18939"/>
                </a:lnTo>
                <a:lnTo>
                  <a:pt x="58044" y="19166"/>
                </a:lnTo>
                <a:lnTo>
                  <a:pt x="70583" y="19294"/>
                </a:lnTo>
                <a:lnTo>
                  <a:pt x="76077" y="19312"/>
                </a:lnTo>
                <a:lnTo>
                  <a:pt x="80814" y="20399"/>
                </a:lnTo>
                <a:lnTo>
                  <a:pt x="85047" y="22198"/>
                </a:lnTo>
                <a:lnTo>
                  <a:pt x="88944" y="24472"/>
                </a:lnTo>
                <a:lnTo>
                  <a:pt x="92617" y="25989"/>
                </a:lnTo>
                <a:lnTo>
                  <a:pt x="96140" y="26999"/>
                </a:lnTo>
                <a:lnTo>
                  <a:pt x="104383" y="28622"/>
                </a:lnTo>
                <a:lnTo>
                  <a:pt x="108376" y="28844"/>
                </a:lnTo>
                <a:lnTo>
                  <a:pt x="114563" y="28986"/>
                </a:lnTo>
                <a:lnTo>
                  <a:pt x="135304" y="29021"/>
                </a:lnTo>
                <a:lnTo>
                  <a:pt x="135347" y="27946"/>
                </a:lnTo>
                <a:lnTo>
                  <a:pt x="135433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InkAnnotation53"/>
          <p:cNvSpPr/>
          <p:nvPr/>
        </p:nvSpPr>
        <p:spPr>
          <a:xfrm>
            <a:off x="3376166" y="1136303"/>
            <a:ext cx="183804" cy="48359"/>
          </a:xfrm>
          <a:custGeom>
            <a:avLst/>
            <a:gdLst/>
            <a:ahLst/>
            <a:cxnLst/>
            <a:rect l="0" t="0" r="0" b="0"/>
            <a:pathLst>
              <a:path w="183804" h="48359">
                <a:moveTo>
                  <a:pt x="0" y="0"/>
                </a:moveTo>
                <a:lnTo>
                  <a:pt x="13464" y="0"/>
                </a:lnTo>
                <a:lnTo>
                  <a:pt x="16501" y="1075"/>
                </a:lnTo>
                <a:lnTo>
                  <a:pt x="19599" y="2866"/>
                </a:lnTo>
                <a:lnTo>
                  <a:pt x="22740" y="5135"/>
                </a:lnTo>
                <a:lnTo>
                  <a:pt x="25909" y="6648"/>
                </a:lnTo>
                <a:lnTo>
                  <a:pt x="29096" y="7656"/>
                </a:lnTo>
                <a:lnTo>
                  <a:pt x="32296" y="8329"/>
                </a:lnTo>
                <a:lnTo>
                  <a:pt x="35504" y="9852"/>
                </a:lnTo>
                <a:lnTo>
                  <a:pt x="38717" y="11942"/>
                </a:lnTo>
                <a:lnTo>
                  <a:pt x="41935" y="14411"/>
                </a:lnTo>
                <a:lnTo>
                  <a:pt x="46229" y="16056"/>
                </a:lnTo>
                <a:lnTo>
                  <a:pt x="51242" y="17153"/>
                </a:lnTo>
                <a:lnTo>
                  <a:pt x="56734" y="17885"/>
                </a:lnTo>
                <a:lnTo>
                  <a:pt x="61470" y="19447"/>
                </a:lnTo>
                <a:lnTo>
                  <a:pt x="65701" y="21564"/>
                </a:lnTo>
                <a:lnTo>
                  <a:pt x="69598" y="24050"/>
                </a:lnTo>
                <a:lnTo>
                  <a:pt x="73270" y="25707"/>
                </a:lnTo>
                <a:lnTo>
                  <a:pt x="76794" y="26811"/>
                </a:lnTo>
                <a:lnTo>
                  <a:pt x="80217" y="27548"/>
                </a:lnTo>
                <a:lnTo>
                  <a:pt x="84649" y="29114"/>
                </a:lnTo>
                <a:lnTo>
                  <a:pt x="89754" y="31233"/>
                </a:lnTo>
                <a:lnTo>
                  <a:pt x="95307" y="33720"/>
                </a:lnTo>
                <a:lnTo>
                  <a:pt x="100083" y="35379"/>
                </a:lnTo>
                <a:lnTo>
                  <a:pt x="104342" y="36484"/>
                </a:lnTo>
                <a:lnTo>
                  <a:pt x="108257" y="37221"/>
                </a:lnTo>
                <a:lnTo>
                  <a:pt x="111942" y="37712"/>
                </a:lnTo>
                <a:lnTo>
                  <a:pt x="115473" y="38040"/>
                </a:lnTo>
                <a:lnTo>
                  <a:pt x="118902" y="38258"/>
                </a:lnTo>
                <a:lnTo>
                  <a:pt x="125578" y="38501"/>
                </a:lnTo>
                <a:lnTo>
                  <a:pt x="138622" y="38657"/>
                </a:lnTo>
                <a:lnTo>
                  <a:pt x="141859" y="39744"/>
                </a:lnTo>
                <a:lnTo>
                  <a:pt x="145092" y="41544"/>
                </a:lnTo>
                <a:lnTo>
                  <a:pt x="148322" y="43819"/>
                </a:lnTo>
                <a:lnTo>
                  <a:pt x="151549" y="45336"/>
                </a:lnTo>
                <a:lnTo>
                  <a:pt x="154777" y="46347"/>
                </a:lnTo>
                <a:lnTo>
                  <a:pt x="158003" y="47021"/>
                </a:lnTo>
                <a:lnTo>
                  <a:pt x="161228" y="47470"/>
                </a:lnTo>
                <a:lnTo>
                  <a:pt x="164454" y="47770"/>
                </a:lnTo>
                <a:lnTo>
                  <a:pt x="167679" y="47969"/>
                </a:lnTo>
                <a:lnTo>
                  <a:pt x="174129" y="48191"/>
                </a:lnTo>
                <a:lnTo>
                  <a:pt x="183237" y="48358"/>
                </a:lnTo>
                <a:lnTo>
                  <a:pt x="183426" y="47287"/>
                </a:lnTo>
                <a:lnTo>
                  <a:pt x="183551" y="45498"/>
                </a:lnTo>
                <a:lnTo>
                  <a:pt x="183803" y="38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InkAnnotation54"/>
          <p:cNvSpPr/>
          <p:nvPr/>
        </p:nvSpPr>
        <p:spPr>
          <a:xfrm>
            <a:off x="3569643" y="1252389"/>
            <a:ext cx="880269" cy="48335"/>
          </a:xfrm>
          <a:custGeom>
            <a:avLst/>
            <a:gdLst/>
            <a:ahLst/>
            <a:cxnLst/>
            <a:rect l="0" t="0" r="0" b="0"/>
            <a:pathLst>
              <a:path w="880269" h="48335">
                <a:moveTo>
                  <a:pt x="0" y="0"/>
                </a:moveTo>
                <a:lnTo>
                  <a:pt x="23020" y="0"/>
                </a:lnTo>
                <a:lnTo>
                  <a:pt x="26095" y="1075"/>
                </a:lnTo>
                <a:lnTo>
                  <a:pt x="29220" y="2866"/>
                </a:lnTo>
                <a:lnTo>
                  <a:pt x="32378" y="5135"/>
                </a:lnTo>
                <a:lnTo>
                  <a:pt x="35559" y="6648"/>
                </a:lnTo>
                <a:lnTo>
                  <a:pt x="38754" y="7656"/>
                </a:lnTo>
                <a:lnTo>
                  <a:pt x="48387" y="9076"/>
                </a:lnTo>
                <a:lnTo>
                  <a:pt x="72217" y="9595"/>
                </a:lnTo>
                <a:lnTo>
                  <a:pt x="84407" y="9639"/>
                </a:lnTo>
                <a:lnTo>
                  <a:pt x="90667" y="10725"/>
                </a:lnTo>
                <a:lnTo>
                  <a:pt x="96990" y="12524"/>
                </a:lnTo>
                <a:lnTo>
                  <a:pt x="103355" y="14799"/>
                </a:lnTo>
                <a:lnTo>
                  <a:pt x="109748" y="16315"/>
                </a:lnTo>
                <a:lnTo>
                  <a:pt x="116160" y="17326"/>
                </a:lnTo>
                <a:lnTo>
                  <a:pt x="138322" y="18748"/>
                </a:lnTo>
                <a:lnTo>
                  <a:pt x="162444" y="19170"/>
                </a:lnTo>
                <a:lnTo>
                  <a:pt x="445194" y="19347"/>
                </a:lnTo>
                <a:lnTo>
                  <a:pt x="459102" y="20422"/>
                </a:lnTo>
                <a:lnTo>
                  <a:pt x="472672" y="22214"/>
                </a:lnTo>
                <a:lnTo>
                  <a:pt x="486019" y="24483"/>
                </a:lnTo>
                <a:lnTo>
                  <a:pt x="498141" y="25996"/>
                </a:lnTo>
                <a:lnTo>
                  <a:pt x="509448" y="27004"/>
                </a:lnTo>
                <a:lnTo>
                  <a:pt x="531684" y="28125"/>
                </a:lnTo>
                <a:lnTo>
                  <a:pt x="567300" y="28755"/>
                </a:lnTo>
                <a:lnTo>
                  <a:pt x="720868" y="29020"/>
                </a:lnTo>
                <a:lnTo>
                  <a:pt x="731023" y="30095"/>
                </a:lnTo>
                <a:lnTo>
                  <a:pt x="739943" y="31887"/>
                </a:lnTo>
                <a:lnTo>
                  <a:pt x="748039" y="34156"/>
                </a:lnTo>
                <a:lnTo>
                  <a:pt x="756662" y="35669"/>
                </a:lnTo>
                <a:lnTo>
                  <a:pt x="765634" y="36678"/>
                </a:lnTo>
                <a:lnTo>
                  <a:pt x="790803" y="38097"/>
                </a:lnTo>
                <a:lnTo>
                  <a:pt x="813431" y="38577"/>
                </a:lnTo>
                <a:lnTo>
                  <a:pt x="843292" y="38684"/>
                </a:lnTo>
                <a:lnTo>
                  <a:pt x="847035" y="39763"/>
                </a:lnTo>
                <a:lnTo>
                  <a:pt x="850605" y="41557"/>
                </a:lnTo>
                <a:lnTo>
                  <a:pt x="854060" y="43827"/>
                </a:lnTo>
                <a:lnTo>
                  <a:pt x="857438" y="45341"/>
                </a:lnTo>
                <a:lnTo>
                  <a:pt x="860766" y="46350"/>
                </a:lnTo>
                <a:lnTo>
                  <a:pt x="870583" y="47771"/>
                </a:lnTo>
                <a:lnTo>
                  <a:pt x="879748" y="48334"/>
                </a:lnTo>
                <a:lnTo>
                  <a:pt x="879938" y="47271"/>
                </a:lnTo>
                <a:lnTo>
                  <a:pt x="880065" y="45487"/>
                </a:lnTo>
                <a:lnTo>
                  <a:pt x="880268" y="40037"/>
                </a:lnTo>
                <a:lnTo>
                  <a:pt x="879209" y="39589"/>
                </a:lnTo>
                <a:lnTo>
                  <a:pt x="870644" y="38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InkAnnotation55"/>
          <p:cNvSpPr/>
          <p:nvPr/>
        </p:nvSpPr>
        <p:spPr>
          <a:xfrm>
            <a:off x="3685729" y="894860"/>
            <a:ext cx="164417" cy="231332"/>
          </a:xfrm>
          <a:custGeom>
            <a:avLst/>
            <a:gdLst/>
            <a:ahLst/>
            <a:cxnLst/>
            <a:rect l="0" t="0" r="0" b="0"/>
            <a:pathLst>
              <a:path w="164417" h="231332">
                <a:moveTo>
                  <a:pt x="29021" y="38292"/>
                </a:moveTo>
                <a:lnTo>
                  <a:pt x="29021" y="102021"/>
                </a:lnTo>
                <a:lnTo>
                  <a:pt x="27946" y="108725"/>
                </a:lnTo>
                <a:lnTo>
                  <a:pt x="26155" y="115343"/>
                </a:lnTo>
                <a:lnTo>
                  <a:pt x="23885" y="121906"/>
                </a:lnTo>
                <a:lnTo>
                  <a:pt x="22373" y="128430"/>
                </a:lnTo>
                <a:lnTo>
                  <a:pt x="21364" y="134930"/>
                </a:lnTo>
                <a:lnTo>
                  <a:pt x="20692" y="141413"/>
                </a:lnTo>
                <a:lnTo>
                  <a:pt x="20244" y="146809"/>
                </a:lnTo>
                <a:lnTo>
                  <a:pt x="19945" y="151482"/>
                </a:lnTo>
                <a:lnTo>
                  <a:pt x="19746" y="155672"/>
                </a:lnTo>
                <a:lnTo>
                  <a:pt x="18538" y="160615"/>
                </a:lnTo>
                <a:lnTo>
                  <a:pt x="16658" y="166060"/>
                </a:lnTo>
                <a:lnTo>
                  <a:pt x="9678" y="183388"/>
                </a:lnTo>
                <a:lnTo>
                  <a:pt x="9674" y="183398"/>
                </a:lnTo>
                <a:lnTo>
                  <a:pt x="9673" y="147195"/>
                </a:lnTo>
                <a:lnTo>
                  <a:pt x="10748" y="140991"/>
                </a:lnTo>
                <a:lnTo>
                  <a:pt x="12540" y="134704"/>
                </a:lnTo>
                <a:lnTo>
                  <a:pt x="14809" y="128364"/>
                </a:lnTo>
                <a:lnTo>
                  <a:pt x="16322" y="121987"/>
                </a:lnTo>
                <a:lnTo>
                  <a:pt x="17330" y="115586"/>
                </a:lnTo>
                <a:lnTo>
                  <a:pt x="18002" y="109169"/>
                </a:lnTo>
                <a:lnTo>
                  <a:pt x="18451" y="102742"/>
                </a:lnTo>
                <a:lnTo>
                  <a:pt x="18750" y="96307"/>
                </a:lnTo>
                <a:lnTo>
                  <a:pt x="19082" y="83424"/>
                </a:lnTo>
                <a:lnTo>
                  <a:pt x="19229" y="70533"/>
                </a:lnTo>
                <a:lnTo>
                  <a:pt x="20343" y="64085"/>
                </a:lnTo>
                <a:lnTo>
                  <a:pt x="22161" y="57637"/>
                </a:lnTo>
                <a:lnTo>
                  <a:pt x="24448" y="51189"/>
                </a:lnTo>
                <a:lnTo>
                  <a:pt x="25972" y="45815"/>
                </a:lnTo>
                <a:lnTo>
                  <a:pt x="26989" y="41158"/>
                </a:lnTo>
                <a:lnTo>
                  <a:pt x="27666" y="36978"/>
                </a:lnTo>
                <a:lnTo>
                  <a:pt x="28118" y="33117"/>
                </a:lnTo>
                <a:lnTo>
                  <a:pt x="28619" y="25960"/>
                </a:lnTo>
                <a:lnTo>
                  <a:pt x="28843" y="19196"/>
                </a:lnTo>
                <a:lnTo>
                  <a:pt x="28986" y="11231"/>
                </a:lnTo>
                <a:lnTo>
                  <a:pt x="30072" y="10578"/>
                </a:lnTo>
                <a:lnTo>
                  <a:pt x="34146" y="9852"/>
                </a:lnTo>
                <a:lnTo>
                  <a:pt x="37347" y="9443"/>
                </a:lnTo>
                <a:lnTo>
                  <a:pt x="37796" y="8311"/>
                </a:lnTo>
                <a:lnTo>
                  <a:pt x="38517" y="1637"/>
                </a:lnTo>
                <a:lnTo>
                  <a:pt x="38577" y="957"/>
                </a:lnTo>
                <a:lnTo>
                  <a:pt x="39691" y="503"/>
                </a:lnTo>
                <a:lnTo>
                  <a:pt x="43795" y="0"/>
                </a:lnTo>
                <a:lnTo>
                  <a:pt x="46395" y="940"/>
                </a:lnTo>
                <a:lnTo>
                  <a:pt x="49202" y="2642"/>
                </a:lnTo>
                <a:lnTo>
                  <a:pt x="52149" y="4852"/>
                </a:lnTo>
                <a:lnTo>
                  <a:pt x="55188" y="6325"/>
                </a:lnTo>
                <a:lnTo>
                  <a:pt x="58289" y="7307"/>
                </a:lnTo>
                <a:lnTo>
                  <a:pt x="61432" y="7962"/>
                </a:lnTo>
                <a:lnTo>
                  <a:pt x="64601" y="9473"/>
                </a:lnTo>
                <a:lnTo>
                  <a:pt x="67790" y="11555"/>
                </a:lnTo>
                <a:lnTo>
                  <a:pt x="70990" y="14018"/>
                </a:lnTo>
                <a:lnTo>
                  <a:pt x="74198" y="16735"/>
                </a:lnTo>
                <a:lnTo>
                  <a:pt x="77412" y="19622"/>
                </a:lnTo>
                <a:lnTo>
                  <a:pt x="83849" y="25695"/>
                </a:lnTo>
                <a:lnTo>
                  <a:pt x="99964" y="41557"/>
                </a:lnTo>
                <a:lnTo>
                  <a:pt x="104263" y="44768"/>
                </a:lnTo>
                <a:lnTo>
                  <a:pt x="109279" y="47984"/>
                </a:lnTo>
                <a:lnTo>
                  <a:pt x="114772" y="51202"/>
                </a:lnTo>
                <a:lnTo>
                  <a:pt x="119510" y="54423"/>
                </a:lnTo>
                <a:lnTo>
                  <a:pt x="123742" y="57645"/>
                </a:lnTo>
                <a:lnTo>
                  <a:pt x="127639" y="60868"/>
                </a:lnTo>
                <a:lnTo>
                  <a:pt x="130237" y="64091"/>
                </a:lnTo>
                <a:lnTo>
                  <a:pt x="131969" y="67315"/>
                </a:lnTo>
                <a:lnTo>
                  <a:pt x="133124" y="70539"/>
                </a:lnTo>
                <a:lnTo>
                  <a:pt x="137273" y="76988"/>
                </a:lnTo>
                <a:lnTo>
                  <a:pt x="139885" y="80213"/>
                </a:lnTo>
                <a:lnTo>
                  <a:pt x="142700" y="83437"/>
                </a:lnTo>
                <a:lnTo>
                  <a:pt x="145652" y="86662"/>
                </a:lnTo>
                <a:lnTo>
                  <a:pt x="148695" y="89886"/>
                </a:lnTo>
                <a:lnTo>
                  <a:pt x="150724" y="93111"/>
                </a:lnTo>
                <a:lnTo>
                  <a:pt x="152978" y="99560"/>
                </a:lnTo>
                <a:lnTo>
                  <a:pt x="156846" y="106009"/>
                </a:lnTo>
                <a:lnTo>
                  <a:pt x="159382" y="109234"/>
                </a:lnTo>
                <a:lnTo>
                  <a:pt x="162200" y="115683"/>
                </a:lnTo>
                <a:lnTo>
                  <a:pt x="163453" y="122132"/>
                </a:lnTo>
                <a:lnTo>
                  <a:pt x="164010" y="128581"/>
                </a:lnTo>
                <a:lnTo>
                  <a:pt x="164257" y="135031"/>
                </a:lnTo>
                <a:lnTo>
                  <a:pt x="164396" y="144704"/>
                </a:lnTo>
                <a:lnTo>
                  <a:pt x="164416" y="147929"/>
                </a:lnTo>
                <a:lnTo>
                  <a:pt x="163354" y="151154"/>
                </a:lnTo>
                <a:lnTo>
                  <a:pt x="159308" y="157603"/>
                </a:lnTo>
                <a:lnTo>
                  <a:pt x="156793" y="164052"/>
                </a:lnTo>
                <a:lnTo>
                  <a:pt x="156122" y="167277"/>
                </a:lnTo>
                <a:lnTo>
                  <a:pt x="152511" y="173726"/>
                </a:lnTo>
                <a:lnTo>
                  <a:pt x="150043" y="176950"/>
                </a:lnTo>
                <a:lnTo>
                  <a:pt x="146248" y="180175"/>
                </a:lnTo>
                <a:lnTo>
                  <a:pt x="141568" y="183400"/>
                </a:lnTo>
                <a:lnTo>
                  <a:pt x="136299" y="186624"/>
                </a:lnTo>
                <a:lnTo>
                  <a:pt x="131710" y="188774"/>
                </a:lnTo>
                <a:lnTo>
                  <a:pt x="127577" y="190207"/>
                </a:lnTo>
                <a:lnTo>
                  <a:pt x="123747" y="191163"/>
                </a:lnTo>
                <a:lnTo>
                  <a:pt x="120118" y="192875"/>
                </a:lnTo>
                <a:lnTo>
                  <a:pt x="116624" y="195091"/>
                </a:lnTo>
                <a:lnTo>
                  <a:pt x="113220" y="197643"/>
                </a:lnTo>
                <a:lnTo>
                  <a:pt x="108801" y="200419"/>
                </a:lnTo>
                <a:lnTo>
                  <a:pt x="103705" y="203345"/>
                </a:lnTo>
                <a:lnTo>
                  <a:pt x="98158" y="206370"/>
                </a:lnTo>
                <a:lnTo>
                  <a:pt x="92310" y="208387"/>
                </a:lnTo>
                <a:lnTo>
                  <a:pt x="86262" y="209732"/>
                </a:lnTo>
                <a:lnTo>
                  <a:pt x="80080" y="210628"/>
                </a:lnTo>
                <a:lnTo>
                  <a:pt x="74884" y="212301"/>
                </a:lnTo>
                <a:lnTo>
                  <a:pt x="70345" y="214491"/>
                </a:lnTo>
                <a:lnTo>
                  <a:pt x="66244" y="217025"/>
                </a:lnTo>
                <a:lnTo>
                  <a:pt x="62436" y="218715"/>
                </a:lnTo>
                <a:lnTo>
                  <a:pt x="58822" y="219842"/>
                </a:lnTo>
                <a:lnTo>
                  <a:pt x="55337" y="220593"/>
                </a:lnTo>
                <a:lnTo>
                  <a:pt x="51939" y="222169"/>
                </a:lnTo>
                <a:lnTo>
                  <a:pt x="48599" y="224294"/>
                </a:lnTo>
                <a:lnTo>
                  <a:pt x="45298" y="226785"/>
                </a:lnTo>
                <a:lnTo>
                  <a:pt x="42022" y="228447"/>
                </a:lnTo>
                <a:lnTo>
                  <a:pt x="38763" y="229554"/>
                </a:lnTo>
                <a:lnTo>
                  <a:pt x="35516" y="230292"/>
                </a:lnTo>
                <a:lnTo>
                  <a:pt x="32276" y="230784"/>
                </a:lnTo>
                <a:lnTo>
                  <a:pt x="29041" y="231113"/>
                </a:lnTo>
                <a:lnTo>
                  <a:pt x="25810" y="231331"/>
                </a:lnTo>
                <a:lnTo>
                  <a:pt x="23656" y="230402"/>
                </a:lnTo>
                <a:lnTo>
                  <a:pt x="22219" y="228708"/>
                </a:lnTo>
                <a:lnTo>
                  <a:pt x="21262" y="226504"/>
                </a:lnTo>
                <a:lnTo>
                  <a:pt x="19549" y="225034"/>
                </a:lnTo>
                <a:lnTo>
                  <a:pt x="17332" y="224055"/>
                </a:lnTo>
                <a:lnTo>
                  <a:pt x="11186" y="222482"/>
                </a:lnTo>
                <a:lnTo>
                  <a:pt x="7479" y="219401"/>
                </a:lnTo>
                <a:lnTo>
                  <a:pt x="0" y="2124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InkAnnotation56"/>
          <p:cNvSpPr/>
          <p:nvPr/>
        </p:nvSpPr>
        <p:spPr>
          <a:xfrm>
            <a:off x="3975943" y="778371"/>
            <a:ext cx="38697" cy="367119"/>
          </a:xfrm>
          <a:custGeom>
            <a:avLst/>
            <a:gdLst/>
            <a:ahLst/>
            <a:cxnLst/>
            <a:rect l="0" t="0" r="0" b="0"/>
            <a:pathLst>
              <a:path w="38697" h="367119">
                <a:moveTo>
                  <a:pt x="38696" y="0"/>
                </a:moveTo>
                <a:lnTo>
                  <a:pt x="38696" y="64699"/>
                </a:lnTo>
                <a:lnTo>
                  <a:pt x="37621" y="72154"/>
                </a:lnTo>
                <a:lnTo>
                  <a:pt x="35829" y="80349"/>
                </a:lnTo>
                <a:lnTo>
                  <a:pt x="33560" y="89037"/>
                </a:lnTo>
                <a:lnTo>
                  <a:pt x="32047" y="96978"/>
                </a:lnTo>
                <a:lnTo>
                  <a:pt x="31039" y="104422"/>
                </a:lnTo>
                <a:lnTo>
                  <a:pt x="30367" y="111535"/>
                </a:lnTo>
                <a:lnTo>
                  <a:pt x="29918" y="118426"/>
                </a:lnTo>
                <a:lnTo>
                  <a:pt x="29619" y="125170"/>
                </a:lnTo>
                <a:lnTo>
                  <a:pt x="29288" y="138396"/>
                </a:lnTo>
                <a:lnTo>
                  <a:pt x="29140" y="151440"/>
                </a:lnTo>
                <a:lnTo>
                  <a:pt x="28026" y="157928"/>
                </a:lnTo>
                <a:lnTo>
                  <a:pt x="26208" y="164404"/>
                </a:lnTo>
                <a:lnTo>
                  <a:pt x="23921" y="170870"/>
                </a:lnTo>
                <a:lnTo>
                  <a:pt x="22397" y="177331"/>
                </a:lnTo>
                <a:lnTo>
                  <a:pt x="21380" y="183788"/>
                </a:lnTo>
                <a:lnTo>
                  <a:pt x="20703" y="190242"/>
                </a:lnTo>
                <a:lnTo>
                  <a:pt x="20251" y="197769"/>
                </a:lnTo>
                <a:lnTo>
                  <a:pt x="19750" y="214732"/>
                </a:lnTo>
                <a:lnTo>
                  <a:pt x="19383" y="257570"/>
                </a:lnTo>
                <a:lnTo>
                  <a:pt x="18297" y="264152"/>
                </a:lnTo>
                <a:lnTo>
                  <a:pt x="16497" y="270690"/>
                </a:lnTo>
                <a:lnTo>
                  <a:pt x="14223" y="277198"/>
                </a:lnTo>
                <a:lnTo>
                  <a:pt x="12707" y="283687"/>
                </a:lnTo>
                <a:lnTo>
                  <a:pt x="11696" y="290162"/>
                </a:lnTo>
                <a:lnTo>
                  <a:pt x="11022" y="296629"/>
                </a:lnTo>
                <a:lnTo>
                  <a:pt x="10573" y="303090"/>
                </a:lnTo>
                <a:lnTo>
                  <a:pt x="10273" y="309547"/>
                </a:lnTo>
                <a:lnTo>
                  <a:pt x="10074" y="316001"/>
                </a:lnTo>
                <a:lnTo>
                  <a:pt x="8866" y="321379"/>
                </a:lnTo>
                <a:lnTo>
                  <a:pt x="6985" y="326039"/>
                </a:lnTo>
                <a:lnTo>
                  <a:pt x="4657" y="330221"/>
                </a:lnTo>
                <a:lnTo>
                  <a:pt x="3105" y="335158"/>
                </a:lnTo>
                <a:lnTo>
                  <a:pt x="2070" y="340600"/>
                </a:lnTo>
                <a:lnTo>
                  <a:pt x="409" y="354508"/>
                </a:lnTo>
                <a:lnTo>
                  <a:pt x="36" y="365960"/>
                </a:lnTo>
                <a:lnTo>
                  <a:pt x="11" y="367118"/>
                </a:lnTo>
                <a:lnTo>
                  <a:pt x="0" y="24184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InkAnnotation57"/>
          <p:cNvSpPr/>
          <p:nvPr/>
        </p:nvSpPr>
        <p:spPr>
          <a:xfrm>
            <a:off x="3869531" y="768697"/>
            <a:ext cx="290216" cy="29023"/>
          </a:xfrm>
          <a:custGeom>
            <a:avLst/>
            <a:gdLst/>
            <a:ahLst/>
            <a:cxnLst/>
            <a:rect l="0" t="0" r="0" b="0"/>
            <a:pathLst>
              <a:path w="290216" h="29023">
                <a:moveTo>
                  <a:pt x="0" y="29022"/>
                </a:moveTo>
                <a:lnTo>
                  <a:pt x="0" y="19746"/>
                </a:lnTo>
                <a:lnTo>
                  <a:pt x="0" y="24601"/>
                </a:lnTo>
                <a:lnTo>
                  <a:pt x="1075" y="26075"/>
                </a:lnTo>
                <a:lnTo>
                  <a:pt x="2867" y="27057"/>
                </a:lnTo>
                <a:lnTo>
                  <a:pt x="8329" y="28634"/>
                </a:lnTo>
                <a:lnTo>
                  <a:pt x="17132" y="28945"/>
                </a:lnTo>
                <a:lnTo>
                  <a:pt x="66016" y="29021"/>
                </a:lnTo>
                <a:lnTo>
                  <a:pt x="71957" y="27946"/>
                </a:lnTo>
                <a:lnTo>
                  <a:pt x="78068" y="26155"/>
                </a:lnTo>
                <a:lnTo>
                  <a:pt x="84292" y="23886"/>
                </a:lnTo>
                <a:lnTo>
                  <a:pt x="90590" y="22373"/>
                </a:lnTo>
                <a:lnTo>
                  <a:pt x="96939" y="21365"/>
                </a:lnTo>
                <a:lnTo>
                  <a:pt x="103322" y="20693"/>
                </a:lnTo>
                <a:lnTo>
                  <a:pt x="108651" y="20244"/>
                </a:lnTo>
                <a:lnTo>
                  <a:pt x="117440" y="19746"/>
                </a:lnTo>
                <a:lnTo>
                  <a:pt x="122363" y="18539"/>
                </a:lnTo>
                <a:lnTo>
                  <a:pt x="127795" y="16659"/>
                </a:lnTo>
                <a:lnTo>
                  <a:pt x="133566" y="14330"/>
                </a:lnTo>
                <a:lnTo>
                  <a:pt x="139563" y="12778"/>
                </a:lnTo>
                <a:lnTo>
                  <a:pt x="145710" y="11744"/>
                </a:lnTo>
                <a:lnTo>
                  <a:pt x="151959" y="11054"/>
                </a:lnTo>
                <a:lnTo>
                  <a:pt x="159349" y="10594"/>
                </a:lnTo>
                <a:lnTo>
                  <a:pt x="176159" y="10083"/>
                </a:lnTo>
                <a:lnTo>
                  <a:pt x="198854" y="9755"/>
                </a:lnTo>
                <a:lnTo>
                  <a:pt x="210556" y="9710"/>
                </a:lnTo>
                <a:lnTo>
                  <a:pt x="216687" y="8623"/>
                </a:lnTo>
                <a:lnTo>
                  <a:pt x="222923" y="6824"/>
                </a:lnTo>
                <a:lnTo>
                  <a:pt x="229231" y="4549"/>
                </a:lnTo>
                <a:lnTo>
                  <a:pt x="234511" y="3033"/>
                </a:lnTo>
                <a:lnTo>
                  <a:pt x="239105" y="2022"/>
                </a:lnTo>
                <a:lnTo>
                  <a:pt x="243244" y="1348"/>
                </a:lnTo>
                <a:lnTo>
                  <a:pt x="250708" y="599"/>
                </a:lnTo>
                <a:lnTo>
                  <a:pt x="257608" y="267"/>
                </a:lnTo>
                <a:lnTo>
                  <a:pt x="264258" y="119"/>
                </a:lnTo>
                <a:lnTo>
                  <a:pt x="29021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InkAnnotation58"/>
          <p:cNvSpPr/>
          <p:nvPr/>
        </p:nvSpPr>
        <p:spPr>
          <a:xfrm>
            <a:off x="4121449" y="855778"/>
            <a:ext cx="144710" cy="218004"/>
          </a:xfrm>
          <a:custGeom>
            <a:avLst/>
            <a:gdLst/>
            <a:ahLst/>
            <a:cxnLst/>
            <a:rect l="0" t="0" r="0" b="0"/>
            <a:pathLst>
              <a:path w="144710" h="218004">
                <a:moveTo>
                  <a:pt x="9276" y="19331"/>
                </a:moveTo>
                <a:lnTo>
                  <a:pt x="9276" y="112"/>
                </a:lnTo>
                <a:lnTo>
                  <a:pt x="9276" y="32280"/>
                </a:lnTo>
                <a:lnTo>
                  <a:pt x="8201" y="36563"/>
                </a:lnTo>
                <a:lnTo>
                  <a:pt x="6410" y="41568"/>
                </a:lnTo>
                <a:lnTo>
                  <a:pt x="4140" y="47054"/>
                </a:lnTo>
                <a:lnTo>
                  <a:pt x="2628" y="52861"/>
                </a:lnTo>
                <a:lnTo>
                  <a:pt x="1619" y="58883"/>
                </a:lnTo>
                <a:lnTo>
                  <a:pt x="947" y="65046"/>
                </a:lnTo>
                <a:lnTo>
                  <a:pt x="498" y="71305"/>
                </a:lnTo>
                <a:lnTo>
                  <a:pt x="199" y="77628"/>
                </a:lnTo>
                <a:lnTo>
                  <a:pt x="0" y="83993"/>
                </a:lnTo>
                <a:lnTo>
                  <a:pt x="942" y="90385"/>
                </a:lnTo>
                <a:lnTo>
                  <a:pt x="2645" y="96797"/>
                </a:lnTo>
                <a:lnTo>
                  <a:pt x="4855" y="103221"/>
                </a:lnTo>
                <a:lnTo>
                  <a:pt x="6329" y="109654"/>
                </a:lnTo>
                <a:lnTo>
                  <a:pt x="7311" y="116092"/>
                </a:lnTo>
                <a:lnTo>
                  <a:pt x="7966" y="122534"/>
                </a:lnTo>
                <a:lnTo>
                  <a:pt x="8402" y="127903"/>
                </a:lnTo>
                <a:lnTo>
                  <a:pt x="8693" y="132558"/>
                </a:lnTo>
                <a:lnTo>
                  <a:pt x="8888" y="136735"/>
                </a:lnTo>
                <a:lnTo>
                  <a:pt x="10092" y="141670"/>
                </a:lnTo>
                <a:lnTo>
                  <a:pt x="11969" y="147110"/>
                </a:lnTo>
                <a:lnTo>
                  <a:pt x="14296" y="152886"/>
                </a:lnTo>
                <a:lnTo>
                  <a:pt x="15847" y="157812"/>
                </a:lnTo>
                <a:lnTo>
                  <a:pt x="16882" y="162171"/>
                </a:lnTo>
                <a:lnTo>
                  <a:pt x="17571" y="166151"/>
                </a:lnTo>
                <a:lnTo>
                  <a:pt x="19105" y="169880"/>
                </a:lnTo>
                <a:lnTo>
                  <a:pt x="21203" y="173440"/>
                </a:lnTo>
                <a:lnTo>
                  <a:pt x="27157" y="181743"/>
                </a:lnTo>
                <a:lnTo>
                  <a:pt x="30838" y="185744"/>
                </a:lnTo>
                <a:lnTo>
                  <a:pt x="33325" y="188316"/>
                </a:lnTo>
                <a:lnTo>
                  <a:pt x="36057" y="190031"/>
                </a:lnTo>
                <a:lnTo>
                  <a:pt x="38954" y="191174"/>
                </a:lnTo>
                <a:lnTo>
                  <a:pt x="41959" y="191936"/>
                </a:lnTo>
                <a:lnTo>
                  <a:pt x="45038" y="192444"/>
                </a:lnTo>
                <a:lnTo>
                  <a:pt x="48165" y="192783"/>
                </a:lnTo>
                <a:lnTo>
                  <a:pt x="51325" y="193008"/>
                </a:lnTo>
                <a:lnTo>
                  <a:pt x="53432" y="192084"/>
                </a:lnTo>
                <a:lnTo>
                  <a:pt x="54836" y="190393"/>
                </a:lnTo>
                <a:lnTo>
                  <a:pt x="55772" y="188191"/>
                </a:lnTo>
                <a:lnTo>
                  <a:pt x="57472" y="186723"/>
                </a:lnTo>
                <a:lnTo>
                  <a:pt x="59679" y="185744"/>
                </a:lnTo>
                <a:lnTo>
                  <a:pt x="62225" y="185091"/>
                </a:lnTo>
                <a:lnTo>
                  <a:pt x="64998" y="183581"/>
                </a:lnTo>
                <a:lnTo>
                  <a:pt x="67922" y="181500"/>
                </a:lnTo>
                <a:lnTo>
                  <a:pt x="70945" y="179038"/>
                </a:lnTo>
                <a:lnTo>
                  <a:pt x="72961" y="176321"/>
                </a:lnTo>
                <a:lnTo>
                  <a:pt x="75201" y="170436"/>
                </a:lnTo>
                <a:lnTo>
                  <a:pt x="76873" y="166287"/>
                </a:lnTo>
                <a:lnTo>
                  <a:pt x="79062" y="161372"/>
                </a:lnTo>
                <a:lnTo>
                  <a:pt x="84362" y="150177"/>
                </a:lnTo>
                <a:lnTo>
                  <a:pt x="99686" y="119115"/>
                </a:lnTo>
                <a:lnTo>
                  <a:pt x="101795" y="111650"/>
                </a:lnTo>
                <a:lnTo>
                  <a:pt x="103201" y="103450"/>
                </a:lnTo>
                <a:lnTo>
                  <a:pt x="104139" y="94758"/>
                </a:lnTo>
                <a:lnTo>
                  <a:pt x="105839" y="86814"/>
                </a:lnTo>
                <a:lnTo>
                  <a:pt x="108047" y="79368"/>
                </a:lnTo>
                <a:lnTo>
                  <a:pt x="110594" y="72254"/>
                </a:lnTo>
                <a:lnTo>
                  <a:pt x="113367" y="65362"/>
                </a:lnTo>
                <a:lnTo>
                  <a:pt x="116290" y="58617"/>
                </a:lnTo>
                <a:lnTo>
                  <a:pt x="119314" y="51971"/>
                </a:lnTo>
                <a:lnTo>
                  <a:pt x="121330" y="45391"/>
                </a:lnTo>
                <a:lnTo>
                  <a:pt x="122674" y="38854"/>
                </a:lnTo>
                <a:lnTo>
                  <a:pt x="123569" y="32346"/>
                </a:lnTo>
                <a:lnTo>
                  <a:pt x="125242" y="26933"/>
                </a:lnTo>
                <a:lnTo>
                  <a:pt x="127432" y="22250"/>
                </a:lnTo>
                <a:lnTo>
                  <a:pt x="129966" y="18052"/>
                </a:lnTo>
                <a:lnTo>
                  <a:pt x="131656" y="14179"/>
                </a:lnTo>
                <a:lnTo>
                  <a:pt x="132782" y="10522"/>
                </a:lnTo>
                <a:lnTo>
                  <a:pt x="135028" y="20"/>
                </a:lnTo>
                <a:lnTo>
                  <a:pt x="135032" y="0"/>
                </a:lnTo>
                <a:lnTo>
                  <a:pt x="129899" y="5124"/>
                </a:lnTo>
                <a:lnTo>
                  <a:pt x="128387" y="7710"/>
                </a:lnTo>
                <a:lnTo>
                  <a:pt x="126706" y="13450"/>
                </a:lnTo>
                <a:lnTo>
                  <a:pt x="126258" y="17560"/>
                </a:lnTo>
                <a:lnTo>
                  <a:pt x="125959" y="22450"/>
                </a:lnTo>
                <a:lnTo>
                  <a:pt x="125627" y="32541"/>
                </a:lnTo>
                <a:lnTo>
                  <a:pt x="125440" y="45340"/>
                </a:lnTo>
                <a:lnTo>
                  <a:pt x="125362" y="123875"/>
                </a:lnTo>
                <a:lnTo>
                  <a:pt x="126436" y="128797"/>
                </a:lnTo>
                <a:lnTo>
                  <a:pt x="128228" y="133154"/>
                </a:lnTo>
                <a:lnTo>
                  <a:pt x="130497" y="137133"/>
                </a:lnTo>
                <a:lnTo>
                  <a:pt x="132010" y="141935"/>
                </a:lnTo>
                <a:lnTo>
                  <a:pt x="133018" y="147287"/>
                </a:lnTo>
                <a:lnTo>
                  <a:pt x="133690" y="153004"/>
                </a:lnTo>
                <a:lnTo>
                  <a:pt x="134139" y="157891"/>
                </a:lnTo>
                <a:lnTo>
                  <a:pt x="134438" y="162223"/>
                </a:lnTo>
                <a:lnTo>
                  <a:pt x="134637" y="166186"/>
                </a:lnTo>
                <a:lnTo>
                  <a:pt x="134858" y="173456"/>
                </a:lnTo>
                <a:lnTo>
                  <a:pt x="135012" y="190149"/>
                </a:lnTo>
                <a:lnTo>
                  <a:pt x="135025" y="196646"/>
                </a:lnTo>
                <a:lnTo>
                  <a:pt x="136104" y="199884"/>
                </a:lnTo>
                <a:lnTo>
                  <a:pt x="140168" y="206347"/>
                </a:lnTo>
                <a:lnTo>
                  <a:pt x="143364" y="210894"/>
                </a:lnTo>
                <a:lnTo>
                  <a:pt x="144111" y="214823"/>
                </a:lnTo>
                <a:lnTo>
                  <a:pt x="144443" y="218003"/>
                </a:lnTo>
                <a:lnTo>
                  <a:pt x="144709" y="2128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InkAnnotation59"/>
          <p:cNvSpPr/>
          <p:nvPr/>
        </p:nvSpPr>
        <p:spPr>
          <a:xfrm>
            <a:off x="4633764" y="217289"/>
            <a:ext cx="38696" cy="173682"/>
          </a:xfrm>
          <a:custGeom>
            <a:avLst/>
            <a:gdLst/>
            <a:ahLst/>
            <a:cxnLst/>
            <a:rect l="0" t="0" r="0" b="0"/>
            <a:pathLst>
              <a:path w="38696" h="173682">
                <a:moveTo>
                  <a:pt x="0" y="0"/>
                </a:moveTo>
                <a:lnTo>
                  <a:pt x="0" y="9671"/>
                </a:lnTo>
                <a:lnTo>
                  <a:pt x="5135" y="14808"/>
                </a:lnTo>
                <a:lnTo>
                  <a:pt x="6648" y="18471"/>
                </a:lnTo>
                <a:lnTo>
                  <a:pt x="7657" y="23063"/>
                </a:lnTo>
                <a:lnTo>
                  <a:pt x="8329" y="28274"/>
                </a:lnTo>
                <a:lnTo>
                  <a:pt x="8777" y="33897"/>
                </a:lnTo>
                <a:lnTo>
                  <a:pt x="9076" y="39796"/>
                </a:lnTo>
                <a:lnTo>
                  <a:pt x="9275" y="45878"/>
                </a:lnTo>
                <a:lnTo>
                  <a:pt x="10483" y="52083"/>
                </a:lnTo>
                <a:lnTo>
                  <a:pt x="12362" y="58369"/>
                </a:lnTo>
                <a:lnTo>
                  <a:pt x="14691" y="64710"/>
                </a:lnTo>
                <a:lnTo>
                  <a:pt x="16243" y="71086"/>
                </a:lnTo>
                <a:lnTo>
                  <a:pt x="17278" y="77487"/>
                </a:lnTo>
                <a:lnTo>
                  <a:pt x="17968" y="83904"/>
                </a:lnTo>
                <a:lnTo>
                  <a:pt x="19502" y="89257"/>
                </a:lnTo>
                <a:lnTo>
                  <a:pt x="21600" y="93901"/>
                </a:lnTo>
                <a:lnTo>
                  <a:pt x="24074" y="98071"/>
                </a:lnTo>
                <a:lnTo>
                  <a:pt x="25723" y="103001"/>
                </a:lnTo>
                <a:lnTo>
                  <a:pt x="26822" y="108438"/>
                </a:lnTo>
                <a:lnTo>
                  <a:pt x="27555" y="114212"/>
                </a:lnTo>
                <a:lnTo>
                  <a:pt x="29119" y="119136"/>
                </a:lnTo>
                <a:lnTo>
                  <a:pt x="31236" y="123494"/>
                </a:lnTo>
                <a:lnTo>
                  <a:pt x="33722" y="127474"/>
                </a:lnTo>
                <a:lnTo>
                  <a:pt x="35380" y="131202"/>
                </a:lnTo>
                <a:lnTo>
                  <a:pt x="36485" y="134762"/>
                </a:lnTo>
                <a:lnTo>
                  <a:pt x="37221" y="138211"/>
                </a:lnTo>
                <a:lnTo>
                  <a:pt x="37713" y="141584"/>
                </a:lnTo>
                <a:lnTo>
                  <a:pt x="38040" y="144909"/>
                </a:lnTo>
                <a:lnTo>
                  <a:pt x="38258" y="148199"/>
                </a:lnTo>
                <a:lnTo>
                  <a:pt x="38404" y="151468"/>
                </a:lnTo>
                <a:lnTo>
                  <a:pt x="38657" y="162533"/>
                </a:lnTo>
                <a:lnTo>
                  <a:pt x="38694" y="173681"/>
                </a:lnTo>
                <a:lnTo>
                  <a:pt x="38695" y="16445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InkAnnotation60"/>
          <p:cNvSpPr/>
          <p:nvPr/>
        </p:nvSpPr>
        <p:spPr>
          <a:xfrm>
            <a:off x="4150111" y="285006"/>
            <a:ext cx="376840" cy="328911"/>
          </a:xfrm>
          <a:custGeom>
            <a:avLst/>
            <a:gdLst/>
            <a:ahLst/>
            <a:cxnLst/>
            <a:rect l="0" t="0" r="0" b="0"/>
            <a:pathLst>
              <a:path w="376840" h="328911">
                <a:moveTo>
                  <a:pt x="348219" y="0"/>
                </a:moveTo>
                <a:lnTo>
                  <a:pt x="338663" y="0"/>
                </a:lnTo>
                <a:lnTo>
                  <a:pt x="338569" y="7723"/>
                </a:lnTo>
                <a:lnTo>
                  <a:pt x="338545" y="50264"/>
                </a:lnTo>
                <a:lnTo>
                  <a:pt x="341412" y="60318"/>
                </a:lnTo>
                <a:lnTo>
                  <a:pt x="343681" y="66009"/>
                </a:lnTo>
                <a:lnTo>
                  <a:pt x="346202" y="75198"/>
                </a:lnTo>
                <a:lnTo>
                  <a:pt x="347323" y="82865"/>
                </a:lnTo>
                <a:lnTo>
                  <a:pt x="347820" y="89856"/>
                </a:lnTo>
                <a:lnTo>
                  <a:pt x="349028" y="93225"/>
                </a:lnTo>
                <a:lnTo>
                  <a:pt x="355823" y="103489"/>
                </a:lnTo>
                <a:lnTo>
                  <a:pt x="356513" y="104463"/>
                </a:lnTo>
                <a:lnTo>
                  <a:pt x="357280" y="108412"/>
                </a:lnTo>
                <a:lnTo>
                  <a:pt x="357484" y="110970"/>
                </a:lnTo>
                <a:lnTo>
                  <a:pt x="358695" y="112675"/>
                </a:lnTo>
                <a:lnTo>
                  <a:pt x="360577" y="113812"/>
                </a:lnTo>
                <a:lnTo>
                  <a:pt x="367445" y="116046"/>
                </a:lnTo>
                <a:lnTo>
                  <a:pt x="376839" y="116085"/>
                </a:lnTo>
                <a:lnTo>
                  <a:pt x="359272" y="116086"/>
                </a:lnTo>
                <a:lnTo>
                  <a:pt x="353166" y="121221"/>
                </a:lnTo>
                <a:lnTo>
                  <a:pt x="344550" y="129550"/>
                </a:lnTo>
                <a:lnTo>
                  <a:pt x="335189" y="138826"/>
                </a:lnTo>
                <a:lnTo>
                  <a:pt x="325946" y="145182"/>
                </a:lnTo>
                <a:lnTo>
                  <a:pt x="315748" y="151590"/>
                </a:lnTo>
                <a:lnTo>
                  <a:pt x="307632" y="158020"/>
                </a:lnTo>
                <a:lnTo>
                  <a:pt x="297020" y="167684"/>
                </a:lnTo>
                <a:lnTo>
                  <a:pt x="294739" y="170907"/>
                </a:lnTo>
                <a:lnTo>
                  <a:pt x="292204" y="177355"/>
                </a:lnTo>
                <a:lnTo>
                  <a:pt x="290453" y="179504"/>
                </a:lnTo>
                <a:lnTo>
                  <a:pt x="288211" y="180937"/>
                </a:lnTo>
                <a:lnTo>
                  <a:pt x="282025" y="183236"/>
                </a:lnTo>
                <a:lnTo>
                  <a:pt x="270739" y="183769"/>
                </a:lnTo>
                <a:lnTo>
                  <a:pt x="262629" y="183798"/>
                </a:lnTo>
                <a:lnTo>
                  <a:pt x="262138" y="182725"/>
                </a:lnTo>
                <a:lnTo>
                  <a:pt x="261591" y="178666"/>
                </a:lnTo>
                <a:lnTo>
                  <a:pt x="260371" y="177153"/>
                </a:lnTo>
                <a:lnTo>
                  <a:pt x="258483" y="176145"/>
                </a:lnTo>
                <a:lnTo>
                  <a:pt x="251890" y="174247"/>
                </a:lnTo>
                <a:lnTo>
                  <a:pt x="241652" y="174136"/>
                </a:lnTo>
                <a:lnTo>
                  <a:pt x="228464" y="174130"/>
                </a:lnTo>
                <a:lnTo>
                  <a:pt x="226462" y="175204"/>
                </a:lnTo>
                <a:lnTo>
                  <a:pt x="225128" y="176995"/>
                </a:lnTo>
                <a:lnTo>
                  <a:pt x="224238" y="179264"/>
                </a:lnTo>
                <a:lnTo>
                  <a:pt x="222570" y="180777"/>
                </a:lnTo>
                <a:lnTo>
                  <a:pt x="220383" y="181786"/>
                </a:lnTo>
                <a:lnTo>
                  <a:pt x="214286" y="183404"/>
                </a:lnTo>
                <a:lnTo>
                  <a:pt x="203021" y="183779"/>
                </a:lnTo>
                <a:lnTo>
                  <a:pt x="194912" y="183800"/>
                </a:lnTo>
                <a:lnTo>
                  <a:pt x="185238" y="175473"/>
                </a:lnTo>
                <a:lnTo>
                  <a:pt x="184747" y="173950"/>
                </a:lnTo>
                <a:lnTo>
                  <a:pt x="183958" y="163783"/>
                </a:lnTo>
                <a:lnTo>
                  <a:pt x="183802" y="156559"/>
                </a:lnTo>
                <a:lnTo>
                  <a:pt x="186648" y="152705"/>
                </a:lnTo>
                <a:lnTo>
                  <a:pt x="193041" y="145552"/>
                </a:lnTo>
                <a:lnTo>
                  <a:pt x="198455" y="145239"/>
                </a:lnTo>
                <a:lnTo>
                  <a:pt x="200007" y="146270"/>
                </a:lnTo>
                <a:lnTo>
                  <a:pt x="201042" y="148032"/>
                </a:lnTo>
                <a:lnTo>
                  <a:pt x="202703" y="153448"/>
                </a:lnTo>
                <a:lnTo>
                  <a:pt x="203076" y="162993"/>
                </a:lnTo>
                <a:lnTo>
                  <a:pt x="196456" y="171889"/>
                </a:lnTo>
                <a:lnTo>
                  <a:pt x="193257" y="180870"/>
                </a:lnTo>
                <a:lnTo>
                  <a:pt x="185980" y="190338"/>
                </a:lnTo>
                <a:lnTo>
                  <a:pt x="180091" y="196739"/>
                </a:lnTo>
                <a:lnTo>
                  <a:pt x="178091" y="199951"/>
                </a:lnTo>
                <a:lnTo>
                  <a:pt x="175868" y="206386"/>
                </a:lnTo>
                <a:lnTo>
                  <a:pt x="174201" y="208532"/>
                </a:lnTo>
                <a:lnTo>
                  <a:pt x="172014" y="209963"/>
                </a:lnTo>
                <a:lnTo>
                  <a:pt x="166718" y="211552"/>
                </a:lnTo>
                <a:lnTo>
                  <a:pt x="160782" y="212259"/>
                </a:lnTo>
                <a:lnTo>
                  <a:pt x="157694" y="213522"/>
                </a:lnTo>
                <a:lnTo>
                  <a:pt x="148212" y="219361"/>
                </a:lnTo>
                <a:lnTo>
                  <a:pt x="141808" y="221104"/>
                </a:lnTo>
                <a:lnTo>
                  <a:pt x="132159" y="222085"/>
                </a:lnTo>
                <a:lnTo>
                  <a:pt x="126287" y="222462"/>
                </a:lnTo>
                <a:lnTo>
                  <a:pt x="125888" y="217352"/>
                </a:lnTo>
                <a:lnTo>
                  <a:pt x="125771" y="209030"/>
                </a:lnTo>
                <a:lnTo>
                  <a:pt x="125721" y="175640"/>
                </a:lnTo>
                <a:lnTo>
                  <a:pt x="126796" y="175136"/>
                </a:lnTo>
                <a:lnTo>
                  <a:pt x="135277" y="174140"/>
                </a:lnTo>
                <a:lnTo>
                  <a:pt x="135372" y="181854"/>
                </a:lnTo>
                <a:lnTo>
                  <a:pt x="135384" y="187594"/>
                </a:lnTo>
                <a:lnTo>
                  <a:pt x="134313" y="190630"/>
                </a:lnTo>
                <a:lnTo>
                  <a:pt x="130256" y="196869"/>
                </a:lnTo>
                <a:lnTo>
                  <a:pt x="121929" y="206425"/>
                </a:lnTo>
                <a:lnTo>
                  <a:pt x="112654" y="216063"/>
                </a:lnTo>
                <a:lnTo>
                  <a:pt x="83797" y="245071"/>
                </a:lnTo>
                <a:lnTo>
                  <a:pt x="74483" y="251520"/>
                </a:lnTo>
                <a:lnTo>
                  <a:pt x="64253" y="256894"/>
                </a:lnTo>
                <a:lnTo>
                  <a:pt x="56124" y="259282"/>
                </a:lnTo>
                <a:lnTo>
                  <a:pt x="48928" y="263210"/>
                </a:lnTo>
                <a:lnTo>
                  <a:pt x="38834" y="271465"/>
                </a:lnTo>
                <a:lnTo>
                  <a:pt x="35550" y="274490"/>
                </a:lnTo>
                <a:lnTo>
                  <a:pt x="32286" y="276507"/>
                </a:lnTo>
                <a:lnTo>
                  <a:pt x="25793" y="278748"/>
                </a:lnTo>
                <a:lnTo>
                  <a:pt x="23632" y="280421"/>
                </a:lnTo>
                <a:lnTo>
                  <a:pt x="22191" y="282610"/>
                </a:lnTo>
                <a:lnTo>
                  <a:pt x="21230" y="285145"/>
                </a:lnTo>
                <a:lnTo>
                  <a:pt x="19515" y="286835"/>
                </a:lnTo>
                <a:lnTo>
                  <a:pt x="17296" y="287962"/>
                </a:lnTo>
                <a:lnTo>
                  <a:pt x="14743" y="288713"/>
                </a:lnTo>
                <a:lnTo>
                  <a:pt x="13040" y="290288"/>
                </a:lnTo>
                <a:lnTo>
                  <a:pt x="11905" y="292413"/>
                </a:lnTo>
                <a:lnTo>
                  <a:pt x="11149" y="294905"/>
                </a:lnTo>
                <a:lnTo>
                  <a:pt x="7441" y="300540"/>
                </a:lnTo>
                <a:lnTo>
                  <a:pt x="4948" y="303547"/>
                </a:lnTo>
                <a:lnTo>
                  <a:pt x="3286" y="306627"/>
                </a:lnTo>
                <a:lnTo>
                  <a:pt x="618" y="316427"/>
                </a:lnTo>
                <a:lnTo>
                  <a:pt x="253" y="319063"/>
                </a:lnTo>
                <a:lnTo>
                  <a:pt x="0" y="327401"/>
                </a:lnTo>
                <a:lnTo>
                  <a:pt x="1062" y="327904"/>
                </a:lnTo>
                <a:lnTo>
                  <a:pt x="8294" y="328778"/>
                </a:lnTo>
                <a:lnTo>
                  <a:pt x="19309" y="32891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شكل حر 12"/>
          <p:cNvSpPr/>
          <p:nvPr/>
        </p:nvSpPr>
        <p:spPr>
          <a:xfrm>
            <a:off x="4324201" y="333375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InkAnnotation62"/>
          <p:cNvSpPr/>
          <p:nvPr/>
        </p:nvSpPr>
        <p:spPr>
          <a:xfrm>
            <a:off x="4217789" y="362396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InkAnnotation63"/>
          <p:cNvSpPr/>
          <p:nvPr/>
        </p:nvSpPr>
        <p:spPr>
          <a:xfrm>
            <a:off x="4121051" y="401092"/>
            <a:ext cx="19348" cy="87065"/>
          </a:xfrm>
          <a:custGeom>
            <a:avLst/>
            <a:gdLst/>
            <a:ahLst/>
            <a:cxnLst/>
            <a:rect l="0" t="0" r="0" b="0"/>
            <a:pathLst>
              <a:path w="19348" h="87065">
                <a:moveTo>
                  <a:pt x="0" y="0"/>
                </a:moveTo>
                <a:lnTo>
                  <a:pt x="0" y="22740"/>
                </a:lnTo>
                <a:lnTo>
                  <a:pt x="1075" y="25909"/>
                </a:lnTo>
                <a:lnTo>
                  <a:pt x="2866" y="29096"/>
                </a:lnTo>
                <a:lnTo>
                  <a:pt x="5136" y="32296"/>
                </a:lnTo>
                <a:lnTo>
                  <a:pt x="6648" y="36579"/>
                </a:lnTo>
                <a:lnTo>
                  <a:pt x="7657" y="41584"/>
                </a:lnTo>
                <a:lnTo>
                  <a:pt x="8329" y="47070"/>
                </a:lnTo>
                <a:lnTo>
                  <a:pt x="8777" y="51802"/>
                </a:lnTo>
                <a:lnTo>
                  <a:pt x="9076" y="56032"/>
                </a:lnTo>
                <a:lnTo>
                  <a:pt x="9275" y="59927"/>
                </a:lnTo>
                <a:lnTo>
                  <a:pt x="10483" y="63598"/>
                </a:lnTo>
                <a:lnTo>
                  <a:pt x="12363" y="67121"/>
                </a:lnTo>
                <a:lnTo>
                  <a:pt x="14691" y="70544"/>
                </a:lnTo>
                <a:lnTo>
                  <a:pt x="16243" y="73901"/>
                </a:lnTo>
                <a:lnTo>
                  <a:pt x="17278" y="77214"/>
                </a:lnTo>
                <a:lnTo>
                  <a:pt x="19347" y="8706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InkAnnotation64"/>
          <p:cNvSpPr/>
          <p:nvPr/>
        </p:nvSpPr>
        <p:spPr>
          <a:xfrm>
            <a:off x="3946934" y="391458"/>
            <a:ext cx="105056" cy="135391"/>
          </a:xfrm>
          <a:custGeom>
            <a:avLst/>
            <a:gdLst/>
            <a:ahLst/>
            <a:cxnLst/>
            <a:rect l="0" t="0" r="0" b="0"/>
            <a:pathLst>
              <a:path w="105056" h="135391">
                <a:moveTo>
                  <a:pt x="96726" y="38655"/>
                </a:moveTo>
                <a:lnTo>
                  <a:pt x="96726" y="95025"/>
                </a:lnTo>
                <a:lnTo>
                  <a:pt x="97801" y="99882"/>
                </a:lnTo>
                <a:lnTo>
                  <a:pt x="99593" y="104195"/>
                </a:lnTo>
                <a:lnTo>
                  <a:pt x="101862" y="108146"/>
                </a:lnTo>
                <a:lnTo>
                  <a:pt x="103375" y="111854"/>
                </a:lnTo>
                <a:lnTo>
                  <a:pt x="104383" y="115401"/>
                </a:lnTo>
                <a:lnTo>
                  <a:pt x="105055" y="118841"/>
                </a:lnTo>
                <a:lnTo>
                  <a:pt x="104429" y="121134"/>
                </a:lnTo>
                <a:lnTo>
                  <a:pt x="102936" y="122662"/>
                </a:lnTo>
                <a:lnTo>
                  <a:pt x="100866" y="123681"/>
                </a:lnTo>
                <a:lnTo>
                  <a:pt x="99486" y="125436"/>
                </a:lnTo>
                <a:lnTo>
                  <a:pt x="98566" y="127680"/>
                </a:lnTo>
                <a:lnTo>
                  <a:pt x="96834" y="134942"/>
                </a:lnTo>
                <a:lnTo>
                  <a:pt x="93908" y="135193"/>
                </a:lnTo>
                <a:lnTo>
                  <a:pt x="89024" y="135304"/>
                </a:lnTo>
                <a:lnTo>
                  <a:pt x="64431" y="135390"/>
                </a:lnTo>
                <a:lnTo>
                  <a:pt x="61223" y="134316"/>
                </a:lnTo>
                <a:lnTo>
                  <a:pt x="58009" y="132526"/>
                </a:lnTo>
                <a:lnTo>
                  <a:pt x="54792" y="130257"/>
                </a:lnTo>
                <a:lnTo>
                  <a:pt x="50497" y="128745"/>
                </a:lnTo>
                <a:lnTo>
                  <a:pt x="45484" y="127736"/>
                </a:lnTo>
                <a:lnTo>
                  <a:pt x="39993" y="127064"/>
                </a:lnTo>
                <a:lnTo>
                  <a:pt x="35256" y="125541"/>
                </a:lnTo>
                <a:lnTo>
                  <a:pt x="31024" y="123451"/>
                </a:lnTo>
                <a:lnTo>
                  <a:pt x="27128" y="120983"/>
                </a:lnTo>
                <a:lnTo>
                  <a:pt x="23455" y="118262"/>
                </a:lnTo>
                <a:lnTo>
                  <a:pt x="19932" y="115374"/>
                </a:lnTo>
                <a:lnTo>
                  <a:pt x="16509" y="112373"/>
                </a:lnTo>
                <a:lnTo>
                  <a:pt x="14226" y="109298"/>
                </a:lnTo>
                <a:lnTo>
                  <a:pt x="12705" y="106173"/>
                </a:lnTo>
                <a:lnTo>
                  <a:pt x="11690" y="103015"/>
                </a:lnTo>
                <a:lnTo>
                  <a:pt x="9939" y="99834"/>
                </a:lnTo>
                <a:lnTo>
                  <a:pt x="7697" y="96639"/>
                </a:lnTo>
                <a:lnTo>
                  <a:pt x="1510" y="88924"/>
                </a:lnTo>
                <a:lnTo>
                  <a:pt x="664" y="85002"/>
                </a:lnTo>
                <a:lnTo>
                  <a:pt x="439" y="82452"/>
                </a:lnTo>
                <a:lnTo>
                  <a:pt x="289" y="79676"/>
                </a:lnTo>
                <a:lnTo>
                  <a:pt x="122" y="73726"/>
                </a:lnTo>
                <a:lnTo>
                  <a:pt x="0" y="54743"/>
                </a:lnTo>
                <a:lnTo>
                  <a:pt x="1070" y="51530"/>
                </a:lnTo>
                <a:lnTo>
                  <a:pt x="2859" y="48313"/>
                </a:lnTo>
                <a:lnTo>
                  <a:pt x="5127" y="45094"/>
                </a:lnTo>
                <a:lnTo>
                  <a:pt x="6639" y="40798"/>
                </a:lnTo>
                <a:lnTo>
                  <a:pt x="7646" y="35784"/>
                </a:lnTo>
                <a:lnTo>
                  <a:pt x="8318" y="30292"/>
                </a:lnTo>
                <a:lnTo>
                  <a:pt x="9841" y="25556"/>
                </a:lnTo>
                <a:lnTo>
                  <a:pt x="11931" y="21323"/>
                </a:lnTo>
                <a:lnTo>
                  <a:pt x="14399" y="17427"/>
                </a:lnTo>
                <a:lnTo>
                  <a:pt x="17119" y="14829"/>
                </a:lnTo>
                <a:lnTo>
                  <a:pt x="20008" y="13097"/>
                </a:lnTo>
                <a:lnTo>
                  <a:pt x="23008" y="11943"/>
                </a:lnTo>
                <a:lnTo>
                  <a:pt x="26083" y="10098"/>
                </a:lnTo>
                <a:lnTo>
                  <a:pt x="29209" y="7794"/>
                </a:lnTo>
                <a:lnTo>
                  <a:pt x="32367" y="5182"/>
                </a:lnTo>
                <a:lnTo>
                  <a:pt x="35547" y="3442"/>
                </a:lnTo>
                <a:lnTo>
                  <a:pt x="38742" y="2281"/>
                </a:lnTo>
                <a:lnTo>
                  <a:pt x="41947" y="1507"/>
                </a:lnTo>
                <a:lnTo>
                  <a:pt x="45158" y="991"/>
                </a:lnTo>
                <a:lnTo>
                  <a:pt x="48374" y="648"/>
                </a:lnTo>
                <a:lnTo>
                  <a:pt x="57465" y="0"/>
                </a:lnTo>
                <a:lnTo>
                  <a:pt x="60646" y="2844"/>
                </a:lnTo>
                <a:lnTo>
                  <a:pt x="67705" y="96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InkAnnotation65"/>
          <p:cNvSpPr/>
          <p:nvPr/>
        </p:nvSpPr>
        <p:spPr>
          <a:xfrm>
            <a:off x="3666381" y="439799"/>
            <a:ext cx="319237" cy="261182"/>
          </a:xfrm>
          <a:custGeom>
            <a:avLst/>
            <a:gdLst/>
            <a:ahLst/>
            <a:cxnLst/>
            <a:rect l="0" t="0" r="0" b="0"/>
            <a:pathLst>
              <a:path w="319237" h="261182">
                <a:moveTo>
                  <a:pt x="319236" y="58031"/>
                </a:moveTo>
                <a:lnTo>
                  <a:pt x="314100" y="68302"/>
                </a:lnTo>
                <a:lnTo>
                  <a:pt x="311579" y="76211"/>
                </a:lnTo>
                <a:lnTo>
                  <a:pt x="310907" y="79825"/>
                </a:lnTo>
                <a:lnTo>
                  <a:pt x="307294" y="86707"/>
                </a:lnTo>
                <a:lnTo>
                  <a:pt x="304825" y="90047"/>
                </a:lnTo>
                <a:lnTo>
                  <a:pt x="302083" y="96624"/>
                </a:lnTo>
                <a:lnTo>
                  <a:pt x="301351" y="99883"/>
                </a:lnTo>
                <a:lnTo>
                  <a:pt x="299789" y="102055"/>
                </a:lnTo>
                <a:lnTo>
                  <a:pt x="297672" y="103504"/>
                </a:lnTo>
                <a:lnTo>
                  <a:pt x="290344" y="106350"/>
                </a:lnTo>
                <a:lnTo>
                  <a:pt x="285117" y="106385"/>
                </a:lnTo>
                <a:lnTo>
                  <a:pt x="283592" y="105315"/>
                </a:lnTo>
                <a:lnTo>
                  <a:pt x="282575" y="103527"/>
                </a:lnTo>
                <a:lnTo>
                  <a:pt x="281897" y="101260"/>
                </a:lnTo>
                <a:lnTo>
                  <a:pt x="278277" y="95875"/>
                </a:lnTo>
                <a:lnTo>
                  <a:pt x="273086" y="88824"/>
                </a:lnTo>
                <a:lnTo>
                  <a:pt x="270196" y="83934"/>
                </a:lnTo>
                <a:lnTo>
                  <a:pt x="267195" y="78524"/>
                </a:lnTo>
                <a:lnTo>
                  <a:pt x="263045" y="73843"/>
                </a:lnTo>
                <a:lnTo>
                  <a:pt x="258128" y="69647"/>
                </a:lnTo>
                <a:lnTo>
                  <a:pt x="252701" y="65775"/>
                </a:lnTo>
                <a:lnTo>
                  <a:pt x="248008" y="61044"/>
                </a:lnTo>
                <a:lnTo>
                  <a:pt x="243804" y="55740"/>
                </a:lnTo>
                <a:lnTo>
                  <a:pt x="239926" y="50055"/>
                </a:lnTo>
                <a:lnTo>
                  <a:pt x="236267" y="45190"/>
                </a:lnTo>
                <a:lnTo>
                  <a:pt x="232752" y="40871"/>
                </a:lnTo>
                <a:lnTo>
                  <a:pt x="225980" y="33207"/>
                </a:lnTo>
                <a:lnTo>
                  <a:pt x="219388" y="26217"/>
                </a:lnTo>
                <a:lnTo>
                  <a:pt x="217200" y="22849"/>
                </a:lnTo>
                <a:lnTo>
                  <a:pt x="214769" y="16239"/>
                </a:lnTo>
                <a:lnTo>
                  <a:pt x="213046" y="14047"/>
                </a:lnTo>
                <a:lnTo>
                  <a:pt x="210822" y="12585"/>
                </a:lnTo>
                <a:lnTo>
                  <a:pt x="208265" y="11611"/>
                </a:lnTo>
                <a:lnTo>
                  <a:pt x="206560" y="9886"/>
                </a:lnTo>
                <a:lnTo>
                  <a:pt x="205423" y="7662"/>
                </a:lnTo>
                <a:lnTo>
                  <a:pt x="203599" y="1504"/>
                </a:lnTo>
                <a:lnTo>
                  <a:pt x="202375" y="999"/>
                </a:lnTo>
                <a:lnTo>
                  <a:pt x="193598" y="0"/>
                </a:lnTo>
                <a:lnTo>
                  <a:pt x="201816" y="8318"/>
                </a:lnTo>
                <a:lnTo>
                  <a:pt x="202557" y="14798"/>
                </a:lnTo>
                <a:lnTo>
                  <a:pt x="202755" y="19535"/>
                </a:lnTo>
                <a:lnTo>
                  <a:pt x="203961" y="23768"/>
                </a:lnTo>
                <a:lnTo>
                  <a:pt x="208169" y="31338"/>
                </a:lnTo>
                <a:lnTo>
                  <a:pt x="209720" y="35936"/>
                </a:lnTo>
                <a:lnTo>
                  <a:pt x="210755" y="41151"/>
                </a:lnTo>
                <a:lnTo>
                  <a:pt x="211444" y="46778"/>
                </a:lnTo>
                <a:lnTo>
                  <a:pt x="212979" y="52679"/>
                </a:lnTo>
                <a:lnTo>
                  <a:pt x="215077" y="58762"/>
                </a:lnTo>
                <a:lnTo>
                  <a:pt x="217551" y="64968"/>
                </a:lnTo>
                <a:lnTo>
                  <a:pt x="219200" y="70180"/>
                </a:lnTo>
                <a:lnTo>
                  <a:pt x="220299" y="74729"/>
                </a:lnTo>
                <a:lnTo>
                  <a:pt x="221032" y="78837"/>
                </a:lnTo>
                <a:lnTo>
                  <a:pt x="220446" y="82650"/>
                </a:lnTo>
                <a:lnTo>
                  <a:pt x="215560" y="93153"/>
                </a:lnTo>
                <a:lnTo>
                  <a:pt x="214040" y="99796"/>
                </a:lnTo>
                <a:lnTo>
                  <a:pt x="213365" y="106331"/>
                </a:lnTo>
                <a:lnTo>
                  <a:pt x="213064" y="112819"/>
                </a:lnTo>
                <a:lnTo>
                  <a:pt x="212931" y="119285"/>
                </a:lnTo>
                <a:lnTo>
                  <a:pt x="211820" y="121439"/>
                </a:lnTo>
                <a:lnTo>
                  <a:pt x="210005" y="122876"/>
                </a:lnTo>
                <a:lnTo>
                  <a:pt x="207720" y="123833"/>
                </a:lnTo>
                <a:lnTo>
                  <a:pt x="206197" y="125546"/>
                </a:lnTo>
                <a:lnTo>
                  <a:pt x="205182" y="127763"/>
                </a:lnTo>
                <a:lnTo>
                  <a:pt x="204504" y="130316"/>
                </a:lnTo>
                <a:lnTo>
                  <a:pt x="202978" y="132018"/>
                </a:lnTo>
                <a:lnTo>
                  <a:pt x="200886" y="133153"/>
                </a:lnTo>
                <a:lnTo>
                  <a:pt x="195695" y="134413"/>
                </a:lnTo>
                <a:lnTo>
                  <a:pt x="186729" y="135123"/>
                </a:lnTo>
                <a:lnTo>
                  <a:pt x="177265" y="135333"/>
                </a:lnTo>
                <a:lnTo>
                  <a:pt x="161219" y="135410"/>
                </a:lnTo>
                <a:lnTo>
                  <a:pt x="157998" y="134339"/>
                </a:lnTo>
                <a:lnTo>
                  <a:pt x="149405" y="128771"/>
                </a:lnTo>
                <a:lnTo>
                  <a:pt x="145157" y="125783"/>
                </a:lnTo>
                <a:lnTo>
                  <a:pt x="139986" y="125758"/>
                </a:lnTo>
                <a:lnTo>
                  <a:pt x="138469" y="126830"/>
                </a:lnTo>
                <a:lnTo>
                  <a:pt x="137457" y="128619"/>
                </a:lnTo>
                <a:lnTo>
                  <a:pt x="136333" y="133473"/>
                </a:lnTo>
                <a:lnTo>
                  <a:pt x="135700" y="141174"/>
                </a:lnTo>
                <a:lnTo>
                  <a:pt x="135552" y="143353"/>
                </a:lnTo>
                <a:lnTo>
                  <a:pt x="138352" y="150054"/>
                </a:lnTo>
                <a:lnTo>
                  <a:pt x="143773" y="161601"/>
                </a:lnTo>
                <a:lnTo>
                  <a:pt x="144712" y="168737"/>
                </a:lnTo>
                <a:lnTo>
                  <a:pt x="144931" y="174592"/>
                </a:lnTo>
                <a:lnTo>
                  <a:pt x="145107" y="183770"/>
                </a:lnTo>
                <a:lnTo>
                  <a:pt x="145107" y="183777"/>
                </a:lnTo>
                <a:lnTo>
                  <a:pt x="69535" y="183791"/>
                </a:lnTo>
                <a:lnTo>
                  <a:pt x="64630" y="184866"/>
                </a:lnTo>
                <a:lnTo>
                  <a:pt x="56313" y="188926"/>
                </a:lnTo>
                <a:lnTo>
                  <a:pt x="51515" y="190439"/>
                </a:lnTo>
                <a:lnTo>
                  <a:pt x="46167" y="191448"/>
                </a:lnTo>
                <a:lnTo>
                  <a:pt x="40452" y="192120"/>
                </a:lnTo>
                <a:lnTo>
                  <a:pt x="35567" y="193643"/>
                </a:lnTo>
                <a:lnTo>
                  <a:pt x="27273" y="198202"/>
                </a:lnTo>
                <a:lnTo>
                  <a:pt x="24631" y="200922"/>
                </a:lnTo>
                <a:lnTo>
                  <a:pt x="22870" y="203811"/>
                </a:lnTo>
                <a:lnTo>
                  <a:pt x="21696" y="206811"/>
                </a:lnTo>
                <a:lnTo>
                  <a:pt x="17525" y="213012"/>
                </a:lnTo>
                <a:lnTo>
                  <a:pt x="14908" y="216170"/>
                </a:lnTo>
                <a:lnTo>
                  <a:pt x="13163" y="220425"/>
                </a:lnTo>
                <a:lnTo>
                  <a:pt x="12000" y="225412"/>
                </a:lnTo>
                <a:lnTo>
                  <a:pt x="11224" y="230886"/>
                </a:lnTo>
                <a:lnTo>
                  <a:pt x="9633" y="235610"/>
                </a:lnTo>
                <a:lnTo>
                  <a:pt x="4998" y="243725"/>
                </a:lnTo>
                <a:lnTo>
                  <a:pt x="1481" y="249202"/>
                </a:lnTo>
                <a:lnTo>
                  <a:pt x="658" y="253349"/>
                </a:lnTo>
                <a:lnTo>
                  <a:pt x="0" y="2611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InkAnnotation66"/>
          <p:cNvSpPr/>
          <p:nvPr/>
        </p:nvSpPr>
        <p:spPr>
          <a:xfrm>
            <a:off x="3801814" y="749350"/>
            <a:ext cx="19349" cy="29022"/>
          </a:xfrm>
          <a:custGeom>
            <a:avLst/>
            <a:gdLst/>
            <a:ahLst/>
            <a:cxnLst/>
            <a:rect l="0" t="0" r="0" b="0"/>
            <a:pathLst>
              <a:path w="19349" h="29022">
                <a:moveTo>
                  <a:pt x="19348" y="0"/>
                </a:moveTo>
                <a:lnTo>
                  <a:pt x="19348" y="5135"/>
                </a:lnTo>
                <a:lnTo>
                  <a:pt x="18273" y="6648"/>
                </a:lnTo>
                <a:lnTo>
                  <a:pt x="16482" y="7656"/>
                </a:lnTo>
                <a:lnTo>
                  <a:pt x="14212" y="8329"/>
                </a:lnTo>
                <a:lnTo>
                  <a:pt x="11625" y="10927"/>
                </a:lnTo>
                <a:lnTo>
                  <a:pt x="8825" y="14808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InkAnnotation67"/>
          <p:cNvSpPr/>
          <p:nvPr/>
        </p:nvSpPr>
        <p:spPr>
          <a:xfrm>
            <a:off x="3628084" y="1387956"/>
            <a:ext cx="144577" cy="251387"/>
          </a:xfrm>
          <a:custGeom>
            <a:avLst/>
            <a:gdLst/>
            <a:ahLst/>
            <a:cxnLst/>
            <a:rect l="0" t="0" r="0" b="0"/>
            <a:pathLst>
              <a:path w="144577" h="251387">
                <a:moveTo>
                  <a:pt x="18949" y="96605"/>
                </a:moveTo>
                <a:lnTo>
                  <a:pt x="18949" y="132809"/>
                </a:lnTo>
                <a:lnTo>
                  <a:pt x="17874" y="139014"/>
                </a:lnTo>
                <a:lnTo>
                  <a:pt x="16083" y="145300"/>
                </a:lnTo>
                <a:lnTo>
                  <a:pt x="13814" y="151640"/>
                </a:lnTo>
                <a:lnTo>
                  <a:pt x="12301" y="156942"/>
                </a:lnTo>
                <a:lnTo>
                  <a:pt x="11292" y="161552"/>
                </a:lnTo>
                <a:lnTo>
                  <a:pt x="10620" y="165700"/>
                </a:lnTo>
                <a:lnTo>
                  <a:pt x="10172" y="170614"/>
                </a:lnTo>
                <a:lnTo>
                  <a:pt x="9873" y="176041"/>
                </a:lnTo>
                <a:lnTo>
                  <a:pt x="9541" y="186728"/>
                </a:lnTo>
                <a:lnTo>
                  <a:pt x="9276" y="202989"/>
                </a:lnTo>
                <a:lnTo>
                  <a:pt x="9275" y="203011"/>
                </a:lnTo>
                <a:lnTo>
                  <a:pt x="4140" y="197880"/>
                </a:lnTo>
                <a:lnTo>
                  <a:pt x="2627" y="194218"/>
                </a:lnTo>
                <a:lnTo>
                  <a:pt x="1618" y="189626"/>
                </a:lnTo>
                <a:lnTo>
                  <a:pt x="946" y="184416"/>
                </a:lnTo>
                <a:lnTo>
                  <a:pt x="498" y="178793"/>
                </a:lnTo>
                <a:lnTo>
                  <a:pt x="199" y="172894"/>
                </a:lnTo>
                <a:lnTo>
                  <a:pt x="0" y="166812"/>
                </a:lnTo>
                <a:lnTo>
                  <a:pt x="942" y="160607"/>
                </a:lnTo>
                <a:lnTo>
                  <a:pt x="2645" y="154321"/>
                </a:lnTo>
                <a:lnTo>
                  <a:pt x="4855" y="147981"/>
                </a:lnTo>
                <a:lnTo>
                  <a:pt x="6329" y="140529"/>
                </a:lnTo>
                <a:lnTo>
                  <a:pt x="7311" y="132337"/>
                </a:lnTo>
                <a:lnTo>
                  <a:pt x="7966" y="123651"/>
                </a:lnTo>
                <a:lnTo>
                  <a:pt x="8402" y="115710"/>
                </a:lnTo>
                <a:lnTo>
                  <a:pt x="8888" y="101155"/>
                </a:lnTo>
                <a:lnTo>
                  <a:pt x="9161" y="80874"/>
                </a:lnTo>
                <a:lnTo>
                  <a:pt x="10274" y="74294"/>
                </a:lnTo>
                <a:lnTo>
                  <a:pt x="12091" y="67758"/>
                </a:lnTo>
                <a:lnTo>
                  <a:pt x="14377" y="61250"/>
                </a:lnTo>
                <a:lnTo>
                  <a:pt x="15901" y="54762"/>
                </a:lnTo>
                <a:lnTo>
                  <a:pt x="16917" y="48287"/>
                </a:lnTo>
                <a:lnTo>
                  <a:pt x="17595" y="41821"/>
                </a:lnTo>
                <a:lnTo>
                  <a:pt x="18046" y="36435"/>
                </a:lnTo>
                <a:lnTo>
                  <a:pt x="18347" y="31769"/>
                </a:lnTo>
                <a:lnTo>
                  <a:pt x="18681" y="23719"/>
                </a:lnTo>
                <a:lnTo>
                  <a:pt x="18914" y="11620"/>
                </a:lnTo>
                <a:lnTo>
                  <a:pt x="18946" y="1394"/>
                </a:lnTo>
                <a:lnTo>
                  <a:pt x="20022" y="885"/>
                </a:lnTo>
                <a:lnTo>
                  <a:pt x="24084" y="319"/>
                </a:lnTo>
                <a:lnTo>
                  <a:pt x="27278" y="0"/>
                </a:lnTo>
                <a:lnTo>
                  <a:pt x="27727" y="1031"/>
                </a:lnTo>
                <a:lnTo>
                  <a:pt x="28505" y="8207"/>
                </a:lnTo>
                <a:lnTo>
                  <a:pt x="31437" y="11814"/>
                </a:lnTo>
                <a:lnTo>
                  <a:pt x="33723" y="14281"/>
                </a:lnTo>
                <a:lnTo>
                  <a:pt x="36323" y="18075"/>
                </a:lnTo>
                <a:lnTo>
                  <a:pt x="39131" y="22754"/>
                </a:lnTo>
                <a:lnTo>
                  <a:pt x="42077" y="28023"/>
                </a:lnTo>
                <a:lnTo>
                  <a:pt x="45117" y="32611"/>
                </a:lnTo>
                <a:lnTo>
                  <a:pt x="48218" y="36744"/>
                </a:lnTo>
                <a:lnTo>
                  <a:pt x="51360" y="40575"/>
                </a:lnTo>
                <a:lnTo>
                  <a:pt x="54530" y="45278"/>
                </a:lnTo>
                <a:lnTo>
                  <a:pt x="57718" y="50563"/>
                </a:lnTo>
                <a:lnTo>
                  <a:pt x="60918" y="56237"/>
                </a:lnTo>
                <a:lnTo>
                  <a:pt x="64126" y="61094"/>
                </a:lnTo>
                <a:lnTo>
                  <a:pt x="67340" y="65406"/>
                </a:lnTo>
                <a:lnTo>
                  <a:pt x="70558" y="69357"/>
                </a:lnTo>
                <a:lnTo>
                  <a:pt x="73777" y="74140"/>
                </a:lnTo>
                <a:lnTo>
                  <a:pt x="76999" y="79478"/>
                </a:lnTo>
                <a:lnTo>
                  <a:pt x="80221" y="85187"/>
                </a:lnTo>
                <a:lnTo>
                  <a:pt x="86668" y="97263"/>
                </a:lnTo>
                <a:lnTo>
                  <a:pt x="89892" y="103492"/>
                </a:lnTo>
                <a:lnTo>
                  <a:pt x="93116" y="108721"/>
                </a:lnTo>
                <a:lnTo>
                  <a:pt x="96341" y="113281"/>
                </a:lnTo>
                <a:lnTo>
                  <a:pt x="99565" y="117396"/>
                </a:lnTo>
                <a:lnTo>
                  <a:pt x="102789" y="121214"/>
                </a:lnTo>
                <a:lnTo>
                  <a:pt x="106014" y="124835"/>
                </a:lnTo>
                <a:lnTo>
                  <a:pt x="109238" y="128323"/>
                </a:lnTo>
                <a:lnTo>
                  <a:pt x="112463" y="132798"/>
                </a:lnTo>
                <a:lnTo>
                  <a:pt x="115687" y="137932"/>
                </a:lnTo>
                <a:lnTo>
                  <a:pt x="118912" y="143504"/>
                </a:lnTo>
                <a:lnTo>
                  <a:pt x="122137" y="148293"/>
                </a:lnTo>
                <a:lnTo>
                  <a:pt x="125361" y="152561"/>
                </a:lnTo>
                <a:lnTo>
                  <a:pt x="128586" y="156481"/>
                </a:lnTo>
                <a:lnTo>
                  <a:pt x="132169" y="163703"/>
                </a:lnTo>
                <a:lnTo>
                  <a:pt x="133124" y="167134"/>
                </a:lnTo>
                <a:lnTo>
                  <a:pt x="137052" y="173812"/>
                </a:lnTo>
                <a:lnTo>
                  <a:pt x="139604" y="177098"/>
                </a:lnTo>
                <a:lnTo>
                  <a:pt x="142441" y="183615"/>
                </a:lnTo>
                <a:lnTo>
                  <a:pt x="143701" y="190094"/>
                </a:lnTo>
                <a:lnTo>
                  <a:pt x="144261" y="196557"/>
                </a:lnTo>
                <a:lnTo>
                  <a:pt x="144510" y="203012"/>
                </a:lnTo>
                <a:lnTo>
                  <a:pt x="144576" y="206238"/>
                </a:lnTo>
                <a:lnTo>
                  <a:pt x="143545" y="209464"/>
                </a:lnTo>
                <a:lnTo>
                  <a:pt x="139534" y="215914"/>
                </a:lnTo>
                <a:lnTo>
                  <a:pt x="136368" y="220453"/>
                </a:lnTo>
                <a:lnTo>
                  <a:pt x="132761" y="224381"/>
                </a:lnTo>
                <a:lnTo>
                  <a:pt x="130295" y="226934"/>
                </a:lnTo>
                <a:lnTo>
                  <a:pt x="126500" y="229710"/>
                </a:lnTo>
                <a:lnTo>
                  <a:pt x="121821" y="232636"/>
                </a:lnTo>
                <a:lnTo>
                  <a:pt x="116552" y="235661"/>
                </a:lnTo>
                <a:lnTo>
                  <a:pt x="111964" y="237678"/>
                </a:lnTo>
                <a:lnTo>
                  <a:pt x="107831" y="239023"/>
                </a:lnTo>
                <a:lnTo>
                  <a:pt x="104001" y="239919"/>
                </a:lnTo>
                <a:lnTo>
                  <a:pt x="100372" y="240517"/>
                </a:lnTo>
                <a:lnTo>
                  <a:pt x="96878" y="240915"/>
                </a:lnTo>
                <a:lnTo>
                  <a:pt x="93474" y="241181"/>
                </a:lnTo>
                <a:lnTo>
                  <a:pt x="90130" y="242433"/>
                </a:lnTo>
                <a:lnTo>
                  <a:pt x="86825" y="244342"/>
                </a:lnTo>
                <a:lnTo>
                  <a:pt x="83548" y="246690"/>
                </a:lnTo>
                <a:lnTo>
                  <a:pt x="80288" y="248255"/>
                </a:lnTo>
                <a:lnTo>
                  <a:pt x="77039" y="249299"/>
                </a:lnTo>
                <a:lnTo>
                  <a:pt x="73799" y="249994"/>
                </a:lnTo>
                <a:lnTo>
                  <a:pt x="69489" y="250458"/>
                </a:lnTo>
                <a:lnTo>
                  <a:pt x="64466" y="250767"/>
                </a:lnTo>
                <a:lnTo>
                  <a:pt x="54227" y="251111"/>
                </a:lnTo>
                <a:lnTo>
                  <a:pt x="38896" y="251332"/>
                </a:lnTo>
                <a:lnTo>
                  <a:pt x="9275" y="2513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InkAnnotation68"/>
          <p:cNvSpPr/>
          <p:nvPr/>
        </p:nvSpPr>
        <p:spPr>
          <a:xfrm>
            <a:off x="3850269" y="1416847"/>
            <a:ext cx="163922" cy="222008"/>
          </a:xfrm>
          <a:custGeom>
            <a:avLst/>
            <a:gdLst/>
            <a:ahLst/>
            <a:cxnLst/>
            <a:rect l="0" t="0" r="0" b="0"/>
            <a:pathLst>
              <a:path w="163922" h="222008">
                <a:moveTo>
                  <a:pt x="154696" y="9671"/>
                </a:moveTo>
                <a:lnTo>
                  <a:pt x="154696" y="1342"/>
                </a:lnTo>
                <a:lnTo>
                  <a:pt x="153621" y="893"/>
                </a:lnTo>
                <a:lnTo>
                  <a:pt x="149560" y="395"/>
                </a:lnTo>
                <a:lnTo>
                  <a:pt x="144844" y="75"/>
                </a:lnTo>
                <a:lnTo>
                  <a:pt x="122317" y="0"/>
                </a:lnTo>
                <a:lnTo>
                  <a:pt x="118062" y="1074"/>
                </a:lnTo>
                <a:lnTo>
                  <a:pt x="113075" y="2865"/>
                </a:lnTo>
                <a:lnTo>
                  <a:pt x="107601" y="5133"/>
                </a:lnTo>
                <a:lnTo>
                  <a:pt x="102877" y="7721"/>
                </a:lnTo>
                <a:lnTo>
                  <a:pt x="98652" y="10520"/>
                </a:lnTo>
                <a:lnTo>
                  <a:pt x="94762" y="13462"/>
                </a:lnTo>
                <a:lnTo>
                  <a:pt x="90018" y="16497"/>
                </a:lnTo>
                <a:lnTo>
                  <a:pt x="84705" y="19596"/>
                </a:lnTo>
                <a:lnTo>
                  <a:pt x="79014" y="22737"/>
                </a:lnTo>
                <a:lnTo>
                  <a:pt x="74145" y="25906"/>
                </a:lnTo>
                <a:lnTo>
                  <a:pt x="69824" y="29093"/>
                </a:lnTo>
                <a:lnTo>
                  <a:pt x="65868" y="32293"/>
                </a:lnTo>
                <a:lnTo>
                  <a:pt x="61082" y="36575"/>
                </a:lnTo>
                <a:lnTo>
                  <a:pt x="50031" y="47067"/>
                </a:lnTo>
                <a:lnTo>
                  <a:pt x="45149" y="52874"/>
                </a:lnTo>
                <a:lnTo>
                  <a:pt x="40819" y="58895"/>
                </a:lnTo>
                <a:lnTo>
                  <a:pt x="36858" y="65059"/>
                </a:lnTo>
                <a:lnTo>
                  <a:pt x="33143" y="72393"/>
                </a:lnTo>
                <a:lnTo>
                  <a:pt x="29591" y="80507"/>
                </a:lnTo>
                <a:lnTo>
                  <a:pt x="26148" y="89141"/>
                </a:lnTo>
                <a:lnTo>
                  <a:pt x="21703" y="97047"/>
                </a:lnTo>
                <a:lnTo>
                  <a:pt x="16590" y="104467"/>
                </a:lnTo>
                <a:lnTo>
                  <a:pt x="11031" y="111563"/>
                </a:lnTo>
                <a:lnTo>
                  <a:pt x="7326" y="118444"/>
                </a:lnTo>
                <a:lnTo>
                  <a:pt x="4855" y="125181"/>
                </a:lnTo>
                <a:lnTo>
                  <a:pt x="3209" y="131822"/>
                </a:lnTo>
                <a:lnTo>
                  <a:pt x="2111" y="138399"/>
                </a:lnTo>
                <a:lnTo>
                  <a:pt x="1378" y="144934"/>
                </a:lnTo>
                <a:lnTo>
                  <a:pt x="891" y="151440"/>
                </a:lnTo>
                <a:lnTo>
                  <a:pt x="565" y="157927"/>
                </a:lnTo>
                <a:lnTo>
                  <a:pt x="204" y="170868"/>
                </a:lnTo>
                <a:lnTo>
                  <a:pt x="0" y="185103"/>
                </a:lnTo>
                <a:lnTo>
                  <a:pt x="1047" y="190043"/>
                </a:lnTo>
                <a:lnTo>
                  <a:pt x="2819" y="195486"/>
                </a:lnTo>
                <a:lnTo>
                  <a:pt x="5076" y="201264"/>
                </a:lnTo>
                <a:lnTo>
                  <a:pt x="7655" y="205117"/>
                </a:lnTo>
                <a:lnTo>
                  <a:pt x="10449" y="207685"/>
                </a:lnTo>
                <a:lnTo>
                  <a:pt x="13387" y="209397"/>
                </a:lnTo>
                <a:lnTo>
                  <a:pt x="22383" y="214165"/>
                </a:lnTo>
                <a:lnTo>
                  <a:pt x="27792" y="216942"/>
                </a:lnTo>
                <a:lnTo>
                  <a:pt x="32473" y="218793"/>
                </a:lnTo>
                <a:lnTo>
                  <a:pt x="36668" y="220027"/>
                </a:lnTo>
                <a:lnTo>
                  <a:pt x="40540" y="220850"/>
                </a:lnTo>
                <a:lnTo>
                  <a:pt x="45271" y="221398"/>
                </a:lnTo>
                <a:lnTo>
                  <a:pt x="50575" y="221763"/>
                </a:lnTo>
                <a:lnTo>
                  <a:pt x="56260" y="222007"/>
                </a:lnTo>
                <a:lnTo>
                  <a:pt x="62200" y="221095"/>
                </a:lnTo>
                <a:lnTo>
                  <a:pt x="68310" y="219412"/>
                </a:lnTo>
                <a:lnTo>
                  <a:pt x="74533" y="217215"/>
                </a:lnTo>
                <a:lnTo>
                  <a:pt x="79757" y="214675"/>
                </a:lnTo>
                <a:lnTo>
                  <a:pt x="84314" y="211907"/>
                </a:lnTo>
                <a:lnTo>
                  <a:pt x="88427" y="208987"/>
                </a:lnTo>
                <a:lnTo>
                  <a:pt x="93319" y="205966"/>
                </a:lnTo>
                <a:lnTo>
                  <a:pt x="98729" y="202876"/>
                </a:lnTo>
                <a:lnTo>
                  <a:pt x="104487" y="199742"/>
                </a:lnTo>
                <a:lnTo>
                  <a:pt x="109399" y="196578"/>
                </a:lnTo>
                <a:lnTo>
                  <a:pt x="113750" y="193393"/>
                </a:lnTo>
                <a:lnTo>
                  <a:pt x="117724" y="190195"/>
                </a:lnTo>
                <a:lnTo>
                  <a:pt x="121449" y="185914"/>
                </a:lnTo>
                <a:lnTo>
                  <a:pt x="125007" y="180909"/>
                </a:lnTo>
                <a:lnTo>
                  <a:pt x="128454" y="175424"/>
                </a:lnTo>
                <a:lnTo>
                  <a:pt x="131827" y="170692"/>
                </a:lnTo>
                <a:lnTo>
                  <a:pt x="135151" y="166462"/>
                </a:lnTo>
                <a:lnTo>
                  <a:pt x="138441" y="162567"/>
                </a:lnTo>
                <a:lnTo>
                  <a:pt x="141710" y="157821"/>
                </a:lnTo>
                <a:lnTo>
                  <a:pt x="144963" y="152507"/>
                </a:lnTo>
                <a:lnTo>
                  <a:pt x="148208" y="146815"/>
                </a:lnTo>
                <a:lnTo>
                  <a:pt x="150370" y="141945"/>
                </a:lnTo>
                <a:lnTo>
                  <a:pt x="151812" y="137624"/>
                </a:lnTo>
                <a:lnTo>
                  <a:pt x="152773" y="133668"/>
                </a:lnTo>
                <a:lnTo>
                  <a:pt x="154489" y="128881"/>
                </a:lnTo>
                <a:lnTo>
                  <a:pt x="156708" y="123540"/>
                </a:lnTo>
                <a:lnTo>
                  <a:pt x="159262" y="117830"/>
                </a:lnTo>
                <a:lnTo>
                  <a:pt x="160964" y="111873"/>
                </a:lnTo>
                <a:lnTo>
                  <a:pt x="162099" y="105752"/>
                </a:lnTo>
                <a:lnTo>
                  <a:pt x="162856" y="99522"/>
                </a:lnTo>
                <a:lnTo>
                  <a:pt x="163360" y="94293"/>
                </a:lnTo>
                <a:lnTo>
                  <a:pt x="163697" y="89733"/>
                </a:lnTo>
                <a:lnTo>
                  <a:pt x="163921" y="85618"/>
                </a:lnTo>
                <a:lnTo>
                  <a:pt x="162996" y="80725"/>
                </a:lnTo>
                <a:lnTo>
                  <a:pt x="161304" y="75313"/>
                </a:lnTo>
                <a:lnTo>
                  <a:pt x="159101" y="69555"/>
                </a:lnTo>
                <a:lnTo>
                  <a:pt x="157633" y="64642"/>
                </a:lnTo>
                <a:lnTo>
                  <a:pt x="156654" y="60291"/>
                </a:lnTo>
                <a:lnTo>
                  <a:pt x="156001" y="56316"/>
                </a:lnTo>
                <a:lnTo>
                  <a:pt x="154491" y="52591"/>
                </a:lnTo>
                <a:lnTo>
                  <a:pt x="152410" y="49033"/>
                </a:lnTo>
                <a:lnTo>
                  <a:pt x="146481" y="40735"/>
                </a:lnTo>
                <a:lnTo>
                  <a:pt x="144920" y="40054"/>
                </a:lnTo>
                <a:lnTo>
                  <a:pt x="142804" y="39600"/>
                </a:lnTo>
                <a:lnTo>
                  <a:pt x="135348" y="3869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InkAnnotation69"/>
          <p:cNvSpPr/>
          <p:nvPr/>
        </p:nvSpPr>
        <p:spPr>
          <a:xfrm>
            <a:off x="3898553" y="1624095"/>
            <a:ext cx="38696" cy="111986"/>
          </a:xfrm>
          <a:custGeom>
            <a:avLst/>
            <a:gdLst/>
            <a:ahLst/>
            <a:cxnLst/>
            <a:rect l="0" t="0" r="0" b="0"/>
            <a:pathLst>
              <a:path w="38696" h="111986">
                <a:moveTo>
                  <a:pt x="0" y="5573"/>
                </a:moveTo>
                <a:lnTo>
                  <a:pt x="0" y="0"/>
                </a:lnTo>
                <a:lnTo>
                  <a:pt x="0" y="4627"/>
                </a:lnTo>
                <a:lnTo>
                  <a:pt x="1074" y="7092"/>
                </a:lnTo>
                <a:lnTo>
                  <a:pt x="5135" y="15564"/>
                </a:lnTo>
                <a:lnTo>
                  <a:pt x="6648" y="19758"/>
                </a:lnTo>
                <a:lnTo>
                  <a:pt x="7657" y="23628"/>
                </a:lnTo>
                <a:lnTo>
                  <a:pt x="8329" y="27284"/>
                </a:lnTo>
                <a:lnTo>
                  <a:pt x="9852" y="30795"/>
                </a:lnTo>
                <a:lnTo>
                  <a:pt x="11942" y="34211"/>
                </a:lnTo>
                <a:lnTo>
                  <a:pt x="14411" y="37564"/>
                </a:lnTo>
                <a:lnTo>
                  <a:pt x="16056" y="40873"/>
                </a:lnTo>
                <a:lnTo>
                  <a:pt x="17153" y="44155"/>
                </a:lnTo>
                <a:lnTo>
                  <a:pt x="17885" y="47417"/>
                </a:lnTo>
                <a:lnTo>
                  <a:pt x="18372" y="50667"/>
                </a:lnTo>
                <a:lnTo>
                  <a:pt x="18697" y="53908"/>
                </a:lnTo>
                <a:lnTo>
                  <a:pt x="18914" y="57144"/>
                </a:lnTo>
                <a:lnTo>
                  <a:pt x="20133" y="60376"/>
                </a:lnTo>
                <a:lnTo>
                  <a:pt x="22021" y="63606"/>
                </a:lnTo>
                <a:lnTo>
                  <a:pt x="24355" y="66834"/>
                </a:lnTo>
                <a:lnTo>
                  <a:pt x="25910" y="70061"/>
                </a:lnTo>
                <a:lnTo>
                  <a:pt x="26947" y="73287"/>
                </a:lnTo>
                <a:lnTo>
                  <a:pt x="27638" y="76512"/>
                </a:lnTo>
                <a:lnTo>
                  <a:pt x="29174" y="79738"/>
                </a:lnTo>
                <a:lnTo>
                  <a:pt x="31273" y="82963"/>
                </a:lnTo>
                <a:lnTo>
                  <a:pt x="33747" y="86188"/>
                </a:lnTo>
                <a:lnTo>
                  <a:pt x="35396" y="89412"/>
                </a:lnTo>
                <a:lnTo>
                  <a:pt x="36496" y="92637"/>
                </a:lnTo>
                <a:lnTo>
                  <a:pt x="38261" y="100400"/>
                </a:lnTo>
                <a:lnTo>
                  <a:pt x="38406" y="102112"/>
                </a:lnTo>
                <a:lnTo>
                  <a:pt x="38502" y="104328"/>
                </a:lnTo>
                <a:lnTo>
                  <a:pt x="38695" y="11198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InkAnnotation70"/>
          <p:cNvSpPr/>
          <p:nvPr/>
        </p:nvSpPr>
        <p:spPr>
          <a:xfrm>
            <a:off x="4217789" y="1639342"/>
            <a:ext cx="47840" cy="174130"/>
          </a:xfrm>
          <a:custGeom>
            <a:avLst/>
            <a:gdLst/>
            <a:ahLst/>
            <a:cxnLst/>
            <a:rect l="0" t="0" r="0" b="0"/>
            <a:pathLst>
              <a:path w="47840" h="174130">
                <a:moveTo>
                  <a:pt x="0" y="0"/>
                </a:moveTo>
                <a:lnTo>
                  <a:pt x="0" y="9275"/>
                </a:lnTo>
                <a:lnTo>
                  <a:pt x="1075" y="10483"/>
                </a:lnTo>
                <a:lnTo>
                  <a:pt x="5136" y="14691"/>
                </a:lnTo>
                <a:lnTo>
                  <a:pt x="6648" y="17318"/>
                </a:lnTo>
                <a:lnTo>
                  <a:pt x="7657" y="20144"/>
                </a:lnTo>
                <a:lnTo>
                  <a:pt x="8329" y="23103"/>
                </a:lnTo>
                <a:lnTo>
                  <a:pt x="8777" y="27226"/>
                </a:lnTo>
                <a:lnTo>
                  <a:pt x="9076" y="32124"/>
                </a:lnTo>
                <a:lnTo>
                  <a:pt x="9275" y="37539"/>
                </a:lnTo>
                <a:lnTo>
                  <a:pt x="10483" y="42224"/>
                </a:lnTo>
                <a:lnTo>
                  <a:pt x="12363" y="46422"/>
                </a:lnTo>
                <a:lnTo>
                  <a:pt x="14691" y="50296"/>
                </a:lnTo>
                <a:lnTo>
                  <a:pt x="17318" y="55028"/>
                </a:lnTo>
                <a:lnTo>
                  <a:pt x="23104" y="66018"/>
                </a:lnTo>
                <a:lnTo>
                  <a:pt x="25076" y="71959"/>
                </a:lnTo>
                <a:lnTo>
                  <a:pt x="26391" y="78069"/>
                </a:lnTo>
                <a:lnTo>
                  <a:pt x="27268" y="84292"/>
                </a:lnTo>
                <a:lnTo>
                  <a:pt x="28927" y="89515"/>
                </a:lnTo>
                <a:lnTo>
                  <a:pt x="31109" y="94073"/>
                </a:lnTo>
                <a:lnTo>
                  <a:pt x="33638" y="98186"/>
                </a:lnTo>
                <a:lnTo>
                  <a:pt x="36398" y="103078"/>
                </a:lnTo>
                <a:lnTo>
                  <a:pt x="42332" y="114246"/>
                </a:lnTo>
                <a:lnTo>
                  <a:pt x="44345" y="119158"/>
                </a:lnTo>
                <a:lnTo>
                  <a:pt x="45686" y="123509"/>
                </a:lnTo>
                <a:lnTo>
                  <a:pt x="46581" y="127483"/>
                </a:lnTo>
                <a:lnTo>
                  <a:pt x="47177" y="132283"/>
                </a:lnTo>
                <a:lnTo>
                  <a:pt x="47574" y="137633"/>
                </a:lnTo>
                <a:lnTo>
                  <a:pt x="47839" y="143349"/>
                </a:lnTo>
                <a:lnTo>
                  <a:pt x="46941" y="148235"/>
                </a:lnTo>
                <a:lnTo>
                  <a:pt x="45267" y="152566"/>
                </a:lnTo>
                <a:lnTo>
                  <a:pt x="39993" y="162107"/>
                </a:lnTo>
                <a:lnTo>
                  <a:pt x="39272" y="166278"/>
                </a:lnTo>
                <a:lnTo>
                  <a:pt x="38809" y="172578"/>
                </a:lnTo>
                <a:lnTo>
                  <a:pt x="37697" y="173095"/>
                </a:lnTo>
                <a:lnTo>
                  <a:pt x="35880" y="173440"/>
                </a:lnTo>
                <a:lnTo>
                  <a:pt x="29022" y="1741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InkAnnotation71"/>
          <p:cNvSpPr/>
          <p:nvPr/>
        </p:nvSpPr>
        <p:spPr>
          <a:xfrm>
            <a:off x="4014675" y="1610769"/>
            <a:ext cx="135387" cy="221602"/>
          </a:xfrm>
          <a:custGeom>
            <a:avLst/>
            <a:gdLst/>
            <a:ahLst/>
            <a:cxnLst/>
            <a:rect l="0" t="0" r="0" b="0"/>
            <a:pathLst>
              <a:path w="135387" h="221602">
                <a:moveTo>
                  <a:pt x="116050" y="115637"/>
                </a:moveTo>
                <a:lnTo>
                  <a:pt x="110914" y="120773"/>
                </a:lnTo>
                <a:lnTo>
                  <a:pt x="109401" y="123360"/>
                </a:lnTo>
                <a:lnTo>
                  <a:pt x="107720" y="129102"/>
                </a:lnTo>
                <a:lnTo>
                  <a:pt x="108347" y="131063"/>
                </a:lnTo>
                <a:lnTo>
                  <a:pt x="109840" y="132370"/>
                </a:lnTo>
                <a:lnTo>
                  <a:pt x="111910" y="133242"/>
                </a:lnTo>
                <a:lnTo>
                  <a:pt x="113289" y="135973"/>
                </a:lnTo>
                <a:lnTo>
                  <a:pt x="114209" y="139943"/>
                </a:lnTo>
                <a:lnTo>
                  <a:pt x="114823" y="144739"/>
                </a:lnTo>
                <a:lnTo>
                  <a:pt x="116307" y="150087"/>
                </a:lnTo>
                <a:lnTo>
                  <a:pt x="118370" y="155802"/>
                </a:lnTo>
                <a:lnTo>
                  <a:pt x="120821" y="161761"/>
                </a:lnTo>
                <a:lnTo>
                  <a:pt x="122455" y="166809"/>
                </a:lnTo>
                <a:lnTo>
                  <a:pt x="123545" y="171249"/>
                </a:lnTo>
                <a:lnTo>
                  <a:pt x="124271" y="175284"/>
                </a:lnTo>
                <a:lnTo>
                  <a:pt x="125830" y="179049"/>
                </a:lnTo>
                <a:lnTo>
                  <a:pt x="127944" y="182634"/>
                </a:lnTo>
                <a:lnTo>
                  <a:pt x="130429" y="186098"/>
                </a:lnTo>
                <a:lnTo>
                  <a:pt x="133189" y="192815"/>
                </a:lnTo>
                <a:lnTo>
                  <a:pt x="134416" y="199382"/>
                </a:lnTo>
                <a:lnTo>
                  <a:pt x="134961" y="205884"/>
                </a:lnTo>
                <a:lnTo>
                  <a:pt x="135311" y="212168"/>
                </a:lnTo>
                <a:lnTo>
                  <a:pt x="135386" y="220536"/>
                </a:lnTo>
                <a:lnTo>
                  <a:pt x="134314" y="221040"/>
                </a:lnTo>
                <a:lnTo>
                  <a:pt x="130258" y="221601"/>
                </a:lnTo>
                <a:lnTo>
                  <a:pt x="128747" y="220676"/>
                </a:lnTo>
                <a:lnTo>
                  <a:pt x="127739" y="218984"/>
                </a:lnTo>
                <a:lnTo>
                  <a:pt x="127067" y="216781"/>
                </a:lnTo>
                <a:lnTo>
                  <a:pt x="125544" y="215313"/>
                </a:lnTo>
                <a:lnTo>
                  <a:pt x="123454" y="214334"/>
                </a:lnTo>
                <a:lnTo>
                  <a:pt x="120986" y="213681"/>
                </a:lnTo>
                <a:lnTo>
                  <a:pt x="117191" y="212171"/>
                </a:lnTo>
                <a:lnTo>
                  <a:pt x="112511" y="210089"/>
                </a:lnTo>
                <a:lnTo>
                  <a:pt x="107241" y="207627"/>
                </a:lnTo>
                <a:lnTo>
                  <a:pt x="102653" y="204910"/>
                </a:lnTo>
                <a:lnTo>
                  <a:pt x="98520" y="202024"/>
                </a:lnTo>
                <a:lnTo>
                  <a:pt x="94689" y="199026"/>
                </a:lnTo>
                <a:lnTo>
                  <a:pt x="89986" y="195952"/>
                </a:lnTo>
                <a:lnTo>
                  <a:pt x="84701" y="192827"/>
                </a:lnTo>
                <a:lnTo>
                  <a:pt x="79027" y="189670"/>
                </a:lnTo>
                <a:lnTo>
                  <a:pt x="74170" y="186490"/>
                </a:lnTo>
                <a:lnTo>
                  <a:pt x="69857" y="183295"/>
                </a:lnTo>
                <a:lnTo>
                  <a:pt x="65907" y="180090"/>
                </a:lnTo>
                <a:lnTo>
                  <a:pt x="62199" y="176878"/>
                </a:lnTo>
                <a:lnTo>
                  <a:pt x="58652" y="173663"/>
                </a:lnTo>
                <a:lnTo>
                  <a:pt x="51844" y="167223"/>
                </a:lnTo>
                <a:lnTo>
                  <a:pt x="25772" y="141434"/>
                </a:lnTo>
                <a:lnTo>
                  <a:pt x="22544" y="137134"/>
                </a:lnTo>
                <a:lnTo>
                  <a:pt x="19316" y="132118"/>
                </a:lnTo>
                <a:lnTo>
                  <a:pt x="16090" y="126625"/>
                </a:lnTo>
                <a:lnTo>
                  <a:pt x="13939" y="121887"/>
                </a:lnTo>
                <a:lnTo>
                  <a:pt x="12506" y="117654"/>
                </a:lnTo>
                <a:lnTo>
                  <a:pt x="11549" y="113757"/>
                </a:lnTo>
                <a:lnTo>
                  <a:pt x="10912" y="110084"/>
                </a:lnTo>
                <a:lnTo>
                  <a:pt x="10487" y="106561"/>
                </a:lnTo>
                <a:lnTo>
                  <a:pt x="10204" y="103137"/>
                </a:lnTo>
                <a:lnTo>
                  <a:pt x="8940" y="99780"/>
                </a:lnTo>
                <a:lnTo>
                  <a:pt x="7023" y="96467"/>
                </a:lnTo>
                <a:lnTo>
                  <a:pt x="4670" y="93183"/>
                </a:lnTo>
                <a:lnTo>
                  <a:pt x="2055" y="86668"/>
                </a:lnTo>
                <a:lnTo>
                  <a:pt x="893" y="80190"/>
                </a:lnTo>
                <a:lnTo>
                  <a:pt x="377" y="73728"/>
                </a:lnTo>
                <a:lnTo>
                  <a:pt x="147" y="67273"/>
                </a:lnTo>
                <a:lnTo>
                  <a:pt x="0" y="54371"/>
                </a:lnTo>
                <a:lnTo>
                  <a:pt x="1063" y="51146"/>
                </a:lnTo>
                <a:lnTo>
                  <a:pt x="5110" y="44696"/>
                </a:lnTo>
                <a:lnTo>
                  <a:pt x="7694" y="41472"/>
                </a:lnTo>
                <a:lnTo>
                  <a:pt x="10492" y="38247"/>
                </a:lnTo>
                <a:lnTo>
                  <a:pt x="13432" y="35022"/>
                </a:lnTo>
                <a:lnTo>
                  <a:pt x="19564" y="28573"/>
                </a:lnTo>
                <a:lnTo>
                  <a:pt x="32260" y="15675"/>
                </a:lnTo>
                <a:lnTo>
                  <a:pt x="35468" y="13525"/>
                </a:lnTo>
                <a:lnTo>
                  <a:pt x="38681" y="12091"/>
                </a:lnTo>
                <a:lnTo>
                  <a:pt x="41898" y="11136"/>
                </a:lnTo>
                <a:lnTo>
                  <a:pt x="45118" y="9424"/>
                </a:lnTo>
                <a:lnTo>
                  <a:pt x="48339" y="7208"/>
                </a:lnTo>
                <a:lnTo>
                  <a:pt x="51562" y="4656"/>
                </a:lnTo>
                <a:lnTo>
                  <a:pt x="54785" y="2954"/>
                </a:lnTo>
                <a:lnTo>
                  <a:pt x="58009" y="1820"/>
                </a:lnTo>
                <a:lnTo>
                  <a:pt x="61232" y="1064"/>
                </a:lnTo>
                <a:lnTo>
                  <a:pt x="64457" y="560"/>
                </a:lnTo>
                <a:lnTo>
                  <a:pt x="67681" y="224"/>
                </a:lnTo>
                <a:lnTo>
                  <a:pt x="70905" y="0"/>
                </a:lnTo>
                <a:lnTo>
                  <a:pt x="73055" y="925"/>
                </a:lnTo>
                <a:lnTo>
                  <a:pt x="74488" y="2617"/>
                </a:lnTo>
                <a:lnTo>
                  <a:pt x="75444" y="4820"/>
                </a:lnTo>
                <a:lnTo>
                  <a:pt x="79372" y="10133"/>
                </a:lnTo>
                <a:lnTo>
                  <a:pt x="86580" y="18386"/>
                </a:lnTo>
                <a:lnTo>
                  <a:pt x="86829" y="24404"/>
                </a:lnTo>
                <a:lnTo>
                  <a:pt x="87028" y="382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InkAnnotation72"/>
          <p:cNvSpPr/>
          <p:nvPr/>
        </p:nvSpPr>
        <p:spPr>
          <a:xfrm>
            <a:off x="3763242" y="1823145"/>
            <a:ext cx="270707" cy="174129"/>
          </a:xfrm>
          <a:custGeom>
            <a:avLst/>
            <a:gdLst/>
            <a:ahLst/>
            <a:cxnLst/>
            <a:rect l="0" t="0" r="0" b="0"/>
            <a:pathLst>
              <a:path w="270707" h="174129">
                <a:moveTo>
                  <a:pt x="241723" y="0"/>
                </a:moveTo>
                <a:lnTo>
                  <a:pt x="241723" y="5135"/>
                </a:lnTo>
                <a:lnTo>
                  <a:pt x="240648" y="6648"/>
                </a:lnTo>
                <a:lnTo>
                  <a:pt x="238856" y="7656"/>
                </a:lnTo>
                <a:lnTo>
                  <a:pt x="236587" y="8329"/>
                </a:lnTo>
                <a:lnTo>
                  <a:pt x="235074" y="9852"/>
                </a:lnTo>
                <a:lnTo>
                  <a:pt x="234066" y="11942"/>
                </a:lnTo>
                <a:lnTo>
                  <a:pt x="232447" y="17884"/>
                </a:lnTo>
                <a:lnTo>
                  <a:pt x="232226" y="21563"/>
                </a:lnTo>
                <a:lnTo>
                  <a:pt x="232059" y="28585"/>
                </a:lnTo>
                <a:lnTo>
                  <a:pt x="237187" y="28892"/>
                </a:lnTo>
                <a:lnTo>
                  <a:pt x="239774" y="30010"/>
                </a:lnTo>
                <a:lnTo>
                  <a:pt x="245514" y="34118"/>
                </a:lnTo>
                <a:lnTo>
                  <a:pt x="249654" y="37339"/>
                </a:lnTo>
                <a:lnTo>
                  <a:pt x="253488" y="38092"/>
                </a:lnTo>
                <a:lnTo>
                  <a:pt x="261147" y="38615"/>
                </a:lnTo>
                <a:lnTo>
                  <a:pt x="270706" y="38694"/>
                </a:lnTo>
                <a:lnTo>
                  <a:pt x="265597" y="38695"/>
                </a:lnTo>
                <a:lnTo>
                  <a:pt x="264089" y="39770"/>
                </a:lnTo>
                <a:lnTo>
                  <a:pt x="263082" y="41561"/>
                </a:lnTo>
                <a:lnTo>
                  <a:pt x="262412" y="43830"/>
                </a:lnTo>
                <a:lnTo>
                  <a:pt x="260890" y="45343"/>
                </a:lnTo>
                <a:lnTo>
                  <a:pt x="258800" y="46352"/>
                </a:lnTo>
                <a:lnTo>
                  <a:pt x="256332" y="47024"/>
                </a:lnTo>
                <a:lnTo>
                  <a:pt x="250724" y="50637"/>
                </a:lnTo>
                <a:lnTo>
                  <a:pt x="247724" y="53106"/>
                </a:lnTo>
                <a:lnTo>
                  <a:pt x="244649" y="54751"/>
                </a:lnTo>
                <a:lnTo>
                  <a:pt x="238366" y="56580"/>
                </a:lnTo>
                <a:lnTo>
                  <a:pt x="234110" y="58142"/>
                </a:lnTo>
                <a:lnTo>
                  <a:pt x="229124" y="60259"/>
                </a:lnTo>
                <a:lnTo>
                  <a:pt x="223650" y="62745"/>
                </a:lnTo>
                <a:lnTo>
                  <a:pt x="218925" y="64402"/>
                </a:lnTo>
                <a:lnTo>
                  <a:pt x="210810" y="66243"/>
                </a:lnTo>
                <a:lnTo>
                  <a:pt x="203620" y="67062"/>
                </a:lnTo>
                <a:lnTo>
                  <a:pt x="195767" y="67425"/>
                </a:lnTo>
                <a:lnTo>
                  <a:pt x="172160" y="67678"/>
                </a:lnTo>
                <a:lnTo>
                  <a:pt x="146508" y="67716"/>
                </a:lnTo>
                <a:lnTo>
                  <a:pt x="140300" y="62581"/>
                </a:lnTo>
                <a:lnTo>
                  <a:pt x="135322" y="58053"/>
                </a:lnTo>
                <a:lnTo>
                  <a:pt x="126983" y="66373"/>
                </a:lnTo>
                <a:lnTo>
                  <a:pt x="126235" y="69985"/>
                </a:lnTo>
                <a:lnTo>
                  <a:pt x="125903" y="75174"/>
                </a:lnTo>
                <a:lnTo>
                  <a:pt x="125755" y="81063"/>
                </a:lnTo>
                <a:lnTo>
                  <a:pt x="125672" y="90421"/>
                </a:lnTo>
                <a:lnTo>
                  <a:pt x="124585" y="92527"/>
                </a:lnTo>
                <a:lnTo>
                  <a:pt x="122786" y="93930"/>
                </a:lnTo>
                <a:lnTo>
                  <a:pt x="120512" y="94866"/>
                </a:lnTo>
                <a:lnTo>
                  <a:pt x="118995" y="96565"/>
                </a:lnTo>
                <a:lnTo>
                  <a:pt x="117985" y="98772"/>
                </a:lnTo>
                <a:lnTo>
                  <a:pt x="116363" y="104903"/>
                </a:lnTo>
                <a:lnTo>
                  <a:pt x="115155" y="105406"/>
                </a:lnTo>
                <a:lnTo>
                  <a:pt x="107669" y="106279"/>
                </a:lnTo>
                <a:lnTo>
                  <a:pt x="107209" y="107398"/>
                </a:lnTo>
                <a:lnTo>
                  <a:pt x="106698" y="111508"/>
                </a:lnTo>
                <a:lnTo>
                  <a:pt x="106410" y="114729"/>
                </a:lnTo>
                <a:lnTo>
                  <a:pt x="105295" y="115181"/>
                </a:lnTo>
                <a:lnTo>
                  <a:pt x="97971" y="115966"/>
                </a:lnTo>
                <a:lnTo>
                  <a:pt x="91882" y="116050"/>
                </a:lnTo>
                <a:lnTo>
                  <a:pt x="89160" y="114987"/>
                </a:lnTo>
                <a:lnTo>
                  <a:pt x="83270" y="110939"/>
                </a:lnTo>
                <a:lnTo>
                  <a:pt x="77069" y="108424"/>
                </a:lnTo>
                <a:lnTo>
                  <a:pt x="70730" y="107306"/>
                </a:lnTo>
                <a:lnTo>
                  <a:pt x="64330" y="106809"/>
                </a:lnTo>
                <a:lnTo>
                  <a:pt x="61118" y="107751"/>
                </a:lnTo>
                <a:lnTo>
                  <a:pt x="54684" y="111665"/>
                </a:lnTo>
                <a:lnTo>
                  <a:pt x="48241" y="114121"/>
                </a:lnTo>
                <a:lnTo>
                  <a:pt x="41795" y="115212"/>
                </a:lnTo>
                <a:lnTo>
                  <a:pt x="35347" y="115697"/>
                </a:lnTo>
                <a:lnTo>
                  <a:pt x="32122" y="116902"/>
                </a:lnTo>
                <a:lnTo>
                  <a:pt x="25674" y="121106"/>
                </a:lnTo>
                <a:lnTo>
                  <a:pt x="19224" y="123691"/>
                </a:lnTo>
                <a:lnTo>
                  <a:pt x="10117" y="125638"/>
                </a:lnTo>
                <a:lnTo>
                  <a:pt x="4583" y="125723"/>
                </a:lnTo>
                <a:lnTo>
                  <a:pt x="3015" y="126810"/>
                </a:lnTo>
                <a:lnTo>
                  <a:pt x="1968" y="128610"/>
                </a:lnTo>
                <a:lnTo>
                  <a:pt x="807" y="133475"/>
                </a:lnTo>
                <a:lnTo>
                  <a:pt x="497" y="136278"/>
                </a:lnTo>
                <a:lnTo>
                  <a:pt x="290" y="139221"/>
                </a:lnTo>
                <a:lnTo>
                  <a:pt x="153" y="142258"/>
                </a:lnTo>
                <a:lnTo>
                  <a:pt x="0" y="148498"/>
                </a:lnTo>
                <a:lnTo>
                  <a:pt x="1034" y="151667"/>
                </a:lnTo>
                <a:lnTo>
                  <a:pt x="2798" y="154855"/>
                </a:lnTo>
                <a:lnTo>
                  <a:pt x="8217" y="162558"/>
                </a:lnTo>
                <a:lnTo>
                  <a:pt x="8958" y="166478"/>
                </a:lnTo>
                <a:lnTo>
                  <a:pt x="9551" y="17412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InkAnnotation73"/>
          <p:cNvSpPr/>
          <p:nvPr/>
        </p:nvSpPr>
        <p:spPr>
          <a:xfrm>
            <a:off x="3888879" y="2045643"/>
            <a:ext cx="1" cy="9674"/>
          </a:xfrm>
          <a:custGeom>
            <a:avLst/>
            <a:gdLst/>
            <a:ahLst/>
            <a:cxnLst/>
            <a:rect l="0" t="0" r="0" b="0"/>
            <a:pathLst>
              <a:path w="1" h="9674">
                <a:moveTo>
                  <a:pt x="0" y="0"/>
                </a:moveTo>
                <a:lnTo>
                  <a:pt x="0" y="9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InkAnnotation74"/>
          <p:cNvSpPr/>
          <p:nvPr/>
        </p:nvSpPr>
        <p:spPr>
          <a:xfrm>
            <a:off x="3830836" y="2132707"/>
            <a:ext cx="19349" cy="9675"/>
          </a:xfrm>
          <a:custGeom>
            <a:avLst/>
            <a:gdLst/>
            <a:ahLst/>
            <a:cxnLst/>
            <a:rect l="0" t="0" r="0" b="0"/>
            <a:pathLst>
              <a:path w="19349" h="9675">
                <a:moveTo>
                  <a:pt x="19348" y="0"/>
                </a:moveTo>
                <a:lnTo>
                  <a:pt x="14212" y="0"/>
                </a:lnTo>
                <a:lnTo>
                  <a:pt x="12699" y="1075"/>
                </a:lnTo>
                <a:lnTo>
                  <a:pt x="11691" y="2867"/>
                </a:lnTo>
                <a:lnTo>
                  <a:pt x="10072" y="8329"/>
                </a:lnTo>
                <a:lnTo>
                  <a:pt x="8865" y="8777"/>
                </a:lnTo>
                <a:lnTo>
                  <a:pt x="6985" y="9076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18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/>
      <p:bldP spid="133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584730" y="1"/>
            <a:ext cx="8893043" cy="5943438"/>
            <a:chOff x="1427" y="3013"/>
            <a:chExt cx="6605" cy="4878"/>
          </a:xfrm>
        </p:grpSpPr>
        <p:sp>
          <p:nvSpPr>
            <p:cNvPr id="14339" name="AutoShape 3"/>
            <p:cNvSpPr>
              <a:spLocks noChangeAspect="1" noChangeArrowheads="1"/>
            </p:cNvSpPr>
            <p:nvPr/>
          </p:nvSpPr>
          <p:spPr bwMode="auto">
            <a:xfrm>
              <a:off x="1427" y="3013"/>
              <a:ext cx="6605" cy="48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ar-SA"/>
            </a:p>
          </p:txBody>
        </p:sp>
        <p:sp>
          <p:nvSpPr>
            <p:cNvPr id="14340" name="Arc 4"/>
            <p:cNvSpPr>
              <a:spLocks/>
            </p:cNvSpPr>
            <p:nvPr/>
          </p:nvSpPr>
          <p:spPr bwMode="auto">
            <a:xfrm rot="6098311" flipV="1">
              <a:off x="3684" y="4068"/>
              <a:ext cx="1422" cy="2848"/>
            </a:xfrm>
            <a:custGeom>
              <a:avLst/>
              <a:gdLst>
                <a:gd name="G0" fmla="+- 0 0 0"/>
                <a:gd name="G1" fmla="+- 21534 0 0"/>
                <a:gd name="G2" fmla="+- 21600 0 0"/>
                <a:gd name="T0" fmla="*/ 1681 w 21600"/>
                <a:gd name="T1" fmla="*/ 0 h 25742"/>
                <a:gd name="T2" fmla="*/ 21186 w 21600"/>
                <a:gd name="T3" fmla="*/ 25742 h 25742"/>
                <a:gd name="T4" fmla="*/ 0 w 21600"/>
                <a:gd name="T5" fmla="*/ 21534 h 25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5742" fill="none" extrusionOk="0">
                  <a:moveTo>
                    <a:pt x="1681" y="-1"/>
                  </a:moveTo>
                  <a:cubicBezTo>
                    <a:pt x="12924" y="877"/>
                    <a:pt x="21600" y="10256"/>
                    <a:pt x="21600" y="21534"/>
                  </a:cubicBezTo>
                  <a:cubicBezTo>
                    <a:pt x="21600" y="22946"/>
                    <a:pt x="21461" y="24356"/>
                    <a:pt x="21186" y="25742"/>
                  </a:cubicBezTo>
                </a:path>
                <a:path w="21600" h="25742" stroke="0" extrusionOk="0">
                  <a:moveTo>
                    <a:pt x="1681" y="-1"/>
                  </a:moveTo>
                  <a:cubicBezTo>
                    <a:pt x="12924" y="877"/>
                    <a:pt x="21600" y="10256"/>
                    <a:pt x="21600" y="21534"/>
                  </a:cubicBezTo>
                  <a:cubicBezTo>
                    <a:pt x="21600" y="22946"/>
                    <a:pt x="21461" y="24356"/>
                    <a:pt x="21186" y="25742"/>
                  </a:cubicBezTo>
                  <a:lnTo>
                    <a:pt x="0" y="21534"/>
                  </a:lnTo>
                  <a:close/>
                </a:path>
              </a:pathLst>
            </a:cu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4341" name="Line 5"/>
            <p:cNvSpPr>
              <a:spLocks noChangeShapeType="1"/>
            </p:cNvSpPr>
            <p:nvPr/>
          </p:nvSpPr>
          <p:spPr bwMode="auto">
            <a:xfrm>
              <a:off x="2855" y="3906"/>
              <a:ext cx="1" cy="285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4342" name="Line 6"/>
            <p:cNvSpPr>
              <a:spLocks noChangeShapeType="1"/>
            </p:cNvSpPr>
            <p:nvPr/>
          </p:nvSpPr>
          <p:spPr bwMode="auto">
            <a:xfrm>
              <a:off x="2855" y="6761"/>
              <a:ext cx="3927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4343" name="Text Box 7"/>
            <p:cNvSpPr txBox="1">
              <a:spLocks noChangeArrowheads="1"/>
            </p:cNvSpPr>
            <p:nvPr/>
          </p:nvSpPr>
          <p:spPr bwMode="auto">
            <a:xfrm>
              <a:off x="6068" y="6583"/>
              <a:ext cx="1071" cy="53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0471" tIns="45235" rIns="90471" bIns="45235"/>
            <a:lstStyle/>
            <a:p>
              <a:pPr algn="r" rtl="1"/>
              <a:r>
                <a:rPr lang="ar-SA" altLang="zh-CN" sz="200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عدد</a:t>
              </a:r>
              <a:r>
                <a:rPr lang="ar-SA" altLang="zh-CN" sz="2100" b="1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</a:t>
              </a:r>
              <a:r>
                <a:rPr lang="ar-SA" altLang="zh-CN" sz="200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الكتب</a:t>
              </a:r>
              <a:endParaRPr lang="en-US" sz="20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endParaRPr>
            </a:p>
          </p:txBody>
        </p:sp>
        <p:sp>
          <p:nvSpPr>
            <p:cNvPr id="14344" name="Text Box 8"/>
            <p:cNvSpPr txBox="1">
              <a:spLocks noChangeArrowheads="1"/>
            </p:cNvSpPr>
            <p:nvPr/>
          </p:nvSpPr>
          <p:spPr bwMode="auto">
            <a:xfrm>
              <a:off x="5533" y="5542"/>
              <a:ext cx="1071" cy="107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0471" tIns="45235" rIns="90471" bIns="45235"/>
            <a:lstStyle/>
            <a:p>
              <a:pPr algn="ctr" rtl="1"/>
              <a:r>
                <a:rPr lang="ar-SA" altLang="zh-CN" sz="200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منحنى</a:t>
              </a:r>
              <a:r>
                <a:rPr lang="ar-SA" altLang="zh-CN" sz="2100" b="1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</a:t>
              </a:r>
              <a:r>
                <a:rPr lang="ar-SA" altLang="zh-CN" sz="200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المنفعة</a:t>
              </a:r>
              <a:r>
                <a:rPr lang="ar-SA" altLang="zh-CN" sz="2100" b="1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</a:t>
              </a:r>
              <a:r>
                <a:rPr lang="ar-SA" altLang="zh-CN" sz="200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الحدية</a:t>
              </a:r>
              <a:endParaRPr lang="en-US" sz="20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endParaRPr>
            </a:p>
          </p:txBody>
        </p:sp>
        <p:sp>
          <p:nvSpPr>
            <p:cNvPr id="14345" name="Text Box 9"/>
            <p:cNvSpPr txBox="1">
              <a:spLocks noChangeArrowheads="1"/>
            </p:cNvSpPr>
            <p:nvPr/>
          </p:nvSpPr>
          <p:spPr bwMode="auto">
            <a:xfrm>
              <a:off x="2363" y="3013"/>
              <a:ext cx="1071" cy="76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0471" tIns="45235" rIns="90471" bIns="45235"/>
            <a:lstStyle/>
            <a:p>
              <a:pPr algn="ctr" rtl="1"/>
              <a:r>
                <a:rPr lang="ar-SA" altLang="zh-CN" sz="200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المنفعة</a:t>
              </a:r>
              <a:r>
                <a:rPr lang="ar-SA" altLang="zh-CN" sz="2100" b="1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 </a:t>
              </a:r>
              <a:r>
                <a:rPr lang="ar-SA" altLang="zh-CN" sz="200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الحدية</a:t>
              </a:r>
              <a:endParaRPr lang="en-US" sz="20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endParaRPr>
            </a:p>
          </p:txBody>
        </p:sp>
      </p:grp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584730" y="5157788"/>
            <a:ext cx="8893043" cy="9588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 rtl="1"/>
            <a:r>
              <a:rPr lang="ar-SA" altLang="zh-CN" sz="2000" b="1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الشكل (3-3):</a:t>
            </a:r>
            <a:r>
              <a:rPr lang="ar-SA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يوضح منحنى المنفعة الحدية كدالة سالبة في عدد الكتب. فكلما زاد عدد الكتب تناقصت المنفعة الحدية للكتاب الإضافي، لذا تزيد المنفعة الكلية بمعدل </a:t>
            </a:r>
            <a:r>
              <a:rPr lang="ar-SA" altLang="zh-CN" sz="2000" dirty="0" err="1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متناق</a:t>
            </a:r>
            <a:r>
              <a:rPr lang="ar-BH" altLang="zh-CN" sz="20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ص.</a:t>
            </a:r>
            <a:endParaRPr lang="en-US" sz="3200" dirty="0">
              <a:solidFill>
                <a:srgbClr val="000000"/>
              </a:solidFill>
              <a:ea typeface="SimSun" pitchFamily="2" charset="-122"/>
              <a:cs typeface="Times New Roman" pitchFamily="18" charset="0"/>
            </a:endParaRPr>
          </a:p>
        </p:txBody>
      </p:sp>
      <p:grpSp>
        <p:nvGrpSpPr>
          <p:cNvPr id="7" name="مجموعة 6"/>
          <p:cNvGrpSpPr/>
          <p:nvPr/>
        </p:nvGrpSpPr>
        <p:grpSpPr>
          <a:xfrm>
            <a:off x="2757042" y="1929557"/>
            <a:ext cx="1427626" cy="2902149"/>
            <a:chOff x="2757042" y="1929557"/>
            <a:chExt cx="1427626" cy="2902149"/>
          </a:xfrm>
        </p:grpSpPr>
        <p:sp>
          <p:nvSpPr>
            <p:cNvPr id="3" name="SMARTInkAnnotation46"/>
            <p:cNvSpPr/>
            <p:nvPr/>
          </p:nvSpPr>
          <p:spPr>
            <a:xfrm>
              <a:off x="2757042" y="1929557"/>
              <a:ext cx="77391" cy="2563408"/>
            </a:xfrm>
            <a:custGeom>
              <a:avLst/>
              <a:gdLst/>
              <a:ahLst/>
              <a:cxnLst/>
              <a:rect l="0" t="0" r="0" b="0"/>
              <a:pathLst>
                <a:path w="77391" h="2563408">
                  <a:moveTo>
                    <a:pt x="77390" y="0"/>
                  </a:moveTo>
                  <a:lnTo>
                    <a:pt x="77390" y="23103"/>
                  </a:lnTo>
                  <a:lnTo>
                    <a:pt x="76315" y="26151"/>
                  </a:lnTo>
                  <a:lnTo>
                    <a:pt x="74523" y="29257"/>
                  </a:lnTo>
                  <a:lnTo>
                    <a:pt x="72254" y="32403"/>
                  </a:lnTo>
                  <a:lnTo>
                    <a:pt x="70741" y="35575"/>
                  </a:lnTo>
                  <a:lnTo>
                    <a:pt x="69060" y="41966"/>
                  </a:lnTo>
                  <a:lnTo>
                    <a:pt x="67726" y="118047"/>
                  </a:lnTo>
                  <a:lnTo>
                    <a:pt x="66643" y="155168"/>
                  </a:lnTo>
                  <a:lnTo>
                    <a:pt x="64851" y="164713"/>
                  </a:lnTo>
                  <a:lnTo>
                    <a:pt x="62581" y="174301"/>
                  </a:lnTo>
                  <a:lnTo>
                    <a:pt x="61068" y="184992"/>
                  </a:lnTo>
                  <a:lnTo>
                    <a:pt x="59387" y="208337"/>
                  </a:lnTo>
                  <a:lnTo>
                    <a:pt x="57864" y="220581"/>
                  </a:lnTo>
                  <a:lnTo>
                    <a:pt x="55774" y="233044"/>
                  </a:lnTo>
                  <a:lnTo>
                    <a:pt x="53305" y="245651"/>
                  </a:lnTo>
                  <a:lnTo>
                    <a:pt x="50584" y="257281"/>
                  </a:lnTo>
                  <a:lnTo>
                    <a:pt x="47696" y="268259"/>
                  </a:lnTo>
                  <a:lnTo>
                    <a:pt x="44696" y="278802"/>
                  </a:lnTo>
                  <a:lnTo>
                    <a:pt x="42695" y="290130"/>
                  </a:lnTo>
                  <a:lnTo>
                    <a:pt x="40473" y="314182"/>
                  </a:lnTo>
                  <a:lnTo>
                    <a:pt x="38851" y="381971"/>
                  </a:lnTo>
                  <a:lnTo>
                    <a:pt x="37724" y="394380"/>
                  </a:lnTo>
                  <a:lnTo>
                    <a:pt x="35897" y="406953"/>
                  </a:lnTo>
                  <a:lnTo>
                    <a:pt x="33605" y="419634"/>
                  </a:lnTo>
                  <a:lnTo>
                    <a:pt x="32077" y="432387"/>
                  </a:lnTo>
                  <a:lnTo>
                    <a:pt x="29926" y="469804"/>
                  </a:lnTo>
                  <a:lnTo>
                    <a:pt x="29100" y="540488"/>
                  </a:lnTo>
                  <a:lnTo>
                    <a:pt x="29031" y="611450"/>
                  </a:lnTo>
                  <a:lnTo>
                    <a:pt x="27953" y="624757"/>
                  </a:lnTo>
                  <a:lnTo>
                    <a:pt x="26159" y="637928"/>
                  </a:lnTo>
                  <a:lnTo>
                    <a:pt x="23888" y="651007"/>
                  </a:lnTo>
                  <a:lnTo>
                    <a:pt x="22374" y="665102"/>
                  </a:lnTo>
                  <a:lnTo>
                    <a:pt x="20244" y="709541"/>
                  </a:lnTo>
                  <a:lnTo>
                    <a:pt x="19465" y="781858"/>
                  </a:lnTo>
                  <a:lnTo>
                    <a:pt x="18295" y="846219"/>
                  </a:lnTo>
                  <a:lnTo>
                    <a:pt x="16496" y="864035"/>
                  </a:lnTo>
                  <a:lnTo>
                    <a:pt x="14222" y="882361"/>
                  </a:lnTo>
                  <a:lnTo>
                    <a:pt x="12705" y="899953"/>
                  </a:lnTo>
                  <a:lnTo>
                    <a:pt x="10572" y="950389"/>
                  </a:lnTo>
                  <a:lnTo>
                    <a:pt x="9850" y="1015580"/>
                  </a:lnTo>
                  <a:lnTo>
                    <a:pt x="9676" y="1168650"/>
                  </a:lnTo>
                  <a:lnTo>
                    <a:pt x="8600" y="1184326"/>
                  </a:lnTo>
                  <a:lnTo>
                    <a:pt x="6808" y="1200151"/>
                  </a:lnTo>
                  <a:lnTo>
                    <a:pt x="4538" y="1216075"/>
                  </a:lnTo>
                  <a:lnTo>
                    <a:pt x="3025" y="1230990"/>
                  </a:lnTo>
                  <a:lnTo>
                    <a:pt x="896" y="1273600"/>
                  </a:lnTo>
                  <a:lnTo>
                    <a:pt x="117" y="1351520"/>
                  </a:lnTo>
                  <a:lnTo>
                    <a:pt x="0" y="1544310"/>
                  </a:lnTo>
                  <a:lnTo>
                    <a:pt x="1075" y="1559451"/>
                  </a:lnTo>
                  <a:lnTo>
                    <a:pt x="2866" y="1573844"/>
                  </a:lnTo>
                  <a:lnTo>
                    <a:pt x="5135" y="1587739"/>
                  </a:lnTo>
                  <a:lnTo>
                    <a:pt x="6647" y="1602377"/>
                  </a:lnTo>
                  <a:lnTo>
                    <a:pt x="8777" y="1647580"/>
                  </a:lnTo>
                  <a:lnTo>
                    <a:pt x="6630" y="1704784"/>
                  </a:lnTo>
                  <a:lnTo>
                    <a:pt x="4419" y="1720177"/>
                  </a:lnTo>
                  <a:lnTo>
                    <a:pt x="2946" y="1734738"/>
                  </a:lnTo>
                  <a:lnTo>
                    <a:pt x="581" y="1786135"/>
                  </a:lnTo>
                  <a:lnTo>
                    <a:pt x="1333" y="1807440"/>
                  </a:lnTo>
                  <a:lnTo>
                    <a:pt x="3038" y="1817635"/>
                  </a:lnTo>
                  <a:lnTo>
                    <a:pt x="5250" y="1827657"/>
                  </a:lnTo>
                  <a:lnTo>
                    <a:pt x="4841" y="1844525"/>
                  </a:lnTo>
                  <a:lnTo>
                    <a:pt x="3227" y="1852033"/>
                  </a:lnTo>
                  <a:lnTo>
                    <a:pt x="956" y="1878006"/>
                  </a:lnTo>
                  <a:lnTo>
                    <a:pt x="24" y="1954545"/>
                  </a:lnTo>
                  <a:lnTo>
                    <a:pt x="1076" y="2021855"/>
                  </a:lnTo>
                  <a:lnTo>
                    <a:pt x="2866" y="2031521"/>
                  </a:lnTo>
                  <a:lnTo>
                    <a:pt x="5135" y="2041189"/>
                  </a:lnTo>
                  <a:lnTo>
                    <a:pt x="6648" y="2051933"/>
                  </a:lnTo>
                  <a:lnTo>
                    <a:pt x="8777" y="2086523"/>
                  </a:lnTo>
                  <a:lnTo>
                    <a:pt x="10482" y="2117672"/>
                  </a:lnTo>
                  <a:lnTo>
                    <a:pt x="12362" y="2127645"/>
                  </a:lnTo>
                  <a:lnTo>
                    <a:pt x="14691" y="2137517"/>
                  </a:lnTo>
                  <a:lnTo>
                    <a:pt x="14411" y="2157087"/>
                  </a:lnTo>
                  <a:lnTo>
                    <a:pt x="12832" y="2166819"/>
                  </a:lnTo>
                  <a:lnTo>
                    <a:pt x="10609" y="2190788"/>
                  </a:lnTo>
                  <a:lnTo>
                    <a:pt x="9950" y="2216641"/>
                  </a:lnTo>
                  <a:lnTo>
                    <a:pt x="10933" y="2224795"/>
                  </a:lnTo>
                  <a:lnTo>
                    <a:pt x="12662" y="2232381"/>
                  </a:lnTo>
                  <a:lnTo>
                    <a:pt x="14890" y="2239588"/>
                  </a:lnTo>
                  <a:lnTo>
                    <a:pt x="16376" y="2247617"/>
                  </a:lnTo>
                  <a:lnTo>
                    <a:pt x="18760" y="2280807"/>
                  </a:lnTo>
                  <a:lnTo>
                    <a:pt x="19231" y="2303247"/>
                  </a:lnTo>
                  <a:lnTo>
                    <a:pt x="20344" y="2308329"/>
                  </a:lnTo>
                  <a:lnTo>
                    <a:pt x="22161" y="2313867"/>
                  </a:lnTo>
                  <a:lnTo>
                    <a:pt x="24448" y="2319708"/>
                  </a:lnTo>
                  <a:lnTo>
                    <a:pt x="25972" y="2324678"/>
                  </a:lnTo>
                  <a:lnTo>
                    <a:pt x="28117" y="2337883"/>
                  </a:lnTo>
                  <a:lnTo>
                    <a:pt x="29017" y="2406086"/>
                  </a:lnTo>
                  <a:lnTo>
                    <a:pt x="30093" y="2411284"/>
                  </a:lnTo>
                  <a:lnTo>
                    <a:pt x="31885" y="2415824"/>
                  </a:lnTo>
                  <a:lnTo>
                    <a:pt x="34155" y="2419926"/>
                  </a:lnTo>
                  <a:lnTo>
                    <a:pt x="34593" y="2424811"/>
                  </a:lnTo>
                  <a:lnTo>
                    <a:pt x="32224" y="2440882"/>
                  </a:lnTo>
                  <a:lnTo>
                    <a:pt x="33306" y="2445229"/>
                  </a:lnTo>
                  <a:lnTo>
                    <a:pt x="35102" y="2449204"/>
                  </a:lnTo>
                  <a:lnTo>
                    <a:pt x="37098" y="2456486"/>
                  </a:lnTo>
                  <a:lnTo>
                    <a:pt x="38653" y="2486156"/>
                  </a:lnTo>
                  <a:lnTo>
                    <a:pt x="38694" y="2537778"/>
                  </a:lnTo>
                  <a:lnTo>
                    <a:pt x="39769" y="2539924"/>
                  </a:lnTo>
                  <a:lnTo>
                    <a:pt x="41561" y="2541355"/>
                  </a:lnTo>
                  <a:lnTo>
                    <a:pt x="43830" y="2542309"/>
                  </a:lnTo>
                  <a:lnTo>
                    <a:pt x="45343" y="2544020"/>
                  </a:lnTo>
                  <a:lnTo>
                    <a:pt x="46351" y="2546235"/>
                  </a:lnTo>
                  <a:lnTo>
                    <a:pt x="47023" y="2548787"/>
                  </a:lnTo>
                  <a:lnTo>
                    <a:pt x="46397" y="2551563"/>
                  </a:lnTo>
                  <a:lnTo>
                    <a:pt x="44904" y="2554489"/>
                  </a:lnTo>
                  <a:lnTo>
                    <a:pt x="38802" y="2563407"/>
                  </a:lnTo>
                  <a:lnTo>
                    <a:pt x="38704" y="2555221"/>
                  </a:lnTo>
                  <a:lnTo>
                    <a:pt x="39775" y="2554778"/>
                  </a:lnTo>
                  <a:lnTo>
                    <a:pt x="41565" y="2554482"/>
                  </a:lnTo>
                  <a:lnTo>
                    <a:pt x="48368" y="255389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SMARTInkAnnotation47"/>
            <p:cNvSpPr/>
            <p:nvPr/>
          </p:nvSpPr>
          <p:spPr>
            <a:xfrm>
              <a:off x="3327797" y="2974330"/>
              <a:ext cx="29022" cy="1584559"/>
            </a:xfrm>
            <a:custGeom>
              <a:avLst/>
              <a:gdLst/>
              <a:ahLst/>
              <a:cxnLst/>
              <a:rect l="0" t="0" r="0" b="0"/>
              <a:pathLst>
                <a:path w="29022" h="1584559">
                  <a:moveTo>
                    <a:pt x="19348" y="0"/>
                  </a:moveTo>
                  <a:lnTo>
                    <a:pt x="19348" y="31350"/>
                  </a:lnTo>
                  <a:lnTo>
                    <a:pt x="20422" y="34873"/>
                  </a:lnTo>
                  <a:lnTo>
                    <a:pt x="22214" y="38297"/>
                  </a:lnTo>
                  <a:lnTo>
                    <a:pt x="24483" y="41654"/>
                  </a:lnTo>
                  <a:lnTo>
                    <a:pt x="25996" y="46042"/>
                  </a:lnTo>
                  <a:lnTo>
                    <a:pt x="27004" y="51118"/>
                  </a:lnTo>
                  <a:lnTo>
                    <a:pt x="27676" y="56651"/>
                  </a:lnTo>
                  <a:lnTo>
                    <a:pt x="28424" y="68531"/>
                  </a:lnTo>
                  <a:lnTo>
                    <a:pt x="28986" y="118044"/>
                  </a:lnTo>
                  <a:lnTo>
                    <a:pt x="29021" y="203201"/>
                  </a:lnTo>
                  <a:lnTo>
                    <a:pt x="27946" y="213933"/>
                  </a:lnTo>
                  <a:lnTo>
                    <a:pt x="26155" y="225387"/>
                  </a:lnTo>
                  <a:lnTo>
                    <a:pt x="23886" y="237323"/>
                  </a:lnTo>
                  <a:lnTo>
                    <a:pt x="22373" y="249579"/>
                  </a:lnTo>
                  <a:lnTo>
                    <a:pt x="21364" y="262050"/>
                  </a:lnTo>
                  <a:lnTo>
                    <a:pt x="20692" y="274663"/>
                  </a:lnTo>
                  <a:lnTo>
                    <a:pt x="19945" y="300143"/>
                  </a:lnTo>
                  <a:lnTo>
                    <a:pt x="20688" y="326873"/>
                  </a:lnTo>
                  <a:lnTo>
                    <a:pt x="22391" y="341526"/>
                  </a:lnTo>
                  <a:lnTo>
                    <a:pt x="24601" y="356668"/>
                  </a:lnTo>
                  <a:lnTo>
                    <a:pt x="26075" y="372137"/>
                  </a:lnTo>
                  <a:lnTo>
                    <a:pt x="27057" y="387825"/>
                  </a:lnTo>
                  <a:lnTo>
                    <a:pt x="27073" y="419587"/>
                  </a:lnTo>
                  <a:lnTo>
                    <a:pt x="25573" y="435580"/>
                  </a:lnTo>
                  <a:lnTo>
                    <a:pt x="23498" y="451617"/>
                  </a:lnTo>
                  <a:lnTo>
                    <a:pt x="24058" y="483768"/>
                  </a:lnTo>
                  <a:lnTo>
                    <a:pt x="25713" y="499866"/>
                  </a:lnTo>
                  <a:lnTo>
                    <a:pt x="26816" y="515972"/>
                  </a:lnTo>
                  <a:lnTo>
                    <a:pt x="27551" y="532083"/>
                  </a:lnTo>
                  <a:lnTo>
                    <a:pt x="27293" y="564317"/>
                  </a:lnTo>
                  <a:lnTo>
                    <a:pt x="25719" y="580437"/>
                  </a:lnTo>
                  <a:lnTo>
                    <a:pt x="23595" y="596557"/>
                  </a:lnTo>
                  <a:lnTo>
                    <a:pt x="22179" y="612679"/>
                  </a:lnTo>
                  <a:lnTo>
                    <a:pt x="21235" y="628801"/>
                  </a:lnTo>
                  <a:lnTo>
                    <a:pt x="20187" y="661046"/>
                  </a:lnTo>
                  <a:lnTo>
                    <a:pt x="19458" y="741660"/>
                  </a:lnTo>
                  <a:lnTo>
                    <a:pt x="19348" y="944692"/>
                  </a:lnTo>
                  <a:lnTo>
                    <a:pt x="18273" y="960855"/>
                  </a:lnTo>
                  <a:lnTo>
                    <a:pt x="16481" y="977004"/>
                  </a:lnTo>
                  <a:lnTo>
                    <a:pt x="14213" y="993145"/>
                  </a:lnTo>
                  <a:lnTo>
                    <a:pt x="12699" y="1008204"/>
                  </a:lnTo>
                  <a:lnTo>
                    <a:pt x="11691" y="1022544"/>
                  </a:lnTo>
                  <a:lnTo>
                    <a:pt x="11019" y="1036403"/>
                  </a:lnTo>
                  <a:lnTo>
                    <a:pt x="10271" y="1066133"/>
                  </a:lnTo>
                  <a:lnTo>
                    <a:pt x="10072" y="1081586"/>
                  </a:lnTo>
                  <a:lnTo>
                    <a:pt x="8864" y="1097262"/>
                  </a:lnTo>
                  <a:lnTo>
                    <a:pt x="6985" y="1113086"/>
                  </a:lnTo>
                  <a:lnTo>
                    <a:pt x="4656" y="1129011"/>
                  </a:lnTo>
                  <a:lnTo>
                    <a:pt x="3104" y="1145002"/>
                  </a:lnTo>
                  <a:lnTo>
                    <a:pt x="2070" y="1161036"/>
                  </a:lnTo>
                  <a:lnTo>
                    <a:pt x="920" y="1192109"/>
                  </a:lnTo>
                  <a:lnTo>
                    <a:pt x="272" y="1234850"/>
                  </a:lnTo>
                  <a:lnTo>
                    <a:pt x="0" y="1584558"/>
                  </a:lnTo>
                  <a:lnTo>
                    <a:pt x="0" y="157683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SMARTInkAnnotation48"/>
            <p:cNvSpPr/>
            <p:nvPr/>
          </p:nvSpPr>
          <p:spPr>
            <a:xfrm>
              <a:off x="3792141" y="3380631"/>
              <a:ext cx="29022" cy="1451075"/>
            </a:xfrm>
            <a:custGeom>
              <a:avLst/>
              <a:gdLst/>
              <a:ahLst/>
              <a:cxnLst/>
              <a:rect l="0" t="0" r="0" b="0"/>
              <a:pathLst>
                <a:path w="29022" h="1451075">
                  <a:moveTo>
                    <a:pt x="19347" y="0"/>
                  </a:moveTo>
                  <a:lnTo>
                    <a:pt x="10072" y="0"/>
                  </a:lnTo>
                  <a:lnTo>
                    <a:pt x="19347" y="0"/>
                  </a:lnTo>
                  <a:lnTo>
                    <a:pt x="11018" y="0"/>
                  </a:lnTo>
                  <a:lnTo>
                    <a:pt x="19240" y="0"/>
                  </a:lnTo>
                  <a:lnTo>
                    <a:pt x="10069" y="0"/>
                  </a:lnTo>
                  <a:lnTo>
                    <a:pt x="19347" y="0"/>
                  </a:lnTo>
                  <a:lnTo>
                    <a:pt x="19347" y="151596"/>
                  </a:lnTo>
                  <a:lnTo>
                    <a:pt x="18273" y="159107"/>
                  </a:lnTo>
                  <a:lnTo>
                    <a:pt x="16481" y="167338"/>
                  </a:lnTo>
                  <a:lnTo>
                    <a:pt x="14212" y="176051"/>
                  </a:lnTo>
                  <a:lnTo>
                    <a:pt x="12699" y="185084"/>
                  </a:lnTo>
                  <a:lnTo>
                    <a:pt x="11690" y="194331"/>
                  </a:lnTo>
                  <a:lnTo>
                    <a:pt x="11018" y="203720"/>
                  </a:lnTo>
                  <a:lnTo>
                    <a:pt x="10271" y="219884"/>
                  </a:lnTo>
                  <a:lnTo>
                    <a:pt x="9752" y="262123"/>
                  </a:lnTo>
                  <a:lnTo>
                    <a:pt x="9674" y="362480"/>
                  </a:lnTo>
                  <a:lnTo>
                    <a:pt x="8599" y="370638"/>
                  </a:lnTo>
                  <a:lnTo>
                    <a:pt x="6807" y="379301"/>
                  </a:lnTo>
                  <a:lnTo>
                    <a:pt x="4538" y="388301"/>
                  </a:lnTo>
                  <a:lnTo>
                    <a:pt x="3025" y="398600"/>
                  </a:lnTo>
                  <a:lnTo>
                    <a:pt x="2017" y="409766"/>
                  </a:lnTo>
                  <a:lnTo>
                    <a:pt x="1345" y="421509"/>
                  </a:lnTo>
                  <a:lnTo>
                    <a:pt x="597" y="443157"/>
                  </a:lnTo>
                  <a:lnTo>
                    <a:pt x="118" y="488463"/>
                  </a:lnTo>
                  <a:lnTo>
                    <a:pt x="0" y="990070"/>
                  </a:lnTo>
                  <a:lnTo>
                    <a:pt x="1074" y="1001855"/>
                  </a:lnTo>
                  <a:lnTo>
                    <a:pt x="2866" y="1012936"/>
                  </a:lnTo>
                  <a:lnTo>
                    <a:pt x="5135" y="1023549"/>
                  </a:lnTo>
                  <a:lnTo>
                    <a:pt x="6648" y="1033848"/>
                  </a:lnTo>
                  <a:lnTo>
                    <a:pt x="7657" y="1043939"/>
                  </a:lnTo>
                  <a:lnTo>
                    <a:pt x="7702" y="1062675"/>
                  </a:lnTo>
                  <a:lnTo>
                    <a:pt x="6210" y="1070681"/>
                  </a:lnTo>
                  <a:lnTo>
                    <a:pt x="4140" y="1078169"/>
                  </a:lnTo>
                  <a:lnTo>
                    <a:pt x="2760" y="1086385"/>
                  </a:lnTo>
                  <a:lnTo>
                    <a:pt x="1840" y="1095087"/>
                  </a:lnTo>
                  <a:lnTo>
                    <a:pt x="1226" y="1104112"/>
                  </a:lnTo>
                  <a:lnTo>
                    <a:pt x="1892" y="1112279"/>
                  </a:lnTo>
                  <a:lnTo>
                    <a:pt x="3411" y="1119873"/>
                  </a:lnTo>
                  <a:lnTo>
                    <a:pt x="5499" y="1127086"/>
                  </a:lnTo>
                  <a:lnTo>
                    <a:pt x="6890" y="1135119"/>
                  </a:lnTo>
                  <a:lnTo>
                    <a:pt x="7818" y="1143699"/>
                  </a:lnTo>
                  <a:lnTo>
                    <a:pt x="8436" y="1152644"/>
                  </a:lnTo>
                  <a:lnTo>
                    <a:pt x="9307" y="1175504"/>
                  </a:lnTo>
                  <a:lnTo>
                    <a:pt x="9652" y="1237466"/>
                  </a:lnTo>
                  <a:lnTo>
                    <a:pt x="9664" y="1252591"/>
                  </a:lnTo>
                  <a:lnTo>
                    <a:pt x="10742" y="1261784"/>
                  </a:lnTo>
                  <a:lnTo>
                    <a:pt x="12535" y="1272212"/>
                  </a:lnTo>
                  <a:lnTo>
                    <a:pt x="14806" y="1283464"/>
                  </a:lnTo>
                  <a:lnTo>
                    <a:pt x="16320" y="1293114"/>
                  </a:lnTo>
                  <a:lnTo>
                    <a:pt x="17329" y="1301698"/>
                  </a:lnTo>
                  <a:lnTo>
                    <a:pt x="18002" y="1309570"/>
                  </a:lnTo>
                  <a:lnTo>
                    <a:pt x="18749" y="1326916"/>
                  </a:lnTo>
                  <a:lnTo>
                    <a:pt x="19295" y="1370108"/>
                  </a:lnTo>
                  <a:lnTo>
                    <a:pt x="19347" y="1421639"/>
                  </a:lnTo>
                  <a:lnTo>
                    <a:pt x="20422" y="1422852"/>
                  </a:lnTo>
                  <a:lnTo>
                    <a:pt x="28942" y="1431645"/>
                  </a:lnTo>
                  <a:lnTo>
                    <a:pt x="29011" y="1431716"/>
                  </a:lnTo>
                  <a:lnTo>
                    <a:pt x="29021" y="1451074"/>
                  </a:lnTo>
                  <a:lnTo>
                    <a:pt x="29021" y="144140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SMARTInkAnnotation49"/>
            <p:cNvSpPr/>
            <p:nvPr/>
          </p:nvSpPr>
          <p:spPr>
            <a:xfrm>
              <a:off x="4159757" y="3603129"/>
              <a:ext cx="24911" cy="948036"/>
            </a:xfrm>
            <a:custGeom>
              <a:avLst/>
              <a:gdLst/>
              <a:ahLst/>
              <a:cxnLst/>
              <a:rect l="0" t="0" r="0" b="0"/>
              <a:pathLst>
                <a:path w="24911" h="948036">
                  <a:moveTo>
                    <a:pt x="19337" y="19348"/>
                  </a:moveTo>
                  <a:lnTo>
                    <a:pt x="24910" y="19348"/>
                  </a:lnTo>
                  <a:lnTo>
                    <a:pt x="22530" y="19348"/>
                  </a:lnTo>
                  <a:lnTo>
                    <a:pt x="21466" y="18273"/>
                  </a:lnTo>
                  <a:lnTo>
                    <a:pt x="20756" y="16481"/>
                  </a:lnTo>
                  <a:lnTo>
                    <a:pt x="19420" y="10072"/>
                  </a:lnTo>
                  <a:lnTo>
                    <a:pt x="19339" y="409"/>
                  </a:lnTo>
                  <a:lnTo>
                    <a:pt x="18264" y="272"/>
                  </a:lnTo>
                  <a:lnTo>
                    <a:pt x="16471" y="181"/>
                  </a:lnTo>
                  <a:lnTo>
                    <a:pt x="9678" y="0"/>
                  </a:lnTo>
                  <a:lnTo>
                    <a:pt x="9664" y="0"/>
                  </a:lnTo>
                  <a:lnTo>
                    <a:pt x="9663" y="14691"/>
                  </a:lnTo>
                  <a:lnTo>
                    <a:pt x="10738" y="17318"/>
                  </a:lnTo>
                  <a:lnTo>
                    <a:pt x="12529" y="20144"/>
                  </a:lnTo>
                  <a:lnTo>
                    <a:pt x="14799" y="23104"/>
                  </a:lnTo>
                  <a:lnTo>
                    <a:pt x="16311" y="26151"/>
                  </a:lnTo>
                  <a:lnTo>
                    <a:pt x="17320" y="29257"/>
                  </a:lnTo>
                  <a:lnTo>
                    <a:pt x="17992" y="32403"/>
                  </a:lnTo>
                  <a:lnTo>
                    <a:pt x="18739" y="41631"/>
                  </a:lnTo>
                  <a:lnTo>
                    <a:pt x="19258" y="70253"/>
                  </a:lnTo>
                  <a:lnTo>
                    <a:pt x="19334" y="113275"/>
                  </a:lnTo>
                  <a:lnTo>
                    <a:pt x="18260" y="119586"/>
                  </a:lnTo>
                  <a:lnTo>
                    <a:pt x="16469" y="125943"/>
                  </a:lnTo>
                  <a:lnTo>
                    <a:pt x="14200" y="132331"/>
                  </a:lnTo>
                  <a:lnTo>
                    <a:pt x="12688" y="138739"/>
                  </a:lnTo>
                  <a:lnTo>
                    <a:pt x="11680" y="145162"/>
                  </a:lnTo>
                  <a:lnTo>
                    <a:pt x="11007" y="151593"/>
                  </a:lnTo>
                  <a:lnTo>
                    <a:pt x="10261" y="167337"/>
                  </a:lnTo>
                  <a:lnTo>
                    <a:pt x="9840" y="191464"/>
                  </a:lnTo>
                  <a:lnTo>
                    <a:pt x="9663" y="316133"/>
                  </a:lnTo>
                  <a:lnTo>
                    <a:pt x="8588" y="322541"/>
                  </a:lnTo>
                  <a:lnTo>
                    <a:pt x="6797" y="328964"/>
                  </a:lnTo>
                  <a:lnTo>
                    <a:pt x="4527" y="335395"/>
                  </a:lnTo>
                  <a:lnTo>
                    <a:pt x="3014" y="341833"/>
                  </a:lnTo>
                  <a:lnTo>
                    <a:pt x="2006" y="348274"/>
                  </a:lnTo>
                  <a:lnTo>
                    <a:pt x="1334" y="354717"/>
                  </a:lnTo>
                  <a:lnTo>
                    <a:pt x="587" y="367610"/>
                  </a:lnTo>
                  <a:lnTo>
                    <a:pt x="107" y="393403"/>
                  </a:lnTo>
                  <a:lnTo>
                    <a:pt x="0" y="437233"/>
                  </a:lnTo>
                  <a:lnTo>
                    <a:pt x="1071" y="446270"/>
                  </a:lnTo>
                  <a:lnTo>
                    <a:pt x="2860" y="455519"/>
                  </a:lnTo>
                  <a:lnTo>
                    <a:pt x="5128" y="464910"/>
                  </a:lnTo>
                  <a:lnTo>
                    <a:pt x="6639" y="473320"/>
                  </a:lnTo>
                  <a:lnTo>
                    <a:pt x="7647" y="481077"/>
                  </a:lnTo>
                  <a:lnTo>
                    <a:pt x="8319" y="488397"/>
                  </a:lnTo>
                  <a:lnTo>
                    <a:pt x="9066" y="505130"/>
                  </a:lnTo>
                  <a:lnTo>
                    <a:pt x="9545" y="537012"/>
                  </a:lnTo>
                  <a:lnTo>
                    <a:pt x="9628" y="557414"/>
                  </a:lnTo>
                  <a:lnTo>
                    <a:pt x="8565" y="562936"/>
                  </a:lnTo>
                  <a:lnTo>
                    <a:pt x="6781" y="567692"/>
                  </a:lnTo>
                  <a:lnTo>
                    <a:pt x="4517" y="571938"/>
                  </a:lnTo>
                  <a:lnTo>
                    <a:pt x="3008" y="576918"/>
                  </a:lnTo>
                  <a:lnTo>
                    <a:pt x="2002" y="582388"/>
                  </a:lnTo>
                  <a:lnTo>
                    <a:pt x="1331" y="588185"/>
                  </a:lnTo>
                  <a:lnTo>
                    <a:pt x="586" y="600358"/>
                  </a:lnTo>
                  <a:lnTo>
                    <a:pt x="41" y="628000"/>
                  </a:lnTo>
                  <a:lnTo>
                    <a:pt x="24" y="631491"/>
                  </a:lnTo>
                  <a:lnTo>
                    <a:pt x="1087" y="635968"/>
                  </a:lnTo>
                  <a:lnTo>
                    <a:pt x="2871" y="641102"/>
                  </a:lnTo>
                  <a:lnTo>
                    <a:pt x="5135" y="646675"/>
                  </a:lnTo>
                  <a:lnTo>
                    <a:pt x="6645" y="651465"/>
                  </a:lnTo>
                  <a:lnTo>
                    <a:pt x="7651" y="655733"/>
                  </a:lnTo>
                  <a:lnTo>
                    <a:pt x="8321" y="659653"/>
                  </a:lnTo>
                  <a:lnTo>
                    <a:pt x="9067" y="669742"/>
                  </a:lnTo>
                  <a:lnTo>
                    <a:pt x="9585" y="698961"/>
                  </a:lnTo>
                  <a:lnTo>
                    <a:pt x="9663" y="762507"/>
                  </a:lnTo>
                  <a:lnTo>
                    <a:pt x="10738" y="767381"/>
                  </a:lnTo>
                  <a:lnTo>
                    <a:pt x="12529" y="771706"/>
                  </a:lnTo>
                  <a:lnTo>
                    <a:pt x="14798" y="775664"/>
                  </a:lnTo>
                  <a:lnTo>
                    <a:pt x="16311" y="780452"/>
                  </a:lnTo>
                  <a:lnTo>
                    <a:pt x="17319" y="785794"/>
                  </a:lnTo>
                  <a:lnTo>
                    <a:pt x="17992" y="791505"/>
                  </a:lnTo>
                  <a:lnTo>
                    <a:pt x="17365" y="796388"/>
                  </a:lnTo>
                  <a:lnTo>
                    <a:pt x="15873" y="800718"/>
                  </a:lnTo>
                  <a:lnTo>
                    <a:pt x="13803" y="804679"/>
                  </a:lnTo>
                  <a:lnTo>
                    <a:pt x="12423" y="808395"/>
                  </a:lnTo>
                  <a:lnTo>
                    <a:pt x="11503" y="811946"/>
                  </a:lnTo>
                  <a:lnTo>
                    <a:pt x="10890" y="815390"/>
                  </a:lnTo>
                  <a:lnTo>
                    <a:pt x="10208" y="822081"/>
                  </a:lnTo>
                  <a:lnTo>
                    <a:pt x="9666" y="850730"/>
                  </a:lnTo>
                  <a:lnTo>
                    <a:pt x="9663" y="894719"/>
                  </a:lnTo>
                  <a:lnTo>
                    <a:pt x="10738" y="896368"/>
                  </a:lnTo>
                  <a:lnTo>
                    <a:pt x="12529" y="897468"/>
                  </a:lnTo>
                  <a:lnTo>
                    <a:pt x="14799" y="898200"/>
                  </a:lnTo>
                  <a:lnTo>
                    <a:pt x="15237" y="898689"/>
                  </a:lnTo>
                  <a:lnTo>
                    <a:pt x="14454" y="899015"/>
                  </a:lnTo>
                  <a:lnTo>
                    <a:pt x="9688" y="899663"/>
                  </a:lnTo>
                  <a:lnTo>
                    <a:pt x="9663" y="948035"/>
                  </a:lnTo>
                  <a:lnTo>
                    <a:pt x="9663" y="93836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2"/>
          <p:cNvSpPr>
            <a:spLocks noChangeArrowheads="1" noChangeShapeType="1" noTextEdit="1"/>
          </p:cNvSpPr>
          <p:nvPr/>
        </p:nvSpPr>
        <p:spPr bwMode="auto">
          <a:xfrm>
            <a:off x="5343394" y="555625"/>
            <a:ext cx="4158456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تحقيق أقصى منفعة للمستهلك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28229" y="1490663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BH" sz="2400" b="1"/>
              <a:t> </a:t>
            </a:r>
            <a:r>
              <a:rPr lang="ar-SA" sz="2400" b="1"/>
              <a:t>الفرضية الأساسية لنظرية المنفعة: </a:t>
            </a:r>
            <a:endParaRPr lang="fr-MA" sz="2400" b="1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363796" y="2138364"/>
            <a:ext cx="77631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ar-BH" sz="2400"/>
              <a:t> </a:t>
            </a:r>
            <a:r>
              <a:rPr lang="ar-SA" sz="2400"/>
              <a:t>هدف المستهلك هو تحقق أقصى منفعة كلية أو تعظ</a:t>
            </a:r>
            <a:r>
              <a:rPr lang="ar-BH" sz="2400"/>
              <a:t>ي</a:t>
            </a:r>
            <a:r>
              <a:rPr lang="ar-SA" sz="2400"/>
              <a:t>م المنفعة الكلية، باختيار المزيج الأمثل.</a:t>
            </a:r>
            <a:endParaRPr lang="fr-MA" sz="2400"/>
          </a:p>
        </p:txBody>
      </p:sp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7214527" y="3141663"/>
            <a:ext cx="228732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الخيار الأمثل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50838" y="4149726"/>
            <a:ext cx="91269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الخيار الأمثل </a:t>
            </a:r>
            <a:r>
              <a:rPr lang="en-US" sz="2400"/>
              <a:t>(Optimal Choice) </a:t>
            </a:r>
            <a:r>
              <a:rPr lang="ar-SA" sz="2400"/>
              <a:t>هو المزيج الأمثل من السلعتين البديلتين الذي يحقق للمستهلك أقصى منفعة كلية، في حدود دخله والأسعار السائدة للسلع.</a:t>
            </a:r>
            <a:endParaRPr lang="en-US" sz="2400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50838" y="5157789"/>
            <a:ext cx="91269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يتحقق توازن المستهلك </a:t>
            </a:r>
            <a:r>
              <a:rPr lang="en-US" sz="2400"/>
              <a:t>(Consumer Equilibrium) </a:t>
            </a:r>
            <a:r>
              <a:rPr lang="ar-SA" sz="2400"/>
              <a:t>عندما يتوصل المستهلك إلى الخيار الأمثل، أي الذي يعظم منفعته الكلية في حدود دخله والأسعار السائد للسلع.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8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/>
      <p:bldP spid="15364" grpId="0"/>
      <p:bldP spid="15365" grpId="0" animBg="1"/>
      <p:bldP spid="15366" grpId="0"/>
      <p:bldP spid="153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2"/>
          <p:cNvSpPr>
            <a:spLocks noChangeArrowheads="1" noChangeShapeType="1" noTextEdit="1"/>
          </p:cNvSpPr>
          <p:nvPr/>
        </p:nvSpPr>
        <p:spPr bwMode="auto">
          <a:xfrm>
            <a:off x="5343394" y="592138"/>
            <a:ext cx="4158456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تعظيم المنفعة – الحل الرياضي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28229" y="1743076"/>
            <a:ext cx="91269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/>
              <a:t>"</a:t>
            </a:r>
            <a:r>
              <a:rPr lang="ar-SA" sz="2400"/>
              <a:t>يحقق المستهلك أقصى منفعة كلية تتعادل المنفعة الحدية للدينار المنفق على أي من السلع" </a:t>
            </a:r>
            <a:endParaRPr lang="fr-MA" sz="240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28229" y="2630488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altLang="zh-CN" sz="2400" b="1"/>
              <a:t>أي عندما تكون: </a:t>
            </a:r>
            <a:endParaRPr lang="fr-MA" sz="2400" b="1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9721269" y="29538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3002756" y="2465389"/>
          <a:ext cx="4019154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2489200" imgH="584200" progId="Equation.3">
                  <p:embed/>
                </p:oleObj>
              </mc:Choice>
              <mc:Fallback>
                <p:oleObj name="Equation" r:id="rId3" imgW="2489200" imgH="584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2756" y="2465389"/>
                        <a:ext cx="4019154" cy="866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9721269" y="35348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28229" y="3182938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2400"/>
              <a:t>حيث أن</a:t>
            </a:r>
            <a:r>
              <a:rPr lang="ar-BH" sz="2400"/>
              <a:t>:</a:t>
            </a:r>
            <a:endParaRPr lang="fr-MA" sz="2400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428229" y="3832225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rtl="1">
              <a:spcBef>
                <a:spcPct val="50000"/>
              </a:spcBef>
              <a:buFontTx/>
              <a:buBlip>
                <a:blip r:embed="rId5"/>
              </a:buBlip>
            </a:pPr>
            <a:r>
              <a:rPr lang="ar-SA" sz="2400"/>
              <a:t>(</a:t>
            </a:r>
            <a:r>
              <a:rPr lang="en-US" sz="2400"/>
              <a:t>MU</a:t>
            </a:r>
            <a:r>
              <a:rPr lang="en-US" sz="2400" baseline="-25000"/>
              <a:t>i</a:t>
            </a:r>
            <a:r>
              <a:rPr lang="ar-SA" sz="2400"/>
              <a:t>): المنفعة الحدية للسلعة (</a:t>
            </a:r>
            <a:r>
              <a:rPr lang="en-US" sz="2400"/>
              <a:t>i</a:t>
            </a:r>
            <a:r>
              <a:rPr lang="ar-SA" sz="2400"/>
              <a:t>).</a:t>
            </a:r>
            <a:endParaRPr lang="en-US" sz="2400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428229" y="4551363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rtl="1">
              <a:spcBef>
                <a:spcPct val="50000"/>
              </a:spcBef>
              <a:buFontTx/>
              <a:buBlip>
                <a:blip r:embed="rId5"/>
              </a:buBlip>
            </a:pPr>
            <a:r>
              <a:rPr lang="ar-SA" sz="2400"/>
              <a:t>(</a:t>
            </a:r>
            <a:r>
              <a:rPr lang="en-US" sz="2400"/>
              <a:t>P</a:t>
            </a:r>
            <a:r>
              <a:rPr lang="en-US" sz="2400" baseline="-25000"/>
              <a:t>i</a:t>
            </a:r>
            <a:r>
              <a:rPr lang="ar-SA" sz="2400"/>
              <a:t>)</a:t>
            </a:r>
            <a:r>
              <a:rPr lang="en-US" sz="2400"/>
              <a:t>:</a:t>
            </a:r>
            <a:r>
              <a:rPr lang="ar-SA" sz="2400"/>
              <a:t> سعر الوحدة من السلعة (</a:t>
            </a:r>
            <a:r>
              <a:rPr lang="en-US" sz="2400"/>
              <a:t>i</a:t>
            </a:r>
            <a:r>
              <a:rPr lang="ar-SA" sz="2400"/>
              <a:t>). </a:t>
            </a:r>
            <a:endParaRPr lang="en-US" sz="2400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28229" y="5270500"/>
            <a:ext cx="91269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rtl="1">
              <a:spcBef>
                <a:spcPct val="50000"/>
              </a:spcBef>
              <a:buFontTx/>
              <a:buBlip>
                <a:blip r:embed="rId5"/>
              </a:buBlip>
            </a:pPr>
            <a:r>
              <a:rPr lang="ar-SA" sz="2400"/>
              <a:t>           </a:t>
            </a:r>
            <a:r>
              <a:rPr lang="en-US" sz="2400"/>
              <a:t>:</a:t>
            </a:r>
            <a:r>
              <a:rPr lang="ar-SA" sz="2400"/>
              <a:t>المنفعة الحدية للدينار المنفق على السلعة</a:t>
            </a:r>
            <a:r>
              <a:rPr lang="en-US" sz="2400"/>
              <a:t> </a:t>
            </a:r>
            <a:r>
              <a:rPr lang="ar-SA" sz="2400"/>
              <a:t>(</a:t>
            </a:r>
            <a:r>
              <a:rPr lang="en-US" sz="2400"/>
              <a:t>i</a:t>
            </a:r>
            <a:r>
              <a:rPr lang="ar-SA" sz="2400"/>
              <a:t>).</a:t>
            </a:r>
            <a:endParaRPr lang="en-US" sz="2400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9721269" y="30490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6397" name="Object 13"/>
          <p:cNvGraphicFramePr>
            <a:graphicFrameLocks noChangeAspect="1"/>
          </p:cNvGraphicFramePr>
          <p:nvPr/>
        </p:nvGraphicFramePr>
        <p:xfrm>
          <a:off x="8212006" y="5135564"/>
          <a:ext cx="773906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6" imgW="368140" imgH="393529" progId="Equation.3">
                  <p:embed/>
                </p:oleObj>
              </mc:Choice>
              <mc:Fallback>
                <p:oleObj name="Equation" r:id="rId6" imgW="368140" imgH="39352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2006" y="5135564"/>
                        <a:ext cx="773906" cy="750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9721269" y="34395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grpSp>
        <p:nvGrpSpPr>
          <p:cNvPr id="16" name="مجموعة 15"/>
          <p:cNvGrpSpPr/>
          <p:nvPr/>
        </p:nvGrpSpPr>
        <p:grpSpPr>
          <a:xfrm>
            <a:off x="2790189" y="2161729"/>
            <a:ext cx="6109734" cy="2157264"/>
            <a:chOff x="2790189" y="2161729"/>
            <a:chExt cx="6109734" cy="2157264"/>
          </a:xfrm>
        </p:grpSpPr>
        <p:sp>
          <p:nvSpPr>
            <p:cNvPr id="2" name="SMARTInkAnnotation32"/>
            <p:cNvSpPr/>
            <p:nvPr/>
          </p:nvSpPr>
          <p:spPr>
            <a:xfrm>
              <a:off x="2790189" y="2200825"/>
              <a:ext cx="4581267" cy="1362713"/>
            </a:xfrm>
            <a:custGeom>
              <a:avLst/>
              <a:gdLst/>
              <a:ahLst/>
              <a:cxnLst/>
              <a:rect l="0" t="0" r="0" b="0"/>
              <a:pathLst>
                <a:path w="4581267" h="1362713">
                  <a:moveTo>
                    <a:pt x="3091498" y="28620"/>
                  </a:moveTo>
                  <a:lnTo>
                    <a:pt x="3076724" y="28620"/>
                  </a:lnTo>
                  <a:lnTo>
                    <a:pt x="3075199" y="27545"/>
                  </a:lnTo>
                  <a:lnTo>
                    <a:pt x="3074183" y="25754"/>
                  </a:lnTo>
                  <a:lnTo>
                    <a:pt x="3073506" y="23485"/>
                  </a:lnTo>
                  <a:lnTo>
                    <a:pt x="3071980" y="21972"/>
                  </a:lnTo>
                  <a:lnTo>
                    <a:pt x="3069886" y="20963"/>
                  </a:lnTo>
                  <a:lnTo>
                    <a:pt x="3063940" y="19345"/>
                  </a:lnTo>
                  <a:lnTo>
                    <a:pt x="3057775" y="19065"/>
                  </a:lnTo>
                  <a:lnTo>
                    <a:pt x="3055043" y="17950"/>
                  </a:lnTo>
                  <a:lnTo>
                    <a:pt x="3044911" y="10628"/>
                  </a:lnTo>
                  <a:lnTo>
                    <a:pt x="3021492" y="9392"/>
                  </a:lnTo>
                  <a:lnTo>
                    <a:pt x="3011160" y="9308"/>
                  </a:lnTo>
                  <a:lnTo>
                    <a:pt x="3007843" y="10371"/>
                  </a:lnTo>
                  <a:lnTo>
                    <a:pt x="2998039" y="15928"/>
                  </a:lnTo>
                  <a:lnTo>
                    <a:pt x="2991560" y="17605"/>
                  </a:lnTo>
                  <a:lnTo>
                    <a:pt x="2948806" y="19998"/>
                  </a:lnTo>
                  <a:lnTo>
                    <a:pt x="2929113" y="26599"/>
                  </a:lnTo>
                  <a:lnTo>
                    <a:pt x="2904544" y="28354"/>
                  </a:lnTo>
                  <a:lnTo>
                    <a:pt x="2870443" y="28610"/>
                  </a:lnTo>
                  <a:lnTo>
                    <a:pt x="2858534" y="31482"/>
                  </a:lnTo>
                  <a:lnTo>
                    <a:pt x="2842610" y="36276"/>
                  </a:lnTo>
                  <a:lnTo>
                    <a:pt x="2816479" y="38028"/>
                  </a:lnTo>
                  <a:lnTo>
                    <a:pt x="2683286" y="38294"/>
                  </a:lnTo>
                  <a:lnTo>
                    <a:pt x="2667867" y="35428"/>
                  </a:lnTo>
                  <a:lnTo>
                    <a:pt x="2653848" y="31646"/>
                  </a:lnTo>
                  <a:lnTo>
                    <a:pt x="2633870" y="28442"/>
                  </a:lnTo>
                  <a:lnTo>
                    <a:pt x="2613259" y="22238"/>
                  </a:lnTo>
                  <a:lnTo>
                    <a:pt x="2469055" y="8279"/>
                  </a:lnTo>
                  <a:lnTo>
                    <a:pt x="2428703" y="954"/>
                  </a:lnTo>
                  <a:lnTo>
                    <a:pt x="2403182" y="0"/>
                  </a:lnTo>
                  <a:lnTo>
                    <a:pt x="2305884" y="11966"/>
                  </a:lnTo>
                  <a:lnTo>
                    <a:pt x="2278295" y="16878"/>
                  </a:lnTo>
                  <a:lnTo>
                    <a:pt x="2260356" y="19102"/>
                  </a:lnTo>
                  <a:lnTo>
                    <a:pt x="2228457" y="26422"/>
                  </a:lnTo>
                  <a:lnTo>
                    <a:pt x="2200892" y="30835"/>
                  </a:lnTo>
                  <a:lnTo>
                    <a:pt x="2172303" y="36084"/>
                  </a:lnTo>
                  <a:lnTo>
                    <a:pt x="2114426" y="40966"/>
                  </a:lnTo>
                  <a:lnTo>
                    <a:pt x="2080878" y="46585"/>
                  </a:lnTo>
                  <a:lnTo>
                    <a:pt x="1998776" y="50780"/>
                  </a:lnTo>
                  <a:lnTo>
                    <a:pt x="1969458" y="55609"/>
                  </a:lnTo>
                  <a:lnTo>
                    <a:pt x="1882273" y="60455"/>
                  </a:lnTo>
                  <a:lnTo>
                    <a:pt x="1853249" y="65283"/>
                  </a:lnTo>
                  <a:lnTo>
                    <a:pt x="1711007" y="67311"/>
                  </a:lnTo>
                  <a:lnTo>
                    <a:pt x="1598414" y="68391"/>
                  </a:lnTo>
                  <a:lnTo>
                    <a:pt x="1552923" y="75645"/>
                  </a:lnTo>
                  <a:lnTo>
                    <a:pt x="1515653" y="77799"/>
                  </a:lnTo>
                  <a:lnTo>
                    <a:pt x="1451681" y="94584"/>
                  </a:lnTo>
                  <a:lnTo>
                    <a:pt x="1407602" y="98973"/>
                  </a:lnTo>
                  <a:lnTo>
                    <a:pt x="1381904" y="103925"/>
                  </a:lnTo>
                  <a:lnTo>
                    <a:pt x="1246799" y="114781"/>
                  </a:lnTo>
                  <a:lnTo>
                    <a:pt x="1156811" y="114587"/>
                  </a:lnTo>
                  <a:lnTo>
                    <a:pt x="1098696" y="106905"/>
                  </a:lnTo>
                  <a:lnTo>
                    <a:pt x="963854" y="103149"/>
                  </a:lnTo>
                  <a:lnTo>
                    <a:pt x="931545" y="98356"/>
                  </a:lnTo>
                  <a:lnTo>
                    <a:pt x="808529" y="93487"/>
                  </a:lnTo>
                  <a:lnTo>
                    <a:pt x="779469" y="88685"/>
                  </a:lnTo>
                  <a:lnTo>
                    <a:pt x="644020" y="86670"/>
                  </a:lnTo>
                  <a:lnTo>
                    <a:pt x="592625" y="85589"/>
                  </a:lnTo>
                  <a:lnTo>
                    <a:pt x="546883" y="78334"/>
                  </a:lnTo>
                  <a:lnTo>
                    <a:pt x="523278" y="77388"/>
                  </a:lnTo>
                  <a:lnTo>
                    <a:pt x="412504" y="89479"/>
                  </a:lnTo>
                  <a:lnTo>
                    <a:pt x="399241" y="93289"/>
                  </a:lnTo>
                  <a:lnTo>
                    <a:pt x="379688" y="96509"/>
                  </a:lnTo>
                  <a:lnTo>
                    <a:pt x="359205" y="102718"/>
                  </a:lnTo>
                  <a:lnTo>
                    <a:pt x="326806" y="108227"/>
                  </a:lnTo>
                  <a:lnTo>
                    <a:pt x="266793" y="132224"/>
                  </a:lnTo>
                  <a:lnTo>
                    <a:pt x="260326" y="133160"/>
                  </a:lnTo>
                  <a:lnTo>
                    <a:pt x="250275" y="137066"/>
                  </a:lnTo>
                  <a:lnTo>
                    <a:pt x="240075" y="142385"/>
                  </a:lnTo>
                  <a:lnTo>
                    <a:pt x="224793" y="148333"/>
                  </a:lnTo>
                  <a:lnTo>
                    <a:pt x="218353" y="152498"/>
                  </a:lnTo>
                  <a:lnTo>
                    <a:pt x="197428" y="171764"/>
                  </a:lnTo>
                  <a:lnTo>
                    <a:pt x="179203" y="185686"/>
                  </a:lnTo>
                  <a:lnTo>
                    <a:pt x="140940" y="222297"/>
                  </a:lnTo>
                  <a:lnTo>
                    <a:pt x="84817" y="278263"/>
                  </a:lnTo>
                  <a:lnTo>
                    <a:pt x="71552" y="296662"/>
                  </a:lnTo>
                  <a:lnTo>
                    <a:pt x="50825" y="334993"/>
                  </a:lnTo>
                  <a:lnTo>
                    <a:pt x="21674" y="393002"/>
                  </a:lnTo>
                  <a:lnTo>
                    <a:pt x="18089" y="405900"/>
                  </a:lnTo>
                  <a:lnTo>
                    <a:pt x="15421" y="418798"/>
                  </a:lnTo>
                  <a:lnTo>
                    <a:pt x="8951" y="439221"/>
                  </a:lnTo>
                  <a:lnTo>
                    <a:pt x="5996" y="478721"/>
                  </a:lnTo>
                  <a:lnTo>
                    <a:pt x="4561" y="505597"/>
                  </a:lnTo>
                  <a:lnTo>
                    <a:pt x="451" y="518643"/>
                  </a:lnTo>
                  <a:lnTo>
                    <a:pt x="0" y="525131"/>
                  </a:lnTo>
                  <a:lnTo>
                    <a:pt x="4605" y="562581"/>
                  </a:lnTo>
                  <a:lnTo>
                    <a:pt x="6436" y="593103"/>
                  </a:lnTo>
                  <a:lnTo>
                    <a:pt x="13167" y="629070"/>
                  </a:lnTo>
                  <a:lnTo>
                    <a:pt x="14816" y="667226"/>
                  </a:lnTo>
                  <a:lnTo>
                    <a:pt x="16216" y="705814"/>
                  </a:lnTo>
                  <a:lnTo>
                    <a:pt x="22862" y="744489"/>
                  </a:lnTo>
                  <a:lnTo>
                    <a:pt x="24493" y="783180"/>
                  </a:lnTo>
                  <a:lnTo>
                    <a:pt x="31464" y="822949"/>
                  </a:lnTo>
                  <a:lnTo>
                    <a:pt x="33649" y="857544"/>
                  </a:lnTo>
                  <a:lnTo>
                    <a:pt x="34387" y="898667"/>
                  </a:lnTo>
                  <a:lnTo>
                    <a:pt x="35563" y="917272"/>
                  </a:lnTo>
                  <a:lnTo>
                    <a:pt x="42210" y="949599"/>
                  </a:lnTo>
                  <a:lnTo>
                    <a:pt x="43975" y="989614"/>
                  </a:lnTo>
                  <a:lnTo>
                    <a:pt x="45238" y="1015249"/>
                  </a:lnTo>
                  <a:lnTo>
                    <a:pt x="51884" y="1046581"/>
                  </a:lnTo>
                  <a:lnTo>
                    <a:pt x="53649" y="1085309"/>
                  </a:lnTo>
                  <a:lnTo>
                    <a:pt x="53906" y="1137848"/>
                  </a:lnTo>
                  <a:lnTo>
                    <a:pt x="56778" y="1150767"/>
                  </a:lnTo>
                  <a:lnTo>
                    <a:pt x="61572" y="1167261"/>
                  </a:lnTo>
                  <a:lnTo>
                    <a:pt x="64400" y="1186952"/>
                  </a:lnTo>
                  <a:lnTo>
                    <a:pt x="71194" y="1206736"/>
                  </a:lnTo>
                  <a:lnTo>
                    <a:pt x="72855" y="1221313"/>
                  </a:lnTo>
                  <a:lnTo>
                    <a:pt x="74067" y="1224675"/>
                  </a:lnTo>
                  <a:lnTo>
                    <a:pt x="78279" y="1231277"/>
                  </a:lnTo>
                  <a:lnTo>
                    <a:pt x="100421" y="1255282"/>
                  </a:lnTo>
                  <a:lnTo>
                    <a:pt x="127455" y="1272510"/>
                  </a:lnTo>
                  <a:lnTo>
                    <a:pt x="137570" y="1276424"/>
                  </a:lnTo>
                  <a:lnTo>
                    <a:pt x="147375" y="1282838"/>
                  </a:lnTo>
                  <a:lnTo>
                    <a:pt x="153855" y="1284716"/>
                  </a:lnTo>
                  <a:lnTo>
                    <a:pt x="212034" y="1287267"/>
                  </a:lnTo>
                  <a:lnTo>
                    <a:pt x="237741" y="1293869"/>
                  </a:lnTo>
                  <a:lnTo>
                    <a:pt x="373950" y="1295890"/>
                  </a:lnTo>
                  <a:lnTo>
                    <a:pt x="642651" y="1295892"/>
                  </a:lnTo>
                  <a:lnTo>
                    <a:pt x="777700" y="1286336"/>
                  </a:lnTo>
                  <a:lnTo>
                    <a:pt x="919493" y="1295774"/>
                  </a:lnTo>
                  <a:lnTo>
                    <a:pt x="1102035" y="1295891"/>
                  </a:lnTo>
                  <a:lnTo>
                    <a:pt x="1243798" y="1286395"/>
                  </a:lnTo>
                  <a:lnTo>
                    <a:pt x="1450172" y="1286218"/>
                  </a:lnTo>
                  <a:lnTo>
                    <a:pt x="1580231" y="1295626"/>
                  </a:lnTo>
                  <a:lnTo>
                    <a:pt x="1890234" y="1295892"/>
                  </a:lnTo>
                  <a:lnTo>
                    <a:pt x="1986243" y="1288189"/>
                  </a:lnTo>
                  <a:lnTo>
                    <a:pt x="2117592" y="1302298"/>
                  </a:lnTo>
                  <a:lnTo>
                    <a:pt x="2253392" y="1305480"/>
                  </a:lnTo>
                  <a:lnTo>
                    <a:pt x="2382789" y="1306638"/>
                  </a:lnTo>
                  <a:lnTo>
                    <a:pt x="2502862" y="1314841"/>
                  </a:lnTo>
                  <a:lnTo>
                    <a:pt x="2576537" y="1310396"/>
                  </a:lnTo>
                  <a:lnTo>
                    <a:pt x="2604658" y="1312012"/>
                  </a:lnTo>
                  <a:lnTo>
                    <a:pt x="2663635" y="1310023"/>
                  </a:lnTo>
                  <a:lnTo>
                    <a:pt x="2803125" y="1315149"/>
                  </a:lnTo>
                  <a:lnTo>
                    <a:pt x="3299335" y="1315239"/>
                  </a:lnTo>
                  <a:lnTo>
                    <a:pt x="3434781" y="1324795"/>
                  </a:lnTo>
                  <a:lnTo>
                    <a:pt x="3505052" y="1325981"/>
                  </a:lnTo>
                  <a:lnTo>
                    <a:pt x="3582705" y="1333989"/>
                  </a:lnTo>
                  <a:lnTo>
                    <a:pt x="3603252" y="1335396"/>
                  </a:lnTo>
                  <a:lnTo>
                    <a:pt x="3662170" y="1343341"/>
                  </a:lnTo>
                  <a:lnTo>
                    <a:pt x="3691250" y="1345063"/>
                  </a:lnTo>
                  <a:lnTo>
                    <a:pt x="3749316" y="1353014"/>
                  </a:lnTo>
                  <a:lnTo>
                    <a:pt x="3887777" y="1353932"/>
                  </a:lnTo>
                  <a:lnTo>
                    <a:pt x="3914670" y="1355009"/>
                  </a:lnTo>
                  <a:lnTo>
                    <a:pt x="3971895" y="1362712"/>
                  </a:lnTo>
                  <a:lnTo>
                    <a:pt x="4107329" y="1362532"/>
                  </a:lnTo>
                  <a:lnTo>
                    <a:pt x="4165300" y="1354831"/>
                  </a:lnTo>
                  <a:lnTo>
                    <a:pt x="4306727" y="1353936"/>
                  </a:lnTo>
                  <a:lnTo>
                    <a:pt x="4354160" y="1353935"/>
                  </a:lnTo>
                  <a:lnTo>
                    <a:pt x="4367828" y="1351068"/>
                  </a:lnTo>
                  <a:lnTo>
                    <a:pt x="4381068" y="1347286"/>
                  </a:lnTo>
                  <a:lnTo>
                    <a:pt x="4445829" y="1341447"/>
                  </a:lnTo>
                  <a:lnTo>
                    <a:pt x="4462314" y="1336619"/>
                  </a:lnTo>
                  <a:lnTo>
                    <a:pt x="4471431" y="1334415"/>
                  </a:lnTo>
                  <a:lnTo>
                    <a:pt x="4488650" y="1328206"/>
                  </a:lnTo>
                  <a:lnTo>
                    <a:pt x="4506292" y="1324814"/>
                  </a:lnTo>
                  <a:lnTo>
                    <a:pt x="4522428" y="1317449"/>
                  </a:lnTo>
                  <a:lnTo>
                    <a:pt x="4525918" y="1316712"/>
                  </a:lnTo>
                  <a:lnTo>
                    <a:pt x="4532662" y="1313028"/>
                  </a:lnTo>
                  <a:lnTo>
                    <a:pt x="4555457" y="1292538"/>
                  </a:lnTo>
                  <a:lnTo>
                    <a:pt x="4557611" y="1289356"/>
                  </a:lnTo>
                  <a:lnTo>
                    <a:pt x="4561718" y="1279743"/>
                  </a:lnTo>
                  <a:lnTo>
                    <a:pt x="4568190" y="1270087"/>
                  </a:lnTo>
                  <a:lnTo>
                    <a:pt x="4570081" y="1263642"/>
                  </a:lnTo>
                  <a:lnTo>
                    <a:pt x="4571461" y="1235968"/>
                  </a:lnTo>
                  <a:lnTo>
                    <a:pt x="4572579" y="1232296"/>
                  </a:lnTo>
                  <a:lnTo>
                    <a:pt x="4578216" y="1220916"/>
                  </a:lnTo>
                  <a:lnTo>
                    <a:pt x="4580363" y="1203332"/>
                  </a:lnTo>
                  <a:lnTo>
                    <a:pt x="4581149" y="1164870"/>
                  </a:lnTo>
                  <a:lnTo>
                    <a:pt x="4581266" y="1072836"/>
                  </a:lnTo>
                  <a:lnTo>
                    <a:pt x="4573610" y="1024951"/>
                  </a:lnTo>
                  <a:lnTo>
                    <a:pt x="4571992" y="986315"/>
                  </a:lnTo>
                  <a:lnTo>
                    <a:pt x="4570597" y="947631"/>
                  </a:lnTo>
                  <a:lnTo>
                    <a:pt x="4563953" y="908938"/>
                  </a:lnTo>
                  <a:lnTo>
                    <a:pt x="4559655" y="879917"/>
                  </a:lnTo>
                  <a:lnTo>
                    <a:pt x="4554441" y="850896"/>
                  </a:lnTo>
                  <a:lnTo>
                    <a:pt x="4550030" y="821874"/>
                  </a:lnTo>
                  <a:lnTo>
                    <a:pt x="4544782" y="792853"/>
                  </a:lnTo>
                  <a:lnTo>
                    <a:pt x="4543008" y="754157"/>
                  </a:lnTo>
                  <a:lnTo>
                    <a:pt x="4537566" y="720000"/>
                  </a:lnTo>
                  <a:lnTo>
                    <a:pt x="4533821" y="677663"/>
                  </a:lnTo>
                  <a:lnTo>
                    <a:pt x="4530215" y="635382"/>
                  </a:lnTo>
                  <a:lnTo>
                    <a:pt x="4525295" y="601446"/>
                  </a:lnTo>
                  <a:lnTo>
                    <a:pt x="4520972" y="570968"/>
                  </a:lnTo>
                  <a:lnTo>
                    <a:pt x="4515750" y="541515"/>
                  </a:lnTo>
                  <a:lnTo>
                    <a:pt x="4511336" y="512365"/>
                  </a:lnTo>
                  <a:lnTo>
                    <a:pt x="4506087" y="483306"/>
                  </a:lnTo>
                  <a:lnTo>
                    <a:pt x="4503784" y="465024"/>
                  </a:lnTo>
                  <a:lnTo>
                    <a:pt x="4490542" y="423903"/>
                  </a:lnTo>
                  <a:lnTo>
                    <a:pt x="4474798" y="384358"/>
                  </a:lnTo>
                  <a:lnTo>
                    <a:pt x="4461945" y="347423"/>
                  </a:lnTo>
                  <a:lnTo>
                    <a:pt x="4445832" y="309954"/>
                  </a:lnTo>
                  <a:lnTo>
                    <a:pt x="4429711" y="278095"/>
                  </a:lnTo>
                  <a:lnTo>
                    <a:pt x="4403915" y="239736"/>
                  </a:lnTo>
                  <a:lnTo>
                    <a:pt x="4365618" y="199963"/>
                  </a:lnTo>
                  <a:lnTo>
                    <a:pt x="4321796" y="170515"/>
                  </a:lnTo>
                  <a:lnTo>
                    <a:pt x="4284471" y="151157"/>
                  </a:lnTo>
                  <a:lnTo>
                    <a:pt x="4271646" y="147573"/>
                  </a:lnTo>
                  <a:lnTo>
                    <a:pt x="4143640" y="125206"/>
                  </a:lnTo>
                  <a:lnTo>
                    <a:pt x="4122570" y="118984"/>
                  </a:lnTo>
                  <a:lnTo>
                    <a:pt x="4089973" y="113470"/>
                  </a:lnTo>
                  <a:lnTo>
                    <a:pt x="4074849" y="109326"/>
                  </a:lnTo>
                  <a:lnTo>
                    <a:pt x="4041732" y="103799"/>
                  </a:lnTo>
                  <a:lnTo>
                    <a:pt x="4026538" y="99654"/>
                  </a:lnTo>
                  <a:lnTo>
                    <a:pt x="3884744" y="80288"/>
                  </a:lnTo>
                  <a:lnTo>
                    <a:pt x="3738570" y="66514"/>
                  </a:lnTo>
                  <a:lnTo>
                    <a:pt x="3596832" y="41666"/>
                  </a:lnTo>
                  <a:lnTo>
                    <a:pt x="3464197" y="33198"/>
                  </a:lnTo>
                  <a:lnTo>
                    <a:pt x="3331311" y="28673"/>
                  </a:lnTo>
                  <a:lnTo>
                    <a:pt x="3180064" y="28621"/>
                  </a:lnTo>
                  <a:lnTo>
                    <a:pt x="3044033" y="19025"/>
                  </a:lnTo>
                  <a:lnTo>
                    <a:pt x="2985165" y="20028"/>
                  </a:lnTo>
                  <a:lnTo>
                    <a:pt x="2933699" y="27725"/>
                  </a:lnTo>
                  <a:lnTo>
                    <a:pt x="2907876" y="29430"/>
                  </a:lnTo>
                  <a:lnTo>
                    <a:pt x="2872673" y="36915"/>
                  </a:lnTo>
                  <a:lnTo>
                    <a:pt x="2843840" y="38173"/>
                  </a:lnTo>
                  <a:lnTo>
                    <a:pt x="2820631" y="4796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SMARTInkAnnotation33"/>
            <p:cNvSpPr/>
            <p:nvPr/>
          </p:nvSpPr>
          <p:spPr>
            <a:xfrm>
              <a:off x="5891361" y="4260949"/>
              <a:ext cx="3008562" cy="58044"/>
            </a:xfrm>
            <a:custGeom>
              <a:avLst/>
              <a:gdLst/>
              <a:ahLst/>
              <a:cxnLst/>
              <a:rect l="0" t="0" r="0" b="0"/>
              <a:pathLst>
                <a:path w="3008562" h="58044">
                  <a:moveTo>
                    <a:pt x="3008561" y="58043"/>
                  </a:moveTo>
                  <a:lnTo>
                    <a:pt x="3008561" y="52908"/>
                  </a:lnTo>
                  <a:lnTo>
                    <a:pt x="3007487" y="51395"/>
                  </a:lnTo>
                  <a:lnTo>
                    <a:pt x="3005694" y="50386"/>
                  </a:lnTo>
                  <a:lnTo>
                    <a:pt x="3003425" y="49714"/>
                  </a:lnTo>
                  <a:lnTo>
                    <a:pt x="3001912" y="48191"/>
                  </a:lnTo>
                  <a:lnTo>
                    <a:pt x="3000903" y="46101"/>
                  </a:lnTo>
                  <a:lnTo>
                    <a:pt x="3000231" y="43632"/>
                  </a:lnTo>
                  <a:lnTo>
                    <a:pt x="2998708" y="41987"/>
                  </a:lnTo>
                  <a:lnTo>
                    <a:pt x="2996619" y="40889"/>
                  </a:lnTo>
                  <a:lnTo>
                    <a:pt x="2991430" y="39671"/>
                  </a:lnTo>
                  <a:lnTo>
                    <a:pt x="2966601" y="38734"/>
                  </a:lnTo>
                  <a:lnTo>
                    <a:pt x="2963390" y="37646"/>
                  </a:lnTo>
                  <a:lnTo>
                    <a:pt x="2960174" y="35846"/>
                  </a:lnTo>
                  <a:lnTo>
                    <a:pt x="2956955" y="33571"/>
                  </a:lnTo>
                  <a:lnTo>
                    <a:pt x="2952660" y="32055"/>
                  </a:lnTo>
                  <a:lnTo>
                    <a:pt x="2942154" y="30370"/>
                  </a:lnTo>
                  <a:lnTo>
                    <a:pt x="2884548" y="29032"/>
                  </a:lnTo>
                  <a:lnTo>
                    <a:pt x="2878591" y="27954"/>
                  </a:lnTo>
                  <a:lnTo>
                    <a:pt x="2872471" y="26160"/>
                  </a:lnTo>
                  <a:lnTo>
                    <a:pt x="2866240" y="23889"/>
                  </a:lnTo>
                  <a:lnTo>
                    <a:pt x="2859937" y="22376"/>
                  </a:lnTo>
                  <a:lnTo>
                    <a:pt x="2847200" y="20694"/>
                  </a:lnTo>
                  <a:lnTo>
                    <a:pt x="2803488" y="19466"/>
                  </a:lnTo>
                  <a:lnTo>
                    <a:pt x="2795530" y="20502"/>
                  </a:lnTo>
                  <a:lnTo>
                    <a:pt x="2788074" y="22266"/>
                  </a:lnTo>
                  <a:lnTo>
                    <a:pt x="2780955" y="24518"/>
                  </a:lnTo>
                  <a:lnTo>
                    <a:pt x="2772983" y="26019"/>
                  </a:lnTo>
                  <a:lnTo>
                    <a:pt x="2755527" y="27687"/>
                  </a:lnTo>
                  <a:lnTo>
                    <a:pt x="2718047" y="27683"/>
                  </a:lnTo>
                  <a:lnTo>
                    <a:pt x="2708472" y="25980"/>
                  </a:lnTo>
                  <a:lnTo>
                    <a:pt x="2698865" y="23769"/>
                  </a:lnTo>
                  <a:lnTo>
                    <a:pt x="2689236" y="22295"/>
                  </a:lnTo>
                  <a:lnTo>
                    <a:pt x="2669937" y="20658"/>
                  </a:lnTo>
                  <a:lnTo>
                    <a:pt x="2611931" y="19463"/>
                  </a:lnTo>
                  <a:lnTo>
                    <a:pt x="2602258" y="20499"/>
                  </a:lnTo>
                  <a:lnTo>
                    <a:pt x="2592585" y="22266"/>
                  </a:lnTo>
                  <a:lnTo>
                    <a:pt x="2582911" y="24517"/>
                  </a:lnTo>
                  <a:lnTo>
                    <a:pt x="2573238" y="26019"/>
                  </a:lnTo>
                  <a:lnTo>
                    <a:pt x="2553890" y="27687"/>
                  </a:lnTo>
                  <a:lnTo>
                    <a:pt x="2463633" y="28987"/>
                  </a:lnTo>
                  <a:lnTo>
                    <a:pt x="2379679" y="29021"/>
                  </a:lnTo>
                  <a:lnTo>
                    <a:pt x="2368958" y="27946"/>
                  </a:lnTo>
                  <a:lnTo>
                    <a:pt x="2357511" y="26155"/>
                  </a:lnTo>
                  <a:lnTo>
                    <a:pt x="2345580" y="23886"/>
                  </a:lnTo>
                  <a:lnTo>
                    <a:pt x="2334402" y="22373"/>
                  </a:lnTo>
                  <a:lnTo>
                    <a:pt x="2313382" y="20693"/>
                  </a:lnTo>
                  <a:lnTo>
                    <a:pt x="2283420" y="19746"/>
                  </a:lnTo>
                  <a:lnTo>
                    <a:pt x="2272539" y="18539"/>
                  </a:lnTo>
                  <a:lnTo>
                    <a:pt x="2260986" y="16659"/>
                  </a:lnTo>
                  <a:lnTo>
                    <a:pt x="2248984" y="14330"/>
                  </a:lnTo>
                  <a:lnTo>
                    <a:pt x="2237758" y="12778"/>
                  </a:lnTo>
                  <a:lnTo>
                    <a:pt x="2216687" y="11054"/>
                  </a:lnTo>
                  <a:lnTo>
                    <a:pt x="2132245" y="9755"/>
                  </a:lnTo>
                  <a:lnTo>
                    <a:pt x="2069476" y="8607"/>
                  </a:lnTo>
                  <a:lnTo>
                    <a:pt x="2057893" y="6813"/>
                  </a:lnTo>
                  <a:lnTo>
                    <a:pt x="2045872" y="4542"/>
                  </a:lnTo>
                  <a:lnTo>
                    <a:pt x="2034634" y="3028"/>
                  </a:lnTo>
                  <a:lnTo>
                    <a:pt x="2013547" y="1346"/>
                  </a:lnTo>
                  <a:lnTo>
                    <a:pt x="1925128" y="35"/>
                  </a:lnTo>
                  <a:lnTo>
                    <a:pt x="1644587" y="0"/>
                  </a:lnTo>
                  <a:lnTo>
                    <a:pt x="1634901" y="1075"/>
                  </a:lnTo>
                  <a:lnTo>
                    <a:pt x="1625220" y="2866"/>
                  </a:lnTo>
                  <a:lnTo>
                    <a:pt x="1615540" y="5136"/>
                  </a:lnTo>
                  <a:lnTo>
                    <a:pt x="1604788" y="6648"/>
                  </a:lnTo>
                  <a:lnTo>
                    <a:pt x="1581376" y="8329"/>
                  </a:lnTo>
                  <a:lnTo>
                    <a:pt x="1496754" y="9621"/>
                  </a:lnTo>
                  <a:lnTo>
                    <a:pt x="977057" y="9674"/>
                  </a:lnTo>
                  <a:lnTo>
                    <a:pt x="967383" y="10749"/>
                  </a:lnTo>
                  <a:lnTo>
                    <a:pt x="957709" y="12540"/>
                  </a:lnTo>
                  <a:lnTo>
                    <a:pt x="948035" y="14809"/>
                  </a:lnTo>
                  <a:lnTo>
                    <a:pt x="938362" y="16322"/>
                  </a:lnTo>
                  <a:lnTo>
                    <a:pt x="919014" y="18003"/>
                  </a:lnTo>
                  <a:lnTo>
                    <a:pt x="831950" y="19313"/>
                  </a:lnTo>
                  <a:lnTo>
                    <a:pt x="681870" y="19348"/>
                  </a:lnTo>
                  <a:lnTo>
                    <a:pt x="674929" y="18273"/>
                  </a:lnTo>
                  <a:lnTo>
                    <a:pt x="668151" y="16482"/>
                  </a:lnTo>
                  <a:lnTo>
                    <a:pt x="661483" y="14213"/>
                  </a:lnTo>
                  <a:lnTo>
                    <a:pt x="653812" y="12700"/>
                  </a:lnTo>
                  <a:lnTo>
                    <a:pt x="636692" y="11019"/>
                  </a:lnTo>
                  <a:lnTo>
                    <a:pt x="614059" y="10072"/>
                  </a:lnTo>
                  <a:lnTo>
                    <a:pt x="606074" y="11015"/>
                  </a:lnTo>
                  <a:lnTo>
                    <a:pt x="597527" y="12718"/>
                  </a:lnTo>
                  <a:lnTo>
                    <a:pt x="588603" y="14928"/>
                  </a:lnTo>
                  <a:lnTo>
                    <a:pt x="580504" y="16401"/>
                  </a:lnTo>
                  <a:lnTo>
                    <a:pt x="565773" y="18038"/>
                  </a:lnTo>
                  <a:lnTo>
                    <a:pt x="477372" y="19338"/>
                  </a:lnTo>
                  <a:lnTo>
                    <a:pt x="311315" y="19348"/>
                  </a:lnTo>
                  <a:lnTo>
                    <a:pt x="305356" y="18273"/>
                  </a:lnTo>
                  <a:lnTo>
                    <a:pt x="299235" y="16482"/>
                  </a:lnTo>
                  <a:lnTo>
                    <a:pt x="293003" y="14213"/>
                  </a:lnTo>
                  <a:lnTo>
                    <a:pt x="287774" y="12700"/>
                  </a:lnTo>
                  <a:lnTo>
                    <a:pt x="279098" y="11019"/>
                  </a:lnTo>
                  <a:lnTo>
                    <a:pt x="240013" y="9709"/>
                  </a:lnTo>
                  <a:lnTo>
                    <a:pt x="235250" y="10772"/>
                  </a:lnTo>
                  <a:lnTo>
                    <a:pt x="229924" y="12556"/>
                  </a:lnTo>
                  <a:lnTo>
                    <a:pt x="224224" y="14820"/>
                  </a:lnTo>
                  <a:lnTo>
                    <a:pt x="219350" y="16329"/>
                  </a:lnTo>
                  <a:lnTo>
                    <a:pt x="211067" y="18006"/>
                  </a:lnTo>
                  <a:lnTo>
                    <a:pt x="117414" y="19347"/>
                  </a:lnTo>
                  <a:lnTo>
                    <a:pt x="65872" y="19348"/>
                  </a:lnTo>
                  <a:lnTo>
                    <a:pt x="63263" y="18273"/>
                  </a:lnTo>
                  <a:lnTo>
                    <a:pt x="61523" y="16482"/>
                  </a:lnTo>
                  <a:lnTo>
                    <a:pt x="60363" y="14213"/>
                  </a:lnTo>
                  <a:lnTo>
                    <a:pt x="58515" y="12700"/>
                  </a:lnTo>
                  <a:lnTo>
                    <a:pt x="56208" y="11691"/>
                  </a:lnTo>
                  <a:lnTo>
                    <a:pt x="50779" y="10571"/>
                  </a:lnTo>
                  <a:lnTo>
                    <a:pt x="40499" y="9792"/>
                  </a:lnTo>
                  <a:lnTo>
                    <a:pt x="38823" y="8678"/>
                  </a:lnTo>
                  <a:lnTo>
                    <a:pt x="36631" y="6860"/>
                  </a:lnTo>
                  <a:lnTo>
                    <a:pt x="34094" y="4574"/>
                  </a:lnTo>
                  <a:lnTo>
                    <a:pt x="31329" y="3049"/>
                  </a:lnTo>
                  <a:lnTo>
                    <a:pt x="25389" y="1355"/>
                  </a:lnTo>
                  <a:lnTo>
                    <a:pt x="19467" y="268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SMARTInkAnnotation34"/>
            <p:cNvSpPr/>
            <p:nvPr/>
          </p:nvSpPr>
          <p:spPr>
            <a:xfrm>
              <a:off x="5223870" y="3721298"/>
              <a:ext cx="135421" cy="276859"/>
            </a:xfrm>
            <a:custGeom>
              <a:avLst/>
              <a:gdLst/>
              <a:ahLst/>
              <a:cxnLst/>
              <a:rect l="0" t="0" r="0" b="0"/>
              <a:pathLst>
                <a:path w="135421" h="276859">
                  <a:moveTo>
                    <a:pt x="48366" y="123677"/>
                  </a:moveTo>
                  <a:lnTo>
                    <a:pt x="43231" y="118541"/>
                  </a:lnTo>
                  <a:lnTo>
                    <a:pt x="40644" y="117028"/>
                  </a:lnTo>
                  <a:lnTo>
                    <a:pt x="37844" y="116020"/>
                  </a:lnTo>
                  <a:lnTo>
                    <a:pt x="29535" y="114121"/>
                  </a:lnTo>
                  <a:lnTo>
                    <a:pt x="26382" y="114055"/>
                  </a:lnTo>
                  <a:lnTo>
                    <a:pt x="20735" y="114013"/>
                  </a:lnTo>
                  <a:lnTo>
                    <a:pt x="20272" y="115084"/>
                  </a:lnTo>
                  <a:lnTo>
                    <a:pt x="19756" y="119142"/>
                  </a:lnTo>
                  <a:lnTo>
                    <a:pt x="16661" y="127393"/>
                  </a:lnTo>
                  <a:lnTo>
                    <a:pt x="14332" y="132604"/>
                  </a:lnTo>
                  <a:lnTo>
                    <a:pt x="12778" y="138227"/>
                  </a:lnTo>
                  <a:lnTo>
                    <a:pt x="11743" y="144126"/>
                  </a:lnTo>
                  <a:lnTo>
                    <a:pt x="11052" y="150208"/>
                  </a:lnTo>
                  <a:lnTo>
                    <a:pt x="9516" y="156413"/>
                  </a:lnTo>
                  <a:lnTo>
                    <a:pt x="7418" y="162699"/>
                  </a:lnTo>
                  <a:lnTo>
                    <a:pt x="4945" y="169039"/>
                  </a:lnTo>
                  <a:lnTo>
                    <a:pt x="3295" y="176490"/>
                  </a:lnTo>
                  <a:lnTo>
                    <a:pt x="2196" y="184683"/>
                  </a:lnTo>
                  <a:lnTo>
                    <a:pt x="1463" y="193369"/>
                  </a:lnTo>
                  <a:lnTo>
                    <a:pt x="975" y="201309"/>
                  </a:lnTo>
                  <a:lnTo>
                    <a:pt x="431" y="215865"/>
                  </a:lnTo>
                  <a:lnTo>
                    <a:pt x="55" y="254053"/>
                  </a:lnTo>
                  <a:lnTo>
                    <a:pt x="0" y="273057"/>
                  </a:lnTo>
                  <a:lnTo>
                    <a:pt x="1074" y="274858"/>
                  </a:lnTo>
                  <a:lnTo>
                    <a:pt x="2865" y="276058"/>
                  </a:lnTo>
                  <a:lnTo>
                    <a:pt x="5134" y="276858"/>
                  </a:lnTo>
                  <a:lnTo>
                    <a:pt x="6646" y="276316"/>
                  </a:lnTo>
                  <a:lnTo>
                    <a:pt x="7655" y="274881"/>
                  </a:lnTo>
                  <a:lnTo>
                    <a:pt x="8775" y="270419"/>
                  </a:lnTo>
                  <a:lnTo>
                    <a:pt x="9406" y="261864"/>
                  </a:lnTo>
                  <a:lnTo>
                    <a:pt x="9553" y="255676"/>
                  </a:lnTo>
                  <a:lnTo>
                    <a:pt x="10667" y="251447"/>
                  </a:lnTo>
                  <a:lnTo>
                    <a:pt x="12485" y="246477"/>
                  </a:lnTo>
                  <a:lnTo>
                    <a:pt x="14771" y="241014"/>
                  </a:lnTo>
                  <a:lnTo>
                    <a:pt x="16296" y="235223"/>
                  </a:lnTo>
                  <a:lnTo>
                    <a:pt x="17312" y="229212"/>
                  </a:lnTo>
                  <a:lnTo>
                    <a:pt x="17990" y="223055"/>
                  </a:lnTo>
                  <a:lnTo>
                    <a:pt x="18442" y="215726"/>
                  </a:lnTo>
                  <a:lnTo>
                    <a:pt x="18943" y="198983"/>
                  </a:lnTo>
                  <a:lnTo>
                    <a:pt x="20152" y="190004"/>
                  </a:lnTo>
                  <a:lnTo>
                    <a:pt x="22033" y="180793"/>
                  </a:lnTo>
                  <a:lnTo>
                    <a:pt x="24362" y="171428"/>
                  </a:lnTo>
                  <a:lnTo>
                    <a:pt x="26989" y="163035"/>
                  </a:lnTo>
                  <a:lnTo>
                    <a:pt x="29815" y="155290"/>
                  </a:lnTo>
                  <a:lnTo>
                    <a:pt x="32774" y="147977"/>
                  </a:lnTo>
                  <a:lnTo>
                    <a:pt x="34747" y="139877"/>
                  </a:lnTo>
                  <a:lnTo>
                    <a:pt x="36062" y="131252"/>
                  </a:lnTo>
                  <a:lnTo>
                    <a:pt x="36939" y="122278"/>
                  </a:lnTo>
                  <a:lnTo>
                    <a:pt x="38598" y="113070"/>
                  </a:lnTo>
                  <a:lnTo>
                    <a:pt x="40779" y="103707"/>
                  </a:lnTo>
                  <a:lnTo>
                    <a:pt x="43308" y="94241"/>
                  </a:lnTo>
                  <a:lnTo>
                    <a:pt x="44994" y="85780"/>
                  </a:lnTo>
                  <a:lnTo>
                    <a:pt x="46119" y="77989"/>
                  </a:lnTo>
                  <a:lnTo>
                    <a:pt x="46868" y="70647"/>
                  </a:lnTo>
                  <a:lnTo>
                    <a:pt x="48442" y="63601"/>
                  </a:lnTo>
                  <a:lnTo>
                    <a:pt x="50567" y="56755"/>
                  </a:lnTo>
                  <a:lnTo>
                    <a:pt x="53058" y="50040"/>
                  </a:lnTo>
                  <a:lnTo>
                    <a:pt x="54719" y="43415"/>
                  </a:lnTo>
                  <a:lnTo>
                    <a:pt x="55826" y="36847"/>
                  </a:lnTo>
                  <a:lnTo>
                    <a:pt x="56564" y="30320"/>
                  </a:lnTo>
                  <a:lnTo>
                    <a:pt x="58131" y="24893"/>
                  </a:lnTo>
                  <a:lnTo>
                    <a:pt x="60250" y="20200"/>
                  </a:lnTo>
                  <a:lnTo>
                    <a:pt x="62738" y="15997"/>
                  </a:lnTo>
                  <a:lnTo>
                    <a:pt x="65471" y="12120"/>
                  </a:lnTo>
                  <a:lnTo>
                    <a:pt x="68369" y="8461"/>
                  </a:lnTo>
                  <a:lnTo>
                    <a:pt x="75607" y="0"/>
                  </a:lnTo>
                  <a:lnTo>
                    <a:pt x="76200" y="380"/>
                  </a:lnTo>
                  <a:lnTo>
                    <a:pt x="76596" y="1709"/>
                  </a:lnTo>
                  <a:lnTo>
                    <a:pt x="77154" y="8714"/>
                  </a:lnTo>
                  <a:lnTo>
                    <a:pt x="77232" y="11564"/>
                  </a:lnTo>
                  <a:lnTo>
                    <a:pt x="78359" y="15614"/>
                  </a:lnTo>
                  <a:lnTo>
                    <a:pt x="80185" y="20464"/>
                  </a:lnTo>
                  <a:lnTo>
                    <a:pt x="82477" y="25847"/>
                  </a:lnTo>
                  <a:lnTo>
                    <a:pt x="84006" y="31585"/>
                  </a:lnTo>
                  <a:lnTo>
                    <a:pt x="85024" y="37560"/>
                  </a:lnTo>
                  <a:lnTo>
                    <a:pt x="85704" y="43694"/>
                  </a:lnTo>
                  <a:lnTo>
                    <a:pt x="87231" y="49932"/>
                  </a:lnTo>
                  <a:lnTo>
                    <a:pt x="89324" y="56241"/>
                  </a:lnTo>
                  <a:lnTo>
                    <a:pt x="91795" y="62596"/>
                  </a:lnTo>
                  <a:lnTo>
                    <a:pt x="93441" y="67908"/>
                  </a:lnTo>
                  <a:lnTo>
                    <a:pt x="94540" y="72524"/>
                  </a:lnTo>
                  <a:lnTo>
                    <a:pt x="95272" y="76677"/>
                  </a:lnTo>
                  <a:lnTo>
                    <a:pt x="96835" y="82669"/>
                  </a:lnTo>
                  <a:lnTo>
                    <a:pt x="98952" y="89890"/>
                  </a:lnTo>
                  <a:lnTo>
                    <a:pt x="101438" y="97927"/>
                  </a:lnTo>
                  <a:lnTo>
                    <a:pt x="104170" y="104361"/>
                  </a:lnTo>
                  <a:lnTo>
                    <a:pt x="107066" y="109724"/>
                  </a:lnTo>
                  <a:lnTo>
                    <a:pt x="110072" y="114375"/>
                  </a:lnTo>
                  <a:lnTo>
                    <a:pt x="112075" y="119625"/>
                  </a:lnTo>
                  <a:lnTo>
                    <a:pt x="113412" y="125275"/>
                  </a:lnTo>
                  <a:lnTo>
                    <a:pt x="114302" y="131192"/>
                  </a:lnTo>
                  <a:lnTo>
                    <a:pt x="115970" y="137285"/>
                  </a:lnTo>
                  <a:lnTo>
                    <a:pt x="118158" y="143498"/>
                  </a:lnTo>
                  <a:lnTo>
                    <a:pt x="120691" y="149789"/>
                  </a:lnTo>
                  <a:lnTo>
                    <a:pt x="122380" y="155058"/>
                  </a:lnTo>
                  <a:lnTo>
                    <a:pt x="123506" y="159646"/>
                  </a:lnTo>
                  <a:lnTo>
                    <a:pt x="124756" y="167610"/>
                  </a:lnTo>
                  <a:lnTo>
                    <a:pt x="125312" y="174732"/>
                  </a:lnTo>
                  <a:lnTo>
                    <a:pt x="126535" y="177061"/>
                  </a:lnTo>
                  <a:lnTo>
                    <a:pt x="128426" y="178614"/>
                  </a:lnTo>
                  <a:lnTo>
                    <a:pt x="130761" y="179649"/>
                  </a:lnTo>
                  <a:lnTo>
                    <a:pt x="132317" y="181414"/>
                  </a:lnTo>
                  <a:lnTo>
                    <a:pt x="133355" y="183666"/>
                  </a:lnTo>
                  <a:lnTo>
                    <a:pt x="135420" y="191354"/>
                  </a:lnTo>
                  <a:lnTo>
                    <a:pt x="125757" y="19139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SMARTInkAnnotation35"/>
            <p:cNvSpPr/>
            <p:nvPr/>
          </p:nvSpPr>
          <p:spPr>
            <a:xfrm>
              <a:off x="5252892" y="3873996"/>
              <a:ext cx="96736" cy="38696"/>
            </a:xfrm>
            <a:custGeom>
              <a:avLst/>
              <a:gdLst/>
              <a:ahLst/>
              <a:cxnLst/>
              <a:rect l="0" t="0" r="0" b="0"/>
              <a:pathLst>
                <a:path w="96736" h="38696">
                  <a:moveTo>
                    <a:pt x="9671" y="38695"/>
                  </a:moveTo>
                  <a:lnTo>
                    <a:pt x="8" y="38695"/>
                  </a:lnTo>
                  <a:lnTo>
                    <a:pt x="0" y="33560"/>
                  </a:lnTo>
                  <a:lnTo>
                    <a:pt x="1074" y="32047"/>
                  </a:lnTo>
                  <a:lnTo>
                    <a:pt x="2865" y="31039"/>
                  </a:lnTo>
                  <a:lnTo>
                    <a:pt x="5133" y="30366"/>
                  </a:lnTo>
                  <a:lnTo>
                    <a:pt x="8796" y="28843"/>
                  </a:lnTo>
                  <a:lnTo>
                    <a:pt x="13386" y="26753"/>
                  </a:lnTo>
                  <a:lnTo>
                    <a:pt x="18597" y="24284"/>
                  </a:lnTo>
                  <a:lnTo>
                    <a:pt x="24220" y="22639"/>
                  </a:lnTo>
                  <a:lnTo>
                    <a:pt x="30119" y="21542"/>
                  </a:lnTo>
                  <a:lnTo>
                    <a:pt x="36201" y="20810"/>
                  </a:lnTo>
                  <a:lnTo>
                    <a:pt x="41331" y="19248"/>
                  </a:lnTo>
                  <a:lnTo>
                    <a:pt x="45826" y="17132"/>
                  </a:lnTo>
                  <a:lnTo>
                    <a:pt x="49897" y="14646"/>
                  </a:lnTo>
                  <a:lnTo>
                    <a:pt x="54761" y="12988"/>
                  </a:lnTo>
                  <a:lnTo>
                    <a:pt x="60153" y="11883"/>
                  </a:lnTo>
                  <a:lnTo>
                    <a:pt x="73983" y="10111"/>
                  </a:lnTo>
                  <a:lnTo>
                    <a:pt x="77268" y="8890"/>
                  </a:lnTo>
                  <a:lnTo>
                    <a:pt x="81607" y="7002"/>
                  </a:lnTo>
                  <a:lnTo>
                    <a:pt x="96735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SMARTInkAnnotation36"/>
            <p:cNvSpPr/>
            <p:nvPr/>
          </p:nvSpPr>
          <p:spPr>
            <a:xfrm>
              <a:off x="5494734" y="3655979"/>
              <a:ext cx="280542" cy="231992"/>
            </a:xfrm>
            <a:custGeom>
              <a:avLst/>
              <a:gdLst/>
              <a:ahLst/>
              <a:cxnLst/>
              <a:rect l="0" t="0" r="0" b="0"/>
              <a:pathLst>
                <a:path w="280542" h="231992">
                  <a:moveTo>
                    <a:pt x="0" y="82584"/>
                  </a:moveTo>
                  <a:lnTo>
                    <a:pt x="9276" y="82584"/>
                  </a:lnTo>
                  <a:lnTo>
                    <a:pt x="9596" y="89232"/>
                  </a:lnTo>
                  <a:lnTo>
                    <a:pt x="9664" y="91859"/>
                  </a:lnTo>
                  <a:lnTo>
                    <a:pt x="16320" y="98827"/>
                  </a:lnTo>
                  <a:lnTo>
                    <a:pt x="19338" y="101921"/>
                  </a:lnTo>
                  <a:lnTo>
                    <a:pt x="14210" y="101928"/>
                  </a:lnTo>
                  <a:lnTo>
                    <a:pt x="12698" y="100854"/>
                  </a:lnTo>
                  <a:lnTo>
                    <a:pt x="11690" y="99064"/>
                  </a:lnTo>
                  <a:lnTo>
                    <a:pt x="10072" y="93602"/>
                  </a:lnTo>
                  <a:lnTo>
                    <a:pt x="9792" y="87520"/>
                  </a:lnTo>
                  <a:lnTo>
                    <a:pt x="9681" y="81798"/>
                  </a:lnTo>
                  <a:lnTo>
                    <a:pt x="9675" y="73320"/>
                  </a:lnTo>
                  <a:lnTo>
                    <a:pt x="14810" y="78167"/>
                  </a:lnTo>
                  <a:lnTo>
                    <a:pt x="16323" y="80714"/>
                  </a:lnTo>
                  <a:lnTo>
                    <a:pt x="18004" y="86410"/>
                  </a:lnTo>
                  <a:lnTo>
                    <a:pt x="18750" y="92525"/>
                  </a:lnTo>
                  <a:lnTo>
                    <a:pt x="18950" y="95661"/>
                  </a:lnTo>
                  <a:lnTo>
                    <a:pt x="19171" y="104877"/>
                  </a:lnTo>
                  <a:lnTo>
                    <a:pt x="19230" y="110344"/>
                  </a:lnTo>
                  <a:lnTo>
                    <a:pt x="20344" y="116139"/>
                  </a:lnTo>
                  <a:lnTo>
                    <a:pt x="22161" y="122152"/>
                  </a:lnTo>
                  <a:lnTo>
                    <a:pt x="24448" y="128310"/>
                  </a:lnTo>
                  <a:lnTo>
                    <a:pt x="25973" y="133490"/>
                  </a:lnTo>
                  <a:lnTo>
                    <a:pt x="26989" y="138019"/>
                  </a:lnTo>
                  <a:lnTo>
                    <a:pt x="27667" y="142113"/>
                  </a:lnTo>
                  <a:lnTo>
                    <a:pt x="28118" y="146992"/>
                  </a:lnTo>
                  <a:lnTo>
                    <a:pt x="28420" y="152394"/>
                  </a:lnTo>
                  <a:lnTo>
                    <a:pt x="28754" y="163055"/>
                  </a:lnTo>
                  <a:lnTo>
                    <a:pt x="28969" y="178656"/>
                  </a:lnTo>
                  <a:lnTo>
                    <a:pt x="29019" y="196720"/>
                  </a:lnTo>
                  <a:lnTo>
                    <a:pt x="27945" y="197370"/>
                  </a:lnTo>
                  <a:lnTo>
                    <a:pt x="20693" y="198499"/>
                  </a:lnTo>
                  <a:lnTo>
                    <a:pt x="27795" y="198655"/>
                  </a:lnTo>
                  <a:lnTo>
                    <a:pt x="23523" y="198665"/>
                  </a:lnTo>
                  <a:lnTo>
                    <a:pt x="22131" y="197592"/>
                  </a:lnTo>
                  <a:lnTo>
                    <a:pt x="21203" y="195801"/>
                  </a:lnTo>
                  <a:lnTo>
                    <a:pt x="20585" y="193533"/>
                  </a:lnTo>
                  <a:lnTo>
                    <a:pt x="20173" y="189871"/>
                  </a:lnTo>
                  <a:lnTo>
                    <a:pt x="19898" y="185280"/>
                  </a:lnTo>
                  <a:lnTo>
                    <a:pt x="19714" y="180069"/>
                  </a:lnTo>
                  <a:lnTo>
                    <a:pt x="18517" y="174446"/>
                  </a:lnTo>
                  <a:lnTo>
                    <a:pt x="16644" y="168547"/>
                  </a:lnTo>
                  <a:lnTo>
                    <a:pt x="14321" y="162465"/>
                  </a:lnTo>
                  <a:lnTo>
                    <a:pt x="12772" y="157335"/>
                  </a:lnTo>
                  <a:lnTo>
                    <a:pt x="11740" y="152840"/>
                  </a:lnTo>
                  <a:lnTo>
                    <a:pt x="11051" y="148769"/>
                  </a:lnTo>
                  <a:lnTo>
                    <a:pt x="10592" y="142831"/>
                  </a:lnTo>
                  <a:lnTo>
                    <a:pt x="10286" y="135647"/>
                  </a:lnTo>
                  <a:lnTo>
                    <a:pt x="9856" y="112996"/>
                  </a:lnTo>
                  <a:lnTo>
                    <a:pt x="9685" y="74871"/>
                  </a:lnTo>
                  <a:lnTo>
                    <a:pt x="10756" y="68843"/>
                  </a:lnTo>
                  <a:lnTo>
                    <a:pt x="12545" y="62675"/>
                  </a:lnTo>
                  <a:lnTo>
                    <a:pt x="14813" y="56413"/>
                  </a:lnTo>
                  <a:lnTo>
                    <a:pt x="16324" y="51163"/>
                  </a:lnTo>
                  <a:lnTo>
                    <a:pt x="17332" y="46588"/>
                  </a:lnTo>
                  <a:lnTo>
                    <a:pt x="18004" y="42464"/>
                  </a:lnTo>
                  <a:lnTo>
                    <a:pt x="18452" y="38639"/>
                  </a:lnTo>
                  <a:lnTo>
                    <a:pt x="18950" y="31523"/>
                  </a:lnTo>
                  <a:lnTo>
                    <a:pt x="20158" y="28121"/>
                  </a:lnTo>
                  <a:lnTo>
                    <a:pt x="24366" y="21474"/>
                  </a:lnTo>
                  <a:lnTo>
                    <a:pt x="29818" y="14937"/>
                  </a:lnTo>
                  <a:lnTo>
                    <a:pt x="32778" y="11689"/>
                  </a:lnTo>
                  <a:lnTo>
                    <a:pt x="35825" y="9524"/>
                  </a:lnTo>
                  <a:lnTo>
                    <a:pt x="42078" y="7118"/>
                  </a:lnTo>
                  <a:lnTo>
                    <a:pt x="44175" y="5401"/>
                  </a:lnTo>
                  <a:lnTo>
                    <a:pt x="45573" y="3182"/>
                  </a:lnTo>
                  <a:lnTo>
                    <a:pt x="46506" y="628"/>
                  </a:lnTo>
                  <a:lnTo>
                    <a:pt x="48202" y="0"/>
                  </a:lnTo>
                  <a:lnTo>
                    <a:pt x="50408" y="656"/>
                  </a:lnTo>
                  <a:lnTo>
                    <a:pt x="52953" y="2169"/>
                  </a:lnTo>
                  <a:lnTo>
                    <a:pt x="54649" y="4251"/>
                  </a:lnTo>
                  <a:lnTo>
                    <a:pt x="55781" y="6715"/>
                  </a:lnTo>
                  <a:lnTo>
                    <a:pt x="57038" y="12319"/>
                  </a:lnTo>
                  <a:lnTo>
                    <a:pt x="57596" y="18392"/>
                  </a:lnTo>
                  <a:lnTo>
                    <a:pt x="57845" y="24674"/>
                  </a:lnTo>
                  <a:lnTo>
                    <a:pt x="57955" y="32124"/>
                  </a:lnTo>
                  <a:lnTo>
                    <a:pt x="58043" y="105110"/>
                  </a:lnTo>
                  <a:lnTo>
                    <a:pt x="59118" y="108350"/>
                  </a:lnTo>
                  <a:lnTo>
                    <a:pt x="63178" y="114816"/>
                  </a:lnTo>
                  <a:lnTo>
                    <a:pt x="65767" y="116971"/>
                  </a:lnTo>
                  <a:lnTo>
                    <a:pt x="68566" y="118407"/>
                  </a:lnTo>
                  <a:lnTo>
                    <a:pt x="75648" y="120711"/>
                  </a:lnTo>
                  <a:lnTo>
                    <a:pt x="83695" y="121167"/>
                  </a:lnTo>
                  <a:lnTo>
                    <a:pt x="85567" y="121229"/>
                  </a:lnTo>
                  <a:lnTo>
                    <a:pt x="91756" y="126399"/>
                  </a:lnTo>
                  <a:lnTo>
                    <a:pt x="94492" y="127917"/>
                  </a:lnTo>
                  <a:lnTo>
                    <a:pt x="100398" y="129604"/>
                  </a:lnTo>
                  <a:lnTo>
                    <a:pt x="102403" y="131129"/>
                  </a:lnTo>
                  <a:lnTo>
                    <a:pt x="103739" y="133220"/>
                  </a:lnTo>
                  <a:lnTo>
                    <a:pt x="105225" y="138410"/>
                  </a:lnTo>
                  <a:lnTo>
                    <a:pt x="105885" y="144299"/>
                  </a:lnTo>
                  <a:lnTo>
                    <a:pt x="106178" y="150500"/>
                  </a:lnTo>
                  <a:lnTo>
                    <a:pt x="106343" y="160033"/>
                  </a:lnTo>
                  <a:lnTo>
                    <a:pt x="106411" y="192221"/>
                  </a:lnTo>
                  <a:lnTo>
                    <a:pt x="105337" y="195446"/>
                  </a:lnTo>
                  <a:lnTo>
                    <a:pt x="101276" y="201894"/>
                  </a:lnTo>
                  <a:lnTo>
                    <a:pt x="98756" y="208344"/>
                  </a:lnTo>
                  <a:lnTo>
                    <a:pt x="98083" y="211568"/>
                  </a:lnTo>
                  <a:lnTo>
                    <a:pt x="94469" y="218017"/>
                  </a:lnTo>
                  <a:lnTo>
                    <a:pt x="89281" y="224466"/>
                  </a:lnTo>
                  <a:lnTo>
                    <a:pt x="83392" y="230916"/>
                  </a:lnTo>
                  <a:lnTo>
                    <a:pt x="81392" y="231991"/>
                  </a:lnTo>
                  <a:lnTo>
                    <a:pt x="80058" y="231632"/>
                  </a:lnTo>
                  <a:lnTo>
                    <a:pt x="79170" y="230319"/>
                  </a:lnTo>
                  <a:lnTo>
                    <a:pt x="79651" y="229443"/>
                  </a:lnTo>
                  <a:lnTo>
                    <a:pt x="81048" y="228859"/>
                  </a:lnTo>
                  <a:lnTo>
                    <a:pt x="83053" y="228470"/>
                  </a:lnTo>
                  <a:lnTo>
                    <a:pt x="84391" y="227135"/>
                  </a:lnTo>
                  <a:lnTo>
                    <a:pt x="85282" y="225171"/>
                  </a:lnTo>
                  <a:lnTo>
                    <a:pt x="85876" y="222786"/>
                  </a:lnTo>
                  <a:lnTo>
                    <a:pt x="89403" y="217270"/>
                  </a:lnTo>
                  <a:lnTo>
                    <a:pt x="94554" y="210161"/>
                  </a:lnTo>
                  <a:lnTo>
                    <a:pt x="97431" y="205256"/>
                  </a:lnTo>
                  <a:lnTo>
                    <a:pt x="100425" y="199836"/>
                  </a:lnTo>
                  <a:lnTo>
                    <a:pt x="106618" y="188081"/>
                  </a:lnTo>
                  <a:lnTo>
                    <a:pt x="119352" y="163018"/>
                  </a:lnTo>
                  <a:lnTo>
                    <a:pt x="123637" y="156629"/>
                  </a:lnTo>
                  <a:lnTo>
                    <a:pt x="128644" y="150220"/>
                  </a:lnTo>
                  <a:lnTo>
                    <a:pt x="134132" y="143798"/>
                  </a:lnTo>
                  <a:lnTo>
                    <a:pt x="138866" y="137366"/>
                  </a:lnTo>
                  <a:lnTo>
                    <a:pt x="143096" y="130929"/>
                  </a:lnTo>
                  <a:lnTo>
                    <a:pt x="146991" y="124488"/>
                  </a:lnTo>
                  <a:lnTo>
                    <a:pt x="151738" y="118044"/>
                  </a:lnTo>
                  <a:lnTo>
                    <a:pt x="157052" y="111598"/>
                  </a:lnTo>
                  <a:lnTo>
                    <a:pt x="162744" y="105151"/>
                  </a:lnTo>
                  <a:lnTo>
                    <a:pt x="174802" y="92255"/>
                  </a:lnTo>
                  <a:lnTo>
                    <a:pt x="205389" y="61086"/>
                  </a:lnTo>
                  <a:lnTo>
                    <a:pt x="214178" y="52249"/>
                  </a:lnTo>
                  <a:lnTo>
                    <a:pt x="218026" y="49461"/>
                  </a:lnTo>
                  <a:lnTo>
                    <a:pt x="225168" y="46366"/>
                  </a:lnTo>
                  <a:lnTo>
                    <a:pt x="231925" y="42123"/>
                  </a:lnTo>
                  <a:lnTo>
                    <a:pt x="235233" y="39487"/>
                  </a:lnTo>
                  <a:lnTo>
                    <a:pt x="237437" y="36655"/>
                  </a:lnTo>
                  <a:lnTo>
                    <a:pt x="238906" y="33692"/>
                  </a:lnTo>
                  <a:lnTo>
                    <a:pt x="241674" y="25076"/>
                  </a:lnTo>
                  <a:lnTo>
                    <a:pt x="233059" y="24572"/>
                  </a:lnTo>
                  <a:lnTo>
                    <a:pt x="227071" y="24542"/>
                  </a:lnTo>
                  <a:lnTo>
                    <a:pt x="224472" y="25616"/>
                  </a:lnTo>
                  <a:lnTo>
                    <a:pt x="218718" y="29677"/>
                  </a:lnTo>
                  <a:lnTo>
                    <a:pt x="212577" y="35064"/>
                  </a:lnTo>
                  <a:lnTo>
                    <a:pt x="206265" y="41041"/>
                  </a:lnTo>
                  <a:lnTo>
                    <a:pt x="199877" y="47281"/>
                  </a:lnTo>
                  <a:lnTo>
                    <a:pt x="197743" y="51524"/>
                  </a:lnTo>
                  <a:lnTo>
                    <a:pt x="196322" y="56503"/>
                  </a:lnTo>
                  <a:lnTo>
                    <a:pt x="195373" y="61972"/>
                  </a:lnTo>
                  <a:lnTo>
                    <a:pt x="193666" y="66693"/>
                  </a:lnTo>
                  <a:lnTo>
                    <a:pt x="191453" y="70915"/>
                  </a:lnTo>
                  <a:lnTo>
                    <a:pt x="188903" y="74805"/>
                  </a:lnTo>
                  <a:lnTo>
                    <a:pt x="186070" y="81992"/>
                  </a:lnTo>
                  <a:lnTo>
                    <a:pt x="184810" y="88770"/>
                  </a:lnTo>
                  <a:lnTo>
                    <a:pt x="184251" y="95365"/>
                  </a:lnTo>
                  <a:lnTo>
                    <a:pt x="184102" y="99704"/>
                  </a:lnTo>
                  <a:lnTo>
                    <a:pt x="183936" y="110257"/>
                  </a:lnTo>
                  <a:lnTo>
                    <a:pt x="184966" y="113931"/>
                  </a:lnTo>
                  <a:lnTo>
                    <a:pt x="186729" y="116380"/>
                  </a:lnTo>
                  <a:lnTo>
                    <a:pt x="188978" y="118013"/>
                  </a:lnTo>
                  <a:lnTo>
                    <a:pt x="190478" y="120177"/>
                  </a:lnTo>
                  <a:lnTo>
                    <a:pt x="192144" y="125447"/>
                  </a:lnTo>
                  <a:lnTo>
                    <a:pt x="195751" y="131372"/>
                  </a:lnTo>
                  <a:lnTo>
                    <a:pt x="198217" y="134457"/>
                  </a:lnTo>
                  <a:lnTo>
                    <a:pt x="202012" y="136513"/>
                  </a:lnTo>
                  <a:lnTo>
                    <a:pt x="206691" y="137885"/>
                  </a:lnTo>
                  <a:lnTo>
                    <a:pt x="211960" y="138799"/>
                  </a:lnTo>
                  <a:lnTo>
                    <a:pt x="220681" y="139814"/>
                  </a:lnTo>
                  <a:lnTo>
                    <a:pt x="224511" y="140085"/>
                  </a:lnTo>
                  <a:lnTo>
                    <a:pt x="229215" y="139191"/>
                  </a:lnTo>
                  <a:lnTo>
                    <a:pt x="234500" y="137520"/>
                  </a:lnTo>
                  <a:lnTo>
                    <a:pt x="240173" y="135331"/>
                  </a:lnTo>
                  <a:lnTo>
                    <a:pt x="245030" y="132796"/>
                  </a:lnTo>
                  <a:lnTo>
                    <a:pt x="253293" y="127115"/>
                  </a:lnTo>
                  <a:lnTo>
                    <a:pt x="261783" y="121357"/>
                  </a:lnTo>
                  <a:lnTo>
                    <a:pt x="280541" y="11160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SMARTInkAnnotation37"/>
            <p:cNvSpPr/>
            <p:nvPr/>
          </p:nvSpPr>
          <p:spPr>
            <a:xfrm>
              <a:off x="5997901" y="3595100"/>
              <a:ext cx="96482" cy="201092"/>
            </a:xfrm>
            <a:custGeom>
              <a:avLst/>
              <a:gdLst/>
              <a:ahLst/>
              <a:cxnLst/>
              <a:rect l="0" t="0" r="0" b="0"/>
              <a:pathLst>
                <a:path w="96482" h="201092">
                  <a:moveTo>
                    <a:pt x="38567" y="56398"/>
                  </a:moveTo>
                  <a:lnTo>
                    <a:pt x="38567" y="61534"/>
                  </a:lnTo>
                  <a:lnTo>
                    <a:pt x="37493" y="65196"/>
                  </a:lnTo>
                  <a:lnTo>
                    <a:pt x="35701" y="69788"/>
                  </a:lnTo>
                  <a:lnTo>
                    <a:pt x="33432" y="74998"/>
                  </a:lnTo>
                  <a:lnTo>
                    <a:pt x="31919" y="80621"/>
                  </a:lnTo>
                  <a:lnTo>
                    <a:pt x="30910" y="86520"/>
                  </a:lnTo>
                  <a:lnTo>
                    <a:pt x="30238" y="92602"/>
                  </a:lnTo>
                  <a:lnTo>
                    <a:pt x="28715" y="98807"/>
                  </a:lnTo>
                  <a:lnTo>
                    <a:pt x="26624" y="105094"/>
                  </a:lnTo>
                  <a:lnTo>
                    <a:pt x="24156" y="111434"/>
                  </a:lnTo>
                  <a:lnTo>
                    <a:pt x="22511" y="117811"/>
                  </a:lnTo>
                  <a:lnTo>
                    <a:pt x="21414" y="124211"/>
                  </a:lnTo>
                  <a:lnTo>
                    <a:pt x="20682" y="130628"/>
                  </a:lnTo>
                  <a:lnTo>
                    <a:pt x="20194" y="135981"/>
                  </a:lnTo>
                  <a:lnTo>
                    <a:pt x="19870" y="140625"/>
                  </a:lnTo>
                  <a:lnTo>
                    <a:pt x="19653" y="144795"/>
                  </a:lnTo>
                  <a:lnTo>
                    <a:pt x="19412" y="155162"/>
                  </a:lnTo>
                  <a:lnTo>
                    <a:pt x="19348" y="160936"/>
                  </a:lnTo>
                  <a:lnTo>
                    <a:pt x="18231" y="165860"/>
                  </a:lnTo>
                  <a:lnTo>
                    <a:pt x="16410" y="170218"/>
                  </a:lnTo>
                  <a:lnTo>
                    <a:pt x="10901" y="179799"/>
                  </a:lnTo>
                  <a:lnTo>
                    <a:pt x="9375" y="181660"/>
                  </a:lnTo>
                  <a:lnTo>
                    <a:pt x="7282" y="183976"/>
                  </a:lnTo>
                  <a:lnTo>
                    <a:pt x="1336" y="190280"/>
                  </a:lnTo>
                  <a:lnTo>
                    <a:pt x="848" y="189722"/>
                  </a:lnTo>
                  <a:lnTo>
                    <a:pt x="64" y="183970"/>
                  </a:lnTo>
                  <a:lnTo>
                    <a:pt x="0" y="183366"/>
                  </a:lnTo>
                  <a:lnTo>
                    <a:pt x="2795" y="179828"/>
                  </a:lnTo>
                  <a:lnTo>
                    <a:pt x="5045" y="177380"/>
                  </a:lnTo>
                  <a:lnTo>
                    <a:pt x="6546" y="173598"/>
                  </a:lnTo>
                  <a:lnTo>
                    <a:pt x="7545" y="168927"/>
                  </a:lnTo>
                  <a:lnTo>
                    <a:pt x="8213" y="163664"/>
                  </a:lnTo>
                  <a:lnTo>
                    <a:pt x="8656" y="158005"/>
                  </a:lnTo>
                  <a:lnTo>
                    <a:pt x="8953" y="152082"/>
                  </a:lnTo>
                  <a:lnTo>
                    <a:pt x="9282" y="139769"/>
                  </a:lnTo>
                  <a:lnTo>
                    <a:pt x="9511" y="107930"/>
                  </a:lnTo>
                  <a:lnTo>
                    <a:pt x="10597" y="101501"/>
                  </a:lnTo>
                  <a:lnTo>
                    <a:pt x="12396" y="95066"/>
                  </a:lnTo>
                  <a:lnTo>
                    <a:pt x="14671" y="88626"/>
                  </a:lnTo>
                  <a:lnTo>
                    <a:pt x="17262" y="82183"/>
                  </a:lnTo>
                  <a:lnTo>
                    <a:pt x="20064" y="75738"/>
                  </a:lnTo>
                  <a:lnTo>
                    <a:pt x="23007" y="69291"/>
                  </a:lnTo>
                  <a:lnTo>
                    <a:pt x="24969" y="62843"/>
                  </a:lnTo>
                  <a:lnTo>
                    <a:pt x="26277" y="56396"/>
                  </a:lnTo>
                  <a:lnTo>
                    <a:pt x="27149" y="49947"/>
                  </a:lnTo>
                  <a:lnTo>
                    <a:pt x="28806" y="44574"/>
                  </a:lnTo>
                  <a:lnTo>
                    <a:pt x="30984" y="39916"/>
                  </a:lnTo>
                  <a:lnTo>
                    <a:pt x="33512" y="35736"/>
                  </a:lnTo>
                  <a:lnTo>
                    <a:pt x="36272" y="30800"/>
                  </a:lnTo>
                  <a:lnTo>
                    <a:pt x="46453" y="11452"/>
                  </a:lnTo>
                  <a:lnTo>
                    <a:pt x="48124" y="9236"/>
                  </a:lnTo>
                  <a:lnTo>
                    <a:pt x="50313" y="6684"/>
                  </a:lnTo>
                  <a:lnTo>
                    <a:pt x="52847" y="3907"/>
                  </a:lnTo>
                  <a:lnTo>
                    <a:pt x="55611" y="2057"/>
                  </a:lnTo>
                  <a:lnTo>
                    <a:pt x="58529" y="823"/>
                  </a:lnTo>
                  <a:lnTo>
                    <a:pt x="61549" y="0"/>
                  </a:lnTo>
                  <a:lnTo>
                    <a:pt x="64637" y="527"/>
                  </a:lnTo>
                  <a:lnTo>
                    <a:pt x="67771" y="1953"/>
                  </a:lnTo>
                  <a:lnTo>
                    <a:pt x="75388" y="6829"/>
                  </a:lnTo>
                  <a:lnTo>
                    <a:pt x="77087" y="8303"/>
                  </a:lnTo>
                  <a:lnTo>
                    <a:pt x="79296" y="10362"/>
                  </a:lnTo>
                  <a:lnTo>
                    <a:pt x="81843" y="12809"/>
                  </a:lnTo>
                  <a:lnTo>
                    <a:pt x="83541" y="15515"/>
                  </a:lnTo>
                  <a:lnTo>
                    <a:pt x="87005" y="25534"/>
                  </a:lnTo>
                  <a:lnTo>
                    <a:pt x="89132" y="30448"/>
                  </a:lnTo>
                  <a:lnTo>
                    <a:pt x="91625" y="35873"/>
                  </a:lnTo>
                  <a:lnTo>
                    <a:pt x="93287" y="41640"/>
                  </a:lnTo>
                  <a:lnTo>
                    <a:pt x="94395" y="47634"/>
                  </a:lnTo>
                  <a:lnTo>
                    <a:pt x="95133" y="53780"/>
                  </a:lnTo>
                  <a:lnTo>
                    <a:pt x="95626" y="60027"/>
                  </a:lnTo>
                  <a:lnTo>
                    <a:pt x="95954" y="66342"/>
                  </a:lnTo>
                  <a:lnTo>
                    <a:pt x="96319" y="79090"/>
                  </a:lnTo>
                  <a:lnTo>
                    <a:pt x="96481" y="91922"/>
                  </a:lnTo>
                  <a:lnTo>
                    <a:pt x="95450" y="97278"/>
                  </a:lnTo>
                  <a:lnTo>
                    <a:pt x="93687" y="101925"/>
                  </a:lnTo>
                  <a:lnTo>
                    <a:pt x="91437" y="106097"/>
                  </a:lnTo>
                  <a:lnTo>
                    <a:pt x="89937" y="109953"/>
                  </a:lnTo>
                  <a:lnTo>
                    <a:pt x="88937" y="113599"/>
                  </a:lnTo>
                  <a:lnTo>
                    <a:pt x="88270" y="117104"/>
                  </a:lnTo>
                  <a:lnTo>
                    <a:pt x="86751" y="121591"/>
                  </a:lnTo>
                  <a:lnTo>
                    <a:pt x="84663" y="126732"/>
                  </a:lnTo>
                  <a:lnTo>
                    <a:pt x="82197" y="132309"/>
                  </a:lnTo>
                  <a:lnTo>
                    <a:pt x="79477" y="137101"/>
                  </a:lnTo>
                  <a:lnTo>
                    <a:pt x="76589" y="141371"/>
                  </a:lnTo>
                  <a:lnTo>
                    <a:pt x="73589" y="145293"/>
                  </a:lnTo>
                  <a:lnTo>
                    <a:pt x="70514" y="150057"/>
                  </a:lnTo>
                  <a:lnTo>
                    <a:pt x="67390" y="155383"/>
                  </a:lnTo>
                  <a:lnTo>
                    <a:pt x="64231" y="161083"/>
                  </a:lnTo>
                  <a:lnTo>
                    <a:pt x="59977" y="165958"/>
                  </a:lnTo>
                  <a:lnTo>
                    <a:pt x="54990" y="170283"/>
                  </a:lnTo>
                  <a:lnTo>
                    <a:pt x="49516" y="174241"/>
                  </a:lnTo>
                  <a:lnTo>
                    <a:pt x="45866" y="177955"/>
                  </a:lnTo>
                  <a:lnTo>
                    <a:pt x="43433" y="181506"/>
                  </a:lnTo>
                  <a:lnTo>
                    <a:pt x="41811" y="184948"/>
                  </a:lnTo>
                  <a:lnTo>
                    <a:pt x="39655" y="187242"/>
                  </a:lnTo>
                  <a:lnTo>
                    <a:pt x="37143" y="188772"/>
                  </a:lnTo>
                  <a:lnTo>
                    <a:pt x="34393" y="189792"/>
                  </a:lnTo>
                  <a:lnTo>
                    <a:pt x="31485" y="190472"/>
                  </a:lnTo>
                  <a:lnTo>
                    <a:pt x="28471" y="190925"/>
                  </a:lnTo>
                  <a:lnTo>
                    <a:pt x="25388" y="191227"/>
                  </a:lnTo>
                  <a:lnTo>
                    <a:pt x="23331" y="192503"/>
                  </a:lnTo>
                  <a:lnTo>
                    <a:pt x="21961" y="194429"/>
                  </a:lnTo>
                  <a:lnTo>
                    <a:pt x="19380" y="201091"/>
                  </a:lnTo>
                  <a:lnTo>
                    <a:pt x="19267" y="196247"/>
                  </a:lnTo>
                  <a:lnTo>
                    <a:pt x="19220" y="18215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SMARTInkAnnotation38"/>
            <p:cNvSpPr/>
            <p:nvPr/>
          </p:nvSpPr>
          <p:spPr>
            <a:xfrm>
              <a:off x="6307336" y="3583781"/>
              <a:ext cx="87065" cy="202585"/>
            </a:xfrm>
            <a:custGeom>
              <a:avLst/>
              <a:gdLst/>
              <a:ahLst/>
              <a:cxnLst/>
              <a:rect l="0" t="0" r="0" b="0"/>
              <a:pathLst>
                <a:path w="87065" h="202585">
                  <a:moveTo>
                    <a:pt x="87064" y="0"/>
                  </a:moveTo>
                  <a:lnTo>
                    <a:pt x="78735" y="0"/>
                  </a:lnTo>
                  <a:lnTo>
                    <a:pt x="78287" y="1075"/>
                  </a:lnTo>
                  <a:lnTo>
                    <a:pt x="77789" y="5136"/>
                  </a:lnTo>
                  <a:lnTo>
                    <a:pt x="76581" y="6649"/>
                  </a:lnTo>
                  <a:lnTo>
                    <a:pt x="74701" y="7657"/>
                  </a:lnTo>
                  <a:lnTo>
                    <a:pt x="72373" y="8329"/>
                  </a:lnTo>
                  <a:lnTo>
                    <a:pt x="69746" y="9852"/>
                  </a:lnTo>
                  <a:lnTo>
                    <a:pt x="66920" y="11943"/>
                  </a:lnTo>
                  <a:lnTo>
                    <a:pt x="63961" y="14411"/>
                  </a:lnTo>
                  <a:lnTo>
                    <a:pt x="59838" y="16057"/>
                  </a:lnTo>
                  <a:lnTo>
                    <a:pt x="54941" y="17154"/>
                  </a:lnTo>
                  <a:lnTo>
                    <a:pt x="49526" y="17885"/>
                  </a:lnTo>
                  <a:lnTo>
                    <a:pt x="44841" y="19448"/>
                  </a:lnTo>
                  <a:lnTo>
                    <a:pt x="40642" y="21564"/>
                  </a:lnTo>
                  <a:lnTo>
                    <a:pt x="36769" y="24050"/>
                  </a:lnTo>
                  <a:lnTo>
                    <a:pt x="33111" y="26782"/>
                  </a:lnTo>
                  <a:lnTo>
                    <a:pt x="29598" y="29678"/>
                  </a:lnTo>
                  <a:lnTo>
                    <a:pt x="26181" y="32684"/>
                  </a:lnTo>
                  <a:lnTo>
                    <a:pt x="22829" y="34688"/>
                  </a:lnTo>
                  <a:lnTo>
                    <a:pt x="19519" y="36024"/>
                  </a:lnTo>
                  <a:lnTo>
                    <a:pt x="16237" y="36915"/>
                  </a:lnTo>
                  <a:lnTo>
                    <a:pt x="12974" y="38583"/>
                  </a:lnTo>
                  <a:lnTo>
                    <a:pt x="9725" y="40770"/>
                  </a:lnTo>
                  <a:lnTo>
                    <a:pt x="569" y="47925"/>
                  </a:lnTo>
                  <a:lnTo>
                    <a:pt x="169" y="53373"/>
                  </a:lnTo>
                  <a:lnTo>
                    <a:pt x="33" y="58196"/>
                  </a:lnTo>
                  <a:lnTo>
                    <a:pt x="0" y="186992"/>
                  </a:lnTo>
                  <a:lnTo>
                    <a:pt x="1074" y="190228"/>
                  </a:lnTo>
                  <a:lnTo>
                    <a:pt x="2866" y="193461"/>
                  </a:lnTo>
                  <a:lnTo>
                    <a:pt x="8330" y="201236"/>
                  </a:lnTo>
                  <a:lnTo>
                    <a:pt x="9852" y="201875"/>
                  </a:lnTo>
                  <a:lnTo>
                    <a:pt x="11943" y="202300"/>
                  </a:lnTo>
                  <a:lnTo>
                    <a:pt x="14411" y="202584"/>
                  </a:lnTo>
                  <a:lnTo>
                    <a:pt x="18207" y="201698"/>
                  </a:lnTo>
                  <a:lnTo>
                    <a:pt x="22886" y="200032"/>
                  </a:lnTo>
                  <a:lnTo>
                    <a:pt x="28156" y="197847"/>
                  </a:lnTo>
                  <a:lnTo>
                    <a:pt x="32744" y="195315"/>
                  </a:lnTo>
                  <a:lnTo>
                    <a:pt x="36878" y="192553"/>
                  </a:lnTo>
                  <a:lnTo>
                    <a:pt x="46099" y="185531"/>
                  </a:lnTo>
                  <a:lnTo>
                    <a:pt x="47930" y="183880"/>
                  </a:lnTo>
                  <a:lnTo>
                    <a:pt x="58043" y="174129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SMARTInkAnnotation39"/>
            <p:cNvSpPr/>
            <p:nvPr/>
          </p:nvSpPr>
          <p:spPr>
            <a:xfrm>
              <a:off x="6297662" y="3690193"/>
              <a:ext cx="58044" cy="9675"/>
            </a:xfrm>
            <a:custGeom>
              <a:avLst/>
              <a:gdLst/>
              <a:ahLst/>
              <a:cxnLst/>
              <a:rect l="0" t="0" r="0" b="0"/>
              <a:pathLst>
                <a:path w="58044" h="9675">
                  <a:moveTo>
                    <a:pt x="0" y="0"/>
                  </a:moveTo>
                  <a:lnTo>
                    <a:pt x="0" y="5136"/>
                  </a:lnTo>
                  <a:lnTo>
                    <a:pt x="1074" y="6649"/>
                  </a:lnTo>
                  <a:lnTo>
                    <a:pt x="2866" y="7657"/>
                  </a:lnTo>
                  <a:lnTo>
                    <a:pt x="5135" y="8329"/>
                  </a:lnTo>
                  <a:lnTo>
                    <a:pt x="7723" y="8778"/>
                  </a:lnTo>
                  <a:lnTo>
                    <a:pt x="10523" y="9077"/>
                  </a:lnTo>
                  <a:lnTo>
                    <a:pt x="13464" y="9276"/>
                  </a:lnTo>
                  <a:lnTo>
                    <a:pt x="16501" y="9408"/>
                  </a:lnTo>
                  <a:lnTo>
                    <a:pt x="22740" y="9556"/>
                  </a:lnTo>
                  <a:lnTo>
                    <a:pt x="58043" y="9674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SMARTInkAnnotation40"/>
            <p:cNvSpPr/>
            <p:nvPr/>
          </p:nvSpPr>
          <p:spPr>
            <a:xfrm>
              <a:off x="6531189" y="3593455"/>
              <a:ext cx="114614" cy="222327"/>
            </a:xfrm>
            <a:custGeom>
              <a:avLst/>
              <a:gdLst/>
              <a:ahLst/>
              <a:cxnLst/>
              <a:rect l="0" t="0" r="0" b="0"/>
              <a:pathLst>
                <a:path w="114614" h="222327">
                  <a:moveTo>
                    <a:pt x="105057" y="0"/>
                  </a:moveTo>
                  <a:lnTo>
                    <a:pt x="114613" y="0"/>
                  </a:lnTo>
                  <a:lnTo>
                    <a:pt x="109561" y="0"/>
                  </a:lnTo>
                  <a:lnTo>
                    <a:pt x="108059" y="1075"/>
                  </a:lnTo>
                  <a:lnTo>
                    <a:pt x="107059" y="2867"/>
                  </a:lnTo>
                  <a:lnTo>
                    <a:pt x="106391" y="5136"/>
                  </a:lnTo>
                  <a:lnTo>
                    <a:pt x="104872" y="6649"/>
                  </a:lnTo>
                  <a:lnTo>
                    <a:pt x="102784" y="7657"/>
                  </a:lnTo>
                  <a:lnTo>
                    <a:pt x="100317" y="8329"/>
                  </a:lnTo>
                  <a:lnTo>
                    <a:pt x="96523" y="8777"/>
                  </a:lnTo>
                  <a:lnTo>
                    <a:pt x="91843" y="9076"/>
                  </a:lnTo>
                  <a:lnTo>
                    <a:pt x="86574" y="9275"/>
                  </a:lnTo>
                  <a:lnTo>
                    <a:pt x="80911" y="10483"/>
                  </a:lnTo>
                  <a:lnTo>
                    <a:pt x="74986" y="12363"/>
                  </a:lnTo>
                  <a:lnTo>
                    <a:pt x="68887" y="14691"/>
                  </a:lnTo>
                  <a:lnTo>
                    <a:pt x="63746" y="17318"/>
                  </a:lnTo>
                  <a:lnTo>
                    <a:pt x="59244" y="20145"/>
                  </a:lnTo>
                  <a:lnTo>
                    <a:pt x="55167" y="23104"/>
                  </a:lnTo>
                  <a:lnTo>
                    <a:pt x="51374" y="25076"/>
                  </a:lnTo>
                  <a:lnTo>
                    <a:pt x="47771" y="26391"/>
                  </a:lnTo>
                  <a:lnTo>
                    <a:pt x="39401" y="28502"/>
                  </a:lnTo>
                  <a:lnTo>
                    <a:pt x="37639" y="29750"/>
                  </a:lnTo>
                  <a:lnTo>
                    <a:pt x="35390" y="31657"/>
                  </a:lnTo>
                  <a:lnTo>
                    <a:pt x="28118" y="38283"/>
                  </a:lnTo>
                  <a:lnTo>
                    <a:pt x="22664" y="43709"/>
                  </a:lnTo>
                  <a:lnTo>
                    <a:pt x="21107" y="46337"/>
                  </a:lnTo>
                  <a:lnTo>
                    <a:pt x="19376" y="52124"/>
                  </a:lnTo>
                  <a:lnTo>
                    <a:pt x="18915" y="56247"/>
                  </a:lnTo>
                  <a:lnTo>
                    <a:pt x="18608" y="61145"/>
                  </a:lnTo>
                  <a:lnTo>
                    <a:pt x="18266" y="72320"/>
                  </a:lnTo>
                  <a:lnTo>
                    <a:pt x="18009" y="116167"/>
                  </a:lnTo>
                  <a:lnTo>
                    <a:pt x="17993" y="180580"/>
                  </a:lnTo>
                  <a:lnTo>
                    <a:pt x="16918" y="185953"/>
                  </a:lnTo>
                  <a:lnTo>
                    <a:pt x="15126" y="190611"/>
                  </a:lnTo>
                  <a:lnTo>
                    <a:pt x="12857" y="194791"/>
                  </a:lnTo>
                  <a:lnTo>
                    <a:pt x="11344" y="198652"/>
                  </a:lnTo>
                  <a:lnTo>
                    <a:pt x="10336" y="202301"/>
                  </a:lnTo>
                  <a:lnTo>
                    <a:pt x="9215" y="209222"/>
                  </a:lnTo>
                  <a:lnTo>
                    <a:pt x="8717" y="215881"/>
                  </a:lnTo>
                  <a:lnTo>
                    <a:pt x="8437" y="220538"/>
                  </a:lnTo>
                  <a:lnTo>
                    <a:pt x="7323" y="221191"/>
                  </a:lnTo>
                  <a:lnTo>
                    <a:pt x="5505" y="221627"/>
                  </a:lnTo>
                  <a:lnTo>
                    <a:pt x="0" y="222326"/>
                  </a:lnTo>
                  <a:lnTo>
                    <a:pt x="623" y="221308"/>
                  </a:lnTo>
                  <a:lnTo>
                    <a:pt x="4182" y="217312"/>
                  </a:lnTo>
                  <a:lnTo>
                    <a:pt x="7093" y="214154"/>
                  </a:lnTo>
                  <a:lnTo>
                    <a:pt x="7774" y="210549"/>
                  </a:lnTo>
                  <a:lnTo>
                    <a:pt x="8319" y="20315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SMARTInkAnnotation41"/>
            <p:cNvSpPr/>
            <p:nvPr/>
          </p:nvSpPr>
          <p:spPr>
            <a:xfrm>
              <a:off x="6549182" y="3680520"/>
              <a:ext cx="58044" cy="6205"/>
            </a:xfrm>
            <a:custGeom>
              <a:avLst/>
              <a:gdLst/>
              <a:ahLst/>
              <a:cxnLst/>
              <a:rect l="0" t="0" r="0" b="0"/>
              <a:pathLst>
                <a:path w="58044" h="6205">
                  <a:moveTo>
                    <a:pt x="0" y="0"/>
                  </a:moveTo>
                  <a:lnTo>
                    <a:pt x="0" y="5573"/>
                  </a:lnTo>
                  <a:lnTo>
                    <a:pt x="0" y="3193"/>
                  </a:lnTo>
                  <a:lnTo>
                    <a:pt x="0" y="6081"/>
                  </a:lnTo>
                  <a:lnTo>
                    <a:pt x="1074" y="6204"/>
                  </a:lnTo>
                  <a:lnTo>
                    <a:pt x="2865" y="5211"/>
                  </a:lnTo>
                  <a:lnTo>
                    <a:pt x="8329" y="1029"/>
                  </a:lnTo>
                  <a:lnTo>
                    <a:pt x="9852" y="686"/>
                  </a:lnTo>
                  <a:lnTo>
                    <a:pt x="11942" y="457"/>
                  </a:lnTo>
                  <a:lnTo>
                    <a:pt x="14410" y="305"/>
                  </a:lnTo>
                  <a:lnTo>
                    <a:pt x="22886" y="135"/>
                  </a:lnTo>
                  <a:lnTo>
                    <a:pt x="58043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SMARTInkAnnotation42"/>
            <p:cNvSpPr/>
            <p:nvPr/>
          </p:nvSpPr>
          <p:spPr>
            <a:xfrm>
              <a:off x="2853780" y="2252900"/>
              <a:ext cx="996403" cy="1272709"/>
            </a:xfrm>
            <a:custGeom>
              <a:avLst/>
              <a:gdLst/>
              <a:ahLst/>
              <a:cxnLst/>
              <a:rect l="0" t="0" r="0" b="0"/>
              <a:pathLst>
                <a:path w="996403" h="1272709">
                  <a:moveTo>
                    <a:pt x="793253" y="15241"/>
                  </a:moveTo>
                  <a:lnTo>
                    <a:pt x="778842" y="15241"/>
                  </a:lnTo>
                  <a:lnTo>
                    <a:pt x="752545" y="6912"/>
                  </a:lnTo>
                  <a:lnTo>
                    <a:pt x="723763" y="5685"/>
                  </a:lnTo>
                  <a:lnTo>
                    <a:pt x="707932" y="5602"/>
                  </a:lnTo>
                  <a:lnTo>
                    <a:pt x="695857" y="2716"/>
                  </a:lnTo>
                  <a:lnTo>
                    <a:pt x="689627" y="442"/>
                  </a:lnTo>
                  <a:lnTo>
                    <a:pt x="683324" y="0"/>
                  </a:lnTo>
                  <a:lnTo>
                    <a:pt x="654895" y="4149"/>
                  </a:lnTo>
                  <a:lnTo>
                    <a:pt x="627932" y="5147"/>
                  </a:lnTo>
                  <a:lnTo>
                    <a:pt x="610140" y="6455"/>
                  </a:lnTo>
                  <a:lnTo>
                    <a:pt x="586963" y="12160"/>
                  </a:lnTo>
                  <a:lnTo>
                    <a:pt x="560151" y="14328"/>
                  </a:lnTo>
                  <a:lnTo>
                    <a:pt x="531784" y="16045"/>
                  </a:lnTo>
                  <a:lnTo>
                    <a:pt x="502957" y="21809"/>
                  </a:lnTo>
                  <a:lnTo>
                    <a:pt x="473992" y="23994"/>
                  </a:lnTo>
                  <a:lnTo>
                    <a:pt x="444988" y="25717"/>
                  </a:lnTo>
                  <a:lnTo>
                    <a:pt x="415972" y="32557"/>
                  </a:lnTo>
                  <a:lnTo>
                    <a:pt x="386952" y="40316"/>
                  </a:lnTo>
                  <a:lnTo>
                    <a:pt x="357931" y="43093"/>
                  </a:lnTo>
                  <a:lnTo>
                    <a:pt x="328909" y="44991"/>
                  </a:lnTo>
                  <a:lnTo>
                    <a:pt x="299888" y="51883"/>
                  </a:lnTo>
                  <a:lnTo>
                    <a:pt x="271941" y="60732"/>
                  </a:lnTo>
                  <a:lnTo>
                    <a:pt x="248493" y="70162"/>
                  </a:lnTo>
                  <a:lnTo>
                    <a:pt x="221601" y="78688"/>
                  </a:lnTo>
                  <a:lnTo>
                    <a:pt x="194285" y="82767"/>
                  </a:lnTo>
                  <a:lnTo>
                    <a:pt x="165251" y="93231"/>
                  </a:lnTo>
                  <a:lnTo>
                    <a:pt x="151910" y="98272"/>
                  </a:lnTo>
                  <a:lnTo>
                    <a:pt x="125829" y="104375"/>
                  </a:lnTo>
                  <a:lnTo>
                    <a:pt x="113967" y="109674"/>
                  </a:lnTo>
                  <a:lnTo>
                    <a:pt x="101245" y="117626"/>
                  </a:lnTo>
                  <a:lnTo>
                    <a:pt x="90669" y="121534"/>
                  </a:lnTo>
                  <a:lnTo>
                    <a:pt x="80727" y="129022"/>
                  </a:lnTo>
                  <a:lnTo>
                    <a:pt x="64507" y="144346"/>
                  </a:lnTo>
                  <a:lnTo>
                    <a:pt x="51596" y="164871"/>
                  </a:lnTo>
                  <a:lnTo>
                    <a:pt x="45145" y="177048"/>
                  </a:lnTo>
                  <a:lnTo>
                    <a:pt x="41561" y="189626"/>
                  </a:lnTo>
                  <a:lnTo>
                    <a:pt x="34126" y="220353"/>
                  </a:lnTo>
                  <a:lnTo>
                    <a:pt x="23381" y="257474"/>
                  </a:lnTo>
                  <a:lnTo>
                    <a:pt x="17278" y="295858"/>
                  </a:lnTo>
                  <a:lnTo>
                    <a:pt x="13053" y="316238"/>
                  </a:lnTo>
                  <a:lnTo>
                    <a:pt x="10675" y="351884"/>
                  </a:lnTo>
                  <a:lnTo>
                    <a:pt x="9970" y="390751"/>
                  </a:lnTo>
                  <a:lnTo>
                    <a:pt x="9805" y="420397"/>
                  </a:lnTo>
                  <a:lnTo>
                    <a:pt x="6866" y="448621"/>
                  </a:lnTo>
                  <a:lnTo>
                    <a:pt x="3051" y="476572"/>
                  </a:lnTo>
                  <a:lnTo>
                    <a:pt x="1356" y="506909"/>
                  </a:lnTo>
                  <a:lnTo>
                    <a:pt x="3468" y="535440"/>
                  </a:lnTo>
                  <a:lnTo>
                    <a:pt x="6916" y="563527"/>
                  </a:lnTo>
                  <a:lnTo>
                    <a:pt x="8447" y="593925"/>
                  </a:lnTo>
                  <a:lnTo>
                    <a:pt x="9129" y="622483"/>
                  </a:lnTo>
                  <a:lnTo>
                    <a:pt x="9673" y="947270"/>
                  </a:lnTo>
                  <a:lnTo>
                    <a:pt x="4538" y="985883"/>
                  </a:lnTo>
                  <a:lnTo>
                    <a:pt x="1344" y="1019418"/>
                  </a:lnTo>
                  <a:lnTo>
                    <a:pt x="398" y="1054912"/>
                  </a:lnTo>
                  <a:lnTo>
                    <a:pt x="0" y="1182370"/>
                  </a:lnTo>
                  <a:lnTo>
                    <a:pt x="2866" y="1195368"/>
                  </a:lnTo>
                  <a:lnTo>
                    <a:pt x="6648" y="1208310"/>
                  </a:lnTo>
                  <a:lnTo>
                    <a:pt x="8328" y="1221229"/>
                  </a:lnTo>
                  <a:lnTo>
                    <a:pt x="9852" y="1225533"/>
                  </a:lnTo>
                  <a:lnTo>
                    <a:pt x="11942" y="1228403"/>
                  </a:lnTo>
                  <a:lnTo>
                    <a:pt x="14410" y="1230316"/>
                  </a:lnTo>
                  <a:lnTo>
                    <a:pt x="26095" y="1246684"/>
                  </a:lnTo>
                  <a:lnTo>
                    <a:pt x="29220" y="1248952"/>
                  </a:lnTo>
                  <a:lnTo>
                    <a:pt x="52893" y="1259541"/>
                  </a:lnTo>
                  <a:lnTo>
                    <a:pt x="70251" y="1263166"/>
                  </a:lnTo>
                  <a:lnTo>
                    <a:pt x="78875" y="1267823"/>
                  </a:lnTo>
                  <a:lnTo>
                    <a:pt x="92023" y="1270609"/>
                  </a:lnTo>
                  <a:lnTo>
                    <a:pt x="121603" y="1272398"/>
                  </a:lnTo>
                  <a:lnTo>
                    <a:pt x="146742" y="1272708"/>
                  </a:lnTo>
                  <a:lnTo>
                    <a:pt x="174613" y="1267664"/>
                  </a:lnTo>
                  <a:lnTo>
                    <a:pt x="198158" y="1264498"/>
                  </a:lnTo>
                  <a:lnTo>
                    <a:pt x="229020" y="1263559"/>
                  </a:lnTo>
                  <a:lnTo>
                    <a:pt x="250118" y="1260473"/>
                  </a:lnTo>
                  <a:lnTo>
                    <a:pt x="280126" y="1255559"/>
                  </a:lnTo>
                  <a:lnTo>
                    <a:pt x="300778" y="1254410"/>
                  </a:lnTo>
                  <a:lnTo>
                    <a:pt x="324289" y="1253899"/>
                  </a:lnTo>
                  <a:lnTo>
                    <a:pt x="346203" y="1250806"/>
                  </a:lnTo>
                  <a:lnTo>
                    <a:pt x="367767" y="1245848"/>
                  </a:lnTo>
                  <a:lnTo>
                    <a:pt x="391682" y="1240062"/>
                  </a:lnTo>
                  <a:lnTo>
                    <a:pt x="416643" y="1236773"/>
                  </a:lnTo>
                  <a:lnTo>
                    <a:pt x="440993" y="1234238"/>
                  </a:lnTo>
                  <a:lnTo>
                    <a:pt x="462564" y="1229527"/>
                  </a:lnTo>
                  <a:lnTo>
                    <a:pt x="497973" y="1220832"/>
                  </a:lnTo>
                  <a:lnTo>
                    <a:pt x="523001" y="1217478"/>
                  </a:lnTo>
                  <a:lnTo>
                    <a:pt x="548456" y="1214913"/>
                  </a:lnTo>
                  <a:lnTo>
                    <a:pt x="574101" y="1210190"/>
                  </a:lnTo>
                  <a:lnTo>
                    <a:pt x="599831" y="1207374"/>
                  </a:lnTo>
                  <a:lnTo>
                    <a:pt x="625598" y="1206123"/>
                  </a:lnTo>
                  <a:lnTo>
                    <a:pt x="651381" y="1205566"/>
                  </a:lnTo>
                  <a:lnTo>
                    <a:pt x="674305" y="1202453"/>
                  </a:lnTo>
                  <a:lnTo>
                    <a:pt x="705341" y="1197523"/>
                  </a:lnTo>
                  <a:lnTo>
                    <a:pt x="734959" y="1196063"/>
                  </a:lnTo>
                  <a:lnTo>
                    <a:pt x="754446" y="1194646"/>
                  </a:lnTo>
                  <a:lnTo>
                    <a:pt x="782471" y="1187805"/>
                  </a:lnTo>
                  <a:lnTo>
                    <a:pt x="805942" y="1180046"/>
                  </a:lnTo>
                  <a:lnTo>
                    <a:pt x="831767" y="1177269"/>
                  </a:lnTo>
                  <a:lnTo>
                    <a:pt x="853511" y="1175371"/>
                  </a:lnTo>
                  <a:lnTo>
                    <a:pt x="880118" y="1168511"/>
                  </a:lnTo>
                  <a:lnTo>
                    <a:pt x="893127" y="1166278"/>
                  </a:lnTo>
                  <a:lnTo>
                    <a:pt x="906075" y="1161702"/>
                  </a:lnTo>
                  <a:lnTo>
                    <a:pt x="916129" y="1156086"/>
                  </a:lnTo>
                  <a:lnTo>
                    <a:pt x="945764" y="1129689"/>
                  </a:lnTo>
                  <a:lnTo>
                    <a:pt x="953474" y="1121077"/>
                  </a:lnTo>
                  <a:lnTo>
                    <a:pt x="970473" y="1091808"/>
                  </a:lnTo>
                  <a:lnTo>
                    <a:pt x="974130" y="1079161"/>
                  </a:lnTo>
                  <a:lnTo>
                    <a:pt x="976830" y="1066374"/>
                  </a:lnTo>
                  <a:lnTo>
                    <a:pt x="992367" y="1027760"/>
                  </a:lnTo>
                  <a:lnTo>
                    <a:pt x="995872" y="1000656"/>
                  </a:lnTo>
                  <a:lnTo>
                    <a:pt x="996357" y="966102"/>
                  </a:lnTo>
                  <a:lnTo>
                    <a:pt x="996402" y="885707"/>
                  </a:lnTo>
                  <a:lnTo>
                    <a:pt x="988746" y="837493"/>
                  </a:lnTo>
                  <a:lnTo>
                    <a:pt x="984461" y="805621"/>
                  </a:lnTo>
                  <a:lnTo>
                    <a:pt x="979250" y="768948"/>
                  </a:lnTo>
                  <a:lnTo>
                    <a:pt x="977706" y="733718"/>
                  </a:lnTo>
                  <a:lnTo>
                    <a:pt x="974382" y="699991"/>
                  </a:lnTo>
                  <a:lnTo>
                    <a:pt x="970493" y="674281"/>
                  </a:lnTo>
                  <a:lnTo>
                    <a:pt x="968765" y="644940"/>
                  </a:lnTo>
                  <a:lnTo>
                    <a:pt x="965130" y="616852"/>
                  </a:lnTo>
                  <a:lnTo>
                    <a:pt x="961007" y="590036"/>
                  </a:lnTo>
                  <a:lnTo>
                    <a:pt x="958685" y="550767"/>
                  </a:lnTo>
                  <a:lnTo>
                    <a:pt x="958142" y="524836"/>
                  </a:lnTo>
                  <a:lnTo>
                    <a:pt x="955035" y="496113"/>
                  </a:lnTo>
                  <a:lnTo>
                    <a:pt x="950071" y="466508"/>
                  </a:lnTo>
                  <a:lnTo>
                    <a:pt x="944282" y="439019"/>
                  </a:lnTo>
                  <a:lnTo>
                    <a:pt x="934979" y="399370"/>
                  </a:lnTo>
                  <a:lnTo>
                    <a:pt x="925415" y="360393"/>
                  </a:lnTo>
                  <a:lnTo>
                    <a:pt x="915774" y="326749"/>
                  </a:lnTo>
                  <a:lnTo>
                    <a:pt x="911246" y="291223"/>
                  </a:lnTo>
                  <a:lnTo>
                    <a:pt x="909903" y="253466"/>
                  </a:lnTo>
                  <a:lnTo>
                    <a:pt x="904371" y="215049"/>
                  </a:lnTo>
                  <a:lnTo>
                    <a:pt x="901059" y="181572"/>
                  </a:lnTo>
                  <a:lnTo>
                    <a:pt x="894943" y="156366"/>
                  </a:lnTo>
                  <a:lnTo>
                    <a:pt x="883246" y="121941"/>
                  </a:lnTo>
                  <a:lnTo>
                    <a:pt x="867380" y="86645"/>
                  </a:lnTo>
                  <a:lnTo>
                    <a:pt x="857733" y="66972"/>
                  </a:lnTo>
                  <a:lnTo>
                    <a:pt x="853438" y="61552"/>
                  </a:lnTo>
                  <a:lnTo>
                    <a:pt x="838196" y="47713"/>
                  </a:lnTo>
                  <a:lnTo>
                    <a:pt x="812600" y="1524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SMARTInkAnnotation43"/>
            <p:cNvSpPr/>
            <p:nvPr/>
          </p:nvSpPr>
          <p:spPr>
            <a:xfrm>
              <a:off x="3928110" y="2210098"/>
              <a:ext cx="947490" cy="1228444"/>
            </a:xfrm>
            <a:custGeom>
              <a:avLst/>
              <a:gdLst/>
              <a:ahLst/>
              <a:cxnLst/>
              <a:rect l="0" t="0" r="0" b="0"/>
              <a:pathLst>
                <a:path w="947490" h="1228444">
                  <a:moveTo>
                    <a:pt x="754023" y="9673"/>
                  </a:moveTo>
                  <a:lnTo>
                    <a:pt x="759158" y="9673"/>
                  </a:lnTo>
                  <a:lnTo>
                    <a:pt x="760671" y="8599"/>
                  </a:lnTo>
                  <a:lnTo>
                    <a:pt x="761680" y="6807"/>
                  </a:lnTo>
                  <a:lnTo>
                    <a:pt x="762352" y="4538"/>
                  </a:lnTo>
                  <a:lnTo>
                    <a:pt x="763875" y="3025"/>
                  </a:lnTo>
                  <a:lnTo>
                    <a:pt x="765965" y="2017"/>
                  </a:lnTo>
                  <a:lnTo>
                    <a:pt x="773242" y="35"/>
                  </a:lnTo>
                  <a:lnTo>
                    <a:pt x="704589" y="0"/>
                  </a:lnTo>
                  <a:lnTo>
                    <a:pt x="676317" y="5135"/>
                  </a:lnTo>
                  <a:lnTo>
                    <a:pt x="647518" y="8329"/>
                  </a:lnTo>
                  <a:lnTo>
                    <a:pt x="625355" y="9076"/>
                  </a:lnTo>
                  <a:lnTo>
                    <a:pt x="602249" y="10483"/>
                  </a:lnTo>
                  <a:lnTo>
                    <a:pt x="581231" y="14691"/>
                  </a:lnTo>
                  <a:lnTo>
                    <a:pt x="558274" y="17278"/>
                  </a:lnTo>
                  <a:lnTo>
                    <a:pt x="533740" y="18428"/>
                  </a:lnTo>
                  <a:lnTo>
                    <a:pt x="495755" y="19075"/>
                  </a:lnTo>
                  <a:lnTo>
                    <a:pt x="470124" y="19226"/>
                  </a:lnTo>
                  <a:lnTo>
                    <a:pt x="447268" y="22160"/>
                  </a:lnTo>
                  <a:lnTo>
                    <a:pt x="425286" y="25972"/>
                  </a:lnTo>
                  <a:lnTo>
                    <a:pt x="401184" y="27666"/>
                  </a:lnTo>
                  <a:lnTo>
                    <a:pt x="376141" y="28419"/>
                  </a:lnTo>
                  <a:lnTo>
                    <a:pt x="350679" y="29828"/>
                  </a:lnTo>
                  <a:lnTo>
                    <a:pt x="325031" y="34038"/>
                  </a:lnTo>
                  <a:lnTo>
                    <a:pt x="299300" y="39492"/>
                  </a:lnTo>
                  <a:lnTo>
                    <a:pt x="273533" y="44423"/>
                  </a:lnTo>
                  <a:lnTo>
                    <a:pt x="247749" y="46615"/>
                  </a:lnTo>
                  <a:lnTo>
                    <a:pt x="221958" y="50456"/>
                  </a:lnTo>
                  <a:lnTo>
                    <a:pt x="197238" y="54671"/>
                  </a:lnTo>
                  <a:lnTo>
                    <a:pt x="175503" y="56544"/>
                  </a:lnTo>
                  <a:lnTo>
                    <a:pt x="155095" y="60243"/>
                  </a:lnTo>
                  <a:lnTo>
                    <a:pt x="128342" y="68368"/>
                  </a:lnTo>
                  <a:lnTo>
                    <a:pt x="100043" y="80744"/>
                  </a:lnTo>
                  <a:lnTo>
                    <a:pt x="67262" y="104412"/>
                  </a:lnTo>
                  <a:lnTo>
                    <a:pt x="41400" y="118915"/>
                  </a:lnTo>
                  <a:lnTo>
                    <a:pt x="31359" y="128451"/>
                  </a:lnTo>
                  <a:lnTo>
                    <a:pt x="27177" y="134003"/>
                  </a:lnTo>
                  <a:lnTo>
                    <a:pt x="22530" y="145904"/>
                  </a:lnTo>
                  <a:lnTo>
                    <a:pt x="19389" y="158360"/>
                  </a:lnTo>
                  <a:lnTo>
                    <a:pt x="5565" y="195434"/>
                  </a:lnTo>
                  <a:lnTo>
                    <a:pt x="1272" y="223078"/>
                  </a:lnTo>
                  <a:lnTo>
                    <a:pt x="0" y="251691"/>
                  </a:lnTo>
                  <a:lnTo>
                    <a:pt x="4758" y="280591"/>
                  </a:lnTo>
                  <a:lnTo>
                    <a:pt x="9348" y="320321"/>
                  </a:lnTo>
                  <a:lnTo>
                    <a:pt x="15530" y="355984"/>
                  </a:lnTo>
                  <a:lnTo>
                    <a:pt x="17353" y="381071"/>
                  </a:lnTo>
                  <a:lnTo>
                    <a:pt x="21030" y="409419"/>
                  </a:lnTo>
                  <a:lnTo>
                    <a:pt x="25172" y="439933"/>
                  </a:lnTo>
                  <a:lnTo>
                    <a:pt x="27013" y="471409"/>
                  </a:lnTo>
                  <a:lnTo>
                    <a:pt x="30698" y="500446"/>
                  </a:lnTo>
                  <a:lnTo>
                    <a:pt x="41821" y="559256"/>
                  </a:lnTo>
                  <a:lnTo>
                    <a:pt x="45161" y="590725"/>
                  </a:lnTo>
                  <a:lnTo>
                    <a:pt x="47721" y="622626"/>
                  </a:lnTo>
                  <a:lnTo>
                    <a:pt x="52441" y="654718"/>
                  </a:lnTo>
                  <a:lnTo>
                    <a:pt x="55256" y="686896"/>
                  </a:lnTo>
                  <a:lnTo>
                    <a:pt x="56506" y="719112"/>
                  </a:lnTo>
                  <a:lnTo>
                    <a:pt x="57211" y="767464"/>
                  </a:lnTo>
                  <a:lnTo>
                    <a:pt x="57504" y="939675"/>
                  </a:lnTo>
                  <a:lnTo>
                    <a:pt x="54639" y="969400"/>
                  </a:lnTo>
                  <a:lnTo>
                    <a:pt x="50858" y="998376"/>
                  </a:lnTo>
                  <a:lnTo>
                    <a:pt x="48730" y="1032817"/>
                  </a:lnTo>
                  <a:lnTo>
                    <a:pt x="48099" y="1063444"/>
                  </a:lnTo>
                  <a:lnTo>
                    <a:pt x="47836" y="1147785"/>
                  </a:lnTo>
                  <a:lnTo>
                    <a:pt x="50701" y="1160781"/>
                  </a:lnTo>
                  <a:lnTo>
                    <a:pt x="55557" y="1172648"/>
                  </a:lnTo>
                  <a:lnTo>
                    <a:pt x="61298" y="1181505"/>
                  </a:lnTo>
                  <a:lnTo>
                    <a:pt x="70299" y="1189024"/>
                  </a:lnTo>
                  <a:lnTo>
                    <a:pt x="98493" y="1209153"/>
                  </a:lnTo>
                  <a:lnTo>
                    <a:pt x="104179" y="1212403"/>
                  </a:lnTo>
                  <a:lnTo>
                    <a:pt x="116229" y="1216013"/>
                  </a:lnTo>
                  <a:lnTo>
                    <a:pt x="137965" y="1220913"/>
                  </a:lnTo>
                  <a:lnTo>
                    <a:pt x="155609" y="1225170"/>
                  </a:lnTo>
                  <a:lnTo>
                    <a:pt x="184746" y="1227567"/>
                  </a:lnTo>
                  <a:lnTo>
                    <a:pt x="207930" y="1228127"/>
                  </a:lnTo>
                  <a:lnTo>
                    <a:pt x="245154" y="1228443"/>
                  </a:lnTo>
                  <a:lnTo>
                    <a:pt x="270607" y="1225650"/>
                  </a:lnTo>
                  <a:lnTo>
                    <a:pt x="297326" y="1221901"/>
                  </a:lnTo>
                  <a:lnTo>
                    <a:pt x="311975" y="1220902"/>
                  </a:lnTo>
                  <a:lnTo>
                    <a:pt x="341508" y="1219791"/>
                  </a:lnTo>
                  <a:lnTo>
                    <a:pt x="368966" y="1219297"/>
                  </a:lnTo>
                  <a:lnTo>
                    <a:pt x="398367" y="1216211"/>
                  </a:lnTo>
                  <a:lnTo>
                    <a:pt x="413732" y="1213884"/>
                  </a:lnTo>
                  <a:lnTo>
                    <a:pt x="429349" y="1212332"/>
                  </a:lnTo>
                  <a:lnTo>
                    <a:pt x="445135" y="1211297"/>
                  </a:lnTo>
                  <a:lnTo>
                    <a:pt x="461033" y="1210608"/>
                  </a:lnTo>
                  <a:lnTo>
                    <a:pt x="493029" y="1209841"/>
                  </a:lnTo>
                  <a:lnTo>
                    <a:pt x="552226" y="1209349"/>
                  </a:lnTo>
                  <a:lnTo>
                    <a:pt x="579062" y="1212149"/>
                  </a:lnTo>
                  <a:lnTo>
                    <a:pt x="605321" y="1215901"/>
                  </a:lnTo>
                  <a:lnTo>
                    <a:pt x="631323" y="1217568"/>
                  </a:lnTo>
                  <a:lnTo>
                    <a:pt x="654345" y="1218309"/>
                  </a:lnTo>
                  <a:lnTo>
                    <a:pt x="675326" y="1219714"/>
                  </a:lnTo>
                  <a:lnTo>
                    <a:pt x="695399" y="1223921"/>
                  </a:lnTo>
                  <a:lnTo>
                    <a:pt x="717935" y="1226507"/>
                  </a:lnTo>
                  <a:lnTo>
                    <a:pt x="741209" y="1227657"/>
                  </a:lnTo>
                  <a:lnTo>
                    <a:pt x="771365" y="1228303"/>
                  </a:lnTo>
                  <a:lnTo>
                    <a:pt x="795468" y="1227420"/>
                  </a:lnTo>
                  <a:lnTo>
                    <a:pt x="821480" y="1221904"/>
                  </a:lnTo>
                  <a:lnTo>
                    <a:pt x="836314" y="1220236"/>
                  </a:lnTo>
                  <a:lnTo>
                    <a:pt x="843280" y="1217642"/>
                  </a:lnTo>
                  <a:lnTo>
                    <a:pt x="862279" y="1204794"/>
                  </a:lnTo>
                  <a:lnTo>
                    <a:pt x="887536" y="1181786"/>
                  </a:lnTo>
                  <a:lnTo>
                    <a:pt x="916712" y="1144591"/>
                  </a:lnTo>
                  <a:lnTo>
                    <a:pt x="925934" y="1128907"/>
                  </a:lnTo>
                  <a:lnTo>
                    <a:pt x="932540" y="1111188"/>
                  </a:lnTo>
                  <a:lnTo>
                    <a:pt x="936782" y="1076404"/>
                  </a:lnTo>
                  <a:lnTo>
                    <a:pt x="937620" y="1043378"/>
                  </a:lnTo>
                  <a:lnTo>
                    <a:pt x="942900" y="1015338"/>
                  </a:lnTo>
                  <a:lnTo>
                    <a:pt x="946137" y="981472"/>
                  </a:lnTo>
                  <a:lnTo>
                    <a:pt x="947096" y="944208"/>
                  </a:lnTo>
                  <a:lnTo>
                    <a:pt x="947489" y="814298"/>
                  </a:lnTo>
                  <a:lnTo>
                    <a:pt x="944629" y="782901"/>
                  </a:lnTo>
                  <a:lnTo>
                    <a:pt x="940849" y="751032"/>
                  </a:lnTo>
                  <a:lnTo>
                    <a:pt x="939170" y="718953"/>
                  </a:lnTo>
                  <a:lnTo>
                    <a:pt x="938423" y="686782"/>
                  </a:lnTo>
                  <a:lnTo>
                    <a:pt x="937861" y="573977"/>
                  </a:lnTo>
                  <a:lnTo>
                    <a:pt x="934975" y="541733"/>
                  </a:lnTo>
                  <a:lnTo>
                    <a:pt x="929035" y="509487"/>
                  </a:lnTo>
                  <a:lnTo>
                    <a:pt x="914679" y="461119"/>
                  </a:lnTo>
                  <a:lnTo>
                    <a:pt x="906758" y="428873"/>
                  </a:lnTo>
                  <a:lnTo>
                    <a:pt x="896788" y="399493"/>
                  </a:lnTo>
                  <a:lnTo>
                    <a:pt x="885191" y="372104"/>
                  </a:lnTo>
                  <a:lnTo>
                    <a:pt x="872871" y="345599"/>
                  </a:lnTo>
                  <a:lnTo>
                    <a:pt x="863096" y="319488"/>
                  </a:lnTo>
                  <a:lnTo>
                    <a:pt x="854093" y="293551"/>
                  </a:lnTo>
                  <a:lnTo>
                    <a:pt x="842927" y="267692"/>
                  </a:lnTo>
                  <a:lnTo>
                    <a:pt x="833664" y="241868"/>
                  </a:lnTo>
                  <a:lnTo>
                    <a:pt x="824890" y="217133"/>
                  </a:lnTo>
                  <a:lnTo>
                    <a:pt x="807864" y="184004"/>
                  </a:lnTo>
                  <a:lnTo>
                    <a:pt x="789204" y="149586"/>
                  </a:lnTo>
                  <a:lnTo>
                    <a:pt x="766506" y="114741"/>
                  </a:lnTo>
                  <a:lnTo>
                    <a:pt x="746217" y="77125"/>
                  </a:lnTo>
                  <a:lnTo>
                    <a:pt x="727359" y="43060"/>
                  </a:lnTo>
                  <a:lnTo>
                    <a:pt x="726049" y="34902"/>
                  </a:lnTo>
                  <a:lnTo>
                    <a:pt x="725001" y="1934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4" name="SMARTInkAnnotation44"/>
            <p:cNvSpPr/>
            <p:nvPr/>
          </p:nvSpPr>
          <p:spPr>
            <a:xfrm>
              <a:off x="4925288" y="2181076"/>
              <a:ext cx="975748" cy="1296283"/>
            </a:xfrm>
            <a:custGeom>
              <a:avLst/>
              <a:gdLst/>
              <a:ahLst/>
              <a:cxnLst/>
              <a:rect l="0" t="0" r="0" b="0"/>
              <a:pathLst>
                <a:path w="975748" h="1296283">
                  <a:moveTo>
                    <a:pt x="879009" y="0"/>
                  </a:moveTo>
                  <a:lnTo>
                    <a:pt x="771980" y="0"/>
                  </a:lnTo>
                  <a:lnTo>
                    <a:pt x="750109" y="2867"/>
                  </a:lnTo>
                  <a:lnTo>
                    <a:pt x="727131" y="6648"/>
                  </a:lnTo>
                  <a:lnTo>
                    <a:pt x="706170" y="8330"/>
                  </a:lnTo>
                  <a:lnTo>
                    <a:pt x="680373" y="9077"/>
                  </a:lnTo>
                  <a:lnTo>
                    <a:pt x="585833" y="9639"/>
                  </a:lnTo>
                  <a:lnTo>
                    <a:pt x="557023" y="12525"/>
                  </a:lnTo>
                  <a:lnTo>
                    <a:pt x="527380" y="16315"/>
                  </a:lnTo>
                  <a:lnTo>
                    <a:pt x="499873" y="18000"/>
                  </a:lnTo>
                  <a:lnTo>
                    <a:pt x="470450" y="21615"/>
                  </a:lnTo>
                  <a:lnTo>
                    <a:pt x="440533" y="26805"/>
                  </a:lnTo>
                  <a:lnTo>
                    <a:pt x="353488" y="45233"/>
                  </a:lnTo>
                  <a:lnTo>
                    <a:pt x="325849" y="51633"/>
                  </a:lnTo>
                  <a:lnTo>
                    <a:pt x="296367" y="60927"/>
                  </a:lnTo>
                  <a:lnTo>
                    <a:pt x="243921" y="79274"/>
                  </a:lnTo>
                  <a:lnTo>
                    <a:pt x="219826" y="89335"/>
                  </a:lnTo>
                  <a:lnTo>
                    <a:pt x="195861" y="99897"/>
                  </a:lnTo>
                  <a:lnTo>
                    <a:pt x="174461" y="108175"/>
                  </a:lnTo>
                  <a:lnTo>
                    <a:pt x="151335" y="121169"/>
                  </a:lnTo>
                  <a:lnTo>
                    <a:pt x="128875" y="136618"/>
                  </a:lnTo>
                  <a:lnTo>
                    <a:pt x="103069" y="157402"/>
                  </a:lnTo>
                  <a:lnTo>
                    <a:pt x="76553" y="178250"/>
                  </a:lnTo>
                  <a:lnTo>
                    <a:pt x="41097" y="217905"/>
                  </a:lnTo>
                  <a:lnTo>
                    <a:pt x="30794" y="234430"/>
                  </a:lnTo>
                  <a:lnTo>
                    <a:pt x="18951" y="264729"/>
                  </a:lnTo>
                  <a:lnTo>
                    <a:pt x="8635" y="298070"/>
                  </a:lnTo>
                  <a:lnTo>
                    <a:pt x="3110" y="319503"/>
                  </a:lnTo>
                  <a:lnTo>
                    <a:pt x="0" y="354667"/>
                  </a:lnTo>
                  <a:lnTo>
                    <a:pt x="153" y="387061"/>
                  </a:lnTo>
                  <a:lnTo>
                    <a:pt x="5454" y="423412"/>
                  </a:lnTo>
                  <a:lnTo>
                    <a:pt x="8577" y="461412"/>
                  </a:lnTo>
                  <a:lnTo>
                    <a:pt x="15832" y="500976"/>
                  </a:lnTo>
                  <a:lnTo>
                    <a:pt x="31070" y="577783"/>
                  </a:lnTo>
                  <a:lnTo>
                    <a:pt x="34579" y="609708"/>
                  </a:lnTo>
                  <a:lnTo>
                    <a:pt x="37213" y="641812"/>
                  </a:lnTo>
                  <a:lnTo>
                    <a:pt x="41967" y="673994"/>
                  </a:lnTo>
                  <a:lnTo>
                    <a:pt x="47662" y="706212"/>
                  </a:lnTo>
                  <a:lnTo>
                    <a:pt x="56912" y="757432"/>
                  </a:lnTo>
                  <a:lnTo>
                    <a:pt x="62187" y="793456"/>
                  </a:lnTo>
                  <a:lnTo>
                    <a:pt x="64531" y="827381"/>
                  </a:lnTo>
                  <a:lnTo>
                    <a:pt x="65574" y="860374"/>
                  </a:lnTo>
                  <a:lnTo>
                    <a:pt x="66297" y="941507"/>
                  </a:lnTo>
                  <a:lnTo>
                    <a:pt x="66393" y="1017056"/>
                  </a:lnTo>
                  <a:lnTo>
                    <a:pt x="61267" y="1057103"/>
                  </a:lnTo>
                  <a:lnTo>
                    <a:pt x="58077" y="1091063"/>
                  </a:lnTo>
                  <a:lnTo>
                    <a:pt x="50351" y="1131428"/>
                  </a:lnTo>
                  <a:lnTo>
                    <a:pt x="48522" y="1151003"/>
                  </a:lnTo>
                  <a:lnTo>
                    <a:pt x="50576" y="1167586"/>
                  </a:lnTo>
                  <a:lnTo>
                    <a:pt x="54909" y="1189008"/>
                  </a:lnTo>
                  <a:lnTo>
                    <a:pt x="57568" y="1222012"/>
                  </a:lnTo>
                  <a:lnTo>
                    <a:pt x="67209" y="1247902"/>
                  </a:lnTo>
                  <a:lnTo>
                    <a:pt x="73213" y="1259738"/>
                  </a:lnTo>
                  <a:lnTo>
                    <a:pt x="79464" y="1268581"/>
                  </a:lnTo>
                  <a:lnTo>
                    <a:pt x="88692" y="1276094"/>
                  </a:lnTo>
                  <a:lnTo>
                    <a:pt x="94162" y="1279603"/>
                  </a:lnTo>
                  <a:lnTo>
                    <a:pt x="108839" y="1283501"/>
                  </a:lnTo>
                  <a:lnTo>
                    <a:pt x="135231" y="1288562"/>
                  </a:lnTo>
                  <a:lnTo>
                    <a:pt x="153964" y="1292857"/>
                  </a:lnTo>
                  <a:lnTo>
                    <a:pt x="183714" y="1295275"/>
                  </a:lnTo>
                  <a:lnTo>
                    <a:pt x="207041" y="1295841"/>
                  </a:lnTo>
                  <a:lnTo>
                    <a:pt x="317063" y="1296282"/>
                  </a:lnTo>
                  <a:lnTo>
                    <a:pt x="345131" y="1293422"/>
                  </a:lnTo>
                  <a:lnTo>
                    <a:pt x="373012" y="1289642"/>
                  </a:lnTo>
                  <a:lnTo>
                    <a:pt x="403319" y="1287963"/>
                  </a:lnTo>
                  <a:lnTo>
                    <a:pt x="418925" y="1286440"/>
                  </a:lnTo>
                  <a:lnTo>
                    <a:pt x="434702" y="1284350"/>
                  </a:lnTo>
                  <a:lnTo>
                    <a:pt x="450595" y="1281882"/>
                  </a:lnTo>
                  <a:lnTo>
                    <a:pt x="466565" y="1280236"/>
                  </a:lnTo>
                  <a:lnTo>
                    <a:pt x="482586" y="1279140"/>
                  </a:lnTo>
                  <a:lnTo>
                    <a:pt x="498641" y="1278409"/>
                  </a:lnTo>
                  <a:lnTo>
                    <a:pt x="527945" y="1274729"/>
                  </a:lnTo>
                  <a:lnTo>
                    <a:pt x="555301" y="1269511"/>
                  </a:lnTo>
                  <a:lnTo>
                    <a:pt x="581791" y="1263609"/>
                  </a:lnTo>
                  <a:lnTo>
                    <a:pt x="610761" y="1260270"/>
                  </a:lnTo>
                  <a:lnTo>
                    <a:pt x="640477" y="1257711"/>
                  </a:lnTo>
                  <a:lnTo>
                    <a:pt x="668016" y="1252990"/>
                  </a:lnTo>
                  <a:lnTo>
                    <a:pt x="694587" y="1247309"/>
                  </a:lnTo>
                  <a:lnTo>
                    <a:pt x="721803" y="1241202"/>
                  </a:lnTo>
                  <a:lnTo>
                    <a:pt x="766265" y="1231720"/>
                  </a:lnTo>
                  <a:lnTo>
                    <a:pt x="808222" y="1222103"/>
                  </a:lnTo>
                  <a:lnTo>
                    <a:pt x="853138" y="1212446"/>
                  </a:lnTo>
                  <a:lnTo>
                    <a:pt x="907379" y="1199554"/>
                  </a:lnTo>
                  <a:lnTo>
                    <a:pt x="938954" y="1191792"/>
                  </a:lnTo>
                  <a:lnTo>
                    <a:pt x="951870" y="1184998"/>
                  </a:lnTo>
                  <a:lnTo>
                    <a:pt x="975747" y="117053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SMARTInkAnnotation45"/>
            <p:cNvSpPr/>
            <p:nvPr/>
          </p:nvSpPr>
          <p:spPr>
            <a:xfrm>
              <a:off x="5678536" y="2161729"/>
              <a:ext cx="376835" cy="1141512"/>
            </a:xfrm>
            <a:custGeom>
              <a:avLst/>
              <a:gdLst/>
              <a:ahLst/>
              <a:cxnLst/>
              <a:rect l="0" t="0" r="0" b="0"/>
              <a:pathLst>
                <a:path w="376835" h="1141512">
                  <a:moveTo>
                    <a:pt x="319237" y="1141511"/>
                  </a:moveTo>
                  <a:lnTo>
                    <a:pt x="341976" y="1118771"/>
                  </a:lnTo>
                  <a:lnTo>
                    <a:pt x="344070" y="1114528"/>
                  </a:lnTo>
                  <a:lnTo>
                    <a:pt x="352842" y="1086112"/>
                  </a:lnTo>
                  <a:lnTo>
                    <a:pt x="363575" y="1053058"/>
                  </a:lnTo>
                  <a:lnTo>
                    <a:pt x="367486" y="1025014"/>
                  </a:lnTo>
                  <a:lnTo>
                    <a:pt x="373900" y="995207"/>
                  </a:lnTo>
                  <a:lnTo>
                    <a:pt x="376278" y="959623"/>
                  </a:lnTo>
                  <a:lnTo>
                    <a:pt x="376834" y="934554"/>
                  </a:lnTo>
                  <a:lnTo>
                    <a:pt x="374216" y="909081"/>
                  </a:lnTo>
                  <a:lnTo>
                    <a:pt x="369468" y="882353"/>
                  </a:lnTo>
                  <a:lnTo>
                    <a:pt x="363775" y="852559"/>
                  </a:lnTo>
                  <a:lnTo>
                    <a:pt x="360529" y="821403"/>
                  </a:lnTo>
                  <a:lnTo>
                    <a:pt x="358011" y="789641"/>
                  </a:lnTo>
                  <a:lnTo>
                    <a:pt x="353309" y="757610"/>
                  </a:lnTo>
                  <a:lnTo>
                    <a:pt x="347637" y="725460"/>
                  </a:lnTo>
                  <a:lnTo>
                    <a:pt x="340458" y="693256"/>
                  </a:lnTo>
                  <a:lnTo>
                    <a:pt x="325405" y="644911"/>
                  </a:lnTo>
                  <a:lnTo>
                    <a:pt x="317320" y="612671"/>
                  </a:lnTo>
                  <a:lnTo>
                    <a:pt x="307278" y="580427"/>
                  </a:lnTo>
                  <a:lnTo>
                    <a:pt x="277016" y="493166"/>
                  </a:lnTo>
                  <a:lnTo>
                    <a:pt x="264285" y="459239"/>
                  </a:lnTo>
                  <a:lnTo>
                    <a:pt x="254327" y="426246"/>
                  </a:lnTo>
                  <a:lnTo>
                    <a:pt x="245244" y="394742"/>
                  </a:lnTo>
                  <a:lnTo>
                    <a:pt x="234040" y="366409"/>
                  </a:lnTo>
                  <a:lnTo>
                    <a:pt x="215647" y="321151"/>
                  </a:lnTo>
                  <a:lnTo>
                    <a:pt x="205838" y="289632"/>
                  </a:lnTo>
                  <a:lnTo>
                    <a:pt x="190783" y="230742"/>
                  </a:lnTo>
                  <a:lnTo>
                    <a:pt x="181173" y="203948"/>
                  </a:lnTo>
                  <a:lnTo>
                    <a:pt x="170810" y="177708"/>
                  </a:lnTo>
                  <a:lnTo>
                    <a:pt x="162622" y="151714"/>
                  </a:lnTo>
                  <a:lnTo>
                    <a:pt x="152534" y="128696"/>
                  </a:lnTo>
                  <a:lnTo>
                    <a:pt x="140884" y="107717"/>
                  </a:lnTo>
                  <a:lnTo>
                    <a:pt x="134768" y="97608"/>
                  </a:lnTo>
                  <a:lnTo>
                    <a:pt x="122239" y="77777"/>
                  </a:lnTo>
                  <a:lnTo>
                    <a:pt x="109506" y="58215"/>
                  </a:lnTo>
                  <a:lnTo>
                    <a:pt x="102026" y="49558"/>
                  </a:lnTo>
                  <a:lnTo>
                    <a:pt x="93814" y="41638"/>
                  </a:lnTo>
                  <a:lnTo>
                    <a:pt x="85115" y="34208"/>
                  </a:lnTo>
                  <a:lnTo>
                    <a:pt x="76091" y="28179"/>
                  </a:lnTo>
                  <a:lnTo>
                    <a:pt x="66851" y="23085"/>
                  </a:lnTo>
                  <a:lnTo>
                    <a:pt x="44257" y="12323"/>
                  </a:lnTo>
                  <a:lnTo>
                    <a:pt x="38104" y="10365"/>
                  </a:lnTo>
                  <a:lnTo>
                    <a:pt x="0" y="0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38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00"/>
                            </p:stCondLst>
                            <p:childTnLst>
                              <p:par>
                                <p:cTn id="2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40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80"/>
                            </p:stCondLst>
                            <p:childTnLst>
                              <p:par>
                                <p:cTn id="3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880"/>
                            </p:stCondLst>
                            <p:childTnLst>
                              <p:par>
                                <p:cTn id="4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960"/>
                            </p:stCondLst>
                            <p:childTnLst>
                              <p:par>
                                <p:cTn id="46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460"/>
                            </p:stCondLst>
                            <p:childTnLst>
                              <p:par>
                                <p:cTn id="5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/>
      <p:bldP spid="16388" grpId="0"/>
      <p:bldP spid="16392" grpId="0"/>
      <p:bldP spid="16393" grpId="0"/>
      <p:bldP spid="16394" grpId="0"/>
      <p:bldP spid="1639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2"/>
          <p:cNvSpPr>
            <a:spLocks noChangeArrowheads="1" noChangeShapeType="1" noTextEdit="1"/>
          </p:cNvSpPr>
          <p:nvPr/>
        </p:nvSpPr>
        <p:spPr bwMode="auto">
          <a:xfrm>
            <a:off x="1910690" y="333375"/>
            <a:ext cx="618781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الجدول (3-3): المنفعة الحدية للدينار المنفق</a:t>
            </a:r>
          </a:p>
        </p:txBody>
      </p:sp>
      <p:graphicFrame>
        <p:nvGraphicFramePr>
          <p:cNvPr id="17411" name="Group 3"/>
          <p:cNvGraphicFramePr>
            <a:graphicFrameLocks noGrp="1"/>
          </p:cNvGraphicFramePr>
          <p:nvPr/>
        </p:nvGraphicFramePr>
        <p:xfrm>
          <a:off x="350838" y="914398"/>
          <a:ext cx="9126935" cy="4876801"/>
        </p:xfrm>
        <a:graphic>
          <a:graphicData uri="http://schemas.openxmlformats.org/drawingml/2006/table">
            <a:tbl>
              <a:tblPr rtl="1"/>
              <a:tblGrid>
                <a:gridCol w="2220252"/>
                <a:gridCol w="2337196"/>
                <a:gridCol w="2383631"/>
                <a:gridCol w="2185856"/>
              </a:tblGrid>
              <a:tr h="49828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كتب الخيال العلمي</a:t>
                      </a: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وجبات الطعام</a:t>
                      </a: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8950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الكمية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المنفعة الحدية للدينار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الكمية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المنفعة الحدية للدينار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6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10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5.00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16.67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5.33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12.67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5.67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6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11.00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6.00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9.67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6.33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6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8.33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8.33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7.00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9.33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7500" marR="97500" marT="46800" marB="4680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SMARTInkAnnotation12"/>
          <p:cNvSpPr/>
          <p:nvPr/>
        </p:nvSpPr>
        <p:spPr>
          <a:xfrm>
            <a:off x="5078760" y="227579"/>
            <a:ext cx="193477" cy="270234"/>
          </a:xfrm>
          <a:custGeom>
            <a:avLst/>
            <a:gdLst/>
            <a:ahLst/>
            <a:cxnLst/>
            <a:rect l="0" t="0" r="0" b="0"/>
            <a:pathLst>
              <a:path w="193477" h="270234">
                <a:moveTo>
                  <a:pt x="19347" y="76775"/>
                </a:moveTo>
                <a:lnTo>
                  <a:pt x="19347" y="151120"/>
                </a:lnTo>
                <a:lnTo>
                  <a:pt x="18273" y="158584"/>
                </a:lnTo>
                <a:lnTo>
                  <a:pt x="16481" y="166785"/>
                </a:lnTo>
                <a:lnTo>
                  <a:pt x="14212" y="175477"/>
                </a:lnTo>
                <a:lnTo>
                  <a:pt x="12699" y="183421"/>
                </a:lnTo>
                <a:lnTo>
                  <a:pt x="11691" y="190867"/>
                </a:lnTo>
                <a:lnTo>
                  <a:pt x="11018" y="197981"/>
                </a:lnTo>
                <a:lnTo>
                  <a:pt x="10570" y="204873"/>
                </a:lnTo>
                <a:lnTo>
                  <a:pt x="10271" y="211617"/>
                </a:lnTo>
                <a:lnTo>
                  <a:pt x="10072" y="218264"/>
                </a:lnTo>
                <a:lnTo>
                  <a:pt x="8865" y="223769"/>
                </a:lnTo>
                <a:lnTo>
                  <a:pt x="6984" y="228514"/>
                </a:lnTo>
                <a:lnTo>
                  <a:pt x="4656" y="232753"/>
                </a:lnTo>
                <a:lnTo>
                  <a:pt x="3104" y="237728"/>
                </a:lnTo>
                <a:lnTo>
                  <a:pt x="2069" y="243195"/>
                </a:lnTo>
                <a:lnTo>
                  <a:pt x="1380" y="248989"/>
                </a:lnTo>
                <a:lnTo>
                  <a:pt x="920" y="253927"/>
                </a:lnTo>
                <a:lnTo>
                  <a:pt x="408" y="262279"/>
                </a:lnTo>
                <a:lnTo>
                  <a:pt x="1" y="270233"/>
                </a:lnTo>
                <a:lnTo>
                  <a:pt x="0" y="234046"/>
                </a:lnTo>
                <a:lnTo>
                  <a:pt x="1075" y="227842"/>
                </a:lnTo>
                <a:lnTo>
                  <a:pt x="2866" y="221556"/>
                </a:lnTo>
                <a:lnTo>
                  <a:pt x="5135" y="215215"/>
                </a:lnTo>
                <a:lnTo>
                  <a:pt x="6648" y="206689"/>
                </a:lnTo>
                <a:lnTo>
                  <a:pt x="7657" y="196705"/>
                </a:lnTo>
                <a:lnTo>
                  <a:pt x="8329" y="185750"/>
                </a:lnTo>
                <a:lnTo>
                  <a:pt x="9852" y="175222"/>
                </a:lnTo>
                <a:lnTo>
                  <a:pt x="11943" y="164978"/>
                </a:lnTo>
                <a:lnTo>
                  <a:pt x="14411" y="154925"/>
                </a:lnTo>
                <a:lnTo>
                  <a:pt x="16056" y="144998"/>
                </a:lnTo>
                <a:lnTo>
                  <a:pt x="17153" y="135155"/>
                </a:lnTo>
                <a:lnTo>
                  <a:pt x="17885" y="125369"/>
                </a:lnTo>
                <a:lnTo>
                  <a:pt x="19447" y="115620"/>
                </a:lnTo>
                <a:lnTo>
                  <a:pt x="21564" y="105896"/>
                </a:lnTo>
                <a:lnTo>
                  <a:pt x="24050" y="96189"/>
                </a:lnTo>
                <a:lnTo>
                  <a:pt x="25707" y="88643"/>
                </a:lnTo>
                <a:lnTo>
                  <a:pt x="26812" y="82537"/>
                </a:lnTo>
                <a:lnTo>
                  <a:pt x="27548" y="77391"/>
                </a:lnTo>
                <a:lnTo>
                  <a:pt x="29114" y="71811"/>
                </a:lnTo>
                <a:lnTo>
                  <a:pt x="31233" y="65942"/>
                </a:lnTo>
                <a:lnTo>
                  <a:pt x="38258" y="48818"/>
                </a:lnTo>
                <a:lnTo>
                  <a:pt x="38609" y="42390"/>
                </a:lnTo>
                <a:lnTo>
                  <a:pt x="38687" y="49290"/>
                </a:lnTo>
                <a:lnTo>
                  <a:pt x="38694" y="84880"/>
                </a:lnTo>
                <a:lnTo>
                  <a:pt x="39770" y="89702"/>
                </a:lnTo>
                <a:lnTo>
                  <a:pt x="43830" y="97927"/>
                </a:lnTo>
                <a:lnTo>
                  <a:pt x="45344" y="102700"/>
                </a:lnTo>
                <a:lnTo>
                  <a:pt x="46352" y="108031"/>
                </a:lnTo>
                <a:lnTo>
                  <a:pt x="47024" y="113735"/>
                </a:lnTo>
                <a:lnTo>
                  <a:pt x="47472" y="118613"/>
                </a:lnTo>
                <a:lnTo>
                  <a:pt x="47970" y="126899"/>
                </a:lnTo>
                <a:lnTo>
                  <a:pt x="49178" y="129538"/>
                </a:lnTo>
                <a:lnTo>
                  <a:pt x="51058" y="131298"/>
                </a:lnTo>
                <a:lnTo>
                  <a:pt x="53386" y="132471"/>
                </a:lnTo>
                <a:lnTo>
                  <a:pt x="54939" y="134328"/>
                </a:lnTo>
                <a:lnTo>
                  <a:pt x="55973" y="136641"/>
                </a:lnTo>
                <a:lnTo>
                  <a:pt x="56663" y="139258"/>
                </a:lnTo>
                <a:lnTo>
                  <a:pt x="58198" y="139927"/>
                </a:lnTo>
                <a:lnTo>
                  <a:pt x="60296" y="139299"/>
                </a:lnTo>
                <a:lnTo>
                  <a:pt x="62769" y="137805"/>
                </a:lnTo>
                <a:lnTo>
                  <a:pt x="64418" y="135734"/>
                </a:lnTo>
                <a:lnTo>
                  <a:pt x="65518" y="133279"/>
                </a:lnTo>
                <a:lnTo>
                  <a:pt x="66251" y="130567"/>
                </a:lnTo>
                <a:lnTo>
                  <a:pt x="69931" y="124688"/>
                </a:lnTo>
                <a:lnTo>
                  <a:pt x="75150" y="117417"/>
                </a:lnTo>
                <a:lnTo>
                  <a:pt x="78047" y="112469"/>
                </a:lnTo>
                <a:lnTo>
                  <a:pt x="81052" y="107020"/>
                </a:lnTo>
                <a:lnTo>
                  <a:pt x="85206" y="101238"/>
                </a:lnTo>
                <a:lnTo>
                  <a:pt x="90125" y="95233"/>
                </a:lnTo>
                <a:lnTo>
                  <a:pt x="95554" y="89080"/>
                </a:lnTo>
                <a:lnTo>
                  <a:pt x="100248" y="82829"/>
                </a:lnTo>
                <a:lnTo>
                  <a:pt x="104453" y="76511"/>
                </a:lnTo>
                <a:lnTo>
                  <a:pt x="108330" y="70150"/>
                </a:lnTo>
                <a:lnTo>
                  <a:pt x="111990" y="63759"/>
                </a:lnTo>
                <a:lnTo>
                  <a:pt x="118924" y="50926"/>
                </a:lnTo>
                <a:lnTo>
                  <a:pt x="128869" y="31615"/>
                </a:lnTo>
                <a:lnTo>
                  <a:pt x="132132" y="26245"/>
                </a:lnTo>
                <a:lnTo>
                  <a:pt x="135383" y="21591"/>
                </a:lnTo>
                <a:lnTo>
                  <a:pt x="138624" y="17413"/>
                </a:lnTo>
                <a:lnTo>
                  <a:pt x="141860" y="13553"/>
                </a:lnTo>
                <a:lnTo>
                  <a:pt x="145092" y="9905"/>
                </a:lnTo>
                <a:lnTo>
                  <a:pt x="148322" y="6398"/>
                </a:lnTo>
                <a:lnTo>
                  <a:pt x="151549" y="4060"/>
                </a:lnTo>
                <a:lnTo>
                  <a:pt x="154776" y="2501"/>
                </a:lnTo>
                <a:lnTo>
                  <a:pt x="158003" y="1462"/>
                </a:lnTo>
                <a:lnTo>
                  <a:pt x="161228" y="769"/>
                </a:lnTo>
                <a:lnTo>
                  <a:pt x="164453" y="308"/>
                </a:lnTo>
                <a:lnTo>
                  <a:pt x="167679" y="0"/>
                </a:lnTo>
                <a:lnTo>
                  <a:pt x="169829" y="869"/>
                </a:lnTo>
                <a:lnTo>
                  <a:pt x="171262" y="2524"/>
                </a:lnTo>
                <a:lnTo>
                  <a:pt x="172218" y="4702"/>
                </a:lnTo>
                <a:lnTo>
                  <a:pt x="173279" y="9988"/>
                </a:lnTo>
                <a:lnTo>
                  <a:pt x="173562" y="12903"/>
                </a:lnTo>
                <a:lnTo>
                  <a:pt x="174826" y="16995"/>
                </a:lnTo>
                <a:lnTo>
                  <a:pt x="176743" y="21874"/>
                </a:lnTo>
                <a:lnTo>
                  <a:pt x="179097" y="27276"/>
                </a:lnTo>
                <a:lnTo>
                  <a:pt x="180665" y="34101"/>
                </a:lnTo>
                <a:lnTo>
                  <a:pt x="181711" y="41877"/>
                </a:lnTo>
                <a:lnTo>
                  <a:pt x="182408" y="50285"/>
                </a:lnTo>
                <a:lnTo>
                  <a:pt x="182873" y="58040"/>
                </a:lnTo>
                <a:lnTo>
                  <a:pt x="183389" y="72389"/>
                </a:lnTo>
                <a:lnTo>
                  <a:pt x="184602" y="80300"/>
                </a:lnTo>
                <a:lnTo>
                  <a:pt x="186485" y="88799"/>
                </a:lnTo>
                <a:lnTo>
                  <a:pt x="188815" y="97689"/>
                </a:lnTo>
                <a:lnTo>
                  <a:pt x="190369" y="106841"/>
                </a:lnTo>
                <a:lnTo>
                  <a:pt x="191405" y="116166"/>
                </a:lnTo>
                <a:lnTo>
                  <a:pt x="192095" y="125608"/>
                </a:lnTo>
                <a:lnTo>
                  <a:pt x="192556" y="135127"/>
                </a:lnTo>
                <a:lnTo>
                  <a:pt x="193067" y="154303"/>
                </a:lnTo>
                <a:lnTo>
                  <a:pt x="193440" y="198756"/>
                </a:lnTo>
                <a:lnTo>
                  <a:pt x="193476" y="2509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SMARTInkAnnotation13"/>
          <p:cNvSpPr/>
          <p:nvPr/>
        </p:nvSpPr>
        <p:spPr>
          <a:xfrm>
            <a:off x="5388333" y="199497"/>
            <a:ext cx="116076" cy="230617"/>
          </a:xfrm>
          <a:custGeom>
            <a:avLst/>
            <a:gdLst/>
            <a:ahLst/>
            <a:cxnLst/>
            <a:rect l="0" t="0" r="0" b="0"/>
            <a:pathLst>
              <a:path w="116076" h="230617">
                <a:moveTo>
                  <a:pt x="9663" y="17792"/>
                </a:moveTo>
                <a:lnTo>
                  <a:pt x="9663" y="22928"/>
                </a:lnTo>
                <a:lnTo>
                  <a:pt x="8588" y="25515"/>
                </a:lnTo>
                <a:lnTo>
                  <a:pt x="6797" y="28315"/>
                </a:lnTo>
                <a:lnTo>
                  <a:pt x="4528" y="31257"/>
                </a:lnTo>
                <a:lnTo>
                  <a:pt x="3015" y="36442"/>
                </a:lnTo>
                <a:lnTo>
                  <a:pt x="2006" y="43124"/>
                </a:lnTo>
                <a:lnTo>
                  <a:pt x="1333" y="50803"/>
                </a:lnTo>
                <a:lnTo>
                  <a:pt x="885" y="58072"/>
                </a:lnTo>
                <a:lnTo>
                  <a:pt x="388" y="71882"/>
                </a:lnTo>
                <a:lnTo>
                  <a:pt x="68" y="98263"/>
                </a:lnTo>
                <a:lnTo>
                  <a:pt x="0" y="130634"/>
                </a:lnTo>
                <a:lnTo>
                  <a:pt x="1071" y="136015"/>
                </a:lnTo>
                <a:lnTo>
                  <a:pt x="2860" y="140677"/>
                </a:lnTo>
                <a:lnTo>
                  <a:pt x="5128" y="144860"/>
                </a:lnTo>
                <a:lnTo>
                  <a:pt x="6639" y="149798"/>
                </a:lnTo>
                <a:lnTo>
                  <a:pt x="7647" y="155240"/>
                </a:lnTo>
                <a:lnTo>
                  <a:pt x="8319" y="161018"/>
                </a:lnTo>
                <a:lnTo>
                  <a:pt x="8767" y="165945"/>
                </a:lnTo>
                <a:lnTo>
                  <a:pt x="9065" y="170304"/>
                </a:lnTo>
                <a:lnTo>
                  <a:pt x="9265" y="174285"/>
                </a:lnTo>
                <a:lnTo>
                  <a:pt x="10472" y="176939"/>
                </a:lnTo>
                <a:lnTo>
                  <a:pt x="12352" y="178708"/>
                </a:lnTo>
                <a:lnTo>
                  <a:pt x="17957" y="181548"/>
                </a:lnTo>
                <a:lnTo>
                  <a:pt x="19492" y="181781"/>
                </a:lnTo>
                <a:lnTo>
                  <a:pt x="21590" y="181937"/>
                </a:lnTo>
                <a:lnTo>
                  <a:pt x="24063" y="182040"/>
                </a:lnTo>
                <a:lnTo>
                  <a:pt x="29679" y="182155"/>
                </a:lnTo>
                <a:lnTo>
                  <a:pt x="32680" y="182186"/>
                </a:lnTo>
                <a:lnTo>
                  <a:pt x="35756" y="181131"/>
                </a:lnTo>
                <a:lnTo>
                  <a:pt x="38882" y="179354"/>
                </a:lnTo>
                <a:lnTo>
                  <a:pt x="42041" y="177093"/>
                </a:lnTo>
                <a:lnTo>
                  <a:pt x="44147" y="173437"/>
                </a:lnTo>
                <a:lnTo>
                  <a:pt x="45550" y="168850"/>
                </a:lnTo>
                <a:lnTo>
                  <a:pt x="46486" y="163642"/>
                </a:lnTo>
                <a:lnTo>
                  <a:pt x="48185" y="159095"/>
                </a:lnTo>
                <a:lnTo>
                  <a:pt x="50392" y="154989"/>
                </a:lnTo>
                <a:lnTo>
                  <a:pt x="52939" y="151176"/>
                </a:lnTo>
                <a:lnTo>
                  <a:pt x="55712" y="146485"/>
                </a:lnTo>
                <a:lnTo>
                  <a:pt x="58635" y="141208"/>
                </a:lnTo>
                <a:lnTo>
                  <a:pt x="61659" y="135540"/>
                </a:lnTo>
                <a:lnTo>
                  <a:pt x="64749" y="128537"/>
                </a:lnTo>
                <a:lnTo>
                  <a:pt x="67884" y="120643"/>
                </a:lnTo>
                <a:lnTo>
                  <a:pt x="71050" y="112157"/>
                </a:lnTo>
                <a:lnTo>
                  <a:pt x="74234" y="104349"/>
                </a:lnTo>
                <a:lnTo>
                  <a:pt x="77433" y="96994"/>
                </a:lnTo>
                <a:lnTo>
                  <a:pt x="80640" y="89941"/>
                </a:lnTo>
                <a:lnTo>
                  <a:pt x="83853" y="82014"/>
                </a:lnTo>
                <a:lnTo>
                  <a:pt x="87070" y="73505"/>
                </a:lnTo>
                <a:lnTo>
                  <a:pt x="90289" y="64608"/>
                </a:lnTo>
                <a:lnTo>
                  <a:pt x="92435" y="57602"/>
                </a:lnTo>
                <a:lnTo>
                  <a:pt x="93866" y="51856"/>
                </a:lnTo>
                <a:lnTo>
                  <a:pt x="94820" y="46951"/>
                </a:lnTo>
                <a:lnTo>
                  <a:pt x="96531" y="41531"/>
                </a:lnTo>
                <a:lnTo>
                  <a:pt x="98746" y="35767"/>
                </a:lnTo>
                <a:lnTo>
                  <a:pt x="101297" y="29776"/>
                </a:lnTo>
                <a:lnTo>
                  <a:pt x="102999" y="24706"/>
                </a:lnTo>
                <a:lnTo>
                  <a:pt x="104133" y="20252"/>
                </a:lnTo>
                <a:lnTo>
                  <a:pt x="105953" y="10515"/>
                </a:lnTo>
                <a:lnTo>
                  <a:pt x="106268" y="3693"/>
                </a:lnTo>
                <a:lnTo>
                  <a:pt x="106362" y="0"/>
                </a:lnTo>
                <a:lnTo>
                  <a:pt x="106398" y="6910"/>
                </a:lnTo>
                <a:lnTo>
                  <a:pt x="106400" y="12896"/>
                </a:lnTo>
                <a:lnTo>
                  <a:pt x="105325" y="16678"/>
                </a:lnTo>
                <a:lnTo>
                  <a:pt x="103535" y="21349"/>
                </a:lnTo>
                <a:lnTo>
                  <a:pt x="101266" y="26612"/>
                </a:lnTo>
                <a:lnTo>
                  <a:pt x="99753" y="32271"/>
                </a:lnTo>
                <a:lnTo>
                  <a:pt x="98744" y="38194"/>
                </a:lnTo>
                <a:lnTo>
                  <a:pt x="98072" y="44292"/>
                </a:lnTo>
                <a:lnTo>
                  <a:pt x="97624" y="50507"/>
                </a:lnTo>
                <a:lnTo>
                  <a:pt x="97325" y="56800"/>
                </a:lnTo>
                <a:lnTo>
                  <a:pt x="97126" y="63145"/>
                </a:lnTo>
                <a:lnTo>
                  <a:pt x="98068" y="69525"/>
                </a:lnTo>
                <a:lnTo>
                  <a:pt x="99771" y="75928"/>
                </a:lnTo>
                <a:lnTo>
                  <a:pt x="101981" y="82346"/>
                </a:lnTo>
                <a:lnTo>
                  <a:pt x="103454" y="89849"/>
                </a:lnTo>
                <a:lnTo>
                  <a:pt x="104437" y="98076"/>
                </a:lnTo>
                <a:lnTo>
                  <a:pt x="105092" y="106786"/>
                </a:lnTo>
                <a:lnTo>
                  <a:pt x="105528" y="114742"/>
                </a:lnTo>
                <a:lnTo>
                  <a:pt x="106013" y="129314"/>
                </a:lnTo>
                <a:lnTo>
                  <a:pt x="106325" y="156186"/>
                </a:lnTo>
                <a:lnTo>
                  <a:pt x="106401" y="220243"/>
                </a:lnTo>
                <a:lnTo>
                  <a:pt x="109267" y="223498"/>
                </a:lnTo>
                <a:lnTo>
                  <a:pt x="116075" y="2306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InkAnnotation14"/>
          <p:cNvSpPr/>
          <p:nvPr/>
        </p:nvSpPr>
        <p:spPr>
          <a:xfrm>
            <a:off x="5552777" y="256035"/>
            <a:ext cx="96607" cy="193427"/>
          </a:xfrm>
          <a:custGeom>
            <a:avLst/>
            <a:gdLst/>
            <a:ahLst/>
            <a:cxnLst/>
            <a:rect l="0" t="0" r="0" b="0"/>
            <a:pathLst>
              <a:path w="96607" h="193427">
                <a:moveTo>
                  <a:pt x="0" y="87014"/>
                </a:moveTo>
                <a:lnTo>
                  <a:pt x="9276" y="87014"/>
                </a:lnTo>
                <a:lnTo>
                  <a:pt x="9556" y="92149"/>
                </a:lnTo>
                <a:lnTo>
                  <a:pt x="9651" y="97941"/>
                </a:lnTo>
                <a:lnTo>
                  <a:pt x="9664" y="106560"/>
                </a:lnTo>
                <a:lnTo>
                  <a:pt x="10742" y="110793"/>
                </a:lnTo>
                <a:lnTo>
                  <a:pt x="12536" y="114691"/>
                </a:lnTo>
                <a:lnTo>
                  <a:pt x="14806" y="118363"/>
                </a:lnTo>
                <a:lnTo>
                  <a:pt x="16320" y="121887"/>
                </a:lnTo>
                <a:lnTo>
                  <a:pt x="17329" y="125311"/>
                </a:lnTo>
                <a:lnTo>
                  <a:pt x="18002" y="128668"/>
                </a:lnTo>
                <a:lnTo>
                  <a:pt x="18451" y="133056"/>
                </a:lnTo>
                <a:lnTo>
                  <a:pt x="18750" y="138131"/>
                </a:lnTo>
                <a:lnTo>
                  <a:pt x="19082" y="148428"/>
                </a:lnTo>
                <a:lnTo>
                  <a:pt x="19295" y="163796"/>
                </a:lnTo>
                <a:lnTo>
                  <a:pt x="19348" y="193293"/>
                </a:lnTo>
                <a:lnTo>
                  <a:pt x="19348" y="165269"/>
                </a:lnTo>
                <a:lnTo>
                  <a:pt x="18273" y="158532"/>
                </a:lnTo>
                <a:lnTo>
                  <a:pt x="16482" y="150815"/>
                </a:lnTo>
                <a:lnTo>
                  <a:pt x="14213" y="142447"/>
                </a:lnTo>
                <a:lnTo>
                  <a:pt x="12700" y="134718"/>
                </a:lnTo>
                <a:lnTo>
                  <a:pt x="11691" y="127415"/>
                </a:lnTo>
                <a:lnTo>
                  <a:pt x="11019" y="120397"/>
                </a:lnTo>
                <a:lnTo>
                  <a:pt x="10571" y="112494"/>
                </a:lnTo>
                <a:lnTo>
                  <a:pt x="10073" y="95114"/>
                </a:lnTo>
                <a:lnTo>
                  <a:pt x="9709" y="51971"/>
                </a:lnTo>
                <a:lnTo>
                  <a:pt x="9675" y="16251"/>
                </a:lnTo>
                <a:lnTo>
                  <a:pt x="10750" y="12967"/>
                </a:lnTo>
                <a:lnTo>
                  <a:pt x="12541" y="9703"/>
                </a:lnTo>
                <a:lnTo>
                  <a:pt x="18004" y="1876"/>
                </a:lnTo>
                <a:lnTo>
                  <a:pt x="19526" y="1234"/>
                </a:lnTo>
                <a:lnTo>
                  <a:pt x="21617" y="806"/>
                </a:lnTo>
                <a:lnTo>
                  <a:pt x="27559" y="119"/>
                </a:lnTo>
                <a:lnTo>
                  <a:pt x="34104" y="25"/>
                </a:lnTo>
                <a:lnTo>
                  <a:pt x="38859" y="0"/>
                </a:lnTo>
                <a:lnTo>
                  <a:pt x="42029" y="1058"/>
                </a:lnTo>
                <a:lnTo>
                  <a:pt x="44143" y="2838"/>
                </a:lnTo>
                <a:lnTo>
                  <a:pt x="45552" y="5100"/>
                </a:lnTo>
                <a:lnTo>
                  <a:pt x="47566" y="6608"/>
                </a:lnTo>
                <a:lnTo>
                  <a:pt x="49983" y="7613"/>
                </a:lnTo>
                <a:lnTo>
                  <a:pt x="52670" y="8283"/>
                </a:lnTo>
                <a:lnTo>
                  <a:pt x="54461" y="10879"/>
                </a:lnTo>
                <a:lnTo>
                  <a:pt x="55655" y="14760"/>
                </a:lnTo>
                <a:lnTo>
                  <a:pt x="56452" y="19497"/>
                </a:lnTo>
                <a:lnTo>
                  <a:pt x="56982" y="23730"/>
                </a:lnTo>
                <a:lnTo>
                  <a:pt x="57336" y="27627"/>
                </a:lnTo>
                <a:lnTo>
                  <a:pt x="57572" y="31299"/>
                </a:lnTo>
                <a:lnTo>
                  <a:pt x="57834" y="38246"/>
                </a:lnTo>
                <a:lnTo>
                  <a:pt x="57981" y="48201"/>
                </a:lnTo>
                <a:lnTo>
                  <a:pt x="58040" y="70884"/>
                </a:lnTo>
                <a:lnTo>
                  <a:pt x="56966" y="74111"/>
                </a:lnTo>
                <a:lnTo>
                  <a:pt x="55176" y="77337"/>
                </a:lnTo>
                <a:lnTo>
                  <a:pt x="52907" y="80563"/>
                </a:lnTo>
                <a:lnTo>
                  <a:pt x="50320" y="83788"/>
                </a:lnTo>
                <a:lnTo>
                  <a:pt x="47520" y="87013"/>
                </a:lnTo>
                <a:lnTo>
                  <a:pt x="40439" y="94777"/>
                </a:lnTo>
                <a:lnTo>
                  <a:pt x="39858" y="96488"/>
                </a:lnTo>
                <a:lnTo>
                  <a:pt x="39212" y="101257"/>
                </a:lnTo>
                <a:lnTo>
                  <a:pt x="38848" y="104849"/>
                </a:lnTo>
                <a:lnTo>
                  <a:pt x="39872" y="105353"/>
                </a:lnTo>
                <a:lnTo>
                  <a:pt x="41630" y="105689"/>
                </a:lnTo>
                <a:lnTo>
                  <a:pt x="47038" y="106229"/>
                </a:lnTo>
                <a:lnTo>
                  <a:pt x="48557" y="106273"/>
                </a:lnTo>
                <a:lnTo>
                  <a:pt x="62746" y="106358"/>
                </a:lnTo>
                <a:lnTo>
                  <a:pt x="65477" y="107434"/>
                </a:lnTo>
                <a:lnTo>
                  <a:pt x="68374" y="109226"/>
                </a:lnTo>
                <a:lnTo>
                  <a:pt x="71380" y="111496"/>
                </a:lnTo>
                <a:lnTo>
                  <a:pt x="74458" y="113009"/>
                </a:lnTo>
                <a:lnTo>
                  <a:pt x="77586" y="114018"/>
                </a:lnTo>
                <a:lnTo>
                  <a:pt x="85192" y="115637"/>
                </a:lnTo>
                <a:lnTo>
                  <a:pt x="86891" y="116845"/>
                </a:lnTo>
                <a:lnTo>
                  <a:pt x="89099" y="118724"/>
                </a:lnTo>
                <a:lnTo>
                  <a:pt x="91646" y="121053"/>
                </a:lnTo>
                <a:lnTo>
                  <a:pt x="93343" y="123680"/>
                </a:lnTo>
                <a:lnTo>
                  <a:pt x="95229" y="129465"/>
                </a:lnTo>
                <a:lnTo>
                  <a:pt x="96292" y="133630"/>
                </a:lnTo>
                <a:lnTo>
                  <a:pt x="96539" y="137470"/>
                </a:lnTo>
                <a:lnTo>
                  <a:pt x="96606" y="139999"/>
                </a:lnTo>
                <a:lnTo>
                  <a:pt x="95576" y="142760"/>
                </a:lnTo>
                <a:lnTo>
                  <a:pt x="93813" y="145675"/>
                </a:lnTo>
                <a:lnTo>
                  <a:pt x="91564" y="148694"/>
                </a:lnTo>
                <a:lnTo>
                  <a:pt x="90064" y="151781"/>
                </a:lnTo>
                <a:lnTo>
                  <a:pt x="89065" y="154914"/>
                </a:lnTo>
                <a:lnTo>
                  <a:pt x="88398" y="158077"/>
                </a:lnTo>
                <a:lnTo>
                  <a:pt x="86879" y="161261"/>
                </a:lnTo>
                <a:lnTo>
                  <a:pt x="84791" y="164459"/>
                </a:lnTo>
                <a:lnTo>
                  <a:pt x="82325" y="167665"/>
                </a:lnTo>
                <a:lnTo>
                  <a:pt x="79605" y="170878"/>
                </a:lnTo>
                <a:lnTo>
                  <a:pt x="76717" y="174094"/>
                </a:lnTo>
                <a:lnTo>
                  <a:pt x="69495" y="181844"/>
                </a:lnTo>
                <a:lnTo>
                  <a:pt x="58043" y="19342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InkAnnotation15"/>
          <p:cNvSpPr/>
          <p:nvPr/>
        </p:nvSpPr>
        <p:spPr>
          <a:xfrm>
            <a:off x="5030391" y="594568"/>
            <a:ext cx="619086" cy="58044"/>
          </a:xfrm>
          <a:custGeom>
            <a:avLst/>
            <a:gdLst/>
            <a:ahLst/>
            <a:cxnLst/>
            <a:rect l="0" t="0" r="0" b="0"/>
            <a:pathLst>
              <a:path w="619086" h="58044">
                <a:moveTo>
                  <a:pt x="0" y="58043"/>
                </a:moveTo>
                <a:lnTo>
                  <a:pt x="5135" y="52908"/>
                </a:lnTo>
                <a:lnTo>
                  <a:pt x="7723" y="51395"/>
                </a:lnTo>
                <a:lnTo>
                  <a:pt x="13464" y="49714"/>
                </a:lnTo>
                <a:lnTo>
                  <a:pt x="22739" y="48768"/>
                </a:lnTo>
                <a:lnTo>
                  <a:pt x="25908" y="47560"/>
                </a:lnTo>
                <a:lnTo>
                  <a:pt x="29096" y="45680"/>
                </a:lnTo>
                <a:lnTo>
                  <a:pt x="32295" y="43352"/>
                </a:lnTo>
                <a:lnTo>
                  <a:pt x="36578" y="41800"/>
                </a:lnTo>
                <a:lnTo>
                  <a:pt x="47070" y="40075"/>
                </a:lnTo>
                <a:lnTo>
                  <a:pt x="64673" y="38968"/>
                </a:lnTo>
                <a:lnTo>
                  <a:pt x="82699" y="37701"/>
                </a:lnTo>
                <a:lnTo>
                  <a:pt x="90603" y="35883"/>
                </a:lnTo>
                <a:lnTo>
                  <a:pt x="99097" y="33596"/>
                </a:lnTo>
                <a:lnTo>
                  <a:pt x="106909" y="32071"/>
                </a:lnTo>
                <a:lnTo>
                  <a:pt x="121323" y="30377"/>
                </a:lnTo>
                <a:lnTo>
                  <a:pt x="137761" y="29624"/>
                </a:lnTo>
                <a:lnTo>
                  <a:pt x="155815" y="28215"/>
                </a:lnTo>
                <a:lnTo>
                  <a:pt x="165144" y="26334"/>
                </a:lnTo>
                <a:lnTo>
                  <a:pt x="174589" y="24005"/>
                </a:lnTo>
                <a:lnTo>
                  <a:pt x="185184" y="22453"/>
                </a:lnTo>
                <a:lnTo>
                  <a:pt x="196547" y="21418"/>
                </a:lnTo>
                <a:lnTo>
                  <a:pt x="208422" y="20728"/>
                </a:lnTo>
                <a:lnTo>
                  <a:pt x="219563" y="19193"/>
                </a:lnTo>
                <a:lnTo>
                  <a:pt x="230215" y="17095"/>
                </a:lnTo>
                <a:lnTo>
                  <a:pt x="240541" y="14621"/>
                </a:lnTo>
                <a:lnTo>
                  <a:pt x="251725" y="12972"/>
                </a:lnTo>
                <a:lnTo>
                  <a:pt x="263480" y="11873"/>
                </a:lnTo>
                <a:lnTo>
                  <a:pt x="275616" y="11140"/>
                </a:lnTo>
                <a:lnTo>
                  <a:pt x="297700" y="10326"/>
                </a:lnTo>
                <a:lnTo>
                  <a:pt x="308103" y="10108"/>
                </a:lnTo>
                <a:lnTo>
                  <a:pt x="319338" y="8889"/>
                </a:lnTo>
                <a:lnTo>
                  <a:pt x="331127" y="7001"/>
                </a:lnTo>
                <a:lnTo>
                  <a:pt x="343287" y="4667"/>
                </a:lnTo>
                <a:lnTo>
                  <a:pt x="354618" y="3112"/>
                </a:lnTo>
                <a:lnTo>
                  <a:pt x="365396" y="2075"/>
                </a:lnTo>
                <a:lnTo>
                  <a:pt x="375807" y="1383"/>
                </a:lnTo>
                <a:lnTo>
                  <a:pt x="385971" y="922"/>
                </a:lnTo>
                <a:lnTo>
                  <a:pt x="405864" y="410"/>
                </a:lnTo>
                <a:lnTo>
                  <a:pt x="619085" y="0"/>
                </a:lnTo>
                <a:lnTo>
                  <a:pt x="609451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InkAnnotation16"/>
          <p:cNvSpPr/>
          <p:nvPr/>
        </p:nvSpPr>
        <p:spPr>
          <a:xfrm>
            <a:off x="5243613" y="739676"/>
            <a:ext cx="28624" cy="173716"/>
          </a:xfrm>
          <a:custGeom>
            <a:avLst/>
            <a:gdLst/>
            <a:ahLst/>
            <a:cxnLst/>
            <a:rect l="0" t="0" r="0" b="0"/>
            <a:pathLst>
              <a:path w="28624" h="173716">
                <a:moveTo>
                  <a:pt x="9276" y="0"/>
                </a:moveTo>
                <a:lnTo>
                  <a:pt x="4140" y="0"/>
                </a:lnTo>
                <a:lnTo>
                  <a:pt x="2627" y="1075"/>
                </a:lnTo>
                <a:lnTo>
                  <a:pt x="1619" y="2866"/>
                </a:lnTo>
                <a:lnTo>
                  <a:pt x="0" y="8329"/>
                </a:lnTo>
                <a:lnTo>
                  <a:pt x="942" y="8777"/>
                </a:lnTo>
                <a:lnTo>
                  <a:pt x="2645" y="9076"/>
                </a:lnTo>
                <a:lnTo>
                  <a:pt x="4855" y="9275"/>
                </a:lnTo>
                <a:lnTo>
                  <a:pt x="6329" y="10483"/>
                </a:lnTo>
                <a:lnTo>
                  <a:pt x="7311" y="12363"/>
                </a:lnTo>
                <a:lnTo>
                  <a:pt x="7966" y="14691"/>
                </a:lnTo>
                <a:lnTo>
                  <a:pt x="8402" y="17318"/>
                </a:lnTo>
                <a:lnTo>
                  <a:pt x="8694" y="20144"/>
                </a:lnTo>
                <a:lnTo>
                  <a:pt x="8888" y="23103"/>
                </a:lnTo>
                <a:lnTo>
                  <a:pt x="9103" y="32124"/>
                </a:lnTo>
                <a:lnTo>
                  <a:pt x="9161" y="37539"/>
                </a:lnTo>
                <a:lnTo>
                  <a:pt x="10273" y="42224"/>
                </a:lnTo>
                <a:lnTo>
                  <a:pt x="12091" y="46422"/>
                </a:lnTo>
                <a:lnTo>
                  <a:pt x="14377" y="50295"/>
                </a:lnTo>
                <a:lnTo>
                  <a:pt x="15901" y="55028"/>
                </a:lnTo>
                <a:lnTo>
                  <a:pt x="16917" y="60332"/>
                </a:lnTo>
                <a:lnTo>
                  <a:pt x="17594" y="66018"/>
                </a:lnTo>
                <a:lnTo>
                  <a:pt x="18046" y="70884"/>
                </a:lnTo>
                <a:lnTo>
                  <a:pt x="18347" y="75202"/>
                </a:lnTo>
                <a:lnTo>
                  <a:pt x="18548" y="79156"/>
                </a:lnTo>
                <a:lnTo>
                  <a:pt x="18771" y="89282"/>
                </a:lnTo>
                <a:lnTo>
                  <a:pt x="18948" y="147895"/>
                </a:lnTo>
                <a:lnTo>
                  <a:pt x="20023" y="151265"/>
                </a:lnTo>
                <a:lnTo>
                  <a:pt x="21815" y="154587"/>
                </a:lnTo>
                <a:lnTo>
                  <a:pt x="28225" y="163877"/>
                </a:lnTo>
                <a:lnTo>
                  <a:pt x="28446" y="167065"/>
                </a:lnTo>
                <a:lnTo>
                  <a:pt x="28612" y="173715"/>
                </a:lnTo>
                <a:lnTo>
                  <a:pt x="28623" y="151378"/>
                </a:lnTo>
                <a:lnTo>
                  <a:pt x="27548" y="146063"/>
                </a:lnTo>
                <a:lnTo>
                  <a:pt x="25756" y="139295"/>
                </a:lnTo>
                <a:lnTo>
                  <a:pt x="20294" y="120670"/>
                </a:lnTo>
                <a:lnTo>
                  <a:pt x="18771" y="116992"/>
                </a:lnTo>
                <a:lnTo>
                  <a:pt x="16680" y="112391"/>
                </a:lnTo>
                <a:lnTo>
                  <a:pt x="9276" y="967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InkAnnotation17"/>
          <p:cNvSpPr/>
          <p:nvPr/>
        </p:nvSpPr>
        <p:spPr>
          <a:xfrm>
            <a:off x="5223985" y="666473"/>
            <a:ext cx="125603" cy="111886"/>
          </a:xfrm>
          <a:custGeom>
            <a:avLst/>
            <a:gdLst/>
            <a:ahLst/>
            <a:cxnLst/>
            <a:rect l="0" t="0" r="0" b="0"/>
            <a:pathLst>
              <a:path w="125603" h="111886">
                <a:moveTo>
                  <a:pt x="9556" y="44181"/>
                </a:moveTo>
                <a:lnTo>
                  <a:pt x="4421" y="44181"/>
                </a:lnTo>
                <a:lnTo>
                  <a:pt x="2908" y="43106"/>
                </a:lnTo>
                <a:lnTo>
                  <a:pt x="1899" y="41315"/>
                </a:lnTo>
                <a:lnTo>
                  <a:pt x="0" y="34906"/>
                </a:lnTo>
                <a:lnTo>
                  <a:pt x="2801" y="31818"/>
                </a:lnTo>
                <a:lnTo>
                  <a:pt x="17490" y="16913"/>
                </a:lnTo>
                <a:lnTo>
                  <a:pt x="23850" y="10544"/>
                </a:lnTo>
                <a:lnTo>
                  <a:pt x="27684" y="8858"/>
                </a:lnTo>
                <a:lnTo>
                  <a:pt x="32390" y="7734"/>
                </a:lnTo>
                <a:lnTo>
                  <a:pt x="37677" y="6984"/>
                </a:lnTo>
                <a:lnTo>
                  <a:pt x="42276" y="6485"/>
                </a:lnTo>
                <a:lnTo>
                  <a:pt x="46418" y="6152"/>
                </a:lnTo>
                <a:lnTo>
                  <a:pt x="50254" y="5930"/>
                </a:lnTo>
                <a:lnTo>
                  <a:pt x="53886" y="4707"/>
                </a:lnTo>
                <a:lnTo>
                  <a:pt x="57382" y="2817"/>
                </a:lnTo>
                <a:lnTo>
                  <a:pt x="60787" y="482"/>
                </a:lnTo>
                <a:lnTo>
                  <a:pt x="64133" y="0"/>
                </a:lnTo>
                <a:lnTo>
                  <a:pt x="67437" y="754"/>
                </a:lnTo>
                <a:lnTo>
                  <a:pt x="70716" y="2331"/>
                </a:lnTo>
                <a:lnTo>
                  <a:pt x="73976" y="3383"/>
                </a:lnTo>
                <a:lnTo>
                  <a:pt x="77225" y="4084"/>
                </a:lnTo>
                <a:lnTo>
                  <a:pt x="80465" y="4551"/>
                </a:lnTo>
                <a:lnTo>
                  <a:pt x="84775" y="4863"/>
                </a:lnTo>
                <a:lnTo>
                  <a:pt x="89798" y="5070"/>
                </a:lnTo>
                <a:lnTo>
                  <a:pt x="95297" y="5209"/>
                </a:lnTo>
                <a:lnTo>
                  <a:pt x="98962" y="6376"/>
                </a:lnTo>
                <a:lnTo>
                  <a:pt x="101406" y="8229"/>
                </a:lnTo>
                <a:lnTo>
                  <a:pt x="103035" y="10539"/>
                </a:lnTo>
                <a:lnTo>
                  <a:pt x="105196" y="13154"/>
                </a:lnTo>
                <a:lnTo>
                  <a:pt x="107712" y="15972"/>
                </a:lnTo>
                <a:lnTo>
                  <a:pt x="110464" y="18926"/>
                </a:lnTo>
                <a:lnTo>
                  <a:pt x="112299" y="21970"/>
                </a:lnTo>
                <a:lnTo>
                  <a:pt x="113521" y="25074"/>
                </a:lnTo>
                <a:lnTo>
                  <a:pt x="114337" y="28219"/>
                </a:lnTo>
                <a:lnTo>
                  <a:pt x="115955" y="31390"/>
                </a:lnTo>
                <a:lnTo>
                  <a:pt x="118109" y="34579"/>
                </a:lnTo>
                <a:lnTo>
                  <a:pt x="120620" y="37780"/>
                </a:lnTo>
                <a:lnTo>
                  <a:pt x="122294" y="40988"/>
                </a:lnTo>
                <a:lnTo>
                  <a:pt x="123410" y="44202"/>
                </a:lnTo>
                <a:lnTo>
                  <a:pt x="124154" y="47420"/>
                </a:lnTo>
                <a:lnTo>
                  <a:pt x="124649" y="50640"/>
                </a:lnTo>
                <a:lnTo>
                  <a:pt x="124980" y="53861"/>
                </a:lnTo>
                <a:lnTo>
                  <a:pt x="125511" y="61619"/>
                </a:lnTo>
                <a:lnTo>
                  <a:pt x="125602" y="73234"/>
                </a:lnTo>
                <a:lnTo>
                  <a:pt x="124541" y="76448"/>
                </a:lnTo>
                <a:lnTo>
                  <a:pt x="122758" y="78591"/>
                </a:lnTo>
                <a:lnTo>
                  <a:pt x="120495" y="80020"/>
                </a:lnTo>
                <a:lnTo>
                  <a:pt x="118985" y="82047"/>
                </a:lnTo>
                <a:lnTo>
                  <a:pt x="117979" y="84473"/>
                </a:lnTo>
                <a:lnTo>
                  <a:pt x="117308" y="87166"/>
                </a:lnTo>
                <a:lnTo>
                  <a:pt x="115787" y="88961"/>
                </a:lnTo>
                <a:lnTo>
                  <a:pt x="113697" y="90157"/>
                </a:lnTo>
                <a:lnTo>
                  <a:pt x="111229" y="90955"/>
                </a:lnTo>
                <a:lnTo>
                  <a:pt x="108509" y="92562"/>
                </a:lnTo>
                <a:lnTo>
                  <a:pt x="105621" y="94708"/>
                </a:lnTo>
                <a:lnTo>
                  <a:pt x="102621" y="97213"/>
                </a:lnTo>
                <a:lnTo>
                  <a:pt x="99546" y="99959"/>
                </a:lnTo>
                <a:lnTo>
                  <a:pt x="87316" y="111546"/>
                </a:lnTo>
                <a:lnTo>
                  <a:pt x="86995" y="111852"/>
                </a:lnTo>
                <a:lnTo>
                  <a:pt x="81825" y="111885"/>
                </a:lnTo>
                <a:lnTo>
                  <a:pt x="80308" y="110814"/>
                </a:lnTo>
                <a:lnTo>
                  <a:pt x="79296" y="109026"/>
                </a:lnTo>
                <a:lnTo>
                  <a:pt x="77272" y="1022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InkAnnotation18"/>
          <p:cNvSpPr/>
          <p:nvPr/>
        </p:nvSpPr>
        <p:spPr>
          <a:xfrm>
            <a:off x="5417344" y="759023"/>
            <a:ext cx="9675" cy="145094"/>
          </a:xfrm>
          <a:custGeom>
            <a:avLst/>
            <a:gdLst/>
            <a:ahLst/>
            <a:cxnLst/>
            <a:rect l="0" t="0" r="0" b="0"/>
            <a:pathLst>
              <a:path w="9675" h="145094">
                <a:moveTo>
                  <a:pt x="0" y="0"/>
                </a:moveTo>
                <a:lnTo>
                  <a:pt x="0" y="37547"/>
                </a:lnTo>
                <a:lnTo>
                  <a:pt x="1074" y="43304"/>
                </a:lnTo>
                <a:lnTo>
                  <a:pt x="2866" y="49292"/>
                </a:lnTo>
                <a:lnTo>
                  <a:pt x="5135" y="55434"/>
                </a:lnTo>
                <a:lnTo>
                  <a:pt x="6648" y="61678"/>
                </a:lnTo>
                <a:lnTo>
                  <a:pt x="7657" y="67991"/>
                </a:lnTo>
                <a:lnTo>
                  <a:pt x="8329" y="74349"/>
                </a:lnTo>
                <a:lnTo>
                  <a:pt x="8777" y="80737"/>
                </a:lnTo>
                <a:lnTo>
                  <a:pt x="9076" y="87146"/>
                </a:lnTo>
                <a:lnTo>
                  <a:pt x="9496" y="103570"/>
                </a:lnTo>
                <a:lnTo>
                  <a:pt x="9639" y="118749"/>
                </a:lnTo>
                <a:lnTo>
                  <a:pt x="8575" y="122161"/>
                </a:lnTo>
                <a:lnTo>
                  <a:pt x="6792" y="125511"/>
                </a:lnTo>
                <a:lnTo>
                  <a:pt x="4528" y="128818"/>
                </a:lnTo>
                <a:lnTo>
                  <a:pt x="3018" y="132099"/>
                </a:lnTo>
                <a:lnTo>
                  <a:pt x="2012" y="135360"/>
                </a:lnTo>
                <a:lnTo>
                  <a:pt x="1341" y="138609"/>
                </a:lnTo>
                <a:lnTo>
                  <a:pt x="1969" y="140776"/>
                </a:lnTo>
                <a:lnTo>
                  <a:pt x="3462" y="142220"/>
                </a:lnTo>
                <a:lnTo>
                  <a:pt x="9642" y="145093"/>
                </a:lnTo>
                <a:lnTo>
                  <a:pt x="9674" y="870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InkAnnotation19"/>
          <p:cNvSpPr/>
          <p:nvPr/>
        </p:nvSpPr>
        <p:spPr>
          <a:xfrm>
            <a:off x="5417344" y="720446"/>
            <a:ext cx="106412" cy="183686"/>
          </a:xfrm>
          <a:custGeom>
            <a:avLst/>
            <a:gdLst/>
            <a:ahLst/>
            <a:cxnLst/>
            <a:rect l="0" t="0" r="0" b="0"/>
            <a:pathLst>
              <a:path w="106412" h="183686">
                <a:moveTo>
                  <a:pt x="0" y="9556"/>
                </a:moveTo>
                <a:lnTo>
                  <a:pt x="8329" y="9556"/>
                </a:lnTo>
                <a:lnTo>
                  <a:pt x="8777" y="8481"/>
                </a:lnTo>
                <a:lnTo>
                  <a:pt x="9408" y="2908"/>
                </a:lnTo>
                <a:lnTo>
                  <a:pt x="9639" y="281"/>
                </a:lnTo>
                <a:lnTo>
                  <a:pt x="12524" y="59"/>
                </a:lnTo>
                <a:lnTo>
                  <a:pt x="14798" y="0"/>
                </a:lnTo>
                <a:lnTo>
                  <a:pt x="16315" y="1036"/>
                </a:lnTo>
                <a:lnTo>
                  <a:pt x="17326" y="2801"/>
                </a:lnTo>
                <a:lnTo>
                  <a:pt x="18948" y="8222"/>
                </a:lnTo>
                <a:lnTo>
                  <a:pt x="20156" y="8666"/>
                </a:lnTo>
                <a:lnTo>
                  <a:pt x="22036" y="8963"/>
                </a:lnTo>
                <a:lnTo>
                  <a:pt x="24365" y="9161"/>
                </a:lnTo>
                <a:lnTo>
                  <a:pt x="25917" y="10367"/>
                </a:lnTo>
                <a:lnTo>
                  <a:pt x="26952" y="12246"/>
                </a:lnTo>
                <a:lnTo>
                  <a:pt x="27641" y="14574"/>
                </a:lnTo>
                <a:lnTo>
                  <a:pt x="29177" y="17201"/>
                </a:lnTo>
                <a:lnTo>
                  <a:pt x="31274" y="20027"/>
                </a:lnTo>
                <a:lnTo>
                  <a:pt x="37230" y="27150"/>
                </a:lnTo>
                <a:lnTo>
                  <a:pt x="38044" y="30991"/>
                </a:lnTo>
                <a:lnTo>
                  <a:pt x="38406" y="36280"/>
                </a:lnTo>
                <a:lnTo>
                  <a:pt x="38657" y="46463"/>
                </a:lnTo>
                <a:lnTo>
                  <a:pt x="38684" y="52857"/>
                </a:lnTo>
                <a:lnTo>
                  <a:pt x="37613" y="54546"/>
                </a:lnTo>
                <a:lnTo>
                  <a:pt x="35824" y="55673"/>
                </a:lnTo>
                <a:lnTo>
                  <a:pt x="29419" y="57793"/>
                </a:lnTo>
                <a:lnTo>
                  <a:pt x="32065" y="57866"/>
                </a:lnTo>
                <a:lnTo>
                  <a:pt x="34275" y="57886"/>
                </a:lnTo>
                <a:lnTo>
                  <a:pt x="35748" y="58974"/>
                </a:lnTo>
                <a:lnTo>
                  <a:pt x="36730" y="60774"/>
                </a:lnTo>
                <a:lnTo>
                  <a:pt x="37385" y="63049"/>
                </a:lnTo>
                <a:lnTo>
                  <a:pt x="38897" y="64566"/>
                </a:lnTo>
                <a:lnTo>
                  <a:pt x="40979" y="65577"/>
                </a:lnTo>
                <a:lnTo>
                  <a:pt x="46909" y="67200"/>
                </a:lnTo>
                <a:lnTo>
                  <a:pt x="48470" y="67333"/>
                </a:lnTo>
                <a:lnTo>
                  <a:pt x="50587" y="67421"/>
                </a:lnTo>
                <a:lnTo>
                  <a:pt x="55804" y="67520"/>
                </a:lnTo>
                <a:lnTo>
                  <a:pt x="80654" y="67596"/>
                </a:lnTo>
                <a:lnTo>
                  <a:pt x="83865" y="68672"/>
                </a:lnTo>
                <a:lnTo>
                  <a:pt x="87081" y="70464"/>
                </a:lnTo>
                <a:lnTo>
                  <a:pt x="94830" y="75928"/>
                </a:lnTo>
                <a:lnTo>
                  <a:pt x="96541" y="77451"/>
                </a:lnTo>
                <a:lnTo>
                  <a:pt x="101308" y="82010"/>
                </a:lnTo>
                <a:lnTo>
                  <a:pt x="103010" y="84730"/>
                </a:lnTo>
                <a:lnTo>
                  <a:pt x="104143" y="87619"/>
                </a:lnTo>
                <a:lnTo>
                  <a:pt x="104900" y="90619"/>
                </a:lnTo>
                <a:lnTo>
                  <a:pt x="105404" y="93695"/>
                </a:lnTo>
                <a:lnTo>
                  <a:pt x="105739" y="96820"/>
                </a:lnTo>
                <a:lnTo>
                  <a:pt x="105963" y="99978"/>
                </a:lnTo>
                <a:lnTo>
                  <a:pt x="106113" y="103158"/>
                </a:lnTo>
                <a:lnTo>
                  <a:pt x="106279" y="109558"/>
                </a:lnTo>
                <a:lnTo>
                  <a:pt x="106411" y="157888"/>
                </a:lnTo>
                <a:lnTo>
                  <a:pt x="105336" y="161113"/>
                </a:lnTo>
                <a:lnTo>
                  <a:pt x="103545" y="164337"/>
                </a:lnTo>
                <a:lnTo>
                  <a:pt x="101276" y="167562"/>
                </a:lnTo>
                <a:lnTo>
                  <a:pt x="98689" y="169712"/>
                </a:lnTo>
                <a:lnTo>
                  <a:pt x="95889" y="171145"/>
                </a:lnTo>
                <a:lnTo>
                  <a:pt x="92947" y="172100"/>
                </a:lnTo>
                <a:lnTo>
                  <a:pt x="90986" y="173812"/>
                </a:lnTo>
                <a:lnTo>
                  <a:pt x="89678" y="176028"/>
                </a:lnTo>
                <a:lnTo>
                  <a:pt x="88807" y="178580"/>
                </a:lnTo>
                <a:lnTo>
                  <a:pt x="87151" y="180282"/>
                </a:lnTo>
                <a:lnTo>
                  <a:pt x="84973" y="181416"/>
                </a:lnTo>
                <a:lnTo>
                  <a:pt x="82445" y="182172"/>
                </a:lnTo>
                <a:lnTo>
                  <a:pt x="79685" y="182677"/>
                </a:lnTo>
                <a:lnTo>
                  <a:pt x="76770" y="183013"/>
                </a:lnTo>
                <a:lnTo>
                  <a:pt x="69505" y="183552"/>
                </a:lnTo>
                <a:lnTo>
                  <a:pt x="65645" y="183626"/>
                </a:lnTo>
                <a:lnTo>
                  <a:pt x="58043" y="18368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InkAnnotation20"/>
          <p:cNvSpPr/>
          <p:nvPr/>
        </p:nvSpPr>
        <p:spPr>
          <a:xfrm>
            <a:off x="1973461" y="275961"/>
            <a:ext cx="222499" cy="279862"/>
          </a:xfrm>
          <a:custGeom>
            <a:avLst/>
            <a:gdLst/>
            <a:ahLst/>
            <a:cxnLst/>
            <a:rect l="0" t="0" r="0" b="0"/>
            <a:pathLst>
              <a:path w="222499" h="279862">
                <a:moveTo>
                  <a:pt x="19348" y="134805"/>
                </a:moveTo>
                <a:lnTo>
                  <a:pt x="19348" y="190121"/>
                </a:lnTo>
                <a:lnTo>
                  <a:pt x="18273" y="196404"/>
                </a:lnTo>
                <a:lnTo>
                  <a:pt x="16481" y="202743"/>
                </a:lnTo>
                <a:lnTo>
                  <a:pt x="14212" y="209118"/>
                </a:lnTo>
                <a:lnTo>
                  <a:pt x="11624" y="214443"/>
                </a:lnTo>
                <a:lnTo>
                  <a:pt x="8824" y="219068"/>
                </a:lnTo>
                <a:lnTo>
                  <a:pt x="5883" y="223226"/>
                </a:lnTo>
                <a:lnTo>
                  <a:pt x="3922" y="228148"/>
                </a:lnTo>
                <a:lnTo>
                  <a:pt x="2615" y="233579"/>
                </a:lnTo>
                <a:lnTo>
                  <a:pt x="1743" y="239350"/>
                </a:lnTo>
                <a:lnTo>
                  <a:pt x="1162" y="244271"/>
                </a:lnTo>
                <a:lnTo>
                  <a:pt x="516" y="252606"/>
                </a:lnTo>
                <a:lnTo>
                  <a:pt x="229" y="259894"/>
                </a:lnTo>
                <a:lnTo>
                  <a:pt x="68" y="270039"/>
                </a:lnTo>
                <a:lnTo>
                  <a:pt x="0" y="279861"/>
                </a:lnTo>
                <a:lnTo>
                  <a:pt x="0" y="192217"/>
                </a:lnTo>
                <a:lnTo>
                  <a:pt x="1075" y="181678"/>
                </a:lnTo>
                <a:lnTo>
                  <a:pt x="2866" y="170353"/>
                </a:lnTo>
                <a:lnTo>
                  <a:pt x="5135" y="158504"/>
                </a:lnTo>
                <a:lnTo>
                  <a:pt x="7723" y="147379"/>
                </a:lnTo>
                <a:lnTo>
                  <a:pt x="10523" y="136739"/>
                </a:lnTo>
                <a:lnTo>
                  <a:pt x="16500" y="115242"/>
                </a:lnTo>
                <a:lnTo>
                  <a:pt x="22740" y="91356"/>
                </a:lnTo>
                <a:lnTo>
                  <a:pt x="25909" y="80042"/>
                </a:lnTo>
                <a:lnTo>
                  <a:pt x="32296" y="58872"/>
                </a:lnTo>
                <a:lnTo>
                  <a:pt x="34429" y="49787"/>
                </a:lnTo>
                <a:lnTo>
                  <a:pt x="35851" y="41581"/>
                </a:lnTo>
                <a:lnTo>
                  <a:pt x="36799" y="33960"/>
                </a:lnTo>
                <a:lnTo>
                  <a:pt x="38506" y="27805"/>
                </a:lnTo>
                <a:lnTo>
                  <a:pt x="40719" y="22626"/>
                </a:lnTo>
                <a:lnTo>
                  <a:pt x="46044" y="14006"/>
                </a:lnTo>
                <a:lnTo>
                  <a:pt x="51993" y="6592"/>
                </a:lnTo>
                <a:lnTo>
                  <a:pt x="55085" y="4185"/>
                </a:lnTo>
                <a:lnTo>
                  <a:pt x="61386" y="1511"/>
                </a:lnTo>
                <a:lnTo>
                  <a:pt x="63496" y="1872"/>
                </a:lnTo>
                <a:lnTo>
                  <a:pt x="64903" y="3188"/>
                </a:lnTo>
                <a:lnTo>
                  <a:pt x="65841" y="5141"/>
                </a:lnTo>
                <a:lnTo>
                  <a:pt x="67541" y="6442"/>
                </a:lnTo>
                <a:lnTo>
                  <a:pt x="69750" y="7310"/>
                </a:lnTo>
                <a:lnTo>
                  <a:pt x="72296" y="7888"/>
                </a:lnTo>
                <a:lnTo>
                  <a:pt x="73994" y="9349"/>
                </a:lnTo>
                <a:lnTo>
                  <a:pt x="75127" y="11397"/>
                </a:lnTo>
                <a:lnTo>
                  <a:pt x="75881" y="13838"/>
                </a:lnTo>
                <a:lnTo>
                  <a:pt x="76720" y="22282"/>
                </a:lnTo>
                <a:lnTo>
                  <a:pt x="76943" y="27544"/>
                </a:lnTo>
                <a:lnTo>
                  <a:pt x="78167" y="33201"/>
                </a:lnTo>
                <a:lnTo>
                  <a:pt x="80058" y="39122"/>
                </a:lnTo>
                <a:lnTo>
                  <a:pt x="82394" y="45220"/>
                </a:lnTo>
                <a:lnTo>
                  <a:pt x="83950" y="51434"/>
                </a:lnTo>
                <a:lnTo>
                  <a:pt x="84988" y="57727"/>
                </a:lnTo>
                <a:lnTo>
                  <a:pt x="85680" y="64072"/>
                </a:lnTo>
                <a:lnTo>
                  <a:pt x="86142" y="70452"/>
                </a:lnTo>
                <a:lnTo>
                  <a:pt x="86449" y="76854"/>
                </a:lnTo>
                <a:lnTo>
                  <a:pt x="86791" y="89701"/>
                </a:lnTo>
                <a:lnTo>
                  <a:pt x="86943" y="102577"/>
                </a:lnTo>
                <a:lnTo>
                  <a:pt x="88058" y="109020"/>
                </a:lnTo>
                <a:lnTo>
                  <a:pt x="89877" y="115465"/>
                </a:lnTo>
                <a:lnTo>
                  <a:pt x="92164" y="121912"/>
                </a:lnTo>
                <a:lnTo>
                  <a:pt x="93689" y="127284"/>
                </a:lnTo>
                <a:lnTo>
                  <a:pt x="94705" y="131941"/>
                </a:lnTo>
                <a:lnTo>
                  <a:pt x="95835" y="139981"/>
                </a:lnTo>
                <a:lnTo>
                  <a:pt x="96336" y="147137"/>
                </a:lnTo>
                <a:lnTo>
                  <a:pt x="97545" y="150551"/>
                </a:lnTo>
                <a:lnTo>
                  <a:pt x="101755" y="157209"/>
                </a:lnTo>
                <a:lnTo>
                  <a:pt x="103307" y="158340"/>
                </a:lnTo>
                <a:lnTo>
                  <a:pt x="104342" y="158019"/>
                </a:lnTo>
                <a:lnTo>
                  <a:pt x="107214" y="152512"/>
                </a:lnTo>
                <a:lnTo>
                  <a:pt x="129141" y="108692"/>
                </a:lnTo>
                <a:lnTo>
                  <a:pt x="132314" y="101273"/>
                </a:lnTo>
                <a:lnTo>
                  <a:pt x="135503" y="93103"/>
                </a:lnTo>
                <a:lnTo>
                  <a:pt x="141914" y="75425"/>
                </a:lnTo>
                <a:lnTo>
                  <a:pt x="148346" y="56820"/>
                </a:lnTo>
                <a:lnTo>
                  <a:pt x="151566" y="48419"/>
                </a:lnTo>
                <a:lnTo>
                  <a:pt x="154787" y="40669"/>
                </a:lnTo>
                <a:lnTo>
                  <a:pt x="158010" y="33352"/>
                </a:lnTo>
                <a:lnTo>
                  <a:pt x="161233" y="27400"/>
                </a:lnTo>
                <a:lnTo>
                  <a:pt x="164457" y="22356"/>
                </a:lnTo>
                <a:lnTo>
                  <a:pt x="169830" y="13886"/>
                </a:lnTo>
                <a:lnTo>
                  <a:pt x="172218" y="6539"/>
                </a:lnTo>
                <a:lnTo>
                  <a:pt x="173563" y="1495"/>
                </a:lnTo>
                <a:lnTo>
                  <a:pt x="174826" y="787"/>
                </a:lnTo>
                <a:lnTo>
                  <a:pt x="179097" y="0"/>
                </a:lnTo>
                <a:lnTo>
                  <a:pt x="181740" y="866"/>
                </a:lnTo>
                <a:lnTo>
                  <a:pt x="187544" y="4693"/>
                </a:lnTo>
                <a:lnTo>
                  <a:pt x="189521" y="7219"/>
                </a:lnTo>
                <a:lnTo>
                  <a:pt x="190840" y="9977"/>
                </a:lnTo>
                <a:lnTo>
                  <a:pt x="191719" y="12891"/>
                </a:lnTo>
                <a:lnTo>
                  <a:pt x="195561" y="18995"/>
                </a:lnTo>
                <a:lnTo>
                  <a:pt x="198091" y="22128"/>
                </a:lnTo>
                <a:lnTo>
                  <a:pt x="199778" y="26366"/>
                </a:lnTo>
                <a:lnTo>
                  <a:pt x="200902" y="31341"/>
                </a:lnTo>
                <a:lnTo>
                  <a:pt x="201651" y="36807"/>
                </a:lnTo>
                <a:lnTo>
                  <a:pt x="202151" y="42601"/>
                </a:lnTo>
                <a:lnTo>
                  <a:pt x="202484" y="48614"/>
                </a:lnTo>
                <a:lnTo>
                  <a:pt x="202706" y="54772"/>
                </a:lnTo>
                <a:lnTo>
                  <a:pt x="203929" y="61027"/>
                </a:lnTo>
                <a:lnTo>
                  <a:pt x="205819" y="67347"/>
                </a:lnTo>
                <a:lnTo>
                  <a:pt x="208154" y="73710"/>
                </a:lnTo>
                <a:lnTo>
                  <a:pt x="209711" y="81176"/>
                </a:lnTo>
                <a:lnTo>
                  <a:pt x="210749" y="89379"/>
                </a:lnTo>
                <a:lnTo>
                  <a:pt x="211441" y="98071"/>
                </a:lnTo>
                <a:lnTo>
                  <a:pt x="211902" y="106016"/>
                </a:lnTo>
                <a:lnTo>
                  <a:pt x="212414" y="120577"/>
                </a:lnTo>
                <a:lnTo>
                  <a:pt x="213626" y="128544"/>
                </a:lnTo>
                <a:lnTo>
                  <a:pt x="215508" y="137080"/>
                </a:lnTo>
                <a:lnTo>
                  <a:pt x="217838" y="145995"/>
                </a:lnTo>
                <a:lnTo>
                  <a:pt x="219392" y="154089"/>
                </a:lnTo>
                <a:lnTo>
                  <a:pt x="220427" y="161634"/>
                </a:lnTo>
                <a:lnTo>
                  <a:pt x="222089" y="178919"/>
                </a:lnTo>
                <a:lnTo>
                  <a:pt x="222316" y="187015"/>
                </a:lnTo>
                <a:lnTo>
                  <a:pt x="222498" y="2025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InkAnnotation21"/>
          <p:cNvSpPr/>
          <p:nvPr/>
        </p:nvSpPr>
        <p:spPr>
          <a:xfrm>
            <a:off x="2273503" y="246311"/>
            <a:ext cx="96586" cy="251520"/>
          </a:xfrm>
          <a:custGeom>
            <a:avLst/>
            <a:gdLst/>
            <a:ahLst/>
            <a:cxnLst/>
            <a:rect l="0" t="0" r="0" b="0"/>
            <a:pathLst>
              <a:path w="96586" h="251520">
                <a:moveTo>
                  <a:pt x="19194" y="0"/>
                </a:moveTo>
                <a:lnTo>
                  <a:pt x="19194" y="21793"/>
                </a:lnTo>
                <a:lnTo>
                  <a:pt x="18119" y="26352"/>
                </a:lnTo>
                <a:lnTo>
                  <a:pt x="16328" y="31541"/>
                </a:lnTo>
                <a:lnTo>
                  <a:pt x="14059" y="37150"/>
                </a:lnTo>
                <a:lnTo>
                  <a:pt x="8671" y="51982"/>
                </a:lnTo>
                <a:lnTo>
                  <a:pt x="5729" y="60451"/>
                </a:lnTo>
                <a:lnTo>
                  <a:pt x="3768" y="68247"/>
                </a:lnTo>
                <a:lnTo>
                  <a:pt x="2461" y="75594"/>
                </a:lnTo>
                <a:lnTo>
                  <a:pt x="1590" y="82642"/>
                </a:lnTo>
                <a:lnTo>
                  <a:pt x="1009" y="90565"/>
                </a:lnTo>
                <a:lnTo>
                  <a:pt x="621" y="99072"/>
                </a:lnTo>
                <a:lnTo>
                  <a:pt x="191" y="117123"/>
                </a:lnTo>
                <a:lnTo>
                  <a:pt x="0" y="135894"/>
                </a:lnTo>
                <a:lnTo>
                  <a:pt x="1023" y="144339"/>
                </a:lnTo>
                <a:lnTo>
                  <a:pt x="2781" y="152119"/>
                </a:lnTo>
                <a:lnTo>
                  <a:pt x="5027" y="159456"/>
                </a:lnTo>
                <a:lnTo>
                  <a:pt x="6525" y="166496"/>
                </a:lnTo>
                <a:lnTo>
                  <a:pt x="7523" y="173340"/>
                </a:lnTo>
                <a:lnTo>
                  <a:pt x="8189" y="180052"/>
                </a:lnTo>
                <a:lnTo>
                  <a:pt x="8633" y="186676"/>
                </a:lnTo>
                <a:lnTo>
                  <a:pt x="8928" y="193242"/>
                </a:lnTo>
                <a:lnTo>
                  <a:pt x="9345" y="209888"/>
                </a:lnTo>
                <a:lnTo>
                  <a:pt x="9403" y="214091"/>
                </a:lnTo>
                <a:lnTo>
                  <a:pt x="10517" y="216893"/>
                </a:lnTo>
                <a:lnTo>
                  <a:pt x="12335" y="218761"/>
                </a:lnTo>
                <a:lnTo>
                  <a:pt x="17839" y="221760"/>
                </a:lnTo>
                <a:lnTo>
                  <a:pt x="19366" y="222006"/>
                </a:lnTo>
                <a:lnTo>
                  <a:pt x="21458" y="222170"/>
                </a:lnTo>
                <a:lnTo>
                  <a:pt x="23928" y="222279"/>
                </a:lnTo>
                <a:lnTo>
                  <a:pt x="26650" y="221277"/>
                </a:lnTo>
                <a:lnTo>
                  <a:pt x="29539" y="219534"/>
                </a:lnTo>
                <a:lnTo>
                  <a:pt x="32540" y="217297"/>
                </a:lnTo>
                <a:lnTo>
                  <a:pt x="35615" y="214731"/>
                </a:lnTo>
                <a:lnTo>
                  <a:pt x="38741" y="211946"/>
                </a:lnTo>
                <a:lnTo>
                  <a:pt x="41899" y="209014"/>
                </a:lnTo>
                <a:lnTo>
                  <a:pt x="45079" y="204909"/>
                </a:lnTo>
                <a:lnTo>
                  <a:pt x="48274" y="200023"/>
                </a:lnTo>
                <a:lnTo>
                  <a:pt x="51480" y="194616"/>
                </a:lnTo>
                <a:lnTo>
                  <a:pt x="54691" y="188862"/>
                </a:lnTo>
                <a:lnTo>
                  <a:pt x="61126" y="176735"/>
                </a:lnTo>
                <a:lnTo>
                  <a:pt x="63272" y="170492"/>
                </a:lnTo>
                <a:lnTo>
                  <a:pt x="64702" y="164180"/>
                </a:lnTo>
                <a:lnTo>
                  <a:pt x="65656" y="157822"/>
                </a:lnTo>
                <a:lnTo>
                  <a:pt x="67367" y="150359"/>
                </a:lnTo>
                <a:lnTo>
                  <a:pt x="69582" y="142159"/>
                </a:lnTo>
                <a:lnTo>
                  <a:pt x="72134" y="133468"/>
                </a:lnTo>
                <a:lnTo>
                  <a:pt x="74910" y="125524"/>
                </a:lnTo>
                <a:lnTo>
                  <a:pt x="77835" y="118078"/>
                </a:lnTo>
                <a:lnTo>
                  <a:pt x="80860" y="110965"/>
                </a:lnTo>
                <a:lnTo>
                  <a:pt x="82877" y="104073"/>
                </a:lnTo>
                <a:lnTo>
                  <a:pt x="84222" y="97328"/>
                </a:lnTo>
                <a:lnTo>
                  <a:pt x="85118" y="90682"/>
                </a:lnTo>
                <a:lnTo>
                  <a:pt x="85716" y="85177"/>
                </a:lnTo>
                <a:lnTo>
                  <a:pt x="86114" y="80431"/>
                </a:lnTo>
                <a:lnTo>
                  <a:pt x="86380" y="76193"/>
                </a:lnTo>
                <a:lnTo>
                  <a:pt x="86675" y="68617"/>
                </a:lnTo>
                <a:lnTo>
                  <a:pt x="86806" y="63817"/>
                </a:lnTo>
                <a:lnTo>
                  <a:pt x="86897" y="66991"/>
                </a:lnTo>
                <a:lnTo>
                  <a:pt x="89771" y="70260"/>
                </a:lnTo>
                <a:lnTo>
                  <a:pt x="92043" y="72637"/>
                </a:lnTo>
                <a:lnTo>
                  <a:pt x="93557" y="76371"/>
                </a:lnTo>
                <a:lnTo>
                  <a:pt x="94566" y="81010"/>
                </a:lnTo>
                <a:lnTo>
                  <a:pt x="95239" y="86253"/>
                </a:lnTo>
                <a:lnTo>
                  <a:pt x="95688" y="90823"/>
                </a:lnTo>
                <a:lnTo>
                  <a:pt x="95987" y="94944"/>
                </a:lnTo>
                <a:lnTo>
                  <a:pt x="96186" y="98767"/>
                </a:lnTo>
                <a:lnTo>
                  <a:pt x="95244" y="104540"/>
                </a:lnTo>
                <a:lnTo>
                  <a:pt x="93541" y="111613"/>
                </a:lnTo>
                <a:lnTo>
                  <a:pt x="91331" y="119553"/>
                </a:lnTo>
                <a:lnTo>
                  <a:pt x="89858" y="126996"/>
                </a:lnTo>
                <a:lnTo>
                  <a:pt x="88875" y="134108"/>
                </a:lnTo>
                <a:lnTo>
                  <a:pt x="88221" y="140999"/>
                </a:lnTo>
                <a:lnTo>
                  <a:pt x="87784" y="147743"/>
                </a:lnTo>
                <a:lnTo>
                  <a:pt x="87493" y="154388"/>
                </a:lnTo>
                <a:lnTo>
                  <a:pt x="87170" y="167505"/>
                </a:lnTo>
                <a:lnTo>
                  <a:pt x="86921" y="219266"/>
                </a:lnTo>
                <a:lnTo>
                  <a:pt x="87993" y="224643"/>
                </a:lnTo>
                <a:lnTo>
                  <a:pt x="89782" y="229302"/>
                </a:lnTo>
                <a:lnTo>
                  <a:pt x="92050" y="233483"/>
                </a:lnTo>
                <a:lnTo>
                  <a:pt x="94569" y="240995"/>
                </a:lnTo>
                <a:lnTo>
                  <a:pt x="96585" y="2515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InkAnnotation22"/>
          <p:cNvSpPr/>
          <p:nvPr/>
        </p:nvSpPr>
        <p:spPr>
          <a:xfrm>
            <a:off x="2437805" y="401092"/>
            <a:ext cx="29022" cy="189265"/>
          </a:xfrm>
          <a:custGeom>
            <a:avLst/>
            <a:gdLst/>
            <a:ahLst/>
            <a:cxnLst/>
            <a:rect l="0" t="0" r="0" b="0"/>
            <a:pathLst>
              <a:path w="29022" h="189265">
                <a:moveTo>
                  <a:pt x="29021" y="0"/>
                </a:moveTo>
                <a:lnTo>
                  <a:pt x="29021" y="8329"/>
                </a:lnTo>
                <a:lnTo>
                  <a:pt x="27946" y="9852"/>
                </a:lnTo>
                <a:lnTo>
                  <a:pt x="26155" y="11942"/>
                </a:lnTo>
                <a:lnTo>
                  <a:pt x="23886" y="14411"/>
                </a:lnTo>
                <a:lnTo>
                  <a:pt x="22373" y="17131"/>
                </a:lnTo>
                <a:lnTo>
                  <a:pt x="21364" y="20020"/>
                </a:lnTo>
                <a:lnTo>
                  <a:pt x="20692" y="23020"/>
                </a:lnTo>
                <a:lnTo>
                  <a:pt x="19169" y="25021"/>
                </a:lnTo>
                <a:lnTo>
                  <a:pt x="17079" y="26354"/>
                </a:lnTo>
                <a:lnTo>
                  <a:pt x="14610" y="27243"/>
                </a:lnTo>
                <a:lnTo>
                  <a:pt x="12965" y="28911"/>
                </a:lnTo>
                <a:lnTo>
                  <a:pt x="11868" y="31097"/>
                </a:lnTo>
                <a:lnTo>
                  <a:pt x="9802" y="38250"/>
                </a:lnTo>
                <a:lnTo>
                  <a:pt x="8684" y="38399"/>
                </a:lnTo>
                <a:lnTo>
                  <a:pt x="6864" y="38498"/>
                </a:lnTo>
                <a:lnTo>
                  <a:pt x="119" y="38692"/>
                </a:lnTo>
                <a:lnTo>
                  <a:pt x="35" y="43830"/>
                </a:lnTo>
                <a:lnTo>
                  <a:pt x="0" y="147802"/>
                </a:lnTo>
                <a:lnTo>
                  <a:pt x="1075" y="151203"/>
                </a:lnTo>
                <a:lnTo>
                  <a:pt x="2866" y="154546"/>
                </a:lnTo>
                <a:lnTo>
                  <a:pt x="5135" y="157849"/>
                </a:lnTo>
                <a:lnTo>
                  <a:pt x="6648" y="161126"/>
                </a:lnTo>
                <a:lnTo>
                  <a:pt x="7657" y="164385"/>
                </a:lnTo>
                <a:lnTo>
                  <a:pt x="8329" y="167633"/>
                </a:lnTo>
                <a:lnTo>
                  <a:pt x="8777" y="170873"/>
                </a:lnTo>
                <a:lnTo>
                  <a:pt x="9076" y="174108"/>
                </a:lnTo>
                <a:lnTo>
                  <a:pt x="9275" y="177340"/>
                </a:lnTo>
                <a:lnTo>
                  <a:pt x="10483" y="179494"/>
                </a:lnTo>
                <a:lnTo>
                  <a:pt x="12363" y="180930"/>
                </a:lnTo>
                <a:lnTo>
                  <a:pt x="17968" y="183235"/>
                </a:lnTo>
                <a:lnTo>
                  <a:pt x="18428" y="184499"/>
                </a:lnTo>
                <a:lnTo>
                  <a:pt x="19075" y="189264"/>
                </a:lnTo>
                <a:lnTo>
                  <a:pt x="19267" y="184824"/>
                </a:lnTo>
                <a:lnTo>
                  <a:pt x="19347" y="1644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InkAnnotation23"/>
          <p:cNvSpPr/>
          <p:nvPr/>
        </p:nvSpPr>
        <p:spPr>
          <a:xfrm>
            <a:off x="2418457" y="497830"/>
            <a:ext cx="67718" cy="29023"/>
          </a:xfrm>
          <a:custGeom>
            <a:avLst/>
            <a:gdLst/>
            <a:ahLst/>
            <a:cxnLst/>
            <a:rect l="0" t="0" r="0" b="0"/>
            <a:pathLst>
              <a:path w="67718" h="29023">
                <a:moveTo>
                  <a:pt x="0" y="29022"/>
                </a:moveTo>
                <a:lnTo>
                  <a:pt x="22740" y="29022"/>
                </a:lnTo>
                <a:lnTo>
                  <a:pt x="25909" y="27947"/>
                </a:lnTo>
                <a:lnTo>
                  <a:pt x="29096" y="26155"/>
                </a:lnTo>
                <a:lnTo>
                  <a:pt x="32296" y="23886"/>
                </a:lnTo>
                <a:lnTo>
                  <a:pt x="36579" y="21298"/>
                </a:lnTo>
                <a:lnTo>
                  <a:pt x="41584" y="18498"/>
                </a:lnTo>
                <a:lnTo>
                  <a:pt x="54792" y="11417"/>
                </a:lnTo>
                <a:lnTo>
                  <a:pt x="56950" y="9761"/>
                </a:lnTo>
                <a:lnTo>
                  <a:pt x="59464" y="7582"/>
                </a:lnTo>
                <a:lnTo>
                  <a:pt x="6771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InkAnnotation24"/>
          <p:cNvSpPr/>
          <p:nvPr/>
        </p:nvSpPr>
        <p:spPr>
          <a:xfrm>
            <a:off x="1955458" y="710654"/>
            <a:ext cx="550064" cy="58044"/>
          </a:xfrm>
          <a:custGeom>
            <a:avLst/>
            <a:gdLst/>
            <a:ahLst/>
            <a:cxnLst/>
            <a:rect l="0" t="0" r="0" b="0"/>
            <a:pathLst>
              <a:path w="550064" h="58044">
                <a:moveTo>
                  <a:pt x="8329" y="58043"/>
                </a:moveTo>
                <a:lnTo>
                  <a:pt x="0" y="49714"/>
                </a:lnTo>
                <a:lnTo>
                  <a:pt x="626" y="49266"/>
                </a:lnTo>
                <a:lnTo>
                  <a:pt x="6644" y="48635"/>
                </a:lnTo>
                <a:lnTo>
                  <a:pt x="21430" y="48404"/>
                </a:lnTo>
                <a:lnTo>
                  <a:pt x="36097" y="48380"/>
                </a:lnTo>
                <a:lnTo>
                  <a:pt x="42964" y="49451"/>
                </a:lnTo>
                <a:lnTo>
                  <a:pt x="50767" y="51240"/>
                </a:lnTo>
                <a:lnTo>
                  <a:pt x="59193" y="53508"/>
                </a:lnTo>
                <a:lnTo>
                  <a:pt x="66960" y="55020"/>
                </a:lnTo>
                <a:lnTo>
                  <a:pt x="81323" y="56699"/>
                </a:lnTo>
                <a:lnTo>
                  <a:pt x="94873" y="57446"/>
                </a:lnTo>
                <a:lnTo>
                  <a:pt x="101496" y="57645"/>
                </a:lnTo>
                <a:lnTo>
                  <a:pt x="109135" y="56703"/>
                </a:lnTo>
                <a:lnTo>
                  <a:pt x="117453" y="55000"/>
                </a:lnTo>
                <a:lnTo>
                  <a:pt x="126223" y="52790"/>
                </a:lnTo>
                <a:lnTo>
                  <a:pt x="135294" y="51316"/>
                </a:lnTo>
                <a:lnTo>
                  <a:pt x="144566" y="50334"/>
                </a:lnTo>
                <a:lnTo>
                  <a:pt x="153972" y="49679"/>
                </a:lnTo>
                <a:lnTo>
                  <a:pt x="163467" y="47093"/>
                </a:lnTo>
                <a:lnTo>
                  <a:pt x="173022" y="43219"/>
                </a:lnTo>
                <a:lnTo>
                  <a:pt x="182617" y="38487"/>
                </a:lnTo>
                <a:lnTo>
                  <a:pt x="191163" y="35332"/>
                </a:lnTo>
                <a:lnTo>
                  <a:pt x="199010" y="33228"/>
                </a:lnTo>
                <a:lnTo>
                  <a:pt x="206391" y="31826"/>
                </a:lnTo>
                <a:lnTo>
                  <a:pt x="214536" y="29817"/>
                </a:lnTo>
                <a:lnTo>
                  <a:pt x="223191" y="27402"/>
                </a:lnTo>
                <a:lnTo>
                  <a:pt x="232186" y="24717"/>
                </a:lnTo>
                <a:lnTo>
                  <a:pt x="241407" y="22927"/>
                </a:lnTo>
                <a:lnTo>
                  <a:pt x="250779" y="21734"/>
                </a:lnTo>
                <a:lnTo>
                  <a:pt x="260251" y="20939"/>
                </a:lnTo>
                <a:lnTo>
                  <a:pt x="270866" y="20409"/>
                </a:lnTo>
                <a:lnTo>
                  <a:pt x="294125" y="19819"/>
                </a:lnTo>
                <a:lnTo>
                  <a:pt x="385493" y="19360"/>
                </a:lnTo>
                <a:lnTo>
                  <a:pt x="395206" y="18281"/>
                </a:lnTo>
                <a:lnTo>
                  <a:pt x="404905" y="16487"/>
                </a:lnTo>
                <a:lnTo>
                  <a:pt x="414596" y="14216"/>
                </a:lnTo>
                <a:lnTo>
                  <a:pt x="423206" y="12702"/>
                </a:lnTo>
                <a:lnTo>
                  <a:pt x="438506" y="11020"/>
                </a:lnTo>
                <a:lnTo>
                  <a:pt x="455338" y="10272"/>
                </a:lnTo>
                <a:lnTo>
                  <a:pt x="487283" y="9792"/>
                </a:lnTo>
                <a:lnTo>
                  <a:pt x="502560" y="9709"/>
                </a:lnTo>
                <a:lnTo>
                  <a:pt x="507646" y="8623"/>
                </a:lnTo>
                <a:lnTo>
                  <a:pt x="513186" y="6823"/>
                </a:lnTo>
                <a:lnTo>
                  <a:pt x="519029" y="4549"/>
                </a:lnTo>
                <a:lnTo>
                  <a:pt x="524000" y="3033"/>
                </a:lnTo>
                <a:lnTo>
                  <a:pt x="532389" y="1348"/>
                </a:lnTo>
                <a:lnTo>
                  <a:pt x="549154" y="53"/>
                </a:lnTo>
                <a:lnTo>
                  <a:pt x="55006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InkAnnotation25"/>
          <p:cNvSpPr/>
          <p:nvPr/>
        </p:nvSpPr>
        <p:spPr>
          <a:xfrm>
            <a:off x="2139261" y="855762"/>
            <a:ext cx="65963" cy="135266"/>
          </a:xfrm>
          <a:custGeom>
            <a:avLst/>
            <a:gdLst/>
            <a:ahLst/>
            <a:cxnLst/>
            <a:rect l="0" t="0" r="0" b="0"/>
            <a:pathLst>
              <a:path w="65963" h="135266">
                <a:moveTo>
                  <a:pt x="8329" y="0"/>
                </a:moveTo>
                <a:lnTo>
                  <a:pt x="0" y="0"/>
                </a:lnTo>
                <a:lnTo>
                  <a:pt x="626" y="1075"/>
                </a:lnTo>
                <a:lnTo>
                  <a:pt x="2119" y="2866"/>
                </a:lnTo>
                <a:lnTo>
                  <a:pt x="4189" y="5135"/>
                </a:lnTo>
                <a:lnTo>
                  <a:pt x="5569" y="7723"/>
                </a:lnTo>
                <a:lnTo>
                  <a:pt x="6489" y="10523"/>
                </a:lnTo>
                <a:lnTo>
                  <a:pt x="7102" y="13464"/>
                </a:lnTo>
                <a:lnTo>
                  <a:pt x="8586" y="16500"/>
                </a:lnTo>
                <a:lnTo>
                  <a:pt x="10650" y="19599"/>
                </a:lnTo>
                <a:lnTo>
                  <a:pt x="13101" y="22740"/>
                </a:lnTo>
                <a:lnTo>
                  <a:pt x="15810" y="26983"/>
                </a:lnTo>
                <a:lnTo>
                  <a:pt x="18690" y="31962"/>
                </a:lnTo>
                <a:lnTo>
                  <a:pt x="21686" y="37431"/>
                </a:lnTo>
                <a:lnTo>
                  <a:pt x="24757" y="42152"/>
                </a:lnTo>
                <a:lnTo>
                  <a:pt x="27880" y="46374"/>
                </a:lnTo>
                <a:lnTo>
                  <a:pt x="31037" y="50264"/>
                </a:lnTo>
                <a:lnTo>
                  <a:pt x="33141" y="55006"/>
                </a:lnTo>
                <a:lnTo>
                  <a:pt x="34544" y="60318"/>
                </a:lnTo>
                <a:lnTo>
                  <a:pt x="35480" y="66009"/>
                </a:lnTo>
                <a:lnTo>
                  <a:pt x="37178" y="70877"/>
                </a:lnTo>
                <a:lnTo>
                  <a:pt x="39385" y="75198"/>
                </a:lnTo>
                <a:lnTo>
                  <a:pt x="41932" y="79154"/>
                </a:lnTo>
                <a:lnTo>
                  <a:pt x="43629" y="82865"/>
                </a:lnTo>
                <a:lnTo>
                  <a:pt x="44761" y="86415"/>
                </a:lnTo>
                <a:lnTo>
                  <a:pt x="45515" y="89856"/>
                </a:lnTo>
                <a:lnTo>
                  <a:pt x="47093" y="93225"/>
                </a:lnTo>
                <a:lnTo>
                  <a:pt x="49220" y="96546"/>
                </a:lnTo>
                <a:lnTo>
                  <a:pt x="51713" y="99834"/>
                </a:lnTo>
                <a:lnTo>
                  <a:pt x="53374" y="103102"/>
                </a:lnTo>
                <a:lnTo>
                  <a:pt x="54482" y="106355"/>
                </a:lnTo>
                <a:lnTo>
                  <a:pt x="55221" y="109598"/>
                </a:lnTo>
                <a:lnTo>
                  <a:pt x="55713" y="112836"/>
                </a:lnTo>
                <a:lnTo>
                  <a:pt x="56041" y="116069"/>
                </a:lnTo>
                <a:lnTo>
                  <a:pt x="56260" y="119299"/>
                </a:lnTo>
                <a:lnTo>
                  <a:pt x="57481" y="122527"/>
                </a:lnTo>
                <a:lnTo>
                  <a:pt x="59370" y="125754"/>
                </a:lnTo>
                <a:lnTo>
                  <a:pt x="65962" y="134867"/>
                </a:lnTo>
                <a:lnTo>
                  <a:pt x="65024" y="135056"/>
                </a:lnTo>
                <a:lnTo>
                  <a:pt x="63323" y="135181"/>
                </a:lnTo>
                <a:lnTo>
                  <a:pt x="61115" y="135265"/>
                </a:lnTo>
                <a:lnTo>
                  <a:pt x="59643" y="134247"/>
                </a:lnTo>
                <a:lnTo>
                  <a:pt x="58661" y="132492"/>
                </a:lnTo>
                <a:lnTo>
                  <a:pt x="57086" y="127089"/>
                </a:lnTo>
                <a:lnTo>
                  <a:pt x="56870" y="123484"/>
                </a:lnTo>
                <a:lnTo>
                  <a:pt x="56698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InkAnnotation26"/>
          <p:cNvSpPr/>
          <p:nvPr/>
        </p:nvSpPr>
        <p:spPr>
          <a:xfrm>
            <a:off x="2147590" y="797849"/>
            <a:ext cx="116051" cy="125631"/>
          </a:xfrm>
          <a:custGeom>
            <a:avLst/>
            <a:gdLst/>
            <a:ahLst/>
            <a:cxnLst/>
            <a:rect l="0" t="0" r="0" b="0"/>
            <a:pathLst>
              <a:path w="116051" h="125631">
                <a:moveTo>
                  <a:pt x="0" y="96608"/>
                </a:moveTo>
                <a:lnTo>
                  <a:pt x="0" y="63915"/>
                </a:lnTo>
                <a:lnTo>
                  <a:pt x="1075" y="60839"/>
                </a:lnTo>
                <a:lnTo>
                  <a:pt x="2866" y="57714"/>
                </a:lnTo>
                <a:lnTo>
                  <a:pt x="5135" y="54556"/>
                </a:lnTo>
                <a:lnTo>
                  <a:pt x="7723" y="51375"/>
                </a:lnTo>
                <a:lnTo>
                  <a:pt x="10523" y="48180"/>
                </a:lnTo>
                <a:lnTo>
                  <a:pt x="13465" y="44975"/>
                </a:lnTo>
                <a:lnTo>
                  <a:pt x="27875" y="30193"/>
                </a:lnTo>
                <a:lnTo>
                  <a:pt x="32557" y="26535"/>
                </a:lnTo>
                <a:lnTo>
                  <a:pt x="36753" y="24095"/>
                </a:lnTo>
                <a:lnTo>
                  <a:pt x="40625" y="22469"/>
                </a:lnTo>
                <a:lnTo>
                  <a:pt x="44281" y="20310"/>
                </a:lnTo>
                <a:lnTo>
                  <a:pt x="47793" y="17796"/>
                </a:lnTo>
                <a:lnTo>
                  <a:pt x="51210" y="15045"/>
                </a:lnTo>
                <a:lnTo>
                  <a:pt x="55637" y="13211"/>
                </a:lnTo>
                <a:lnTo>
                  <a:pt x="60739" y="11989"/>
                </a:lnTo>
                <a:lnTo>
                  <a:pt x="66289" y="11174"/>
                </a:lnTo>
                <a:lnTo>
                  <a:pt x="71064" y="9555"/>
                </a:lnTo>
                <a:lnTo>
                  <a:pt x="75323" y="7402"/>
                </a:lnTo>
                <a:lnTo>
                  <a:pt x="79237" y="4891"/>
                </a:lnTo>
                <a:lnTo>
                  <a:pt x="82921" y="3217"/>
                </a:lnTo>
                <a:lnTo>
                  <a:pt x="86452" y="2101"/>
                </a:lnTo>
                <a:lnTo>
                  <a:pt x="94706" y="310"/>
                </a:lnTo>
                <a:lnTo>
                  <a:pt x="96458" y="164"/>
                </a:lnTo>
                <a:lnTo>
                  <a:pt x="98701" y="65"/>
                </a:lnTo>
                <a:lnTo>
                  <a:pt x="101272" y="0"/>
                </a:lnTo>
                <a:lnTo>
                  <a:pt x="102985" y="1032"/>
                </a:lnTo>
                <a:lnTo>
                  <a:pt x="104127" y="2794"/>
                </a:lnTo>
                <a:lnTo>
                  <a:pt x="105961" y="8210"/>
                </a:lnTo>
                <a:lnTo>
                  <a:pt x="109078" y="11817"/>
                </a:lnTo>
                <a:lnTo>
                  <a:pt x="111414" y="14284"/>
                </a:lnTo>
                <a:lnTo>
                  <a:pt x="112971" y="17003"/>
                </a:lnTo>
                <a:lnTo>
                  <a:pt x="114009" y="19891"/>
                </a:lnTo>
                <a:lnTo>
                  <a:pt x="114701" y="22891"/>
                </a:lnTo>
                <a:lnTo>
                  <a:pt x="115163" y="25966"/>
                </a:lnTo>
                <a:lnTo>
                  <a:pt x="115470" y="29091"/>
                </a:lnTo>
                <a:lnTo>
                  <a:pt x="115676" y="32249"/>
                </a:lnTo>
                <a:lnTo>
                  <a:pt x="115812" y="35429"/>
                </a:lnTo>
                <a:lnTo>
                  <a:pt x="116050" y="46340"/>
                </a:lnTo>
                <a:lnTo>
                  <a:pt x="113203" y="50261"/>
                </a:lnTo>
                <a:lnTo>
                  <a:pt x="110940" y="52812"/>
                </a:lnTo>
                <a:lnTo>
                  <a:pt x="109430" y="55587"/>
                </a:lnTo>
                <a:lnTo>
                  <a:pt x="108424" y="58512"/>
                </a:lnTo>
                <a:lnTo>
                  <a:pt x="107753" y="61537"/>
                </a:lnTo>
                <a:lnTo>
                  <a:pt x="106231" y="64628"/>
                </a:lnTo>
                <a:lnTo>
                  <a:pt x="104142" y="67764"/>
                </a:lnTo>
                <a:lnTo>
                  <a:pt x="101674" y="70929"/>
                </a:lnTo>
                <a:lnTo>
                  <a:pt x="98954" y="74115"/>
                </a:lnTo>
                <a:lnTo>
                  <a:pt x="96066" y="77313"/>
                </a:lnTo>
                <a:lnTo>
                  <a:pt x="89990" y="83733"/>
                </a:lnTo>
                <a:lnTo>
                  <a:pt x="61259" y="112732"/>
                </a:lnTo>
                <a:lnTo>
                  <a:pt x="54815" y="119180"/>
                </a:lnTo>
                <a:lnTo>
                  <a:pt x="51591" y="121330"/>
                </a:lnTo>
                <a:lnTo>
                  <a:pt x="48367" y="122763"/>
                </a:lnTo>
                <a:lnTo>
                  <a:pt x="39261" y="125462"/>
                </a:lnTo>
                <a:lnTo>
                  <a:pt x="36080" y="125555"/>
                </a:lnTo>
                <a:lnTo>
                  <a:pt x="29021" y="1256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InkAnnotation27"/>
          <p:cNvSpPr/>
          <p:nvPr/>
        </p:nvSpPr>
        <p:spPr>
          <a:xfrm>
            <a:off x="2302372" y="788045"/>
            <a:ext cx="67717" cy="192960"/>
          </a:xfrm>
          <a:custGeom>
            <a:avLst/>
            <a:gdLst/>
            <a:ahLst/>
            <a:cxnLst/>
            <a:rect l="0" t="0" r="0" b="0"/>
            <a:pathLst>
              <a:path w="67717" h="192960">
                <a:moveTo>
                  <a:pt x="48368" y="0"/>
                </a:moveTo>
                <a:lnTo>
                  <a:pt x="48368" y="5135"/>
                </a:lnTo>
                <a:lnTo>
                  <a:pt x="47293" y="7723"/>
                </a:lnTo>
                <a:lnTo>
                  <a:pt x="45502" y="10523"/>
                </a:lnTo>
                <a:lnTo>
                  <a:pt x="43233" y="13465"/>
                </a:lnTo>
                <a:lnTo>
                  <a:pt x="40645" y="16500"/>
                </a:lnTo>
                <a:lnTo>
                  <a:pt x="37845" y="19599"/>
                </a:lnTo>
                <a:lnTo>
                  <a:pt x="31868" y="25909"/>
                </a:lnTo>
                <a:lnTo>
                  <a:pt x="16072" y="41935"/>
                </a:lnTo>
                <a:lnTo>
                  <a:pt x="12864" y="44079"/>
                </a:lnTo>
                <a:lnTo>
                  <a:pt x="9651" y="45509"/>
                </a:lnTo>
                <a:lnTo>
                  <a:pt x="6434" y="46462"/>
                </a:lnTo>
                <a:lnTo>
                  <a:pt x="4289" y="48173"/>
                </a:lnTo>
                <a:lnTo>
                  <a:pt x="2859" y="50388"/>
                </a:lnTo>
                <a:lnTo>
                  <a:pt x="4" y="58031"/>
                </a:lnTo>
                <a:lnTo>
                  <a:pt x="0" y="63175"/>
                </a:lnTo>
                <a:lnTo>
                  <a:pt x="1075" y="64689"/>
                </a:lnTo>
                <a:lnTo>
                  <a:pt x="2866" y="65698"/>
                </a:lnTo>
                <a:lnTo>
                  <a:pt x="5135" y="66371"/>
                </a:lnTo>
                <a:lnTo>
                  <a:pt x="6648" y="67894"/>
                </a:lnTo>
                <a:lnTo>
                  <a:pt x="7656" y="69985"/>
                </a:lnTo>
                <a:lnTo>
                  <a:pt x="8328" y="72453"/>
                </a:lnTo>
                <a:lnTo>
                  <a:pt x="9851" y="76249"/>
                </a:lnTo>
                <a:lnTo>
                  <a:pt x="11942" y="80929"/>
                </a:lnTo>
                <a:lnTo>
                  <a:pt x="14410" y="86199"/>
                </a:lnTo>
                <a:lnTo>
                  <a:pt x="16056" y="90787"/>
                </a:lnTo>
                <a:lnTo>
                  <a:pt x="17153" y="94920"/>
                </a:lnTo>
                <a:lnTo>
                  <a:pt x="17884" y="98751"/>
                </a:lnTo>
                <a:lnTo>
                  <a:pt x="19447" y="102379"/>
                </a:lnTo>
                <a:lnTo>
                  <a:pt x="21563" y="105873"/>
                </a:lnTo>
                <a:lnTo>
                  <a:pt x="24049" y="109278"/>
                </a:lnTo>
                <a:lnTo>
                  <a:pt x="25706" y="112622"/>
                </a:lnTo>
                <a:lnTo>
                  <a:pt x="26811" y="115926"/>
                </a:lnTo>
                <a:lnTo>
                  <a:pt x="27548" y="119204"/>
                </a:lnTo>
                <a:lnTo>
                  <a:pt x="29113" y="122464"/>
                </a:lnTo>
                <a:lnTo>
                  <a:pt x="31232" y="125713"/>
                </a:lnTo>
                <a:lnTo>
                  <a:pt x="33720" y="128953"/>
                </a:lnTo>
                <a:lnTo>
                  <a:pt x="36453" y="132188"/>
                </a:lnTo>
                <a:lnTo>
                  <a:pt x="39350" y="135419"/>
                </a:lnTo>
                <a:lnTo>
                  <a:pt x="42356" y="138649"/>
                </a:lnTo>
                <a:lnTo>
                  <a:pt x="44360" y="142951"/>
                </a:lnTo>
                <a:lnTo>
                  <a:pt x="45696" y="147970"/>
                </a:lnTo>
                <a:lnTo>
                  <a:pt x="47840" y="161199"/>
                </a:lnTo>
                <a:lnTo>
                  <a:pt x="48134" y="165874"/>
                </a:lnTo>
                <a:lnTo>
                  <a:pt x="48322" y="172498"/>
                </a:lnTo>
                <a:lnTo>
                  <a:pt x="49412" y="173042"/>
                </a:lnTo>
                <a:lnTo>
                  <a:pt x="51214" y="173404"/>
                </a:lnTo>
                <a:lnTo>
                  <a:pt x="56693" y="173986"/>
                </a:lnTo>
                <a:lnTo>
                  <a:pt x="57143" y="175108"/>
                </a:lnTo>
                <a:lnTo>
                  <a:pt x="57642" y="179222"/>
                </a:lnTo>
                <a:lnTo>
                  <a:pt x="57864" y="184633"/>
                </a:lnTo>
                <a:lnTo>
                  <a:pt x="57924" y="187581"/>
                </a:lnTo>
                <a:lnTo>
                  <a:pt x="59038" y="189546"/>
                </a:lnTo>
                <a:lnTo>
                  <a:pt x="60856" y="190856"/>
                </a:lnTo>
                <a:lnTo>
                  <a:pt x="66361" y="192959"/>
                </a:lnTo>
                <a:lnTo>
                  <a:pt x="66812" y="192057"/>
                </a:lnTo>
                <a:lnTo>
                  <a:pt x="67314" y="188188"/>
                </a:lnTo>
                <a:lnTo>
                  <a:pt x="67537" y="182885"/>
                </a:lnTo>
                <a:lnTo>
                  <a:pt x="67716" y="1741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InkAnnotation28"/>
          <p:cNvSpPr/>
          <p:nvPr/>
        </p:nvSpPr>
        <p:spPr>
          <a:xfrm>
            <a:off x="2331393" y="836414"/>
            <a:ext cx="116087" cy="67718"/>
          </a:xfrm>
          <a:custGeom>
            <a:avLst/>
            <a:gdLst/>
            <a:ahLst/>
            <a:cxnLst/>
            <a:rect l="0" t="0" r="0" b="0"/>
            <a:pathLst>
              <a:path w="116087" h="67718">
                <a:moveTo>
                  <a:pt x="0" y="67717"/>
                </a:moveTo>
                <a:lnTo>
                  <a:pt x="28155" y="67717"/>
                </a:lnTo>
                <a:lnTo>
                  <a:pt x="32744" y="66642"/>
                </a:lnTo>
                <a:lnTo>
                  <a:pt x="36877" y="64851"/>
                </a:lnTo>
                <a:lnTo>
                  <a:pt x="40708" y="62581"/>
                </a:lnTo>
                <a:lnTo>
                  <a:pt x="44336" y="59994"/>
                </a:lnTo>
                <a:lnTo>
                  <a:pt x="47830" y="57194"/>
                </a:lnTo>
                <a:lnTo>
                  <a:pt x="51234" y="54252"/>
                </a:lnTo>
                <a:lnTo>
                  <a:pt x="55654" y="51216"/>
                </a:lnTo>
                <a:lnTo>
                  <a:pt x="60749" y="48118"/>
                </a:lnTo>
                <a:lnTo>
                  <a:pt x="66296" y="44977"/>
                </a:lnTo>
                <a:lnTo>
                  <a:pt x="71069" y="41808"/>
                </a:lnTo>
                <a:lnTo>
                  <a:pt x="75326" y="38621"/>
                </a:lnTo>
                <a:lnTo>
                  <a:pt x="79239" y="35421"/>
                </a:lnTo>
                <a:lnTo>
                  <a:pt x="82922" y="32213"/>
                </a:lnTo>
                <a:lnTo>
                  <a:pt x="86452" y="28999"/>
                </a:lnTo>
                <a:lnTo>
                  <a:pt x="93241" y="22563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شكل حر 18"/>
          <p:cNvSpPr/>
          <p:nvPr/>
        </p:nvSpPr>
        <p:spPr>
          <a:xfrm>
            <a:off x="2360414" y="991195"/>
            <a:ext cx="2868" cy="8340"/>
          </a:xfrm>
          <a:custGeom>
            <a:avLst/>
            <a:gdLst/>
            <a:ahLst/>
            <a:cxnLst/>
            <a:rect l="0" t="0" r="0" b="0"/>
            <a:pathLst>
              <a:path w="2868" h="8340">
                <a:moveTo>
                  <a:pt x="0" y="0"/>
                </a:moveTo>
                <a:lnTo>
                  <a:pt x="0" y="8329"/>
                </a:lnTo>
                <a:lnTo>
                  <a:pt x="0" y="108"/>
                </a:lnTo>
                <a:lnTo>
                  <a:pt x="0" y="8339"/>
                </a:lnTo>
                <a:lnTo>
                  <a:pt x="0" y="1"/>
                </a:lnTo>
                <a:lnTo>
                  <a:pt x="0" y="8330"/>
                </a:lnTo>
                <a:lnTo>
                  <a:pt x="0" y="10"/>
                </a:lnTo>
                <a:lnTo>
                  <a:pt x="0" y="5576"/>
                </a:lnTo>
                <a:lnTo>
                  <a:pt x="0" y="0"/>
                </a:lnTo>
                <a:lnTo>
                  <a:pt x="2867" y="0"/>
                </a:lnTo>
                <a:close/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InkAnnotation30"/>
          <p:cNvSpPr/>
          <p:nvPr/>
        </p:nvSpPr>
        <p:spPr>
          <a:xfrm>
            <a:off x="2439153" y="352723"/>
            <a:ext cx="91291" cy="309124"/>
          </a:xfrm>
          <a:custGeom>
            <a:avLst/>
            <a:gdLst/>
            <a:ahLst/>
            <a:cxnLst/>
            <a:rect l="0" t="0" r="0" b="0"/>
            <a:pathLst>
              <a:path w="91291" h="309124">
                <a:moveTo>
                  <a:pt x="85716" y="0"/>
                </a:moveTo>
                <a:lnTo>
                  <a:pt x="91290" y="0"/>
                </a:lnTo>
                <a:lnTo>
                  <a:pt x="85724" y="0"/>
                </a:lnTo>
                <a:lnTo>
                  <a:pt x="80583" y="5135"/>
                </a:lnTo>
                <a:lnTo>
                  <a:pt x="79069" y="7723"/>
                </a:lnTo>
                <a:lnTo>
                  <a:pt x="77388" y="13464"/>
                </a:lnTo>
                <a:lnTo>
                  <a:pt x="74789" y="15425"/>
                </a:lnTo>
                <a:lnTo>
                  <a:pt x="70908" y="16733"/>
                </a:lnTo>
                <a:lnTo>
                  <a:pt x="66170" y="17604"/>
                </a:lnTo>
                <a:lnTo>
                  <a:pt x="61937" y="19260"/>
                </a:lnTo>
                <a:lnTo>
                  <a:pt x="58040" y="21439"/>
                </a:lnTo>
                <a:lnTo>
                  <a:pt x="54367" y="23966"/>
                </a:lnTo>
                <a:lnTo>
                  <a:pt x="50843" y="26726"/>
                </a:lnTo>
                <a:lnTo>
                  <a:pt x="47419" y="29641"/>
                </a:lnTo>
                <a:lnTo>
                  <a:pt x="44062" y="32659"/>
                </a:lnTo>
                <a:lnTo>
                  <a:pt x="37465" y="38879"/>
                </a:lnTo>
                <a:lnTo>
                  <a:pt x="34201" y="42042"/>
                </a:lnTo>
                <a:lnTo>
                  <a:pt x="30950" y="44151"/>
                </a:lnTo>
                <a:lnTo>
                  <a:pt x="27708" y="45557"/>
                </a:lnTo>
                <a:lnTo>
                  <a:pt x="18006" y="48367"/>
                </a:lnTo>
                <a:lnTo>
                  <a:pt x="18004" y="48368"/>
                </a:lnTo>
                <a:lnTo>
                  <a:pt x="12865" y="48368"/>
                </a:lnTo>
                <a:lnTo>
                  <a:pt x="11352" y="49443"/>
                </a:lnTo>
                <a:lnTo>
                  <a:pt x="10343" y="51235"/>
                </a:lnTo>
                <a:lnTo>
                  <a:pt x="9222" y="56092"/>
                </a:lnTo>
                <a:lnTo>
                  <a:pt x="8591" y="64869"/>
                </a:lnTo>
                <a:lnTo>
                  <a:pt x="8404" y="74278"/>
                </a:lnTo>
                <a:lnTo>
                  <a:pt x="8361" y="80665"/>
                </a:lnTo>
                <a:lnTo>
                  <a:pt x="7274" y="83873"/>
                </a:lnTo>
                <a:lnTo>
                  <a:pt x="5475" y="87086"/>
                </a:lnTo>
                <a:lnTo>
                  <a:pt x="3201" y="90303"/>
                </a:lnTo>
                <a:lnTo>
                  <a:pt x="673" y="99611"/>
                </a:lnTo>
                <a:lnTo>
                  <a:pt x="0" y="105102"/>
                </a:lnTo>
                <a:lnTo>
                  <a:pt x="625" y="110913"/>
                </a:lnTo>
                <a:lnTo>
                  <a:pt x="2117" y="116937"/>
                </a:lnTo>
                <a:lnTo>
                  <a:pt x="4187" y="123102"/>
                </a:lnTo>
                <a:lnTo>
                  <a:pt x="5566" y="129362"/>
                </a:lnTo>
                <a:lnTo>
                  <a:pt x="6486" y="135685"/>
                </a:lnTo>
                <a:lnTo>
                  <a:pt x="7099" y="142051"/>
                </a:lnTo>
                <a:lnTo>
                  <a:pt x="7508" y="148444"/>
                </a:lnTo>
                <a:lnTo>
                  <a:pt x="7781" y="154856"/>
                </a:lnTo>
                <a:lnTo>
                  <a:pt x="8083" y="167713"/>
                </a:lnTo>
                <a:lnTo>
                  <a:pt x="8294" y="194794"/>
                </a:lnTo>
                <a:lnTo>
                  <a:pt x="9379" y="199729"/>
                </a:lnTo>
                <a:lnTo>
                  <a:pt x="11178" y="205169"/>
                </a:lnTo>
                <a:lnTo>
                  <a:pt x="13452" y="210945"/>
                </a:lnTo>
                <a:lnTo>
                  <a:pt x="15978" y="220230"/>
                </a:lnTo>
                <a:lnTo>
                  <a:pt x="17101" y="229014"/>
                </a:lnTo>
                <a:lnTo>
                  <a:pt x="17401" y="234366"/>
                </a:lnTo>
                <a:lnTo>
                  <a:pt x="17733" y="244970"/>
                </a:lnTo>
                <a:lnTo>
                  <a:pt x="17921" y="258058"/>
                </a:lnTo>
                <a:lnTo>
                  <a:pt x="18000" y="309123"/>
                </a:lnTo>
                <a:lnTo>
                  <a:pt x="18000" y="304297"/>
                </a:lnTo>
                <a:lnTo>
                  <a:pt x="16925" y="302827"/>
                </a:lnTo>
                <a:lnTo>
                  <a:pt x="15133" y="301848"/>
                </a:lnTo>
                <a:lnTo>
                  <a:pt x="12864" y="301195"/>
                </a:lnTo>
                <a:lnTo>
                  <a:pt x="11351" y="299684"/>
                </a:lnTo>
                <a:lnTo>
                  <a:pt x="10343" y="297603"/>
                </a:lnTo>
                <a:lnTo>
                  <a:pt x="9222" y="292423"/>
                </a:lnTo>
                <a:lnTo>
                  <a:pt x="8591" y="283464"/>
                </a:lnTo>
                <a:lnTo>
                  <a:pt x="8361" y="272738"/>
                </a:lnTo>
                <a:lnTo>
                  <a:pt x="8326" y="2611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InkAnnotation31"/>
          <p:cNvSpPr/>
          <p:nvPr/>
        </p:nvSpPr>
        <p:spPr>
          <a:xfrm>
            <a:off x="2428131" y="546199"/>
            <a:ext cx="96739" cy="38697"/>
          </a:xfrm>
          <a:custGeom>
            <a:avLst/>
            <a:gdLst/>
            <a:ahLst/>
            <a:cxnLst/>
            <a:rect l="0" t="0" r="0" b="0"/>
            <a:pathLst>
              <a:path w="96739" h="38697">
                <a:moveTo>
                  <a:pt x="0" y="38696"/>
                </a:moveTo>
                <a:lnTo>
                  <a:pt x="9639" y="38696"/>
                </a:lnTo>
                <a:lnTo>
                  <a:pt x="14799" y="33560"/>
                </a:lnTo>
                <a:lnTo>
                  <a:pt x="17390" y="32047"/>
                </a:lnTo>
                <a:lnTo>
                  <a:pt x="20192" y="31039"/>
                </a:lnTo>
                <a:lnTo>
                  <a:pt x="23135" y="30366"/>
                </a:lnTo>
                <a:lnTo>
                  <a:pt x="25097" y="28843"/>
                </a:lnTo>
                <a:lnTo>
                  <a:pt x="26405" y="26753"/>
                </a:lnTo>
                <a:lnTo>
                  <a:pt x="27277" y="24285"/>
                </a:lnTo>
                <a:lnTo>
                  <a:pt x="30008" y="22639"/>
                </a:lnTo>
                <a:lnTo>
                  <a:pt x="33979" y="21542"/>
                </a:lnTo>
                <a:lnTo>
                  <a:pt x="38776" y="20811"/>
                </a:lnTo>
                <a:lnTo>
                  <a:pt x="41973" y="19248"/>
                </a:lnTo>
                <a:lnTo>
                  <a:pt x="44105" y="17132"/>
                </a:lnTo>
                <a:lnTo>
                  <a:pt x="45527" y="14646"/>
                </a:lnTo>
                <a:lnTo>
                  <a:pt x="47549" y="11914"/>
                </a:lnTo>
                <a:lnTo>
                  <a:pt x="49972" y="9017"/>
                </a:lnTo>
                <a:lnTo>
                  <a:pt x="52662" y="6012"/>
                </a:lnTo>
                <a:lnTo>
                  <a:pt x="55531" y="4008"/>
                </a:lnTo>
                <a:lnTo>
                  <a:pt x="58518" y="2672"/>
                </a:lnTo>
                <a:lnTo>
                  <a:pt x="61584" y="1781"/>
                </a:lnTo>
                <a:lnTo>
                  <a:pt x="64703" y="1188"/>
                </a:lnTo>
                <a:lnTo>
                  <a:pt x="67857" y="792"/>
                </a:lnTo>
                <a:lnTo>
                  <a:pt x="71035" y="528"/>
                </a:lnTo>
                <a:lnTo>
                  <a:pt x="74228" y="352"/>
                </a:lnTo>
                <a:lnTo>
                  <a:pt x="86897" y="4"/>
                </a:lnTo>
                <a:lnTo>
                  <a:pt x="9673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1754188" y="1052513"/>
            <a:ext cx="649909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الجدول (3-4): المنفعة الحدية للدينار بالأسعار الجديدة</a:t>
            </a:r>
          </a:p>
        </p:txBody>
      </p:sp>
      <p:graphicFrame>
        <p:nvGraphicFramePr>
          <p:cNvPr id="18435" name="Group 3"/>
          <p:cNvGraphicFramePr>
            <a:graphicFrameLocks noGrp="1"/>
          </p:cNvGraphicFramePr>
          <p:nvPr/>
        </p:nvGraphicFramePr>
        <p:xfrm>
          <a:off x="271727" y="1600199"/>
          <a:ext cx="9338470" cy="4038601"/>
        </p:xfrm>
        <a:graphic>
          <a:graphicData uri="http://schemas.openxmlformats.org/drawingml/2006/table">
            <a:tbl>
              <a:tblPr rtl="1"/>
              <a:tblGrid>
                <a:gridCol w="2264965"/>
                <a:gridCol w="2455863"/>
                <a:gridCol w="2414588"/>
                <a:gridCol w="2203054"/>
              </a:tblGrid>
              <a:tr h="4586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كتب العلوم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وجبات الطعام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826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عدد الكتب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المنفعة الحدية للكتاب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عدد الوجبات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المنفعة الحدية للوجبة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8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4.17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8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12.67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4.67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0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9.67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6.00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8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7.00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7.00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8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5.00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12.50</a:t>
                      </a:r>
                      <a:endParaRPr kumimoji="0" lang="ar-B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8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3.00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ar-BH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480" name="WordArt 48"/>
          <p:cNvSpPr>
            <a:spLocks noChangeArrowheads="1" noChangeShapeType="1" noTextEdit="1"/>
          </p:cNvSpPr>
          <p:nvPr/>
        </p:nvSpPr>
        <p:spPr bwMode="auto">
          <a:xfrm>
            <a:off x="7371028" y="188913"/>
            <a:ext cx="2364714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أثر التغير في السعر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8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2"/>
          <p:cNvSpPr>
            <a:spLocks noChangeArrowheads="1" noChangeShapeType="1" noTextEdit="1"/>
          </p:cNvSpPr>
          <p:nvPr/>
        </p:nvSpPr>
        <p:spPr bwMode="auto">
          <a:xfrm>
            <a:off x="1754188" y="836613"/>
            <a:ext cx="6499093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6600"/>
                </a:solidFill>
                <a:cs typeface="Arabic Transparent"/>
              </a:rPr>
              <a:t>الجدول (3-5): المنافع الحدية للدينار في ظل الدخل الجديد</a:t>
            </a:r>
          </a:p>
        </p:txBody>
      </p:sp>
      <p:sp>
        <p:nvSpPr>
          <p:cNvPr id="19459" name="WordArt 3"/>
          <p:cNvSpPr>
            <a:spLocks noChangeArrowheads="1" noChangeShapeType="1" noTextEdit="1"/>
          </p:cNvSpPr>
          <p:nvPr/>
        </p:nvSpPr>
        <p:spPr bwMode="auto">
          <a:xfrm>
            <a:off x="7371028" y="188913"/>
            <a:ext cx="2364714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أثر التغير في الدخل</a:t>
            </a:r>
          </a:p>
        </p:txBody>
      </p:sp>
      <p:graphicFrame>
        <p:nvGraphicFramePr>
          <p:cNvPr id="19460" name="Group 4"/>
          <p:cNvGraphicFramePr>
            <a:graphicFrameLocks noGrp="1"/>
          </p:cNvGraphicFramePr>
          <p:nvPr/>
        </p:nvGraphicFramePr>
        <p:xfrm>
          <a:off x="194338" y="1447801"/>
          <a:ext cx="9439936" cy="4470283"/>
        </p:xfrm>
        <a:graphic>
          <a:graphicData uri="http://schemas.openxmlformats.org/drawingml/2006/table">
            <a:tbl>
              <a:tblPr rtl="1"/>
              <a:tblGrid>
                <a:gridCol w="2302801"/>
                <a:gridCol w="2442104"/>
                <a:gridCol w="2452423"/>
                <a:gridCol w="2242608"/>
              </a:tblGrid>
              <a:tr h="446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كتب العلوم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المنفعة الحدية للدينار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وجبات الطعام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المنفعة الحدية للدينار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0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14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3.67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16.67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13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4.00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2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12.67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4.33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11.00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11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4.67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9.67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10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5.00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8.33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5.33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7.00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5.67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6.00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7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6.00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5.00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6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8.33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4.00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5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9.33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10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3.00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4</a:t>
                      </a:r>
                      <a:endParaRPr kumimoji="0" lang="ar-BH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12.00</a:t>
                      </a:r>
                      <a:endParaRPr kumimoji="0" lang="ar-B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4" name="مجموعة 13"/>
          <p:cNvGrpSpPr/>
          <p:nvPr/>
        </p:nvGrpSpPr>
        <p:grpSpPr>
          <a:xfrm>
            <a:off x="986778" y="2239697"/>
            <a:ext cx="7651948" cy="3298163"/>
            <a:chOff x="986778" y="2239697"/>
            <a:chExt cx="7651948" cy="3298163"/>
          </a:xfrm>
        </p:grpSpPr>
        <p:sp>
          <p:nvSpPr>
            <p:cNvPr id="2" name="SMARTInkAnnotation0"/>
            <p:cNvSpPr/>
            <p:nvPr/>
          </p:nvSpPr>
          <p:spPr>
            <a:xfrm>
              <a:off x="5815947" y="5171763"/>
              <a:ext cx="616530" cy="352247"/>
            </a:xfrm>
            <a:custGeom>
              <a:avLst/>
              <a:gdLst/>
              <a:ahLst/>
              <a:cxnLst/>
              <a:rect l="0" t="0" r="0" b="0"/>
              <a:pathLst>
                <a:path w="616530" h="352247">
                  <a:moveTo>
                    <a:pt x="423672" y="37221"/>
                  </a:moveTo>
                  <a:lnTo>
                    <a:pt x="423672" y="45551"/>
                  </a:lnTo>
                  <a:lnTo>
                    <a:pt x="424747" y="45999"/>
                  </a:lnTo>
                  <a:lnTo>
                    <a:pt x="429245" y="46629"/>
                  </a:lnTo>
                  <a:lnTo>
                    <a:pt x="423679" y="46894"/>
                  </a:lnTo>
                  <a:lnTo>
                    <a:pt x="423672" y="22845"/>
                  </a:lnTo>
                  <a:lnTo>
                    <a:pt x="421523" y="21188"/>
                  </a:lnTo>
                  <a:lnTo>
                    <a:pt x="409301" y="17781"/>
                  </a:lnTo>
                  <a:lnTo>
                    <a:pt x="398395" y="11516"/>
                  </a:lnTo>
                  <a:lnTo>
                    <a:pt x="382213" y="5989"/>
                  </a:lnTo>
                  <a:lnTo>
                    <a:pt x="370850" y="1843"/>
                  </a:lnTo>
                  <a:lnTo>
                    <a:pt x="358634" y="0"/>
                  </a:lnTo>
                  <a:lnTo>
                    <a:pt x="346039" y="2048"/>
                  </a:lnTo>
                  <a:lnTo>
                    <a:pt x="332201" y="5466"/>
                  </a:lnTo>
                  <a:lnTo>
                    <a:pt x="315302" y="6985"/>
                  </a:lnTo>
                  <a:lnTo>
                    <a:pt x="297041" y="10526"/>
                  </a:lnTo>
                  <a:lnTo>
                    <a:pt x="278178" y="15683"/>
                  </a:lnTo>
                  <a:lnTo>
                    <a:pt x="259045" y="21558"/>
                  </a:lnTo>
                  <a:lnTo>
                    <a:pt x="201159" y="40486"/>
                  </a:lnTo>
                  <a:lnTo>
                    <a:pt x="190415" y="44772"/>
                  </a:lnTo>
                  <a:lnTo>
                    <a:pt x="178953" y="49779"/>
                  </a:lnTo>
                  <a:lnTo>
                    <a:pt x="154753" y="61075"/>
                  </a:lnTo>
                  <a:lnTo>
                    <a:pt x="129665" y="73261"/>
                  </a:lnTo>
                  <a:lnTo>
                    <a:pt x="118031" y="79521"/>
                  </a:lnTo>
                  <a:lnTo>
                    <a:pt x="107050" y="85843"/>
                  </a:lnTo>
                  <a:lnTo>
                    <a:pt x="96505" y="92208"/>
                  </a:lnTo>
                  <a:lnTo>
                    <a:pt x="76189" y="105013"/>
                  </a:lnTo>
                  <a:lnTo>
                    <a:pt x="66257" y="111437"/>
                  </a:lnTo>
                  <a:lnTo>
                    <a:pt x="57486" y="117870"/>
                  </a:lnTo>
                  <a:lnTo>
                    <a:pt x="49489" y="124308"/>
                  </a:lnTo>
                  <a:lnTo>
                    <a:pt x="42007" y="130750"/>
                  </a:lnTo>
                  <a:lnTo>
                    <a:pt x="35945" y="137194"/>
                  </a:lnTo>
                  <a:lnTo>
                    <a:pt x="30829" y="143640"/>
                  </a:lnTo>
                  <a:lnTo>
                    <a:pt x="26343" y="150087"/>
                  </a:lnTo>
                  <a:lnTo>
                    <a:pt x="18493" y="160116"/>
                  </a:lnTo>
                  <a:lnTo>
                    <a:pt x="11420" y="169232"/>
                  </a:lnTo>
                  <a:lnTo>
                    <a:pt x="8030" y="174673"/>
                  </a:lnTo>
                  <a:lnTo>
                    <a:pt x="4694" y="180449"/>
                  </a:lnTo>
                  <a:lnTo>
                    <a:pt x="2471" y="186450"/>
                  </a:lnTo>
                  <a:lnTo>
                    <a:pt x="988" y="192600"/>
                  </a:lnTo>
                  <a:lnTo>
                    <a:pt x="0" y="198851"/>
                  </a:lnTo>
                  <a:lnTo>
                    <a:pt x="416" y="205167"/>
                  </a:lnTo>
                  <a:lnTo>
                    <a:pt x="1768" y="211527"/>
                  </a:lnTo>
                  <a:lnTo>
                    <a:pt x="3744" y="217917"/>
                  </a:lnTo>
                  <a:lnTo>
                    <a:pt x="8807" y="227885"/>
                  </a:lnTo>
                  <a:lnTo>
                    <a:pt x="15714" y="236972"/>
                  </a:lnTo>
                  <a:lnTo>
                    <a:pt x="20567" y="242405"/>
                  </a:lnTo>
                  <a:lnTo>
                    <a:pt x="31689" y="253099"/>
                  </a:lnTo>
                  <a:lnTo>
                    <a:pt x="43800" y="261435"/>
                  </a:lnTo>
                  <a:lnTo>
                    <a:pt x="67838" y="277306"/>
                  </a:lnTo>
                  <a:lnTo>
                    <a:pt x="86021" y="286525"/>
                  </a:lnTo>
                  <a:lnTo>
                    <a:pt x="104850" y="294206"/>
                  </a:lnTo>
                  <a:lnTo>
                    <a:pt x="123968" y="301202"/>
                  </a:lnTo>
                  <a:lnTo>
                    <a:pt x="134655" y="304572"/>
                  </a:lnTo>
                  <a:lnTo>
                    <a:pt x="157995" y="311183"/>
                  </a:lnTo>
                  <a:lnTo>
                    <a:pt x="171313" y="314451"/>
                  </a:lnTo>
                  <a:lnTo>
                    <a:pt x="271236" y="337105"/>
                  </a:lnTo>
                  <a:lnTo>
                    <a:pt x="286578" y="340331"/>
                  </a:lnTo>
                  <a:lnTo>
                    <a:pt x="301104" y="342482"/>
                  </a:lnTo>
                  <a:lnTo>
                    <a:pt x="315089" y="343916"/>
                  </a:lnTo>
                  <a:lnTo>
                    <a:pt x="328711" y="344872"/>
                  </a:lnTo>
                  <a:lnTo>
                    <a:pt x="342092" y="345509"/>
                  </a:lnTo>
                  <a:lnTo>
                    <a:pt x="368425" y="346218"/>
                  </a:lnTo>
                  <a:lnTo>
                    <a:pt x="381466" y="347481"/>
                  </a:lnTo>
                  <a:lnTo>
                    <a:pt x="394460" y="349398"/>
                  </a:lnTo>
                  <a:lnTo>
                    <a:pt x="407422" y="351752"/>
                  </a:lnTo>
                  <a:lnTo>
                    <a:pt x="420363" y="352246"/>
                  </a:lnTo>
                  <a:lnTo>
                    <a:pt x="433289" y="351500"/>
                  </a:lnTo>
                  <a:lnTo>
                    <a:pt x="446206" y="349927"/>
                  </a:lnTo>
                  <a:lnTo>
                    <a:pt x="458044" y="348880"/>
                  </a:lnTo>
                  <a:lnTo>
                    <a:pt x="469159" y="348181"/>
                  </a:lnTo>
                  <a:lnTo>
                    <a:pt x="490108" y="347405"/>
                  </a:lnTo>
                  <a:lnTo>
                    <a:pt x="510167" y="347060"/>
                  </a:lnTo>
                  <a:lnTo>
                    <a:pt x="520031" y="345893"/>
                  </a:lnTo>
                  <a:lnTo>
                    <a:pt x="529832" y="344040"/>
                  </a:lnTo>
                  <a:lnTo>
                    <a:pt x="548245" y="340190"/>
                  </a:lnTo>
                  <a:lnTo>
                    <a:pt x="563595" y="338479"/>
                  </a:lnTo>
                  <a:lnTo>
                    <a:pt x="570697" y="335873"/>
                  </a:lnTo>
                  <a:lnTo>
                    <a:pt x="584322" y="327244"/>
                  </a:lnTo>
                  <a:lnTo>
                    <a:pt x="594677" y="319110"/>
                  </a:lnTo>
                  <a:lnTo>
                    <a:pt x="598944" y="315436"/>
                  </a:lnTo>
                  <a:lnTo>
                    <a:pt x="606549" y="305622"/>
                  </a:lnTo>
                  <a:lnTo>
                    <a:pt x="610082" y="299995"/>
                  </a:lnTo>
                  <a:lnTo>
                    <a:pt x="612438" y="294094"/>
                  </a:lnTo>
                  <a:lnTo>
                    <a:pt x="614009" y="288010"/>
                  </a:lnTo>
                  <a:lnTo>
                    <a:pt x="615056" y="281805"/>
                  </a:lnTo>
                  <a:lnTo>
                    <a:pt x="615753" y="275517"/>
                  </a:lnTo>
                  <a:lnTo>
                    <a:pt x="616219" y="269177"/>
                  </a:lnTo>
                  <a:lnTo>
                    <a:pt x="616529" y="262800"/>
                  </a:lnTo>
                  <a:lnTo>
                    <a:pt x="615660" y="256399"/>
                  </a:lnTo>
                  <a:lnTo>
                    <a:pt x="614007" y="249982"/>
                  </a:lnTo>
                  <a:lnTo>
                    <a:pt x="603630" y="219101"/>
                  </a:lnTo>
                  <a:lnTo>
                    <a:pt x="598463" y="211143"/>
                  </a:lnTo>
                  <a:lnTo>
                    <a:pt x="591793" y="203688"/>
                  </a:lnTo>
                  <a:lnTo>
                    <a:pt x="584122" y="196569"/>
                  </a:lnTo>
                  <a:lnTo>
                    <a:pt x="576858" y="188597"/>
                  </a:lnTo>
                  <a:lnTo>
                    <a:pt x="569866" y="180058"/>
                  </a:lnTo>
                  <a:lnTo>
                    <a:pt x="563054" y="171141"/>
                  </a:lnTo>
                  <a:lnTo>
                    <a:pt x="554215" y="163047"/>
                  </a:lnTo>
                  <a:lnTo>
                    <a:pt x="544021" y="155501"/>
                  </a:lnTo>
                  <a:lnTo>
                    <a:pt x="532927" y="148320"/>
                  </a:lnTo>
                  <a:lnTo>
                    <a:pt x="521231" y="141384"/>
                  </a:lnTo>
                  <a:lnTo>
                    <a:pt x="509134" y="134610"/>
                  </a:lnTo>
                  <a:lnTo>
                    <a:pt x="484227" y="121350"/>
                  </a:lnTo>
                  <a:lnTo>
                    <a:pt x="440896" y="99124"/>
                  </a:lnTo>
                  <a:lnTo>
                    <a:pt x="422371" y="91247"/>
                  </a:lnTo>
                  <a:lnTo>
                    <a:pt x="384977" y="7591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" name="SMARTInkAnnotation1"/>
            <p:cNvSpPr/>
            <p:nvPr/>
          </p:nvSpPr>
          <p:spPr>
            <a:xfrm>
              <a:off x="986778" y="2239697"/>
              <a:ext cx="589888" cy="454053"/>
            </a:xfrm>
            <a:custGeom>
              <a:avLst/>
              <a:gdLst/>
              <a:ahLst/>
              <a:cxnLst/>
              <a:rect l="0" t="0" r="0" b="0"/>
              <a:pathLst>
                <a:path w="589888" h="454053">
                  <a:moveTo>
                    <a:pt x="135386" y="115508"/>
                  </a:moveTo>
                  <a:lnTo>
                    <a:pt x="140959" y="115508"/>
                  </a:lnTo>
                  <a:lnTo>
                    <a:pt x="136332" y="115508"/>
                  </a:lnTo>
                  <a:lnTo>
                    <a:pt x="121202" y="123231"/>
                  </a:lnTo>
                  <a:lnTo>
                    <a:pt x="103881" y="135107"/>
                  </a:lnTo>
                  <a:lnTo>
                    <a:pt x="86281" y="144604"/>
                  </a:lnTo>
                  <a:lnTo>
                    <a:pt x="80077" y="147804"/>
                  </a:lnTo>
                  <a:lnTo>
                    <a:pt x="70318" y="157092"/>
                  </a:lnTo>
                  <a:lnTo>
                    <a:pt x="62397" y="167311"/>
                  </a:lnTo>
                  <a:lnTo>
                    <a:pt x="51895" y="179107"/>
                  </a:lnTo>
                  <a:lnTo>
                    <a:pt x="40901" y="190484"/>
                  </a:lnTo>
                  <a:lnTo>
                    <a:pt x="30334" y="201141"/>
                  </a:lnTo>
                  <a:lnTo>
                    <a:pt x="26656" y="206993"/>
                  </a:lnTo>
                  <a:lnTo>
                    <a:pt x="20405" y="224424"/>
                  </a:lnTo>
                  <a:lnTo>
                    <a:pt x="9208" y="243355"/>
                  </a:lnTo>
                  <a:lnTo>
                    <a:pt x="6123" y="249108"/>
                  </a:lnTo>
                  <a:lnTo>
                    <a:pt x="2695" y="261234"/>
                  </a:lnTo>
                  <a:lnTo>
                    <a:pt x="1171" y="272714"/>
                  </a:lnTo>
                  <a:lnTo>
                    <a:pt x="314" y="286295"/>
                  </a:lnTo>
                  <a:lnTo>
                    <a:pt x="60" y="303456"/>
                  </a:lnTo>
                  <a:lnTo>
                    <a:pt x="0" y="315843"/>
                  </a:lnTo>
                  <a:lnTo>
                    <a:pt x="2840" y="328514"/>
                  </a:lnTo>
                  <a:lnTo>
                    <a:pt x="7685" y="340237"/>
                  </a:lnTo>
                  <a:lnTo>
                    <a:pt x="16456" y="353954"/>
                  </a:lnTo>
                  <a:lnTo>
                    <a:pt x="22694" y="365158"/>
                  </a:lnTo>
                  <a:lnTo>
                    <a:pt x="31916" y="377304"/>
                  </a:lnTo>
                  <a:lnTo>
                    <a:pt x="43180" y="388793"/>
                  </a:lnTo>
                  <a:lnTo>
                    <a:pt x="61608" y="402379"/>
                  </a:lnTo>
                  <a:lnTo>
                    <a:pt x="74291" y="413552"/>
                  </a:lnTo>
                  <a:lnTo>
                    <a:pt x="87093" y="422818"/>
                  </a:lnTo>
                  <a:lnTo>
                    <a:pt x="101024" y="430519"/>
                  </a:lnTo>
                  <a:lnTo>
                    <a:pt x="117964" y="437524"/>
                  </a:lnTo>
                  <a:lnTo>
                    <a:pt x="136242" y="441354"/>
                  </a:lnTo>
                  <a:lnTo>
                    <a:pt x="154039" y="444131"/>
                  </a:lnTo>
                  <a:lnTo>
                    <a:pt x="169115" y="448948"/>
                  </a:lnTo>
                  <a:lnTo>
                    <a:pt x="178295" y="450663"/>
                  </a:lnTo>
                  <a:lnTo>
                    <a:pt x="188714" y="451806"/>
                  </a:lnTo>
                  <a:lnTo>
                    <a:pt x="199959" y="452568"/>
                  </a:lnTo>
                  <a:lnTo>
                    <a:pt x="218187" y="453415"/>
                  </a:lnTo>
                  <a:lnTo>
                    <a:pt x="235604" y="453791"/>
                  </a:lnTo>
                  <a:lnTo>
                    <a:pt x="289139" y="454052"/>
                  </a:lnTo>
                  <a:lnTo>
                    <a:pt x="299156" y="452991"/>
                  </a:lnTo>
                  <a:lnTo>
                    <a:pt x="309058" y="451208"/>
                  </a:lnTo>
                  <a:lnTo>
                    <a:pt x="318884" y="448945"/>
                  </a:lnTo>
                  <a:lnTo>
                    <a:pt x="328660" y="446361"/>
                  </a:lnTo>
                  <a:lnTo>
                    <a:pt x="348120" y="440624"/>
                  </a:lnTo>
                  <a:lnTo>
                    <a:pt x="357824" y="438664"/>
                  </a:lnTo>
                  <a:lnTo>
                    <a:pt x="367518" y="437358"/>
                  </a:lnTo>
                  <a:lnTo>
                    <a:pt x="377205" y="436487"/>
                  </a:lnTo>
                  <a:lnTo>
                    <a:pt x="386888" y="434831"/>
                  </a:lnTo>
                  <a:lnTo>
                    <a:pt x="396567" y="432652"/>
                  </a:lnTo>
                  <a:lnTo>
                    <a:pt x="406245" y="430125"/>
                  </a:lnTo>
                  <a:lnTo>
                    <a:pt x="415922" y="426290"/>
                  </a:lnTo>
                  <a:lnTo>
                    <a:pt x="425597" y="421584"/>
                  </a:lnTo>
                  <a:lnTo>
                    <a:pt x="435272" y="416297"/>
                  </a:lnTo>
                  <a:lnTo>
                    <a:pt x="444947" y="410623"/>
                  </a:lnTo>
                  <a:lnTo>
                    <a:pt x="472895" y="393440"/>
                  </a:lnTo>
                  <a:lnTo>
                    <a:pt x="488182" y="384858"/>
                  </a:lnTo>
                  <a:lnTo>
                    <a:pt x="505008" y="374593"/>
                  </a:lnTo>
                  <a:lnTo>
                    <a:pt x="522161" y="362866"/>
                  </a:lnTo>
                  <a:lnTo>
                    <a:pt x="536950" y="350488"/>
                  </a:lnTo>
                  <a:lnTo>
                    <a:pt x="552226" y="336569"/>
                  </a:lnTo>
                  <a:lnTo>
                    <a:pt x="559986" y="326260"/>
                  </a:lnTo>
                  <a:lnTo>
                    <a:pt x="567018" y="315588"/>
                  </a:lnTo>
                  <a:lnTo>
                    <a:pt x="577019" y="303536"/>
                  </a:lnTo>
                  <a:lnTo>
                    <a:pt x="583545" y="296531"/>
                  </a:lnTo>
                  <a:lnTo>
                    <a:pt x="585716" y="293158"/>
                  </a:lnTo>
                  <a:lnTo>
                    <a:pt x="588127" y="286544"/>
                  </a:lnTo>
                  <a:lnTo>
                    <a:pt x="589199" y="277155"/>
                  </a:lnTo>
                  <a:lnTo>
                    <a:pt x="589675" y="266892"/>
                  </a:lnTo>
                  <a:lnTo>
                    <a:pt x="589887" y="258747"/>
                  </a:lnTo>
                  <a:lnTo>
                    <a:pt x="587114" y="248678"/>
                  </a:lnTo>
                  <a:lnTo>
                    <a:pt x="582299" y="237037"/>
                  </a:lnTo>
                  <a:lnTo>
                    <a:pt x="576576" y="224698"/>
                  </a:lnTo>
                  <a:lnTo>
                    <a:pt x="573546" y="217323"/>
                  </a:lnTo>
                  <a:lnTo>
                    <a:pt x="570450" y="209181"/>
                  </a:lnTo>
                  <a:lnTo>
                    <a:pt x="567311" y="200529"/>
                  </a:lnTo>
                  <a:lnTo>
                    <a:pt x="564144" y="192612"/>
                  </a:lnTo>
                  <a:lnTo>
                    <a:pt x="560958" y="185183"/>
                  </a:lnTo>
                  <a:lnTo>
                    <a:pt x="557759" y="178081"/>
                  </a:lnTo>
                  <a:lnTo>
                    <a:pt x="554551" y="170122"/>
                  </a:lnTo>
                  <a:lnTo>
                    <a:pt x="548121" y="152679"/>
                  </a:lnTo>
                  <a:lnTo>
                    <a:pt x="543826" y="144588"/>
                  </a:lnTo>
                  <a:lnTo>
                    <a:pt x="538814" y="137045"/>
                  </a:lnTo>
                  <a:lnTo>
                    <a:pt x="528586" y="122930"/>
                  </a:lnTo>
                  <a:lnTo>
                    <a:pt x="520458" y="109491"/>
                  </a:lnTo>
                  <a:lnTo>
                    <a:pt x="510396" y="96353"/>
                  </a:lnTo>
                  <a:lnTo>
                    <a:pt x="498758" y="83348"/>
                  </a:lnTo>
                  <a:lnTo>
                    <a:pt x="486420" y="70402"/>
                  </a:lnTo>
                  <a:lnTo>
                    <a:pt x="470904" y="60348"/>
                  </a:lnTo>
                  <a:lnTo>
                    <a:pt x="454335" y="51222"/>
                  </a:lnTo>
                  <a:lnTo>
                    <a:pt x="432920" y="35073"/>
                  </a:lnTo>
                  <a:lnTo>
                    <a:pt x="419538" y="26733"/>
                  </a:lnTo>
                  <a:lnTo>
                    <a:pt x="403559" y="19442"/>
                  </a:lnTo>
                  <a:lnTo>
                    <a:pt x="385708" y="12620"/>
                  </a:lnTo>
                  <a:lnTo>
                    <a:pt x="367026" y="6004"/>
                  </a:lnTo>
                  <a:lnTo>
                    <a:pt x="357529" y="3810"/>
                  </a:lnTo>
                  <a:lnTo>
                    <a:pt x="347974" y="2348"/>
                  </a:lnTo>
                  <a:lnTo>
                    <a:pt x="338379" y="1372"/>
                  </a:lnTo>
                  <a:lnTo>
                    <a:pt x="328758" y="722"/>
                  </a:lnTo>
                  <a:lnTo>
                    <a:pt x="319119" y="289"/>
                  </a:lnTo>
                  <a:lnTo>
                    <a:pt x="309468" y="0"/>
                  </a:lnTo>
                  <a:lnTo>
                    <a:pt x="299810" y="883"/>
                  </a:lnTo>
                  <a:lnTo>
                    <a:pt x="290147" y="2545"/>
                  </a:lnTo>
                  <a:lnTo>
                    <a:pt x="280480" y="4729"/>
                  </a:lnTo>
                  <a:lnTo>
                    <a:pt x="270811" y="7259"/>
                  </a:lnTo>
                  <a:lnTo>
                    <a:pt x="261140" y="10021"/>
                  </a:lnTo>
                  <a:lnTo>
                    <a:pt x="251468" y="12938"/>
                  </a:lnTo>
                  <a:lnTo>
                    <a:pt x="229256" y="19044"/>
                  </a:lnTo>
                  <a:lnTo>
                    <a:pt x="217314" y="22177"/>
                  </a:lnTo>
                  <a:lnTo>
                    <a:pt x="205053" y="26416"/>
                  </a:lnTo>
                  <a:lnTo>
                    <a:pt x="192579" y="31391"/>
                  </a:lnTo>
                  <a:lnTo>
                    <a:pt x="179964" y="36858"/>
                  </a:lnTo>
                  <a:lnTo>
                    <a:pt x="154482" y="48665"/>
                  </a:lnTo>
                  <a:lnTo>
                    <a:pt x="123632" y="63490"/>
                  </a:lnTo>
                  <a:lnTo>
                    <a:pt x="110815" y="71250"/>
                  </a:lnTo>
                  <a:lnTo>
                    <a:pt x="87017" y="86487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" name="SMARTInkAnnotation2"/>
            <p:cNvSpPr/>
            <p:nvPr/>
          </p:nvSpPr>
          <p:spPr>
            <a:xfrm>
              <a:off x="5726971" y="3700523"/>
              <a:ext cx="705635" cy="459500"/>
            </a:xfrm>
            <a:custGeom>
              <a:avLst/>
              <a:gdLst/>
              <a:ahLst/>
              <a:cxnLst/>
              <a:rect l="0" t="0" r="0" b="0"/>
              <a:pathLst>
                <a:path w="705635" h="459500">
                  <a:moveTo>
                    <a:pt x="464279" y="28366"/>
                  </a:moveTo>
                  <a:lnTo>
                    <a:pt x="464279" y="33501"/>
                  </a:lnTo>
                  <a:lnTo>
                    <a:pt x="463205" y="33939"/>
                  </a:lnTo>
                  <a:lnTo>
                    <a:pt x="461413" y="33156"/>
                  </a:lnTo>
                  <a:lnTo>
                    <a:pt x="454427" y="27922"/>
                  </a:lnTo>
                  <a:lnTo>
                    <a:pt x="449868" y="23511"/>
                  </a:lnTo>
                  <a:lnTo>
                    <a:pt x="447147" y="21904"/>
                  </a:lnTo>
                  <a:lnTo>
                    <a:pt x="426764" y="13979"/>
                  </a:lnTo>
                  <a:lnTo>
                    <a:pt x="415001" y="11223"/>
                  </a:lnTo>
                  <a:lnTo>
                    <a:pt x="402608" y="8923"/>
                  </a:lnTo>
                  <a:lnTo>
                    <a:pt x="382470" y="2660"/>
                  </a:lnTo>
                  <a:lnTo>
                    <a:pt x="365577" y="818"/>
                  </a:lnTo>
                  <a:lnTo>
                    <a:pt x="350186" y="0"/>
                  </a:lnTo>
                  <a:lnTo>
                    <a:pt x="335106" y="710"/>
                  </a:lnTo>
                  <a:lnTo>
                    <a:pt x="317655" y="4609"/>
                  </a:lnTo>
                  <a:lnTo>
                    <a:pt x="299150" y="7059"/>
                  </a:lnTo>
                  <a:lnTo>
                    <a:pt x="280176" y="9222"/>
                  </a:lnTo>
                  <a:lnTo>
                    <a:pt x="260995" y="13767"/>
                  </a:lnTo>
                  <a:lnTo>
                    <a:pt x="250291" y="17558"/>
                  </a:lnTo>
                  <a:lnTo>
                    <a:pt x="238855" y="22235"/>
                  </a:lnTo>
                  <a:lnTo>
                    <a:pt x="226933" y="27503"/>
                  </a:lnTo>
                  <a:lnTo>
                    <a:pt x="205086" y="36223"/>
                  </a:lnTo>
                  <a:lnTo>
                    <a:pt x="183552" y="44757"/>
                  </a:lnTo>
                  <a:lnTo>
                    <a:pt x="171790" y="50041"/>
                  </a:lnTo>
                  <a:lnTo>
                    <a:pt x="159650" y="55715"/>
                  </a:lnTo>
                  <a:lnTo>
                    <a:pt x="148332" y="61647"/>
                  </a:lnTo>
                  <a:lnTo>
                    <a:pt x="127157" y="73970"/>
                  </a:lnTo>
                  <a:lnTo>
                    <a:pt x="109863" y="86613"/>
                  </a:lnTo>
                  <a:lnTo>
                    <a:pt x="95011" y="100473"/>
                  </a:lnTo>
                  <a:lnTo>
                    <a:pt x="88041" y="108683"/>
                  </a:lnTo>
                  <a:lnTo>
                    <a:pt x="81245" y="117381"/>
                  </a:lnTo>
                  <a:lnTo>
                    <a:pt x="74564" y="125330"/>
                  </a:lnTo>
                  <a:lnTo>
                    <a:pt x="67961" y="132779"/>
                  </a:lnTo>
                  <a:lnTo>
                    <a:pt x="54891" y="146788"/>
                  </a:lnTo>
                  <a:lnTo>
                    <a:pt x="41916" y="160180"/>
                  </a:lnTo>
                  <a:lnTo>
                    <a:pt x="35446" y="167835"/>
                  </a:lnTo>
                  <a:lnTo>
                    <a:pt x="28984" y="176164"/>
                  </a:lnTo>
                  <a:lnTo>
                    <a:pt x="22526" y="184941"/>
                  </a:lnTo>
                  <a:lnTo>
                    <a:pt x="17145" y="192942"/>
                  </a:lnTo>
                  <a:lnTo>
                    <a:pt x="12483" y="200426"/>
                  </a:lnTo>
                  <a:lnTo>
                    <a:pt x="8301" y="207564"/>
                  </a:lnTo>
                  <a:lnTo>
                    <a:pt x="5512" y="215548"/>
                  </a:lnTo>
                  <a:lnTo>
                    <a:pt x="3653" y="224096"/>
                  </a:lnTo>
                  <a:lnTo>
                    <a:pt x="2414" y="233018"/>
                  </a:lnTo>
                  <a:lnTo>
                    <a:pt x="1588" y="242191"/>
                  </a:lnTo>
                  <a:lnTo>
                    <a:pt x="1037" y="251531"/>
                  </a:lnTo>
                  <a:lnTo>
                    <a:pt x="425" y="270508"/>
                  </a:lnTo>
                  <a:lnTo>
                    <a:pt x="0" y="313484"/>
                  </a:lnTo>
                  <a:lnTo>
                    <a:pt x="1053" y="321632"/>
                  </a:lnTo>
                  <a:lnTo>
                    <a:pt x="2830" y="330289"/>
                  </a:lnTo>
                  <a:lnTo>
                    <a:pt x="5090" y="339284"/>
                  </a:lnTo>
                  <a:lnTo>
                    <a:pt x="8746" y="347431"/>
                  </a:lnTo>
                  <a:lnTo>
                    <a:pt x="13334" y="355012"/>
                  </a:lnTo>
                  <a:lnTo>
                    <a:pt x="25238" y="369168"/>
                  </a:lnTo>
                  <a:lnTo>
                    <a:pt x="41277" y="382625"/>
                  </a:lnTo>
                  <a:lnTo>
                    <a:pt x="59155" y="395772"/>
                  </a:lnTo>
                  <a:lnTo>
                    <a:pt x="77848" y="407706"/>
                  </a:lnTo>
                  <a:lnTo>
                    <a:pt x="96906" y="416593"/>
                  </a:lnTo>
                  <a:lnTo>
                    <a:pt x="107577" y="420468"/>
                  </a:lnTo>
                  <a:lnTo>
                    <a:pt x="118990" y="424126"/>
                  </a:lnTo>
                  <a:lnTo>
                    <a:pt x="130899" y="427639"/>
                  </a:lnTo>
                  <a:lnTo>
                    <a:pt x="155596" y="434410"/>
                  </a:lnTo>
                  <a:lnTo>
                    <a:pt x="168202" y="437720"/>
                  </a:lnTo>
                  <a:lnTo>
                    <a:pt x="180904" y="439927"/>
                  </a:lnTo>
                  <a:lnTo>
                    <a:pt x="193673" y="441398"/>
                  </a:lnTo>
                  <a:lnTo>
                    <a:pt x="206484" y="442379"/>
                  </a:lnTo>
                  <a:lnTo>
                    <a:pt x="219325" y="444107"/>
                  </a:lnTo>
                  <a:lnTo>
                    <a:pt x="232185" y="446335"/>
                  </a:lnTo>
                  <a:lnTo>
                    <a:pt x="245057" y="448894"/>
                  </a:lnTo>
                  <a:lnTo>
                    <a:pt x="259013" y="450601"/>
                  </a:lnTo>
                  <a:lnTo>
                    <a:pt x="273691" y="451739"/>
                  </a:lnTo>
                  <a:lnTo>
                    <a:pt x="288852" y="452497"/>
                  </a:lnTo>
                  <a:lnTo>
                    <a:pt x="317162" y="453340"/>
                  </a:lnTo>
                  <a:lnTo>
                    <a:pt x="330730" y="453565"/>
                  </a:lnTo>
                  <a:lnTo>
                    <a:pt x="344075" y="454789"/>
                  </a:lnTo>
                  <a:lnTo>
                    <a:pt x="357271" y="456681"/>
                  </a:lnTo>
                  <a:lnTo>
                    <a:pt x="370368" y="459017"/>
                  </a:lnTo>
                  <a:lnTo>
                    <a:pt x="384474" y="459499"/>
                  </a:lnTo>
                  <a:lnTo>
                    <a:pt x="399252" y="458746"/>
                  </a:lnTo>
                  <a:lnTo>
                    <a:pt x="414479" y="457168"/>
                  </a:lnTo>
                  <a:lnTo>
                    <a:pt x="428929" y="456117"/>
                  </a:lnTo>
                  <a:lnTo>
                    <a:pt x="442862" y="455416"/>
                  </a:lnTo>
                  <a:lnTo>
                    <a:pt x="456450" y="454949"/>
                  </a:lnTo>
                  <a:lnTo>
                    <a:pt x="469809" y="453562"/>
                  </a:lnTo>
                  <a:lnTo>
                    <a:pt x="483014" y="451563"/>
                  </a:lnTo>
                  <a:lnTo>
                    <a:pt x="496117" y="449155"/>
                  </a:lnTo>
                  <a:lnTo>
                    <a:pt x="509151" y="445401"/>
                  </a:lnTo>
                  <a:lnTo>
                    <a:pt x="522140" y="440747"/>
                  </a:lnTo>
                  <a:lnTo>
                    <a:pt x="535099" y="435496"/>
                  </a:lnTo>
                  <a:lnTo>
                    <a:pt x="558097" y="426794"/>
                  </a:lnTo>
                  <a:lnTo>
                    <a:pt x="579067" y="418269"/>
                  </a:lnTo>
                  <a:lnTo>
                    <a:pt x="599136" y="407315"/>
                  </a:lnTo>
                  <a:lnTo>
                    <a:pt x="615937" y="395280"/>
                  </a:lnTo>
                  <a:lnTo>
                    <a:pt x="631646" y="382765"/>
                  </a:lnTo>
                  <a:lnTo>
                    <a:pt x="649375" y="370038"/>
                  </a:lnTo>
                  <a:lnTo>
                    <a:pt x="662272" y="357215"/>
                  </a:lnTo>
                  <a:lnTo>
                    <a:pt x="672662" y="343276"/>
                  </a:lnTo>
                  <a:lnTo>
                    <a:pt x="684445" y="326332"/>
                  </a:lnTo>
                  <a:lnTo>
                    <a:pt x="688447" y="318374"/>
                  </a:lnTo>
                  <a:lnTo>
                    <a:pt x="691115" y="310918"/>
                  </a:lnTo>
                  <a:lnTo>
                    <a:pt x="692894" y="303798"/>
                  </a:lnTo>
                  <a:lnTo>
                    <a:pt x="695154" y="295828"/>
                  </a:lnTo>
                  <a:lnTo>
                    <a:pt x="700533" y="278372"/>
                  </a:lnTo>
                  <a:lnTo>
                    <a:pt x="702396" y="270277"/>
                  </a:lnTo>
                  <a:lnTo>
                    <a:pt x="703639" y="262731"/>
                  </a:lnTo>
                  <a:lnTo>
                    <a:pt x="704467" y="255551"/>
                  </a:lnTo>
                  <a:lnTo>
                    <a:pt x="705020" y="247539"/>
                  </a:lnTo>
                  <a:lnTo>
                    <a:pt x="705388" y="238973"/>
                  </a:lnTo>
                  <a:lnTo>
                    <a:pt x="705634" y="230039"/>
                  </a:lnTo>
                  <a:lnTo>
                    <a:pt x="704722" y="221932"/>
                  </a:lnTo>
                  <a:lnTo>
                    <a:pt x="703040" y="214378"/>
                  </a:lnTo>
                  <a:lnTo>
                    <a:pt x="698305" y="199177"/>
                  </a:lnTo>
                  <a:lnTo>
                    <a:pt x="692617" y="181673"/>
                  </a:lnTo>
                  <a:lnTo>
                    <a:pt x="688520" y="172490"/>
                  </a:lnTo>
                  <a:lnTo>
                    <a:pt x="683640" y="163144"/>
                  </a:lnTo>
                  <a:lnTo>
                    <a:pt x="678236" y="153689"/>
                  </a:lnTo>
                  <a:lnTo>
                    <a:pt x="672484" y="145235"/>
                  </a:lnTo>
                  <a:lnTo>
                    <a:pt x="666500" y="137450"/>
                  </a:lnTo>
                  <a:lnTo>
                    <a:pt x="660361" y="130110"/>
                  </a:lnTo>
                  <a:lnTo>
                    <a:pt x="654118" y="121992"/>
                  </a:lnTo>
                  <a:lnTo>
                    <a:pt x="647806" y="113356"/>
                  </a:lnTo>
                  <a:lnTo>
                    <a:pt x="641449" y="104373"/>
                  </a:lnTo>
                  <a:lnTo>
                    <a:pt x="633986" y="96236"/>
                  </a:lnTo>
                  <a:lnTo>
                    <a:pt x="625786" y="88660"/>
                  </a:lnTo>
                  <a:lnTo>
                    <a:pt x="607001" y="74511"/>
                  </a:lnTo>
                  <a:lnTo>
                    <a:pt x="595973" y="67728"/>
                  </a:lnTo>
                  <a:lnTo>
                    <a:pt x="584321" y="61057"/>
                  </a:lnTo>
                  <a:lnTo>
                    <a:pt x="559910" y="47911"/>
                  </a:lnTo>
                  <a:lnTo>
                    <a:pt x="547380" y="41396"/>
                  </a:lnTo>
                  <a:lnTo>
                    <a:pt x="533653" y="35978"/>
                  </a:lnTo>
                  <a:lnTo>
                    <a:pt x="519127" y="31291"/>
                  </a:lnTo>
                  <a:lnTo>
                    <a:pt x="482876" y="21181"/>
                  </a:lnTo>
                  <a:lnTo>
                    <a:pt x="435258" y="901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SMARTInkAnnotation3"/>
            <p:cNvSpPr/>
            <p:nvPr/>
          </p:nvSpPr>
          <p:spPr>
            <a:xfrm>
              <a:off x="996569" y="4793542"/>
              <a:ext cx="560868" cy="405765"/>
            </a:xfrm>
            <a:custGeom>
              <a:avLst/>
              <a:gdLst/>
              <a:ahLst/>
              <a:cxnLst/>
              <a:rect l="0" t="0" r="0" b="0"/>
              <a:pathLst>
                <a:path w="560868" h="405765">
                  <a:moveTo>
                    <a:pt x="173964" y="57511"/>
                  </a:moveTo>
                  <a:lnTo>
                    <a:pt x="132393" y="57511"/>
                  </a:lnTo>
                  <a:lnTo>
                    <a:pt x="129052" y="58585"/>
                  </a:lnTo>
                  <a:lnTo>
                    <a:pt x="119215" y="64159"/>
                  </a:lnTo>
                  <a:lnTo>
                    <a:pt x="112727" y="65840"/>
                  </a:lnTo>
                  <a:lnTo>
                    <a:pt x="98730" y="67993"/>
                  </a:lnTo>
                  <a:lnTo>
                    <a:pt x="88216" y="72202"/>
                  </a:lnTo>
                  <a:lnTo>
                    <a:pt x="75347" y="80614"/>
                  </a:lnTo>
                  <a:lnTo>
                    <a:pt x="60294" y="93086"/>
                  </a:lnTo>
                  <a:lnTo>
                    <a:pt x="49636" y="99477"/>
                  </a:lnTo>
                  <a:lnTo>
                    <a:pt x="40600" y="108767"/>
                  </a:lnTo>
                  <a:lnTo>
                    <a:pt x="36686" y="114254"/>
                  </a:lnTo>
                  <a:lnTo>
                    <a:pt x="32336" y="126083"/>
                  </a:lnTo>
                  <a:lnTo>
                    <a:pt x="29328" y="138506"/>
                  </a:lnTo>
                  <a:lnTo>
                    <a:pt x="27022" y="144828"/>
                  </a:lnTo>
                  <a:lnTo>
                    <a:pt x="24409" y="151193"/>
                  </a:lnTo>
                  <a:lnTo>
                    <a:pt x="21592" y="157586"/>
                  </a:lnTo>
                  <a:lnTo>
                    <a:pt x="15596" y="170422"/>
                  </a:lnTo>
                  <a:lnTo>
                    <a:pt x="6177" y="189734"/>
                  </a:lnTo>
                  <a:lnTo>
                    <a:pt x="4063" y="197253"/>
                  </a:lnTo>
                  <a:lnTo>
                    <a:pt x="2654" y="205491"/>
                  </a:lnTo>
                  <a:lnTo>
                    <a:pt x="1715" y="214207"/>
                  </a:lnTo>
                  <a:lnTo>
                    <a:pt x="1088" y="222168"/>
                  </a:lnTo>
                  <a:lnTo>
                    <a:pt x="671" y="229625"/>
                  </a:lnTo>
                  <a:lnTo>
                    <a:pt x="207" y="243643"/>
                  </a:lnTo>
                  <a:lnTo>
                    <a:pt x="0" y="257039"/>
                  </a:lnTo>
                  <a:lnTo>
                    <a:pt x="1020" y="263620"/>
                  </a:lnTo>
                  <a:lnTo>
                    <a:pt x="2775" y="270158"/>
                  </a:lnTo>
                  <a:lnTo>
                    <a:pt x="5020" y="276666"/>
                  </a:lnTo>
                  <a:lnTo>
                    <a:pt x="6516" y="283155"/>
                  </a:lnTo>
                  <a:lnTo>
                    <a:pt x="7514" y="289630"/>
                  </a:lnTo>
                  <a:lnTo>
                    <a:pt x="8179" y="296097"/>
                  </a:lnTo>
                  <a:lnTo>
                    <a:pt x="9697" y="302558"/>
                  </a:lnTo>
                  <a:lnTo>
                    <a:pt x="11784" y="309014"/>
                  </a:lnTo>
                  <a:lnTo>
                    <a:pt x="14251" y="315469"/>
                  </a:lnTo>
                  <a:lnTo>
                    <a:pt x="18045" y="321921"/>
                  </a:lnTo>
                  <a:lnTo>
                    <a:pt x="22724" y="328373"/>
                  </a:lnTo>
                  <a:lnTo>
                    <a:pt x="32580" y="340199"/>
                  </a:lnTo>
                  <a:lnTo>
                    <a:pt x="40544" y="349038"/>
                  </a:lnTo>
                  <a:lnTo>
                    <a:pt x="50532" y="359416"/>
                  </a:lnTo>
                  <a:lnTo>
                    <a:pt x="62138" y="370120"/>
                  </a:lnTo>
                  <a:lnTo>
                    <a:pt x="74461" y="378459"/>
                  </a:lnTo>
                  <a:lnTo>
                    <a:pt x="87104" y="385748"/>
                  </a:lnTo>
                  <a:lnTo>
                    <a:pt x="99889" y="392572"/>
                  </a:lnTo>
                  <a:lnTo>
                    <a:pt x="112737" y="399186"/>
                  </a:lnTo>
                  <a:lnTo>
                    <a:pt x="128479" y="402843"/>
                  </a:lnTo>
                  <a:lnTo>
                    <a:pt x="137192" y="403818"/>
                  </a:lnTo>
                  <a:lnTo>
                    <a:pt x="146225" y="404469"/>
                  </a:lnTo>
                  <a:lnTo>
                    <a:pt x="155471" y="404902"/>
                  </a:lnTo>
                  <a:lnTo>
                    <a:pt x="174344" y="405383"/>
                  </a:lnTo>
                  <a:lnTo>
                    <a:pt x="274299" y="405764"/>
                  </a:lnTo>
                  <a:lnTo>
                    <a:pt x="283849" y="404690"/>
                  </a:lnTo>
                  <a:lnTo>
                    <a:pt x="294515" y="402900"/>
                  </a:lnTo>
                  <a:lnTo>
                    <a:pt x="305925" y="400632"/>
                  </a:lnTo>
                  <a:lnTo>
                    <a:pt x="316757" y="398045"/>
                  </a:lnTo>
                  <a:lnTo>
                    <a:pt x="327202" y="395245"/>
                  </a:lnTo>
                  <a:lnTo>
                    <a:pt x="337390" y="392303"/>
                  </a:lnTo>
                  <a:lnTo>
                    <a:pt x="354443" y="386169"/>
                  </a:lnTo>
                  <a:lnTo>
                    <a:pt x="370263" y="378785"/>
                  </a:lnTo>
                  <a:lnTo>
                    <a:pt x="378996" y="373806"/>
                  </a:lnTo>
                  <a:lnTo>
                    <a:pt x="388043" y="368337"/>
                  </a:lnTo>
                  <a:lnTo>
                    <a:pt x="397299" y="363616"/>
                  </a:lnTo>
                  <a:lnTo>
                    <a:pt x="406694" y="359395"/>
                  </a:lnTo>
                  <a:lnTo>
                    <a:pt x="416182" y="355505"/>
                  </a:lnTo>
                  <a:lnTo>
                    <a:pt x="432457" y="348317"/>
                  </a:lnTo>
                  <a:lnTo>
                    <a:pt x="447930" y="340464"/>
                  </a:lnTo>
                  <a:lnTo>
                    <a:pt x="456571" y="335360"/>
                  </a:lnTo>
                  <a:lnTo>
                    <a:pt x="473696" y="325032"/>
                  </a:lnTo>
                  <a:lnTo>
                    <a:pt x="488473" y="316859"/>
                  </a:lnTo>
                  <a:lnTo>
                    <a:pt x="502207" y="306777"/>
                  </a:lnTo>
                  <a:lnTo>
                    <a:pt x="514401" y="296205"/>
                  </a:lnTo>
                  <a:lnTo>
                    <a:pt x="527310" y="284210"/>
                  </a:lnTo>
                  <a:lnTo>
                    <a:pt x="544615" y="267239"/>
                  </a:lnTo>
                  <a:lnTo>
                    <a:pt x="554415" y="257474"/>
                  </a:lnTo>
                  <a:lnTo>
                    <a:pt x="556583" y="254237"/>
                  </a:lnTo>
                  <a:lnTo>
                    <a:pt x="558991" y="247774"/>
                  </a:lnTo>
                  <a:lnTo>
                    <a:pt x="560347" y="238092"/>
                  </a:lnTo>
                  <a:lnTo>
                    <a:pt x="560748" y="228416"/>
                  </a:lnTo>
                  <a:lnTo>
                    <a:pt x="560867" y="218741"/>
                  </a:lnTo>
                  <a:lnTo>
                    <a:pt x="559809" y="215517"/>
                  </a:lnTo>
                  <a:lnTo>
                    <a:pt x="547448" y="194258"/>
                  </a:lnTo>
                  <a:lnTo>
                    <a:pt x="538176" y="176255"/>
                  </a:lnTo>
                  <a:lnTo>
                    <a:pt x="528955" y="163671"/>
                  </a:lnTo>
                  <a:lnTo>
                    <a:pt x="523486" y="157306"/>
                  </a:lnTo>
                  <a:lnTo>
                    <a:pt x="518765" y="150912"/>
                  </a:lnTo>
                  <a:lnTo>
                    <a:pt x="514543" y="144501"/>
                  </a:lnTo>
                  <a:lnTo>
                    <a:pt x="510654" y="138076"/>
                  </a:lnTo>
                  <a:lnTo>
                    <a:pt x="505911" y="131644"/>
                  </a:lnTo>
                  <a:lnTo>
                    <a:pt x="500599" y="125205"/>
                  </a:lnTo>
                  <a:lnTo>
                    <a:pt x="494908" y="118763"/>
                  </a:lnTo>
                  <a:lnTo>
                    <a:pt x="482853" y="105873"/>
                  </a:lnTo>
                  <a:lnTo>
                    <a:pt x="476628" y="99426"/>
                  </a:lnTo>
                  <a:lnTo>
                    <a:pt x="471404" y="92978"/>
                  </a:lnTo>
                  <a:lnTo>
                    <a:pt x="466846" y="86530"/>
                  </a:lnTo>
                  <a:lnTo>
                    <a:pt x="462732" y="80081"/>
                  </a:lnTo>
                  <a:lnTo>
                    <a:pt x="452429" y="70050"/>
                  </a:lnTo>
                  <a:lnTo>
                    <a:pt x="440684" y="60934"/>
                  </a:lnTo>
                  <a:lnTo>
                    <a:pt x="428298" y="49716"/>
                  </a:lnTo>
                  <a:lnTo>
                    <a:pt x="415628" y="40432"/>
                  </a:lnTo>
                  <a:lnTo>
                    <a:pt x="402831" y="32722"/>
                  </a:lnTo>
                  <a:lnTo>
                    <a:pt x="389977" y="25713"/>
                  </a:lnTo>
                  <a:lnTo>
                    <a:pt x="377099" y="21881"/>
                  </a:lnTo>
                  <a:lnTo>
                    <a:pt x="364209" y="19103"/>
                  </a:lnTo>
                  <a:lnTo>
                    <a:pt x="351315" y="14285"/>
                  </a:lnTo>
                  <a:lnTo>
                    <a:pt x="338418" y="8561"/>
                  </a:lnTo>
                  <a:lnTo>
                    <a:pt x="331969" y="5530"/>
                  </a:lnTo>
                  <a:lnTo>
                    <a:pt x="316205" y="2162"/>
                  </a:lnTo>
                  <a:lnTo>
                    <a:pt x="307487" y="1264"/>
                  </a:lnTo>
                  <a:lnTo>
                    <a:pt x="298450" y="665"/>
                  </a:lnTo>
                  <a:lnTo>
                    <a:pt x="289201" y="266"/>
                  </a:lnTo>
                  <a:lnTo>
                    <a:pt x="279810" y="0"/>
                  </a:lnTo>
                  <a:lnTo>
                    <a:pt x="263643" y="2570"/>
                  </a:lnTo>
                  <a:lnTo>
                    <a:pt x="248217" y="6221"/>
                  </a:lnTo>
                  <a:lnTo>
                    <a:pt x="239589" y="7194"/>
                  </a:lnTo>
                  <a:lnTo>
                    <a:pt x="230613" y="7843"/>
                  </a:lnTo>
                  <a:lnTo>
                    <a:pt x="221404" y="9351"/>
                  </a:lnTo>
                  <a:lnTo>
                    <a:pt x="212040" y="11431"/>
                  </a:lnTo>
                  <a:lnTo>
                    <a:pt x="202573" y="13892"/>
                  </a:lnTo>
                  <a:lnTo>
                    <a:pt x="193037" y="16608"/>
                  </a:lnTo>
                  <a:lnTo>
                    <a:pt x="173842" y="22492"/>
                  </a:lnTo>
                  <a:lnTo>
                    <a:pt x="164209" y="26641"/>
                  </a:lnTo>
                  <a:lnTo>
                    <a:pt x="154562" y="31557"/>
                  </a:lnTo>
                  <a:lnTo>
                    <a:pt x="144907" y="36983"/>
                  </a:lnTo>
                  <a:lnTo>
                    <a:pt x="135245" y="42751"/>
                  </a:lnTo>
                  <a:lnTo>
                    <a:pt x="115911" y="54892"/>
                  </a:lnTo>
                  <a:lnTo>
                    <a:pt x="86897" y="73813"/>
                  </a:lnTo>
                  <a:lnTo>
                    <a:pt x="77224" y="81277"/>
                  </a:lnTo>
                  <a:lnTo>
                    <a:pt x="67551" y="89478"/>
                  </a:lnTo>
                  <a:lnTo>
                    <a:pt x="44263" y="110402"/>
                  </a:lnTo>
                  <a:lnTo>
                    <a:pt x="35346" y="118997"/>
                  </a:lnTo>
                  <a:lnTo>
                    <a:pt x="19183" y="13490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SMARTInkAnnotation4"/>
            <p:cNvSpPr/>
            <p:nvPr/>
          </p:nvSpPr>
          <p:spPr>
            <a:xfrm>
              <a:off x="5767645" y="4439179"/>
              <a:ext cx="586508" cy="392383"/>
            </a:xfrm>
            <a:custGeom>
              <a:avLst/>
              <a:gdLst/>
              <a:ahLst/>
              <a:cxnLst/>
              <a:rect l="0" t="0" r="0" b="0"/>
              <a:pathLst>
                <a:path w="586508" h="392383">
                  <a:moveTo>
                    <a:pt x="249476" y="5573"/>
                  </a:moveTo>
                  <a:lnTo>
                    <a:pt x="255049" y="5573"/>
                  </a:lnTo>
                  <a:lnTo>
                    <a:pt x="252670" y="5573"/>
                  </a:lnTo>
                  <a:lnTo>
                    <a:pt x="250530" y="4498"/>
                  </a:lnTo>
                  <a:lnTo>
                    <a:pt x="245287" y="438"/>
                  </a:lnTo>
                  <a:lnTo>
                    <a:pt x="242384" y="0"/>
                  </a:lnTo>
                  <a:lnTo>
                    <a:pt x="239374" y="783"/>
                  </a:lnTo>
                  <a:lnTo>
                    <a:pt x="236292" y="2379"/>
                  </a:lnTo>
                  <a:lnTo>
                    <a:pt x="227135" y="4154"/>
                  </a:lnTo>
                  <a:lnTo>
                    <a:pt x="221684" y="4626"/>
                  </a:lnTo>
                  <a:lnTo>
                    <a:pt x="203740" y="10428"/>
                  </a:lnTo>
                  <a:lnTo>
                    <a:pt x="188303" y="15972"/>
                  </a:lnTo>
                  <a:lnTo>
                    <a:pt x="179673" y="18954"/>
                  </a:lnTo>
                  <a:lnTo>
                    <a:pt x="164351" y="28002"/>
                  </a:lnTo>
                  <a:lnTo>
                    <a:pt x="150375" y="38114"/>
                  </a:lnTo>
                  <a:lnTo>
                    <a:pt x="136998" y="46190"/>
                  </a:lnTo>
                  <a:lnTo>
                    <a:pt x="123886" y="56230"/>
                  </a:lnTo>
                  <a:lnTo>
                    <a:pt x="110893" y="67857"/>
                  </a:lnTo>
                  <a:lnTo>
                    <a:pt x="97953" y="80191"/>
                  </a:lnTo>
                  <a:lnTo>
                    <a:pt x="78581" y="99220"/>
                  </a:lnTo>
                  <a:lnTo>
                    <a:pt x="72129" y="106700"/>
                  </a:lnTo>
                  <a:lnTo>
                    <a:pt x="65677" y="114911"/>
                  </a:lnTo>
                  <a:lnTo>
                    <a:pt x="59227" y="123610"/>
                  </a:lnTo>
                  <a:lnTo>
                    <a:pt x="53851" y="131558"/>
                  </a:lnTo>
                  <a:lnTo>
                    <a:pt x="49193" y="139007"/>
                  </a:lnTo>
                  <a:lnTo>
                    <a:pt x="45013" y="146123"/>
                  </a:lnTo>
                  <a:lnTo>
                    <a:pt x="34635" y="162628"/>
                  </a:lnTo>
                  <a:lnTo>
                    <a:pt x="28859" y="171544"/>
                  </a:lnTo>
                  <a:lnTo>
                    <a:pt x="23932" y="179638"/>
                  </a:lnTo>
                  <a:lnTo>
                    <a:pt x="19573" y="187183"/>
                  </a:lnTo>
                  <a:lnTo>
                    <a:pt x="15592" y="194363"/>
                  </a:lnTo>
                  <a:lnTo>
                    <a:pt x="11863" y="202375"/>
                  </a:lnTo>
                  <a:lnTo>
                    <a:pt x="8303" y="210940"/>
                  </a:lnTo>
                  <a:lnTo>
                    <a:pt x="4854" y="219875"/>
                  </a:lnTo>
                  <a:lnTo>
                    <a:pt x="2555" y="229057"/>
                  </a:lnTo>
                  <a:lnTo>
                    <a:pt x="1022" y="238402"/>
                  </a:lnTo>
                  <a:lnTo>
                    <a:pt x="0" y="247857"/>
                  </a:lnTo>
                  <a:lnTo>
                    <a:pt x="394" y="256310"/>
                  </a:lnTo>
                  <a:lnTo>
                    <a:pt x="1731" y="264095"/>
                  </a:lnTo>
                  <a:lnTo>
                    <a:pt x="3697" y="271434"/>
                  </a:lnTo>
                  <a:lnTo>
                    <a:pt x="8749" y="288189"/>
                  </a:lnTo>
                  <a:lnTo>
                    <a:pt x="11600" y="297171"/>
                  </a:lnTo>
                  <a:lnTo>
                    <a:pt x="14577" y="305309"/>
                  </a:lnTo>
                  <a:lnTo>
                    <a:pt x="17635" y="312884"/>
                  </a:lnTo>
                  <a:lnTo>
                    <a:pt x="20749" y="320084"/>
                  </a:lnTo>
                  <a:lnTo>
                    <a:pt x="27076" y="333816"/>
                  </a:lnTo>
                  <a:lnTo>
                    <a:pt x="30268" y="340487"/>
                  </a:lnTo>
                  <a:lnTo>
                    <a:pt x="34545" y="346010"/>
                  </a:lnTo>
                  <a:lnTo>
                    <a:pt x="45031" y="355013"/>
                  </a:lnTo>
                  <a:lnTo>
                    <a:pt x="59724" y="365463"/>
                  </a:lnTo>
                  <a:lnTo>
                    <a:pt x="68156" y="371260"/>
                  </a:lnTo>
                  <a:lnTo>
                    <a:pt x="86124" y="377700"/>
                  </a:lnTo>
                  <a:lnTo>
                    <a:pt x="95430" y="379418"/>
                  </a:lnTo>
                  <a:lnTo>
                    <a:pt x="104859" y="381637"/>
                  </a:lnTo>
                  <a:lnTo>
                    <a:pt x="114370" y="384192"/>
                  </a:lnTo>
                  <a:lnTo>
                    <a:pt x="123934" y="386970"/>
                  </a:lnTo>
                  <a:lnTo>
                    <a:pt x="133535" y="388822"/>
                  </a:lnTo>
                  <a:lnTo>
                    <a:pt x="143160" y="390057"/>
                  </a:lnTo>
                  <a:lnTo>
                    <a:pt x="152803" y="390880"/>
                  </a:lnTo>
                  <a:lnTo>
                    <a:pt x="163530" y="391428"/>
                  </a:lnTo>
                  <a:lnTo>
                    <a:pt x="186914" y="392039"/>
                  </a:lnTo>
                  <a:lnTo>
                    <a:pt x="224251" y="392382"/>
                  </a:lnTo>
                  <a:lnTo>
                    <a:pt x="236959" y="391355"/>
                  </a:lnTo>
                  <a:lnTo>
                    <a:pt x="249730" y="389595"/>
                  </a:lnTo>
                  <a:lnTo>
                    <a:pt x="262544" y="387348"/>
                  </a:lnTo>
                  <a:lnTo>
                    <a:pt x="274311" y="385849"/>
                  </a:lnTo>
                  <a:lnTo>
                    <a:pt x="285380" y="384851"/>
                  </a:lnTo>
                  <a:lnTo>
                    <a:pt x="295984" y="384184"/>
                  </a:lnTo>
                  <a:lnTo>
                    <a:pt x="307354" y="383741"/>
                  </a:lnTo>
                  <a:lnTo>
                    <a:pt x="331451" y="383247"/>
                  </a:lnTo>
                  <a:lnTo>
                    <a:pt x="343896" y="382041"/>
                  </a:lnTo>
                  <a:lnTo>
                    <a:pt x="356492" y="380162"/>
                  </a:lnTo>
                  <a:lnTo>
                    <a:pt x="369189" y="377834"/>
                  </a:lnTo>
                  <a:lnTo>
                    <a:pt x="381953" y="375207"/>
                  </a:lnTo>
                  <a:lnTo>
                    <a:pt x="407601" y="369423"/>
                  </a:lnTo>
                  <a:lnTo>
                    <a:pt x="419385" y="366375"/>
                  </a:lnTo>
                  <a:lnTo>
                    <a:pt x="430466" y="363269"/>
                  </a:lnTo>
                  <a:lnTo>
                    <a:pt x="451376" y="356951"/>
                  </a:lnTo>
                  <a:lnTo>
                    <a:pt x="500831" y="340919"/>
                  </a:lnTo>
                  <a:lnTo>
                    <a:pt x="517403" y="331611"/>
                  </a:lnTo>
                  <a:lnTo>
                    <a:pt x="530860" y="320308"/>
                  </a:lnTo>
                  <a:lnTo>
                    <a:pt x="540423" y="308119"/>
                  </a:lnTo>
                  <a:lnTo>
                    <a:pt x="551124" y="298402"/>
                  </a:lnTo>
                  <a:lnTo>
                    <a:pt x="556986" y="294306"/>
                  </a:lnTo>
                  <a:lnTo>
                    <a:pt x="566367" y="284023"/>
                  </a:lnTo>
                  <a:lnTo>
                    <a:pt x="570374" y="278271"/>
                  </a:lnTo>
                  <a:lnTo>
                    <a:pt x="574825" y="266146"/>
                  </a:lnTo>
                  <a:lnTo>
                    <a:pt x="576012" y="259904"/>
                  </a:lnTo>
                  <a:lnTo>
                    <a:pt x="577879" y="253592"/>
                  </a:lnTo>
                  <a:lnTo>
                    <a:pt x="580198" y="247235"/>
                  </a:lnTo>
                  <a:lnTo>
                    <a:pt x="582819" y="240847"/>
                  </a:lnTo>
                  <a:lnTo>
                    <a:pt x="584566" y="234438"/>
                  </a:lnTo>
                  <a:lnTo>
                    <a:pt x="585730" y="228016"/>
                  </a:lnTo>
                  <a:lnTo>
                    <a:pt x="586507" y="221585"/>
                  </a:lnTo>
                  <a:lnTo>
                    <a:pt x="585950" y="214073"/>
                  </a:lnTo>
                  <a:lnTo>
                    <a:pt x="584504" y="205841"/>
                  </a:lnTo>
                  <a:lnTo>
                    <a:pt x="582464" y="197128"/>
                  </a:lnTo>
                  <a:lnTo>
                    <a:pt x="580030" y="189169"/>
                  </a:lnTo>
                  <a:lnTo>
                    <a:pt x="577332" y="181714"/>
                  </a:lnTo>
                  <a:lnTo>
                    <a:pt x="574459" y="174594"/>
                  </a:lnTo>
                  <a:lnTo>
                    <a:pt x="571469" y="167698"/>
                  </a:lnTo>
                  <a:lnTo>
                    <a:pt x="565279" y="154302"/>
                  </a:lnTo>
                  <a:lnTo>
                    <a:pt x="561049" y="147721"/>
                  </a:lnTo>
                  <a:lnTo>
                    <a:pt x="556079" y="141183"/>
                  </a:lnTo>
                  <a:lnTo>
                    <a:pt x="550617" y="134675"/>
                  </a:lnTo>
                  <a:lnTo>
                    <a:pt x="545900" y="127112"/>
                  </a:lnTo>
                  <a:lnTo>
                    <a:pt x="541681" y="118845"/>
                  </a:lnTo>
                  <a:lnTo>
                    <a:pt x="537793" y="110109"/>
                  </a:lnTo>
                  <a:lnTo>
                    <a:pt x="533051" y="101061"/>
                  </a:lnTo>
                  <a:lnTo>
                    <a:pt x="527741" y="91804"/>
                  </a:lnTo>
                  <a:lnTo>
                    <a:pt x="522050" y="82408"/>
                  </a:lnTo>
                  <a:lnTo>
                    <a:pt x="515032" y="75069"/>
                  </a:lnTo>
                  <a:lnTo>
                    <a:pt x="498635" y="64048"/>
                  </a:lnTo>
                  <a:lnTo>
                    <a:pt x="480598" y="52701"/>
                  </a:lnTo>
                  <a:lnTo>
                    <a:pt x="471274" y="46666"/>
                  </a:lnTo>
                  <a:lnTo>
                    <a:pt x="460759" y="41567"/>
                  </a:lnTo>
                  <a:lnTo>
                    <a:pt x="449449" y="37093"/>
                  </a:lnTo>
                  <a:lnTo>
                    <a:pt x="437610" y="33036"/>
                  </a:lnTo>
                  <a:lnTo>
                    <a:pt x="425417" y="29256"/>
                  </a:lnTo>
                  <a:lnTo>
                    <a:pt x="382694" y="17304"/>
                  </a:lnTo>
                  <a:lnTo>
                    <a:pt x="336541" y="5573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SMARTInkAnnotation5"/>
            <p:cNvSpPr/>
            <p:nvPr/>
          </p:nvSpPr>
          <p:spPr>
            <a:xfrm>
              <a:off x="991216" y="4406057"/>
              <a:ext cx="633537" cy="444935"/>
            </a:xfrm>
            <a:custGeom>
              <a:avLst/>
              <a:gdLst/>
              <a:ahLst/>
              <a:cxnLst/>
              <a:rect l="0" t="0" r="0" b="0"/>
              <a:pathLst>
                <a:path w="633537" h="444935">
                  <a:moveTo>
                    <a:pt x="479206" y="0"/>
                  </a:moveTo>
                  <a:lnTo>
                    <a:pt x="446522" y="0"/>
                  </a:lnTo>
                  <a:lnTo>
                    <a:pt x="427327" y="6648"/>
                  </a:lnTo>
                  <a:lnTo>
                    <a:pt x="419245" y="8329"/>
                  </a:lnTo>
                  <a:lnTo>
                    <a:pt x="412070" y="11942"/>
                  </a:lnTo>
                  <a:lnTo>
                    <a:pt x="393570" y="23020"/>
                  </a:lnTo>
                  <a:lnTo>
                    <a:pt x="375486" y="32379"/>
                  </a:lnTo>
                  <a:lnTo>
                    <a:pt x="365750" y="35888"/>
                  </a:lnTo>
                  <a:lnTo>
                    <a:pt x="356765" y="38522"/>
                  </a:lnTo>
                  <a:lnTo>
                    <a:pt x="345606" y="43276"/>
                  </a:lnTo>
                  <a:lnTo>
                    <a:pt x="327237" y="57131"/>
                  </a:lnTo>
                  <a:lnTo>
                    <a:pt x="308180" y="69716"/>
                  </a:lnTo>
                  <a:lnTo>
                    <a:pt x="292483" y="76846"/>
                  </a:lnTo>
                  <a:lnTo>
                    <a:pt x="275832" y="83597"/>
                  </a:lnTo>
                  <a:lnTo>
                    <a:pt x="261266" y="90181"/>
                  </a:lnTo>
                  <a:lnTo>
                    <a:pt x="240980" y="99931"/>
                  </a:lnTo>
                  <a:lnTo>
                    <a:pt x="227862" y="103532"/>
                  </a:lnTo>
                  <a:lnTo>
                    <a:pt x="214866" y="106207"/>
                  </a:lnTo>
                  <a:lnTo>
                    <a:pt x="195464" y="113755"/>
                  </a:lnTo>
                  <a:lnTo>
                    <a:pt x="176100" y="122800"/>
                  </a:lnTo>
                  <a:lnTo>
                    <a:pt x="143848" y="138693"/>
                  </a:lnTo>
                  <a:lnTo>
                    <a:pt x="128082" y="145123"/>
                  </a:lnTo>
                  <a:lnTo>
                    <a:pt x="111402" y="152638"/>
                  </a:lnTo>
                  <a:lnTo>
                    <a:pt x="89925" y="167880"/>
                  </a:lnTo>
                  <a:lnTo>
                    <a:pt x="76528" y="176009"/>
                  </a:lnTo>
                  <a:lnTo>
                    <a:pt x="66275" y="186071"/>
                  </a:lnTo>
                  <a:lnTo>
                    <a:pt x="57060" y="197709"/>
                  </a:lnTo>
                  <a:lnTo>
                    <a:pt x="45799" y="210048"/>
                  </a:lnTo>
                  <a:lnTo>
                    <a:pt x="40861" y="217422"/>
                  </a:lnTo>
                  <a:lnTo>
                    <a:pt x="36494" y="225563"/>
                  </a:lnTo>
                  <a:lnTo>
                    <a:pt x="28776" y="242133"/>
                  </a:lnTo>
                  <a:lnTo>
                    <a:pt x="11771" y="276930"/>
                  </a:lnTo>
                  <a:lnTo>
                    <a:pt x="9577" y="284582"/>
                  </a:lnTo>
                  <a:lnTo>
                    <a:pt x="8114" y="292909"/>
                  </a:lnTo>
                  <a:lnTo>
                    <a:pt x="7139" y="301685"/>
                  </a:lnTo>
                  <a:lnTo>
                    <a:pt x="5414" y="310760"/>
                  </a:lnTo>
                  <a:lnTo>
                    <a:pt x="3189" y="320034"/>
                  </a:lnTo>
                  <a:lnTo>
                    <a:pt x="631" y="329442"/>
                  </a:lnTo>
                  <a:lnTo>
                    <a:pt x="0" y="337864"/>
                  </a:lnTo>
                  <a:lnTo>
                    <a:pt x="655" y="345628"/>
                  </a:lnTo>
                  <a:lnTo>
                    <a:pt x="2166" y="352953"/>
                  </a:lnTo>
                  <a:lnTo>
                    <a:pt x="3845" y="366826"/>
                  </a:lnTo>
                  <a:lnTo>
                    <a:pt x="5666" y="380157"/>
                  </a:lnTo>
                  <a:lnTo>
                    <a:pt x="10059" y="393248"/>
                  </a:lnTo>
                  <a:lnTo>
                    <a:pt x="13810" y="398674"/>
                  </a:lnTo>
                  <a:lnTo>
                    <a:pt x="28285" y="412520"/>
                  </a:lnTo>
                  <a:lnTo>
                    <a:pt x="36234" y="423755"/>
                  </a:lnTo>
                  <a:lnTo>
                    <a:pt x="46217" y="433048"/>
                  </a:lnTo>
                  <a:lnTo>
                    <a:pt x="51888" y="437030"/>
                  </a:lnTo>
                  <a:lnTo>
                    <a:pt x="63923" y="441456"/>
                  </a:lnTo>
                  <a:lnTo>
                    <a:pt x="77512" y="443422"/>
                  </a:lnTo>
                  <a:lnTo>
                    <a:pt x="94300" y="444296"/>
                  </a:lnTo>
                  <a:lnTo>
                    <a:pt x="112511" y="444685"/>
                  </a:lnTo>
                  <a:lnTo>
                    <a:pt x="150476" y="444934"/>
                  </a:lnTo>
                  <a:lnTo>
                    <a:pt x="169723" y="442103"/>
                  </a:lnTo>
                  <a:lnTo>
                    <a:pt x="189027" y="438336"/>
                  </a:lnTo>
                  <a:lnTo>
                    <a:pt x="208355" y="436661"/>
                  </a:lnTo>
                  <a:lnTo>
                    <a:pt x="227694" y="433051"/>
                  </a:lnTo>
                  <a:lnTo>
                    <a:pt x="247037" y="427863"/>
                  </a:lnTo>
                  <a:lnTo>
                    <a:pt x="266383" y="421975"/>
                  </a:lnTo>
                  <a:lnTo>
                    <a:pt x="353446" y="393390"/>
                  </a:lnTo>
                  <a:lnTo>
                    <a:pt x="372794" y="384082"/>
                  </a:lnTo>
                  <a:lnTo>
                    <a:pt x="392142" y="373853"/>
                  </a:lnTo>
                  <a:lnTo>
                    <a:pt x="411489" y="365724"/>
                  </a:lnTo>
                  <a:lnTo>
                    <a:pt x="430837" y="355662"/>
                  </a:lnTo>
                  <a:lnTo>
                    <a:pt x="449110" y="345100"/>
                  </a:lnTo>
                  <a:lnTo>
                    <a:pt x="464397" y="336822"/>
                  </a:lnTo>
                  <a:lnTo>
                    <a:pt x="481223" y="326693"/>
                  </a:lnTo>
                  <a:lnTo>
                    <a:pt x="498375" y="316101"/>
                  </a:lnTo>
                  <a:lnTo>
                    <a:pt x="513164" y="307810"/>
                  </a:lnTo>
                  <a:lnTo>
                    <a:pt x="526903" y="294811"/>
                  </a:lnTo>
                  <a:lnTo>
                    <a:pt x="533576" y="286829"/>
                  </a:lnTo>
                  <a:lnTo>
                    <a:pt x="541250" y="279359"/>
                  </a:lnTo>
                  <a:lnTo>
                    <a:pt x="549590" y="272229"/>
                  </a:lnTo>
                  <a:lnTo>
                    <a:pt x="558375" y="265326"/>
                  </a:lnTo>
                  <a:lnTo>
                    <a:pt x="565306" y="257499"/>
                  </a:lnTo>
                  <a:lnTo>
                    <a:pt x="571002" y="249057"/>
                  </a:lnTo>
                  <a:lnTo>
                    <a:pt x="575874" y="240204"/>
                  </a:lnTo>
                  <a:lnTo>
                    <a:pt x="581272" y="232152"/>
                  </a:lnTo>
                  <a:lnTo>
                    <a:pt x="587020" y="224634"/>
                  </a:lnTo>
                  <a:lnTo>
                    <a:pt x="593002" y="217473"/>
                  </a:lnTo>
                  <a:lnTo>
                    <a:pt x="602515" y="203783"/>
                  </a:lnTo>
                  <a:lnTo>
                    <a:pt x="610326" y="190533"/>
                  </a:lnTo>
                  <a:lnTo>
                    <a:pt x="617380" y="177478"/>
                  </a:lnTo>
                  <a:lnTo>
                    <a:pt x="621232" y="164510"/>
                  </a:lnTo>
                  <a:lnTo>
                    <a:pt x="624019" y="151581"/>
                  </a:lnTo>
                  <a:lnTo>
                    <a:pt x="628840" y="138669"/>
                  </a:lnTo>
                  <a:lnTo>
                    <a:pt x="631700" y="125764"/>
                  </a:lnTo>
                  <a:lnTo>
                    <a:pt x="632971" y="112863"/>
                  </a:lnTo>
                  <a:lnTo>
                    <a:pt x="633536" y="99964"/>
                  </a:lnTo>
                  <a:lnTo>
                    <a:pt x="630920" y="87065"/>
                  </a:lnTo>
                  <a:lnTo>
                    <a:pt x="626175" y="74166"/>
                  </a:lnTo>
                  <a:lnTo>
                    <a:pt x="620483" y="61267"/>
                  </a:lnTo>
                  <a:lnTo>
                    <a:pt x="616385" y="55893"/>
                  </a:lnTo>
                  <a:lnTo>
                    <a:pt x="606100" y="47055"/>
                  </a:lnTo>
                  <a:lnTo>
                    <a:pt x="588223" y="36037"/>
                  </a:lnTo>
                  <a:lnTo>
                    <a:pt x="569312" y="25964"/>
                  </a:lnTo>
                  <a:lnTo>
                    <a:pt x="553649" y="22288"/>
                  </a:lnTo>
                  <a:lnTo>
                    <a:pt x="544958" y="21308"/>
                  </a:lnTo>
                  <a:lnTo>
                    <a:pt x="529568" y="23085"/>
                  </a:lnTo>
                  <a:lnTo>
                    <a:pt x="513413" y="26383"/>
                  </a:lnTo>
                  <a:lnTo>
                    <a:pt x="503085" y="27262"/>
                  </a:lnTo>
                  <a:lnTo>
                    <a:pt x="491901" y="27848"/>
                  </a:lnTo>
                  <a:lnTo>
                    <a:pt x="481220" y="29314"/>
                  </a:lnTo>
                  <a:lnTo>
                    <a:pt x="470875" y="31366"/>
                  </a:lnTo>
                  <a:lnTo>
                    <a:pt x="446509" y="37247"/>
                  </a:lnTo>
                  <a:lnTo>
                    <a:pt x="434577" y="38051"/>
                  </a:lnTo>
                  <a:lnTo>
                    <a:pt x="411489" y="38695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" name="SMARTInkAnnotation6"/>
            <p:cNvSpPr/>
            <p:nvPr/>
          </p:nvSpPr>
          <p:spPr>
            <a:xfrm>
              <a:off x="8367873" y="3719215"/>
              <a:ext cx="212814" cy="319222"/>
            </a:xfrm>
            <a:custGeom>
              <a:avLst/>
              <a:gdLst/>
              <a:ahLst/>
              <a:cxnLst/>
              <a:rect l="0" t="0" r="0" b="0"/>
              <a:pathLst>
                <a:path w="212814" h="319222">
                  <a:moveTo>
                    <a:pt x="145096" y="0"/>
                  </a:moveTo>
                  <a:lnTo>
                    <a:pt x="136766" y="0"/>
                  </a:lnTo>
                  <a:lnTo>
                    <a:pt x="130685" y="5136"/>
                  </a:lnTo>
                  <a:lnTo>
                    <a:pt x="127964" y="6648"/>
                  </a:lnTo>
                  <a:lnTo>
                    <a:pt x="122075" y="8329"/>
                  </a:lnTo>
                  <a:lnTo>
                    <a:pt x="115874" y="9076"/>
                  </a:lnTo>
                  <a:lnTo>
                    <a:pt x="112716" y="9275"/>
                  </a:lnTo>
                  <a:lnTo>
                    <a:pt x="109536" y="10483"/>
                  </a:lnTo>
                  <a:lnTo>
                    <a:pt x="103136" y="14691"/>
                  </a:lnTo>
                  <a:lnTo>
                    <a:pt x="98850" y="17318"/>
                  </a:lnTo>
                  <a:lnTo>
                    <a:pt x="93843" y="20144"/>
                  </a:lnTo>
                  <a:lnTo>
                    <a:pt x="88354" y="23103"/>
                  </a:lnTo>
                  <a:lnTo>
                    <a:pt x="83621" y="26151"/>
                  </a:lnTo>
                  <a:lnTo>
                    <a:pt x="79390" y="29257"/>
                  </a:lnTo>
                  <a:lnTo>
                    <a:pt x="75495" y="32403"/>
                  </a:lnTo>
                  <a:lnTo>
                    <a:pt x="71824" y="35576"/>
                  </a:lnTo>
                  <a:lnTo>
                    <a:pt x="68301" y="38765"/>
                  </a:lnTo>
                  <a:lnTo>
                    <a:pt x="64878" y="41967"/>
                  </a:lnTo>
                  <a:lnTo>
                    <a:pt x="61521" y="46251"/>
                  </a:lnTo>
                  <a:lnTo>
                    <a:pt x="58208" y="51256"/>
                  </a:lnTo>
                  <a:lnTo>
                    <a:pt x="54925" y="56743"/>
                  </a:lnTo>
                  <a:lnTo>
                    <a:pt x="48410" y="65706"/>
                  </a:lnTo>
                  <a:lnTo>
                    <a:pt x="45168" y="69601"/>
                  </a:lnTo>
                  <a:lnTo>
                    <a:pt x="41932" y="75422"/>
                  </a:lnTo>
                  <a:lnTo>
                    <a:pt x="38699" y="82527"/>
                  </a:lnTo>
                  <a:lnTo>
                    <a:pt x="35469" y="90489"/>
                  </a:lnTo>
                  <a:lnTo>
                    <a:pt x="32241" y="97946"/>
                  </a:lnTo>
                  <a:lnTo>
                    <a:pt x="25788" y="111965"/>
                  </a:lnTo>
                  <a:lnTo>
                    <a:pt x="16112" y="131943"/>
                  </a:lnTo>
                  <a:lnTo>
                    <a:pt x="13962" y="138481"/>
                  </a:lnTo>
                  <a:lnTo>
                    <a:pt x="12529" y="144989"/>
                  </a:lnTo>
                  <a:lnTo>
                    <a:pt x="11573" y="151478"/>
                  </a:lnTo>
                  <a:lnTo>
                    <a:pt x="9861" y="156878"/>
                  </a:lnTo>
                  <a:lnTo>
                    <a:pt x="5093" y="165746"/>
                  </a:lnTo>
                  <a:lnTo>
                    <a:pt x="3391" y="170689"/>
                  </a:lnTo>
                  <a:lnTo>
                    <a:pt x="2257" y="176135"/>
                  </a:lnTo>
                  <a:lnTo>
                    <a:pt x="1501" y="181916"/>
                  </a:lnTo>
                  <a:lnTo>
                    <a:pt x="660" y="191205"/>
                  </a:lnTo>
                  <a:lnTo>
                    <a:pt x="287" y="199991"/>
                  </a:lnTo>
                  <a:lnTo>
                    <a:pt x="28" y="224245"/>
                  </a:lnTo>
                  <a:lnTo>
                    <a:pt x="0" y="240094"/>
                  </a:lnTo>
                  <a:lnTo>
                    <a:pt x="1070" y="246052"/>
                  </a:lnTo>
                  <a:lnTo>
                    <a:pt x="2859" y="252174"/>
                  </a:lnTo>
                  <a:lnTo>
                    <a:pt x="5127" y="258405"/>
                  </a:lnTo>
                  <a:lnTo>
                    <a:pt x="10512" y="268195"/>
                  </a:lnTo>
                  <a:lnTo>
                    <a:pt x="16490" y="276128"/>
                  </a:lnTo>
                  <a:lnTo>
                    <a:pt x="22729" y="283238"/>
                  </a:lnTo>
                  <a:lnTo>
                    <a:pt x="29084" y="289980"/>
                  </a:lnTo>
                  <a:lnTo>
                    <a:pt x="48364" y="309542"/>
                  </a:lnTo>
                  <a:lnTo>
                    <a:pt x="51586" y="312773"/>
                  </a:lnTo>
                  <a:lnTo>
                    <a:pt x="54809" y="314928"/>
                  </a:lnTo>
                  <a:lnTo>
                    <a:pt x="61257" y="317321"/>
                  </a:lnTo>
                  <a:lnTo>
                    <a:pt x="67706" y="318385"/>
                  </a:lnTo>
                  <a:lnTo>
                    <a:pt x="70930" y="318669"/>
                  </a:lnTo>
                  <a:lnTo>
                    <a:pt x="75229" y="318858"/>
                  </a:lnTo>
                  <a:lnTo>
                    <a:pt x="90477" y="319124"/>
                  </a:lnTo>
                  <a:lnTo>
                    <a:pt x="114362" y="319221"/>
                  </a:lnTo>
                  <a:lnTo>
                    <a:pt x="119232" y="318152"/>
                  </a:lnTo>
                  <a:lnTo>
                    <a:pt x="123554" y="316363"/>
                  </a:lnTo>
                  <a:lnTo>
                    <a:pt x="127510" y="314097"/>
                  </a:lnTo>
                  <a:lnTo>
                    <a:pt x="132297" y="312585"/>
                  </a:lnTo>
                  <a:lnTo>
                    <a:pt x="137638" y="311578"/>
                  </a:lnTo>
                  <a:lnTo>
                    <a:pt x="143349" y="310906"/>
                  </a:lnTo>
                  <a:lnTo>
                    <a:pt x="148230" y="309383"/>
                  </a:lnTo>
                  <a:lnTo>
                    <a:pt x="152560" y="307293"/>
                  </a:lnTo>
                  <a:lnTo>
                    <a:pt x="156521" y="304825"/>
                  </a:lnTo>
                  <a:lnTo>
                    <a:pt x="160237" y="303179"/>
                  </a:lnTo>
                  <a:lnTo>
                    <a:pt x="163789" y="302083"/>
                  </a:lnTo>
                  <a:lnTo>
                    <a:pt x="167232" y="301351"/>
                  </a:lnTo>
                  <a:lnTo>
                    <a:pt x="170602" y="299789"/>
                  </a:lnTo>
                  <a:lnTo>
                    <a:pt x="177213" y="295186"/>
                  </a:lnTo>
                  <a:lnTo>
                    <a:pt x="183734" y="289558"/>
                  </a:lnTo>
                  <a:lnTo>
                    <a:pt x="186978" y="286553"/>
                  </a:lnTo>
                  <a:lnTo>
                    <a:pt x="190215" y="284548"/>
                  </a:lnTo>
                  <a:lnTo>
                    <a:pt x="196678" y="282322"/>
                  </a:lnTo>
                  <a:lnTo>
                    <a:pt x="198832" y="280653"/>
                  </a:lnTo>
                  <a:lnTo>
                    <a:pt x="200268" y="278466"/>
                  </a:lnTo>
                  <a:lnTo>
                    <a:pt x="201863" y="273170"/>
                  </a:lnTo>
                  <a:lnTo>
                    <a:pt x="202571" y="267233"/>
                  </a:lnTo>
                  <a:lnTo>
                    <a:pt x="203836" y="264145"/>
                  </a:lnTo>
                  <a:lnTo>
                    <a:pt x="209675" y="254663"/>
                  </a:lnTo>
                  <a:lnTo>
                    <a:pt x="211419" y="248259"/>
                  </a:lnTo>
                  <a:lnTo>
                    <a:pt x="212399" y="238610"/>
                  </a:lnTo>
                  <a:lnTo>
                    <a:pt x="212629" y="229301"/>
                  </a:lnTo>
                  <a:lnTo>
                    <a:pt x="212813" y="128574"/>
                  </a:lnTo>
                  <a:lnTo>
                    <a:pt x="211738" y="123337"/>
                  </a:lnTo>
                  <a:lnTo>
                    <a:pt x="207677" y="114651"/>
                  </a:lnTo>
                  <a:lnTo>
                    <a:pt x="206164" y="109754"/>
                  </a:lnTo>
                  <a:lnTo>
                    <a:pt x="205156" y="104341"/>
                  </a:lnTo>
                  <a:lnTo>
                    <a:pt x="204483" y="98582"/>
                  </a:lnTo>
                  <a:lnTo>
                    <a:pt x="202960" y="93668"/>
                  </a:lnTo>
                  <a:lnTo>
                    <a:pt x="198402" y="85342"/>
                  </a:lnTo>
                  <a:lnTo>
                    <a:pt x="195681" y="80541"/>
                  </a:lnTo>
                  <a:lnTo>
                    <a:pt x="189792" y="69475"/>
                  </a:lnTo>
                  <a:lnTo>
                    <a:pt x="186458" y="60257"/>
                  </a:lnTo>
                  <a:lnTo>
                    <a:pt x="185569" y="56295"/>
                  </a:lnTo>
                  <a:lnTo>
                    <a:pt x="181715" y="49025"/>
                  </a:lnTo>
                  <a:lnTo>
                    <a:pt x="176419" y="42212"/>
                  </a:lnTo>
                  <a:lnTo>
                    <a:pt x="170483" y="35600"/>
                  </a:lnTo>
                  <a:lnTo>
                    <a:pt x="167394" y="33407"/>
                  </a:lnTo>
                  <a:lnTo>
                    <a:pt x="161097" y="30971"/>
                  </a:lnTo>
                  <a:lnTo>
                    <a:pt x="156645" y="29599"/>
                  </a:lnTo>
                  <a:lnTo>
                    <a:pt x="150190" y="24057"/>
                  </a:lnTo>
                  <a:lnTo>
                    <a:pt x="146605" y="20743"/>
                  </a:lnTo>
                  <a:lnTo>
                    <a:pt x="142901" y="19968"/>
                  </a:lnTo>
                  <a:lnTo>
                    <a:pt x="136899" y="19470"/>
                  </a:lnTo>
                  <a:lnTo>
                    <a:pt x="130725" y="19384"/>
                  </a:lnTo>
                  <a:lnTo>
                    <a:pt x="127222" y="19358"/>
                  </a:lnTo>
                  <a:lnTo>
                    <a:pt x="121049" y="14215"/>
                  </a:lnTo>
                  <a:lnTo>
                    <a:pt x="116075" y="9674"/>
                  </a:lnTo>
                  <a:lnTo>
                    <a:pt x="116074" y="38692"/>
                  </a:lnTo>
                  <a:lnTo>
                    <a:pt x="116074" y="29021"/>
                  </a:lnTo>
                  <a:lnTo>
                    <a:pt x="116074" y="34595"/>
                  </a:lnTo>
                  <a:lnTo>
                    <a:pt x="116074" y="19348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SMARTInkAnnotation7"/>
            <p:cNvSpPr/>
            <p:nvPr/>
          </p:nvSpPr>
          <p:spPr>
            <a:xfrm>
              <a:off x="3560090" y="4812478"/>
              <a:ext cx="280022" cy="415815"/>
            </a:xfrm>
            <a:custGeom>
              <a:avLst/>
              <a:gdLst/>
              <a:ahLst/>
              <a:cxnLst/>
              <a:rect l="0" t="0" r="0" b="0"/>
              <a:pathLst>
                <a:path w="280022" h="415815">
                  <a:moveTo>
                    <a:pt x="154660" y="28901"/>
                  </a:moveTo>
                  <a:lnTo>
                    <a:pt x="154660" y="20572"/>
                  </a:lnTo>
                  <a:lnTo>
                    <a:pt x="153585" y="20123"/>
                  </a:lnTo>
                  <a:lnTo>
                    <a:pt x="149524" y="19626"/>
                  </a:lnTo>
                  <a:lnTo>
                    <a:pt x="148012" y="18418"/>
                  </a:lnTo>
                  <a:lnTo>
                    <a:pt x="147003" y="16537"/>
                  </a:lnTo>
                  <a:lnTo>
                    <a:pt x="145104" y="9962"/>
                  </a:lnTo>
                  <a:lnTo>
                    <a:pt x="136668" y="1260"/>
                  </a:lnTo>
                  <a:lnTo>
                    <a:pt x="133049" y="493"/>
                  </a:lnTo>
                  <a:lnTo>
                    <a:pt x="124968" y="61"/>
                  </a:lnTo>
                  <a:lnTo>
                    <a:pt x="121967" y="0"/>
                  </a:lnTo>
                  <a:lnTo>
                    <a:pt x="119966" y="1035"/>
                  </a:lnTo>
                  <a:lnTo>
                    <a:pt x="118632" y="2800"/>
                  </a:lnTo>
                  <a:lnTo>
                    <a:pt x="117743" y="5051"/>
                  </a:lnTo>
                  <a:lnTo>
                    <a:pt x="116076" y="6551"/>
                  </a:lnTo>
                  <a:lnTo>
                    <a:pt x="113889" y="7552"/>
                  </a:lnTo>
                  <a:lnTo>
                    <a:pt x="111356" y="8219"/>
                  </a:lnTo>
                  <a:lnTo>
                    <a:pt x="105676" y="11827"/>
                  </a:lnTo>
                  <a:lnTo>
                    <a:pt x="102656" y="14293"/>
                  </a:lnTo>
                  <a:lnTo>
                    <a:pt x="99568" y="15938"/>
                  </a:lnTo>
                  <a:lnTo>
                    <a:pt x="93271" y="17765"/>
                  </a:lnTo>
                  <a:lnTo>
                    <a:pt x="86889" y="21444"/>
                  </a:lnTo>
                  <a:lnTo>
                    <a:pt x="83683" y="23929"/>
                  </a:lnTo>
                  <a:lnTo>
                    <a:pt x="77253" y="26691"/>
                  </a:lnTo>
                  <a:lnTo>
                    <a:pt x="74034" y="27428"/>
                  </a:lnTo>
                  <a:lnTo>
                    <a:pt x="71888" y="28994"/>
                  </a:lnTo>
                  <a:lnTo>
                    <a:pt x="70457" y="31113"/>
                  </a:lnTo>
                  <a:lnTo>
                    <a:pt x="69503" y="33600"/>
                  </a:lnTo>
                  <a:lnTo>
                    <a:pt x="63025" y="42236"/>
                  </a:lnTo>
                  <a:lnTo>
                    <a:pt x="54298" y="51603"/>
                  </a:lnTo>
                  <a:lnTo>
                    <a:pt x="35315" y="70832"/>
                  </a:lnTo>
                  <a:lnTo>
                    <a:pt x="33177" y="74053"/>
                  </a:lnTo>
                  <a:lnTo>
                    <a:pt x="26879" y="89812"/>
                  </a:lnTo>
                  <a:lnTo>
                    <a:pt x="22627" y="100042"/>
                  </a:lnTo>
                  <a:lnTo>
                    <a:pt x="19159" y="112919"/>
                  </a:lnTo>
                  <a:lnTo>
                    <a:pt x="14539" y="123927"/>
                  </a:lnTo>
                  <a:lnTo>
                    <a:pt x="11769" y="135985"/>
                  </a:lnTo>
                  <a:lnTo>
                    <a:pt x="11030" y="142211"/>
                  </a:lnTo>
                  <a:lnTo>
                    <a:pt x="10537" y="149585"/>
                  </a:lnTo>
                  <a:lnTo>
                    <a:pt x="10209" y="157726"/>
                  </a:lnTo>
                  <a:lnTo>
                    <a:pt x="9991" y="166378"/>
                  </a:lnTo>
                  <a:lnTo>
                    <a:pt x="8770" y="174296"/>
                  </a:lnTo>
                  <a:lnTo>
                    <a:pt x="6881" y="181724"/>
                  </a:lnTo>
                  <a:lnTo>
                    <a:pt x="4547" y="188826"/>
                  </a:lnTo>
                  <a:lnTo>
                    <a:pt x="2991" y="195710"/>
                  </a:lnTo>
                  <a:lnTo>
                    <a:pt x="1953" y="202450"/>
                  </a:lnTo>
                  <a:lnTo>
                    <a:pt x="1262" y="209093"/>
                  </a:lnTo>
                  <a:lnTo>
                    <a:pt x="801" y="215671"/>
                  </a:lnTo>
                  <a:lnTo>
                    <a:pt x="494" y="222206"/>
                  </a:lnTo>
                  <a:lnTo>
                    <a:pt x="152" y="235200"/>
                  </a:lnTo>
                  <a:lnTo>
                    <a:pt x="0" y="248140"/>
                  </a:lnTo>
                  <a:lnTo>
                    <a:pt x="2799" y="261057"/>
                  </a:lnTo>
                  <a:lnTo>
                    <a:pt x="6551" y="273965"/>
                  </a:lnTo>
                  <a:lnTo>
                    <a:pt x="8219" y="286866"/>
                  </a:lnTo>
                  <a:lnTo>
                    <a:pt x="8663" y="294392"/>
                  </a:lnTo>
                  <a:lnTo>
                    <a:pt x="9157" y="311352"/>
                  </a:lnTo>
                  <a:lnTo>
                    <a:pt x="12243" y="323906"/>
                  </a:lnTo>
                  <a:lnTo>
                    <a:pt x="14571" y="328758"/>
                  </a:lnTo>
                  <a:lnTo>
                    <a:pt x="17157" y="339883"/>
                  </a:lnTo>
                  <a:lnTo>
                    <a:pt x="17847" y="345859"/>
                  </a:lnTo>
                  <a:lnTo>
                    <a:pt x="21479" y="355365"/>
                  </a:lnTo>
                  <a:lnTo>
                    <a:pt x="29568" y="366760"/>
                  </a:lnTo>
                  <a:lnTo>
                    <a:pt x="35646" y="373612"/>
                  </a:lnTo>
                  <a:lnTo>
                    <a:pt x="41930" y="380240"/>
                  </a:lnTo>
                  <a:lnTo>
                    <a:pt x="61158" y="399719"/>
                  </a:lnTo>
                  <a:lnTo>
                    <a:pt x="64379" y="401872"/>
                  </a:lnTo>
                  <a:lnTo>
                    <a:pt x="70824" y="404266"/>
                  </a:lnTo>
                  <a:lnTo>
                    <a:pt x="77271" y="408196"/>
                  </a:lnTo>
                  <a:lnTo>
                    <a:pt x="80495" y="410749"/>
                  </a:lnTo>
                  <a:lnTo>
                    <a:pt x="83719" y="412450"/>
                  </a:lnTo>
                  <a:lnTo>
                    <a:pt x="90168" y="414341"/>
                  </a:lnTo>
                  <a:lnTo>
                    <a:pt x="94468" y="414846"/>
                  </a:lnTo>
                  <a:lnTo>
                    <a:pt x="99484" y="415182"/>
                  </a:lnTo>
                  <a:lnTo>
                    <a:pt x="109715" y="415555"/>
                  </a:lnTo>
                  <a:lnTo>
                    <a:pt x="121517" y="415766"/>
                  </a:lnTo>
                  <a:lnTo>
                    <a:pt x="128465" y="415814"/>
                  </a:lnTo>
                  <a:lnTo>
                    <a:pt x="132897" y="414753"/>
                  </a:lnTo>
                  <a:lnTo>
                    <a:pt x="138002" y="412970"/>
                  </a:lnTo>
                  <a:lnTo>
                    <a:pt x="143554" y="410707"/>
                  </a:lnTo>
                  <a:lnTo>
                    <a:pt x="148331" y="409198"/>
                  </a:lnTo>
                  <a:lnTo>
                    <a:pt x="156505" y="407521"/>
                  </a:lnTo>
                  <a:lnTo>
                    <a:pt x="161265" y="406000"/>
                  </a:lnTo>
                  <a:lnTo>
                    <a:pt x="166587" y="403910"/>
                  </a:lnTo>
                  <a:lnTo>
                    <a:pt x="172285" y="401442"/>
                  </a:lnTo>
                  <a:lnTo>
                    <a:pt x="177159" y="398722"/>
                  </a:lnTo>
                  <a:lnTo>
                    <a:pt x="185440" y="392833"/>
                  </a:lnTo>
                  <a:lnTo>
                    <a:pt x="190228" y="390833"/>
                  </a:lnTo>
                  <a:lnTo>
                    <a:pt x="195570" y="389499"/>
                  </a:lnTo>
                  <a:lnTo>
                    <a:pt x="201281" y="388610"/>
                  </a:lnTo>
                  <a:lnTo>
                    <a:pt x="206163" y="386943"/>
                  </a:lnTo>
                  <a:lnTo>
                    <a:pt x="214454" y="382224"/>
                  </a:lnTo>
                  <a:lnTo>
                    <a:pt x="219245" y="379460"/>
                  </a:lnTo>
                  <a:lnTo>
                    <a:pt x="230300" y="373524"/>
                  </a:lnTo>
                  <a:lnTo>
                    <a:pt x="235183" y="370436"/>
                  </a:lnTo>
                  <a:lnTo>
                    <a:pt x="243475" y="364139"/>
                  </a:lnTo>
                  <a:lnTo>
                    <a:pt x="250743" y="357757"/>
                  </a:lnTo>
                  <a:lnTo>
                    <a:pt x="259032" y="350037"/>
                  </a:lnTo>
                  <a:lnTo>
                    <a:pt x="269222" y="339975"/>
                  </a:lnTo>
                  <a:lnTo>
                    <a:pt x="269730" y="338396"/>
                  </a:lnTo>
                  <a:lnTo>
                    <a:pt x="270546" y="328140"/>
                  </a:lnTo>
                  <a:lnTo>
                    <a:pt x="270706" y="315762"/>
                  </a:lnTo>
                  <a:lnTo>
                    <a:pt x="271794" y="313656"/>
                  </a:lnTo>
                  <a:lnTo>
                    <a:pt x="273595" y="312251"/>
                  </a:lnTo>
                  <a:lnTo>
                    <a:pt x="275870" y="311315"/>
                  </a:lnTo>
                  <a:lnTo>
                    <a:pt x="277387" y="309616"/>
                  </a:lnTo>
                  <a:lnTo>
                    <a:pt x="278398" y="307408"/>
                  </a:lnTo>
                  <a:lnTo>
                    <a:pt x="279521" y="301014"/>
                  </a:lnTo>
                  <a:lnTo>
                    <a:pt x="280021" y="291007"/>
                  </a:lnTo>
                  <a:lnTo>
                    <a:pt x="279079" y="286403"/>
                  </a:lnTo>
                  <a:lnTo>
                    <a:pt x="273693" y="273713"/>
                  </a:lnTo>
                  <a:lnTo>
                    <a:pt x="272056" y="262749"/>
                  </a:lnTo>
                  <a:lnTo>
                    <a:pt x="268462" y="250711"/>
                  </a:lnTo>
                  <a:lnTo>
                    <a:pt x="264357" y="238195"/>
                  </a:lnTo>
                  <a:lnTo>
                    <a:pt x="262532" y="225466"/>
                  </a:lnTo>
                  <a:lnTo>
                    <a:pt x="261721" y="212643"/>
                  </a:lnTo>
                  <a:lnTo>
                    <a:pt x="261505" y="206214"/>
                  </a:lnTo>
                  <a:lnTo>
                    <a:pt x="258398" y="193338"/>
                  </a:lnTo>
                  <a:lnTo>
                    <a:pt x="254510" y="180449"/>
                  </a:lnTo>
                  <a:lnTo>
                    <a:pt x="252781" y="167555"/>
                  </a:lnTo>
                  <a:lnTo>
                    <a:pt x="249146" y="157526"/>
                  </a:lnTo>
                  <a:lnTo>
                    <a:pt x="243949" y="148410"/>
                  </a:lnTo>
                  <a:lnTo>
                    <a:pt x="238055" y="137192"/>
                  </a:lnTo>
                  <a:lnTo>
                    <a:pt x="234719" y="127908"/>
                  </a:lnTo>
                  <a:lnTo>
                    <a:pt x="233830" y="123927"/>
                  </a:lnTo>
                  <a:lnTo>
                    <a:pt x="229975" y="116638"/>
                  </a:lnTo>
                  <a:lnTo>
                    <a:pt x="227442" y="113189"/>
                  </a:lnTo>
                  <a:lnTo>
                    <a:pt x="224628" y="103624"/>
                  </a:lnTo>
                  <a:lnTo>
                    <a:pt x="223878" y="98064"/>
                  </a:lnTo>
                  <a:lnTo>
                    <a:pt x="220178" y="89020"/>
                  </a:lnTo>
                  <a:lnTo>
                    <a:pt x="212051" y="77885"/>
                  </a:lnTo>
                  <a:lnTo>
                    <a:pt x="205964" y="71094"/>
                  </a:lnTo>
                  <a:lnTo>
                    <a:pt x="199676" y="64493"/>
                  </a:lnTo>
                  <a:lnTo>
                    <a:pt x="193298" y="55109"/>
                  </a:lnTo>
                  <a:lnTo>
                    <a:pt x="190093" y="49598"/>
                  </a:lnTo>
                  <a:lnTo>
                    <a:pt x="186881" y="45923"/>
                  </a:lnTo>
                  <a:lnTo>
                    <a:pt x="183664" y="43474"/>
                  </a:lnTo>
                  <a:lnTo>
                    <a:pt x="180446" y="41841"/>
                  </a:lnTo>
                  <a:lnTo>
                    <a:pt x="178300" y="38602"/>
                  </a:lnTo>
                  <a:lnTo>
                    <a:pt x="175915" y="29271"/>
                  </a:lnTo>
                  <a:lnTo>
                    <a:pt x="174205" y="25923"/>
                  </a:lnTo>
                  <a:lnTo>
                    <a:pt x="171989" y="23691"/>
                  </a:lnTo>
                  <a:lnTo>
                    <a:pt x="166662" y="20136"/>
                  </a:lnTo>
                  <a:lnTo>
                    <a:pt x="160711" y="14973"/>
                  </a:lnTo>
                  <a:lnTo>
                    <a:pt x="154483" y="9096"/>
                  </a:lnTo>
                  <a:lnTo>
                    <a:pt x="151317" y="6024"/>
                  </a:lnTo>
                  <a:lnTo>
                    <a:pt x="147057" y="3976"/>
                  </a:lnTo>
                  <a:lnTo>
                    <a:pt x="142067" y="2610"/>
                  </a:lnTo>
                  <a:lnTo>
                    <a:pt x="136591" y="1699"/>
                  </a:lnTo>
                  <a:lnTo>
                    <a:pt x="131865" y="1093"/>
                  </a:lnTo>
                  <a:lnTo>
                    <a:pt x="123748" y="419"/>
                  </a:lnTo>
                  <a:lnTo>
                    <a:pt x="119004" y="239"/>
                  </a:lnTo>
                  <a:lnTo>
                    <a:pt x="108000" y="39"/>
                  </a:lnTo>
                  <a:lnTo>
                    <a:pt x="102056" y="1061"/>
                  </a:lnTo>
                  <a:lnTo>
                    <a:pt x="95943" y="2817"/>
                  </a:lnTo>
                  <a:lnTo>
                    <a:pt x="89719" y="5062"/>
                  </a:lnTo>
                  <a:lnTo>
                    <a:pt x="83419" y="7634"/>
                  </a:lnTo>
                  <a:lnTo>
                    <a:pt x="77070" y="10423"/>
                  </a:lnTo>
                  <a:lnTo>
                    <a:pt x="61704" y="17488"/>
                  </a:lnTo>
                  <a:lnTo>
                    <a:pt x="38574" y="28901"/>
                  </a:lnTo>
                </a:path>
              </a:pathLst>
            </a:cu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SMARTInkAnnotation8"/>
            <p:cNvSpPr/>
            <p:nvPr/>
          </p:nvSpPr>
          <p:spPr>
            <a:xfrm>
              <a:off x="8280930" y="5170289"/>
              <a:ext cx="290082" cy="367571"/>
            </a:xfrm>
            <a:custGeom>
              <a:avLst/>
              <a:gdLst/>
              <a:ahLst/>
              <a:cxnLst/>
              <a:rect l="0" t="0" r="0" b="0"/>
              <a:pathLst>
                <a:path w="290082" h="367571">
                  <a:moveTo>
                    <a:pt x="270734" y="87065"/>
                  </a:moveTo>
                  <a:lnTo>
                    <a:pt x="270734" y="78735"/>
                  </a:lnTo>
                  <a:lnTo>
                    <a:pt x="269660" y="78287"/>
                  </a:lnTo>
                  <a:lnTo>
                    <a:pt x="265599" y="77789"/>
                  </a:lnTo>
                  <a:lnTo>
                    <a:pt x="264086" y="76582"/>
                  </a:lnTo>
                  <a:lnTo>
                    <a:pt x="263077" y="74701"/>
                  </a:lnTo>
                  <a:lnTo>
                    <a:pt x="261459" y="69097"/>
                  </a:lnTo>
                  <a:lnTo>
                    <a:pt x="260251" y="68637"/>
                  </a:lnTo>
                  <a:lnTo>
                    <a:pt x="253416" y="67989"/>
                  </a:lnTo>
                  <a:lnTo>
                    <a:pt x="247631" y="67838"/>
                  </a:lnTo>
                  <a:lnTo>
                    <a:pt x="244583" y="66722"/>
                  </a:lnTo>
                  <a:lnTo>
                    <a:pt x="238331" y="62617"/>
                  </a:lnTo>
                  <a:lnTo>
                    <a:pt x="231969" y="60076"/>
                  </a:lnTo>
                  <a:lnTo>
                    <a:pt x="225559" y="58946"/>
                  </a:lnTo>
                  <a:lnTo>
                    <a:pt x="219127" y="58445"/>
                  </a:lnTo>
                  <a:lnTo>
                    <a:pt x="215906" y="57236"/>
                  </a:lnTo>
                  <a:lnTo>
                    <a:pt x="209463" y="53027"/>
                  </a:lnTo>
                  <a:lnTo>
                    <a:pt x="206240" y="52549"/>
                  </a:lnTo>
                  <a:lnTo>
                    <a:pt x="203015" y="53305"/>
                  </a:lnTo>
                  <a:lnTo>
                    <a:pt x="196567" y="55937"/>
                  </a:lnTo>
                  <a:lnTo>
                    <a:pt x="190119" y="57107"/>
                  </a:lnTo>
                  <a:lnTo>
                    <a:pt x="185819" y="57419"/>
                  </a:lnTo>
                  <a:lnTo>
                    <a:pt x="180803" y="57627"/>
                  </a:lnTo>
                  <a:lnTo>
                    <a:pt x="166339" y="57920"/>
                  </a:lnTo>
                  <a:lnTo>
                    <a:pt x="141868" y="58036"/>
                  </a:lnTo>
                  <a:lnTo>
                    <a:pt x="138603" y="59113"/>
                  </a:lnTo>
                  <a:lnTo>
                    <a:pt x="132111" y="63176"/>
                  </a:lnTo>
                  <a:lnTo>
                    <a:pt x="125643" y="65699"/>
                  </a:lnTo>
                  <a:lnTo>
                    <a:pt x="118110" y="67894"/>
                  </a:lnTo>
                  <a:lnTo>
                    <a:pt x="113092" y="69985"/>
                  </a:lnTo>
                  <a:lnTo>
                    <a:pt x="107597" y="72454"/>
                  </a:lnTo>
                  <a:lnTo>
                    <a:pt x="98624" y="78063"/>
                  </a:lnTo>
                  <a:lnTo>
                    <a:pt x="94727" y="81063"/>
                  </a:lnTo>
                  <a:lnTo>
                    <a:pt x="87530" y="84397"/>
                  </a:lnTo>
                  <a:lnTo>
                    <a:pt x="84106" y="85286"/>
                  </a:lnTo>
                  <a:lnTo>
                    <a:pt x="80749" y="88029"/>
                  </a:lnTo>
                  <a:lnTo>
                    <a:pt x="74151" y="96808"/>
                  </a:lnTo>
                  <a:lnTo>
                    <a:pt x="69812" y="101085"/>
                  </a:lnTo>
                  <a:lnTo>
                    <a:pt x="64771" y="105010"/>
                  </a:lnTo>
                  <a:lnTo>
                    <a:pt x="59259" y="108702"/>
                  </a:lnTo>
                  <a:lnTo>
                    <a:pt x="50269" y="118537"/>
                  </a:lnTo>
                  <a:lnTo>
                    <a:pt x="42691" y="128999"/>
                  </a:lnTo>
                  <a:lnTo>
                    <a:pt x="35740" y="137232"/>
                  </a:lnTo>
                  <a:lnTo>
                    <a:pt x="29067" y="147339"/>
                  </a:lnTo>
                  <a:lnTo>
                    <a:pt x="25783" y="153045"/>
                  </a:lnTo>
                  <a:lnTo>
                    <a:pt x="19268" y="165116"/>
                  </a:lnTo>
                  <a:lnTo>
                    <a:pt x="16026" y="171345"/>
                  </a:lnTo>
                  <a:lnTo>
                    <a:pt x="13864" y="177647"/>
                  </a:lnTo>
                  <a:lnTo>
                    <a:pt x="12423" y="183999"/>
                  </a:lnTo>
                  <a:lnTo>
                    <a:pt x="11462" y="190383"/>
                  </a:lnTo>
                  <a:lnTo>
                    <a:pt x="9747" y="196788"/>
                  </a:lnTo>
                  <a:lnTo>
                    <a:pt x="7529" y="203209"/>
                  </a:lnTo>
                  <a:lnTo>
                    <a:pt x="4975" y="209638"/>
                  </a:lnTo>
                  <a:lnTo>
                    <a:pt x="2137" y="219649"/>
                  </a:lnTo>
                  <a:lnTo>
                    <a:pt x="876" y="228756"/>
                  </a:lnTo>
                  <a:lnTo>
                    <a:pt x="316" y="239969"/>
                  </a:lnTo>
                  <a:lnTo>
                    <a:pt x="67" y="252119"/>
                  </a:lnTo>
                  <a:lnTo>
                    <a:pt x="0" y="258368"/>
                  </a:lnTo>
                  <a:lnTo>
                    <a:pt x="1031" y="263610"/>
                  </a:lnTo>
                  <a:lnTo>
                    <a:pt x="5042" y="272299"/>
                  </a:lnTo>
                  <a:lnTo>
                    <a:pt x="13344" y="288370"/>
                  </a:lnTo>
                  <a:lnTo>
                    <a:pt x="19472" y="297635"/>
                  </a:lnTo>
                  <a:lnTo>
                    <a:pt x="25778" y="305336"/>
                  </a:lnTo>
                  <a:lnTo>
                    <a:pt x="32164" y="312342"/>
                  </a:lnTo>
                  <a:lnTo>
                    <a:pt x="41802" y="322329"/>
                  </a:lnTo>
                  <a:lnTo>
                    <a:pt x="46097" y="325598"/>
                  </a:lnTo>
                  <a:lnTo>
                    <a:pt x="51109" y="328851"/>
                  </a:lnTo>
                  <a:lnTo>
                    <a:pt x="56601" y="332095"/>
                  </a:lnTo>
                  <a:lnTo>
                    <a:pt x="65569" y="338567"/>
                  </a:lnTo>
                  <a:lnTo>
                    <a:pt x="74212" y="345026"/>
                  </a:lnTo>
                  <a:lnTo>
                    <a:pt x="79527" y="348252"/>
                  </a:lnTo>
                  <a:lnTo>
                    <a:pt x="85220" y="351479"/>
                  </a:lnTo>
                  <a:lnTo>
                    <a:pt x="91165" y="353630"/>
                  </a:lnTo>
                  <a:lnTo>
                    <a:pt x="97278" y="355064"/>
                  </a:lnTo>
                  <a:lnTo>
                    <a:pt x="103503" y="356020"/>
                  </a:lnTo>
                  <a:lnTo>
                    <a:pt x="108728" y="356657"/>
                  </a:lnTo>
                  <a:lnTo>
                    <a:pt x="117399" y="357365"/>
                  </a:lnTo>
                  <a:lnTo>
                    <a:pt x="122291" y="357553"/>
                  </a:lnTo>
                  <a:lnTo>
                    <a:pt x="133460" y="357764"/>
                  </a:lnTo>
                  <a:lnTo>
                    <a:pt x="139448" y="358894"/>
                  </a:lnTo>
                  <a:lnTo>
                    <a:pt x="145590" y="360723"/>
                  </a:lnTo>
                  <a:lnTo>
                    <a:pt x="151834" y="363017"/>
                  </a:lnTo>
                  <a:lnTo>
                    <a:pt x="158146" y="364547"/>
                  </a:lnTo>
                  <a:lnTo>
                    <a:pt x="164504" y="365567"/>
                  </a:lnTo>
                  <a:lnTo>
                    <a:pt x="170893" y="366246"/>
                  </a:lnTo>
                  <a:lnTo>
                    <a:pt x="178376" y="366699"/>
                  </a:lnTo>
                  <a:lnTo>
                    <a:pt x="195290" y="367202"/>
                  </a:lnTo>
                  <a:lnTo>
                    <a:pt x="218052" y="367526"/>
                  </a:lnTo>
                  <a:lnTo>
                    <a:pt x="229763" y="367570"/>
                  </a:lnTo>
                  <a:lnTo>
                    <a:pt x="234822" y="366507"/>
                  </a:lnTo>
                  <a:lnTo>
                    <a:pt x="247076" y="360950"/>
                  </a:lnTo>
                  <a:lnTo>
                    <a:pt x="254128" y="359273"/>
                  </a:lnTo>
                  <a:lnTo>
                    <a:pt x="260846" y="355662"/>
                  </a:lnTo>
                  <a:lnTo>
                    <a:pt x="264141" y="353194"/>
                  </a:lnTo>
                  <a:lnTo>
                    <a:pt x="266339" y="350474"/>
                  </a:lnTo>
                  <a:lnTo>
                    <a:pt x="267803" y="347585"/>
                  </a:lnTo>
                  <a:lnTo>
                    <a:pt x="268781" y="344585"/>
                  </a:lnTo>
                  <a:lnTo>
                    <a:pt x="270507" y="342585"/>
                  </a:lnTo>
                  <a:lnTo>
                    <a:pt x="272732" y="341251"/>
                  </a:lnTo>
                  <a:lnTo>
                    <a:pt x="275290" y="340362"/>
                  </a:lnTo>
                  <a:lnTo>
                    <a:pt x="276996" y="338694"/>
                  </a:lnTo>
                  <a:lnTo>
                    <a:pt x="278134" y="336508"/>
                  </a:lnTo>
                  <a:lnTo>
                    <a:pt x="279958" y="330411"/>
                  </a:lnTo>
                  <a:lnTo>
                    <a:pt x="280275" y="324219"/>
                  </a:lnTo>
                  <a:lnTo>
                    <a:pt x="281394" y="322558"/>
                  </a:lnTo>
                  <a:lnTo>
                    <a:pt x="283215" y="321451"/>
                  </a:lnTo>
                  <a:lnTo>
                    <a:pt x="285504" y="320713"/>
                  </a:lnTo>
                  <a:lnTo>
                    <a:pt x="287029" y="319146"/>
                  </a:lnTo>
                  <a:lnTo>
                    <a:pt x="288048" y="317026"/>
                  </a:lnTo>
                  <a:lnTo>
                    <a:pt x="289178" y="311805"/>
                  </a:lnTo>
                  <a:lnTo>
                    <a:pt x="289814" y="302822"/>
                  </a:lnTo>
                  <a:lnTo>
                    <a:pt x="290046" y="292088"/>
                  </a:lnTo>
                  <a:lnTo>
                    <a:pt x="290081" y="248378"/>
                  </a:lnTo>
                  <a:lnTo>
                    <a:pt x="287215" y="239016"/>
                  </a:lnTo>
                  <a:lnTo>
                    <a:pt x="283433" y="228764"/>
                  </a:lnTo>
                  <a:lnTo>
                    <a:pt x="281752" y="220625"/>
                  </a:lnTo>
                  <a:lnTo>
                    <a:pt x="280806" y="210000"/>
                  </a:lnTo>
                  <a:lnTo>
                    <a:pt x="277718" y="200462"/>
                  </a:lnTo>
                  <a:lnTo>
                    <a:pt x="273838" y="189057"/>
                  </a:lnTo>
                  <a:lnTo>
                    <a:pt x="272804" y="183006"/>
                  </a:lnTo>
                  <a:lnTo>
                    <a:pt x="272114" y="176823"/>
                  </a:lnTo>
                  <a:lnTo>
                    <a:pt x="268481" y="167086"/>
                  </a:lnTo>
                  <a:lnTo>
                    <a:pt x="263283" y="158100"/>
                  </a:lnTo>
                  <a:lnTo>
                    <a:pt x="257391" y="146941"/>
                  </a:lnTo>
                  <a:lnTo>
                    <a:pt x="254054" y="137682"/>
                  </a:lnTo>
                  <a:lnTo>
                    <a:pt x="253165" y="133708"/>
                  </a:lnTo>
                  <a:lnTo>
                    <a:pt x="249311" y="126426"/>
                  </a:lnTo>
                  <a:lnTo>
                    <a:pt x="244015" y="118532"/>
                  </a:lnTo>
                  <a:lnTo>
                    <a:pt x="238078" y="107857"/>
                  </a:lnTo>
                  <a:lnTo>
                    <a:pt x="231857" y="98814"/>
                  </a:lnTo>
                  <a:lnTo>
                    <a:pt x="228692" y="94897"/>
                  </a:lnTo>
                  <a:lnTo>
                    <a:pt x="225178" y="87680"/>
                  </a:lnTo>
                  <a:lnTo>
                    <a:pt x="222540" y="79814"/>
                  </a:lnTo>
                  <a:lnTo>
                    <a:pt x="217785" y="69152"/>
                  </a:lnTo>
                  <a:lnTo>
                    <a:pt x="215012" y="65449"/>
                  </a:lnTo>
                  <a:lnTo>
                    <a:pt x="212089" y="62980"/>
                  </a:lnTo>
                  <a:lnTo>
                    <a:pt x="209065" y="61335"/>
                  </a:lnTo>
                  <a:lnTo>
                    <a:pt x="207049" y="59162"/>
                  </a:lnTo>
                  <a:lnTo>
                    <a:pt x="205705" y="56640"/>
                  </a:lnTo>
                  <a:lnTo>
                    <a:pt x="204809" y="53883"/>
                  </a:lnTo>
                  <a:lnTo>
                    <a:pt x="200947" y="47953"/>
                  </a:lnTo>
                  <a:lnTo>
                    <a:pt x="192730" y="38572"/>
                  </a:lnTo>
                  <a:lnTo>
                    <a:pt x="189710" y="35388"/>
                  </a:lnTo>
                  <a:lnTo>
                    <a:pt x="187696" y="32191"/>
                  </a:lnTo>
                  <a:lnTo>
                    <a:pt x="183787" y="22556"/>
                  </a:lnTo>
                  <a:lnTo>
                    <a:pt x="177375" y="12893"/>
                  </a:lnTo>
                  <a:lnTo>
                    <a:pt x="174441" y="1911"/>
                  </a:lnTo>
                  <a:lnTo>
                    <a:pt x="173218" y="1274"/>
                  </a:lnTo>
                  <a:lnTo>
                    <a:pt x="164322" y="0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SMARTInkAnnotation9"/>
            <p:cNvSpPr/>
            <p:nvPr/>
          </p:nvSpPr>
          <p:spPr>
            <a:xfrm>
              <a:off x="3492264" y="2297163"/>
              <a:ext cx="367461" cy="338571"/>
            </a:xfrm>
            <a:custGeom>
              <a:avLst/>
              <a:gdLst/>
              <a:ahLst/>
              <a:cxnLst/>
              <a:rect l="0" t="0" r="0" b="0"/>
              <a:pathLst>
                <a:path w="367461" h="338571">
                  <a:moveTo>
                    <a:pt x="183791" y="19347"/>
                  </a:moveTo>
                  <a:lnTo>
                    <a:pt x="183791" y="14211"/>
                  </a:lnTo>
                  <a:lnTo>
                    <a:pt x="182716" y="12698"/>
                  </a:lnTo>
                  <a:lnTo>
                    <a:pt x="180924" y="11690"/>
                  </a:lnTo>
                  <a:lnTo>
                    <a:pt x="178655" y="11018"/>
                  </a:lnTo>
                  <a:lnTo>
                    <a:pt x="177142" y="9495"/>
                  </a:lnTo>
                  <a:lnTo>
                    <a:pt x="176134" y="7404"/>
                  </a:lnTo>
                  <a:lnTo>
                    <a:pt x="174515" y="1462"/>
                  </a:lnTo>
                  <a:lnTo>
                    <a:pt x="173308" y="974"/>
                  </a:lnTo>
                  <a:lnTo>
                    <a:pt x="164288" y="85"/>
                  </a:lnTo>
                  <a:lnTo>
                    <a:pt x="132158" y="0"/>
                  </a:lnTo>
                  <a:lnTo>
                    <a:pt x="128946" y="1075"/>
                  </a:lnTo>
                  <a:lnTo>
                    <a:pt x="119291" y="6648"/>
                  </a:lnTo>
                  <a:lnTo>
                    <a:pt x="108547" y="9851"/>
                  </a:lnTo>
                  <a:lnTo>
                    <a:pt x="98039" y="14410"/>
                  </a:lnTo>
                  <a:lnTo>
                    <a:pt x="89069" y="20019"/>
                  </a:lnTo>
                  <a:lnTo>
                    <a:pt x="77976" y="29220"/>
                  </a:lnTo>
                  <a:lnTo>
                    <a:pt x="74552" y="32378"/>
                  </a:lnTo>
                  <a:lnTo>
                    <a:pt x="67882" y="41620"/>
                  </a:lnTo>
                  <a:lnTo>
                    <a:pt x="64598" y="47094"/>
                  </a:lnTo>
                  <a:lnTo>
                    <a:pt x="60259" y="52893"/>
                  </a:lnTo>
                  <a:lnTo>
                    <a:pt x="55217" y="58909"/>
                  </a:lnTo>
                  <a:lnTo>
                    <a:pt x="44957" y="70251"/>
                  </a:lnTo>
                  <a:lnTo>
                    <a:pt x="36814" y="78875"/>
                  </a:lnTo>
                  <a:lnTo>
                    <a:pt x="29611" y="89157"/>
                  </a:lnTo>
                  <a:lnTo>
                    <a:pt x="26186" y="94908"/>
                  </a:lnTo>
                  <a:lnTo>
                    <a:pt x="22828" y="100892"/>
                  </a:lnTo>
                  <a:lnTo>
                    <a:pt x="16230" y="113274"/>
                  </a:lnTo>
                  <a:lnTo>
                    <a:pt x="12581" y="123076"/>
                  </a:lnTo>
                  <a:lnTo>
                    <a:pt x="9884" y="132091"/>
                  </a:lnTo>
                  <a:lnTo>
                    <a:pt x="7660" y="137504"/>
                  </a:lnTo>
                  <a:lnTo>
                    <a:pt x="5103" y="143263"/>
                  </a:lnTo>
                  <a:lnTo>
                    <a:pt x="3397" y="149252"/>
                  </a:lnTo>
                  <a:lnTo>
                    <a:pt x="2261" y="155394"/>
                  </a:lnTo>
                  <a:lnTo>
                    <a:pt x="1503" y="161639"/>
                  </a:lnTo>
                  <a:lnTo>
                    <a:pt x="998" y="167952"/>
                  </a:lnTo>
                  <a:lnTo>
                    <a:pt x="662" y="174310"/>
                  </a:lnTo>
                  <a:lnTo>
                    <a:pt x="287" y="187107"/>
                  </a:lnTo>
                  <a:lnTo>
                    <a:pt x="14" y="225729"/>
                  </a:lnTo>
                  <a:lnTo>
                    <a:pt x="0" y="238623"/>
                  </a:lnTo>
                  <a:lnTo>
                    <a:pt x="1070" y="245072"/>
                  </a:lnTo>
                  <a:lnTo>
                    <a:pt x="2859" y="251520"/>
                  </a:lnTo>
                  <a:lnTo>
                    <a:pt x="5127" y="257969"/>
                  </a:lnTo>
                  <a:lnTo>
                    <a:pt x="10513" y="268000"/>
                  </a:lnTo>
                  <a:lnTo>
                    <a:pt x="15414" y="276042"/>
                  </a:lnTo>
                  <a:lnTo>
                    <a:pt x="19248" y="287687"/>
                  </a:lnTo>
                  <a:lnTo>
                    <a:pt x="21427" y="292829"/>
                  </a:lnTo>
                  <a:lnTo>
                    <a:pt x="23954" y="298406"/>
                  </a:lnTo>
                  <a:lnTo>
                    <a:pt x="27789" y="303200"/>
                  </a:lnTo>
                  <a:lnTo>
                    <a:pt x="37783" y="311392"/>
                  </a:lnTo>
                  <a:lnTo>
                    <a:pt x="46523" y="315749"/>
                  </a:lnTo>
                  <a:lnTo>
                    <a:pt x="55066" y="317686"/>
                  </a:lnTo>
                  <a:lnTo>
                    <a:pt x="66028" y="318547"/>
                  </a:lnTo>
                  <a:lnTo>
                    <a:pt x="70887" y="319851"/>
                  </a:lnTo>
                  <a:lnTo>
                    <a:pt x="79151" y="324167"/>
                  </a:lnTo>
                  <a:lnTo>
                    <a:pt x="89273" y="329668"/>
                  </a:lnTo>
                  <a:lnTo>
                    <a:pt x="99863" y="334621"/>
                  </a:lnTo>
                  <a:lnTo>
                    <a:pt x="108152" y="336822"/>
                  </a:lnTo>
                  <a:lnTo>
                    <a:pt x="118285" y="337800"/>
                  </a:lnTo>
                  <a:lnTo>
                    <a:pt x="123997" y="338061"/>
                  </a:lnTo>
                  <a:lnTo>
                    <a:pt x="136077" y="338351"/>
                  </a:lnTo>
                  <a:lnTo>
                    <a:pt x="180604" y="338570"/>
                  </a:lnTo>
                  <a:lnTo>
                    <a:pt x="187040" y="337499"/>
                  </a:lnTo>
                  <a:lnTo>
                    <a:pt x="193482" y="335711"/>
                  </a:lnTo>
                  <a:lnTo>
                    <a:pt x="199925" y="333443"/>
                  </a:lnTo>
                  <a:lnTo>
                    <a:pt x="206370" y="331932"/>
                  </a:lnTo>
                  <a:lnTo>
                    <a:pt x="212817" y="330924"/>
                  </a:lnTo>
                  <a:lnTo>
                    <a:pt x="219265" y="330253"/>
                  </a:lnTo>
                  <a:lnTo>
                    <a:pt x="225713" y="328730"/>
                  </a:lnTo>
                  <a:lnTo>
                    <a:pt x="232161" y="326640"/>
                  </a:lnTo>
                  <a:lnTo>
                    <a:pt x="238610" y="324172"/>
                  </a:lnTo>
                  <a:lnTo>
                    <a:pt x="248641" y="321429"/>
                  </a:lnTo>
                  <a:lnTo>
                    <a:pt x="257758" y="319136"/>
                  </a:lnTo>
                  <a:lnTo>
                    <a:pt x="268975" y="314533"/>
                  </a:lnTo>
                  <a:lnTo>
                    <a:pt x="278261" y="308905"/>
                  </a:lnTo>
                  <a:lnTo>
                    <a:pt x="289531" y="299693"/>
                  </a:lnTo>
                  <a:lnTo>
                    <a:pt x="299677" y="290156"/>
                  </a:lnTo>
                  <a:lnTo>
                    <a:pt x="306237" y="282664"/>
                  </a:lnTo>
                  <a:lnTo>
                    <a:pt x="312736" y="272169"/>
                  </a:lnTo>
                  <a:lnTo>
                    <a:pt x="319206" y="263204"/>
                  </a:lnTo>
                  <a:lnTo>
                    <a:pt x="325666" y="255638"/>
                  </a:lnTo>
                  <a:lnTo>
                    <a:pt x="335345" y="245334"/>
                  </a:lnTo>
                  <a:lnTo>
                    <a:pt x="341795" y="238738"/>
                  </a:lnTo>
                  <a:lnTo>
                    <a:pt x="348245" y="229357"/>
                  </a:lnTo>
                  <a:lnTo>
                    <a:pt x="351470" y="223846"/>
                  </a:lnTo>
                  <a:lnTo>
                    <a:pt x="353620" y="218022"/>
                  </a:lnTo>
                  <a:lnTo>
                    <a:pt x="355053" y="211990"/>
                  </a:lnTo>
                  <a:lnTo>
                    <a:pt x="356008" y="205818"/>
                  </a:lnTo>
                  <a:lnTo>
                    <a:pt x="359937" y="196095"/>
                  </a:lnTo>
                  <a:lnTo>
                    <a:pt x="364190" y="188191"/>
                  </a:lnTo>
                  <a:lnTo>
                    <a:pt x="366081" y="181095"/>
                  </a:lnTo>
                  <a:lnTo>
                    <a:pt x="366921" y="171491"/>
                  </a:lnTo>
                  <a:lnTo>
                    <a:pt x="367295" y="161133"/>
                  </a:lnTo>
                  <a:lnTo>
                    <a:pt x="367460" y="152946"/>
                  </a:lnTo>
                  <a:lnTo>
                    <a:pt x="366430" y="149258"/>
                  </a:lnTo>
                  <a:lnTo>
                    <a:pt x="362419" y="142294"/>
                  </a:lnTo>
                  <a:lnTo>
                    <a:pt x="359919" y="132749"/>
                  </a:lnTo>
                  <a:lnTo>
                    <a:pt x="359253" y="127194"/>
                  </a:lnTo>
                  <a:lnTo>
                    <a:pt x="357733" y="121342"/>
                  </a:lnTo>
                  <a:lnTo>
                    <a:pt x="355646" y="115290"/>
                  </a:lnTo>
                  <a:lnTo>
                    <a:pt x="353179" y="109106"/>
                  </a:lnTo>
                  <a:lnTo>
                    <a:pt x="350438" y="99368"/>
                  </a:lnTo>
                  <a:lnTo>
                    <a:pt x="349707" y="95267"/>
                  </a:lnTo>
                  <a:lnTo>
                    <a:pt x="346029" y="87843"/>
                  </a:lnTo>
                  <a:lnTo>
                    <a:pt x="343543" y="84358"/>
                  </a:lnTo>
                  <a:lnTo>
                    <a:pt x="335049" y="77621"/>
                  </a:lnTo>
                  <a:lnTo>
                    <a:pt x="325183" y="71043"/>
                  </a:lnTo>
                  <a:lnTo>
                    <a:pt x="317215" y="64537"/>
                  </a:lnTo>
                  <a:lnTo>
                    <a:pt x="306686" y="54831"/>
                  </a:lnTo>
                  <a:lnTo>
                    <a:pt x="297170" y="48374"/>
                  </a:lnTo>
                  <a:lnTo>
                    <a:pt x="286850" y="42997"/>
                  </a:lnTo>
                  <a:lnTo>
                    <a:pt x="278681" y="40606"/>
                  </a:lnTo>
                  <a:lnTo>
                    <a:pt x="268600" y="36678"/>
                  </a:lnTo>
                  <a:lnTo>
                    <a:pt x="262903" y="34126"/>
                  </a:lnTo>
                  <a:lnTo>
                    <a:pt x="256954" y="32424"/>
                  </a:lnTo>
                  <a:lnTo>
                    <a:pt x="250839" y="31289"/>
                  </a:lnTo>
                  <a:lnTo>
                    <a:pt x="244613" y="30533"/>
                  </a:lnTo>
                  <a:lnTo>
                    <a:pt x="238312" y="30029"/>
                  </a:lnTo>
                  <a:lnTo>
                    <a:pt x="231962" y="29693"/>
                  </a:lnTo>
                  <a:lnTo>
                    <a:pt x="219173" y="29319"/>
                  </a:lnTo>
                  <a:lnTo>
                    <a:pt x="173910" y="29047"/>
                  </a:lnTo>
                  <a:lnTo>
                    <a:pt x="159335" y="29032"/>
                  </a:lnTo>
                  <a:lnTo>
                    <a:pt x="152439" y="30103"/>
                  </a:lnTo>
                  <a:lnTo>
                    <a:pt x="145691" y="31892"/>
                  </a:lnTo>
                  <a:lnTo>
                    <a:pt x="67705" y="58042"/>
                  </a:lnTo>
                </a:path>
              </a:pathLst>
            </a:cu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SMARTInkAnnotation10"/>
            <p:cNvSpPr/>
            <p:nvPr/>
          </p:nvSpPr>
          <p:spPr>
            <a:xfrm>
              <a:off x="8320980" y="4454426"/>
              <a:ext cx="317746" cy="309433"/>
            </a:xfrm>
            <a:custGeom>
              <a:avLst/>
              <a:gdLst/>
              <a:ahLst/>
              <a:cxnLst/>
              <a:rect l="0" t="0" r="0" b="0"/>
              <a:pathLst>
                <a:path w="317746" h="309433">
                  <a:moveTo>
                    <a:pt x="211336" y="38695"/>
                  </a:moveTo>
                  <a:lnTo>
                    <a:pt x="211336" y="33560"/>
                  </a:lnTo>
                  <a:lnTo>
                    <a:pt x="212412" y="32047"/>
                  </a:lnTo>
                  <a:lnTo>
                    <a:pt x="214203" y="31038"/>
                  </a:lnTo>
                  <a:lnTo>
                    <a:pt x="220612" y="29139"/>
                  </a:lnTo>
                  <a:lnTo>
                    <a:pt x="211725" y="19749"/>
                  </a:lnTo>
                  <a:lnTo>
                    <a:pt x="203690" y="19427"/>
                  </a:lnTo>
                  <a:lnTo>
                    <a:pt x="159739" y="19348"/>
                  </a:lnTo>
                  <a:lnTo>
                    <a:pt x="156516" y="18273"/>
                  </a:lnTo>
                  <a:lnTo>
                    <a:pt x="150067" y="14212"/>
                  </a:lnTo>
                  <a:lnTo>
                    <a:pt x="146843" y="13774"/>
                  </a:lnTo>
                  <a:lnTo>
                    <a:pt x="143619" y="14557"/>
                  </a:lnTo>
                  <a:lnTo>
                    <a:pt x="137170" y="17218"/>
                  </a:lnTo>
                  <a:lnTo>
                    <a:pt x="130721" y="18401"/>
                  </a:lnTo>
                  <a:lnTo>
                    <a:pt x="121406" y="21793"/>
                  </a:lnTo>
                  <a:lnTo>
                    <a:pt x="115912" y="24203"/>
                  </a:lnTo>
                  <a:lnTo>
                    <a:pt x="106941" y="29746"/>
                  </a:lnTo>
                  <a:lnTo>
                    <a:pt x="98297" y="35793"/>
                  </a:lnTo>
                  <a:lnTo>
                    <a:pt x="92982" y="38910"/>
                  </a:lnTo>
                  <a:lnTo>
                    <a:pt x="87289" y="42063"/>
                  </a:lnTo>
                  <a:lnTo>
                    <a:pt x="78096" y="48432"/>
                  </a:lnTo>
                  <a:lnTo>
                    <a:pt x="69354" y="55921"/>
                  </a:lnTo>
                  <a:lnTo>
                    <a:pt x="58302" y="66415"/>
                  </a:lnTo>
                  <a:lnTo>
                    <a:pt x="29284" y="95027"/>
                  </a:lnTo>
                  <a:lnTo>
                    <a:pt x="25476" y="100972"/>
                  </a:lnTo>
                  <a:lnTo>
                    <a:pt x="22937" y="107085"/>
                  </a:lnTo>
                  <a:lnTo>
                    <a:pt x="21245" y="113310"/>
                  </a:lnTo>
                  <a:lnTo>
                    <a:pt x="19041" y="118535"/>
                  </a:lnTo>
                  <a:lnTo>
                    <a:pt x="13727" y="127206"/>
                  </a:lnTo>
                  <a:lnTo>
                    <a:pt x="11880" y="132099"/>
                  </a:lnTo>
                  <a:lnTo>
                    <a:pt x="10649" y="137510"/>
                  </a:lnTo>
                  <a:lnTo>
                    <a:pt x="9827" y="143267"/>
                  </a:lnTo>
                  <a:lnTo>
                    <a:pt x="8205" y="149255"/>
                  </a:lnTo>
                  <a:lnTo>
                    <a:pt x="6049" y="155396"/>
                  </a:lnTo>
                  <a:lnTo>
                    <a:pt x="3537" y="161640"/>
                  </a:lnTo>
                  <a:lnTo>
                    <a:pt x="1862" y="167953"/>
                  </a:lnTo>
                  <a:lnTo>
                    <a:pt x="745" y="174311"/>
                  </a:lnTo>
                  <a:lnTo>
                    <a:pt x="0" y="180700"/>
                  </a:lnTo>
                  <a:lnTo>
                    <a:pt x="579" y="186033"/>
                  </a:lnTo>
                  <a:lnTo>
                    <a:pt x="2040" y="190664"/>
                  </a:lnTo>
                  <a:lnTo>
                    <a:pt x="4089" y="194826"/>
                  </a:lnTo>
                  <a:lnTo>
                    <a:pt x="5454" y="199750"/>
                  </a:lnTo>
                  <a:lnTo>
                    <a:pt x="6365" y="205183"/>
                  </a:lnTo>
                  <a:lnTo>
                    <a:pt x="6972" y="210955"/>
                  </a:lnTo>
                  <a:lnTo>
                    <a:pt x="8452" y="216952"/>
                  </a:lnTo>
                  <a:lnTo>
                    <a:pt x="10512" y="223100"/>
                  </a:lnTo>
                  <a:lnTo>
                    <a:pt x="12962" y="229349"/>
                  </a:lnTo>
                  <a:lnTo>
                    <a:pt x="15669" y="235664"/>
                  </a:lnTo>
                  <a:lnTo>
                    <a:pt x="21543" y="248414"/>
                  </a:lnTo>
                  <a:lnTo>
                    <a:pt x="24615" y="253748"/>
                  </a:lnTo>
                  <a:lnTo>
                    <a:pt x="30894" y="262542"/>
                  </a:lnTo>
                  <a:lnTo>
                    <a:pt x="40134" y="270033"/>
                  </a:lnTo>
                  <a:lnTo>
                    <a:pt x="45609" y="273536"/>
                  </a:lnTo>
                  <a:lnTo>
                    <a:pt x="51407" y="276946"/>
                  </a:lnTo>
                  <a:lnTo>
                    <a:pt x="57422" y="280294"/>
                  </a:lnTo>
                  <a:lnTo>
                    <a:pt x="63583" y="283601"/>
                  </a:lnTo>
                  <a:lnTo>
                    <a:pt x="73293" y="287275"/>
                  </a:lnTo>
                  <a:lnTo>
                    <a:pt x="77388" y="288255"/>
                  </a:lnTo>
                  <a:lnTo>
                    <a:pt x="83342" y="289983"/>
                  </a:lnTo>
                  <a:lnTo>
                    <a:pt x="98556" y="294769"/>
                  </a:lnTo>
                  <a:lnTo>
                    <a:pt x="106053" y="296476"/>
                  </a:lnTo>
                  <a:lnTo>
                    <a:pt x="113201" y="297613"/>
                  </a:lnTo>
                  <a:lnTo>
                    <a:pt x="120116" y="298371"/>
                  </a:lnTo>
                  <a:lnTo>
                    <a:pt x="126876" y="299952"/>
                  </a:lnTo>
                  <a:lnTo>
                    <a:pt x="133532" y="302081"/>
                  </a:lnTo>
                  <a:lnTo>
                    <a:pt x="140119" y="304575"/>
                  </a:lnTo>
                  <a:lnTo>
                    <a:pt x="147735" y="306237"/>
                  </a:lnTo>
                  <a:lnTo>
                    <a:pt x="156037" y="307345"/>
                  </a:lnTo>
                  <a:lnTo>
                    <a:pt x="164797" y="308084"/>
                  </a:lnTo>
                  <a:lnTo>
                    <a:pt x="172786" y="308577"/>
                  </a:lnTo>
                  <a:lnTo>
                    <a:pt x="187395" y="309124"/>
                  </a:lnTo>
                  <a:lnTo>
                    <a:pt x="207706" y="309432"/>
                  </a:lnTo>
                  <a:lnTo>
                    <a:pt x="214290" y="308401"/>
                  </a:lnTo>
                  <a:lnTo>
                    <a:pt x="220830" y="306638"/>
                  </a:lnTo>
                  <a:lnTo>
                    <a:pt x="227339" y="304388"/>
                  </a:lnTo>
                  <a:lnTo>
                    <a:pt x="233829" y="301814"/>
                  </a:lnTo>
                  <a:lnTo>
                    <a:pt x="240304" y="299022"/>
                  </a:lnTo>
                  <a:lnTo>
                    <a:pt x="246771" y="296086"/>
                  </a:lnTo>
                  <a:lnTo>
                    <a:pt x="253233" y="294130"/>
                  </a:lnTo>
                  <a:lnTo>
                    <a:pt x="259690" y="292825"/>
                  </a:lnTo>
                  <a:lnTo>
                    <a:pt x="266145" y="291954"/>
                  </a:lnTo>
                  <a:lnTo>
                    <a:pt x="271523" y="290300"/>
                  </a:lnTo>
                  <a:lnTo>
                    <a:pt x="280365" y="285594"/>
                  </a:lnTo>
                  <a:lnTo>
                    <a:pt x="287877" y="279920"/>
                  </a:lnTo>
                  <a:lnTo>
                    <a:pt x="294798" y="273816"/>
                  </a:lnTo>
                  <a:lnTo>
                    <a:pt x="301458" y="267520"/>
                  </a:lnTo>
                  <a:lnTo>
                    <a:pt x="303664" y="264336"/>
                  </a:lnTo>
                  <a:lnTo>
                    <a:pt x="307843" y="254720"/>
                  </a:lnTo>
                  <a:lnTo>
                    <a:pt x="314336" y="245063"/>
                  </a:lnTo>
                  <a:lnTo>
                    <a:pt x="316232" y="238618"/>
                  </a:lnTo>
                  <a:lnTo>
                    <a:pt x="317075" y="232170"/>
                  </a:lnTo>
                  <a:lnTo>
                    <a:pt x="317449" y="224647"/>
                  </a:lnTo>
                  <a:lnTo>
                    <a:pt x="317690" y="205167"/>
                  </a:lnTo>
                  <a:lnTo>
                    <a:pt x="317745" y="172366"/>
                  </a:lnTo>
                  <a:lnTo>
                    <a:pt x="316672" y="167579"/>
                  </a:lnTo>
                  <a:lnTo>
                    <a:pt x="314881" y="162238"/>
                  </a:lnTo>
                  <a:lnTo>
                    <a:pt x="312612" y="156528"/>
                  </a:lnTo>
                  <a:lnTo>
                    <a:pt x="310092" y="147317"/>
                  </a:lnTo>
                  <a:lnTo>
                    <a:pt x="307896" y="138565"/>
                  </a:lnTo>
                  <a:lnTo>
                    <a:pt x="305806" y="133221"/>
                  </a:lnTo>
                  <a:lnTo>
                    <a:pt x="303338" y="127510"/>
                  </a:lnTo>
                  <a:lnTo>
                    <a:pt x="297729" y="118297"/>
                  </a:lnTo>
                  <a:lnTo>
                    <a:pt x="294729" y="114335"/>
                  </a:lnTo>
                  <a:lnTo>
                    <a:pt x="291394" y="107067"/>
                  </a:lnTo>
                  <a:lnTo>
                    <a:pt x="290506" y="103624"/>
                  </a:lnTo>
                  <a:lnTo>
                    <a:pt x="287764" y="100254"/>
                  </a:lnTo>
                  <a:lnTo>
                    <a:pt x="278983" y="93643"/>
                  </a:lnTo>
                  <a:lnTo>
                    <a:pt x="270782" y="87122"/>
                  </a:lnTo>
                  <a:lnTo>
                    <a:pt x="263554" y="80641"/>
                  </a:lnTo>
                  <a:lnTo>
                    <a:pt x="256758" y="74177"/>
                  </a:lnTo>
                  <a:lnTo>
                    <a:pt x="250155" y="64855"/>
                  </a:lnTo>
                  <a:lnTo>
                    <a:pt x="246889" y="59360"/>
                  </a:lnTo>
                  <a:lnTo>
                    <a:pt x="240394" y="50387"/>
                  </a:lnTo>
                  <a:lnTo>
                    <a:pt x="237158" y="46490"/>
                  </a:lnTo>
                  <a:lnTo>
                    <a:pt x="227829" y="39294"/>
                  </a:lnTo>
                  <a:lnTo>
                    <a:pt x="222331" y="35869"/>
                  </a:lnTo>
                  <a:lnTo>
                    <a:pt x="213356" y="29199"/>
                  </a:lnTo>
                  <a:lnTo>
                    <a:pt x="209459" y="25915"/>
                  </a:lnTo>
                  <a:lnTo>
                    <a:pt x="202261" y="22266"/>
                  </a:lnTo>
                  <a:lnTo>
                    <a:pt x="198837" y="21293"/>
                  </a:lnTo>
                  <a:lnTo>
                    <a:pt x="192166" y="17346"/>
                  </a:lnTo>
                  <a:lnTo>
                    <a:pt x="188883" y="14788"/>
                  </a:lnTo>
                  <a:lnTo>
                    <a:pt x="182368" y="11947"/>
                  </a:lnTo>
                  <a:lnTo>
                    <a:pt x="179125" y="11189"/>
                  </a:lnTo>
                  <a:lnTo>
                    <a:pt x="176964" y="9609"/>
                  </a:lnTo>
                  <a:lnTo>
                    <a:pt x="175523" y="7481"/>
                  </a:lnTo>
                  <a:lnTo>
                    <a:pt x="174563" y="4987"/>
                  </a:lnTo>
                  <a:lnTo>
                    <a:pt x="172847" y="3324"/>
                  </a:lnTo>
                  <a:lnTo>
                    <a:pt x="170629" y="2216"/>
                  </a:lnTo>
                  <a:lnTo>
                    <a:pt x="162971" y="1"/>
                  </a:lnTo>
                  <a:lnTo>
                    <a:pt x="162967" y="0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SMARTInkAnnotation11"/>
            <p:cNvSpPr/>
            <p:nvPr/>
          </p:nvSpPr>
          <p:spPr>
            <a:xfrm>
              <a:off x="3559969" y="4502806"/>
              <a:ext cx="270828" cy="288810"/>
            </a:xfrm>
            <a:custGeom>
              <a:avLst/>
              <a:gdLst/>
              <a:ahLst/>
              <a:cxnLst/>
              <a:rect l="0" t="0" r="0" b="0"/>
              <a:pathLst>
                <a:path w="270828" h="288810">
                  <a:moveTo>
                    <a:pt x="154781" y="29011"/>
                  </a:moveTo>
                  <a:lnTo>
                    <a:pt x="154781" y="14600"/>
                  </a:lnTo>
                  <a:lnTo>
                    <a:pt x="153706" y="12954"/>
                  </a:lnTo>
                  <a:lnTo>
                    <a:pt x="151915" y="11857"/>
                  </a:lnTo>
                  <a:lnTo>
                    <a:pt x="145505" y="9791"/>
                  </a:lnTo>
                  <a:lnTo>
                    <a:pt x="145130" y="893"/>
                  </a:lnTo>
                  <a:lnTo>
                    <a:pt x="145117" y="391"/>
                  </a:lnTo>
                  <a:lnTo>
                    <a:pt x="136779" y="25"/>
                  </a:lnTo>
                  <a:lnTo>
                    <a:pt x="130696" y="0"/>
                  </a:lnTo>
                  <a:lnTo>
                    <a:pt x="129051" y="1071"/>
                  </a:lnTo>
                  <a:lnTo>
                    <a:pt x="127954" y="2860"/>
                  </a:lnTo>
                  <a:lnTo>
                    <a:pt x="127222" y="5128"/>
                  </a:lnTo>
                  <a:lnTo>
                    <a:pt x="125660" y="6639"/>
                  </a:lnTo>
                  <a:lnTo>
                    <a:pt x="123543" y="7647"/>
                  </a:lnTo>
                  <a:lnTo>
                    <a:pt x="121057" y="8319"/>
                  </a:lnTo>
                  <a:lnTo>
                    <a:pt x="115429" y="11932"/>
                  </a:lnTo>
                  <a:lnTo>
                    <a:pt x="112424" y="14400"/>
                  </a:lnTo>
                  <a:lnTo>
                    <a:pt x="109345" y="16046"/>
                  </a:lnTo>
                  <a:lnTo>
                    <a:pt x="103057" y="17874"/>
                  </a:lnTo>
                  <a:lnTo>
                    <a:pt x="96680" y="21553"/>
                  </a:lnTo>
                  <a:lnTo>
                    <a:pt x="90263" y="26771"/>
                  </a:lnTo>
                  <a:lnTo>
                    <a:pt x="83828" y="32673"/>
                  </a:lnTo>
                  <a:lnTo>
                    <a:pt x="74162" y="42039"/>
                  </a:lnTo>
                  <a:lnTo>
                    <a:pt x="64491" y="51621"/>
                  </a:lnTo>
                  <a:lnTo>
                    <a:pt x="61267" y="53758"/>
                  </a:lnTo>
                  <a:lnTo>
                    <a:pt x="54818" y="56133"/>
                  </a:lnTo>
                  <a:lnTo>
                    <a:pt x="51593" y="58916"/>
                  </a:lnTo>
                  <a:lnTo>
                    <a:pt x="45144" y="67740"/>
                  </a:lnTo>
                  <a:lnTo>
                    <a:pt x="38695" y="75961"/>
                  </a:lnTo>
                  <a:lnTo>
                    <a:pt x="35470" y="79659"/>
                  </a:lnTo>
                  <a:lnTo>
                    <a:pt x="33321" y="83199"/>
                  </a:lnTo>
                  <a:lnTo>
                    <a:pt x="30932" y="89998"/>
                  </a:lnTo>
                  <a:lnTo>
                    <a:pt x="29220" y="94391"/>
                  </a:lnTo>
                  <a:lnTo>
                    <a:pt x="27004" y="99469"/>
                  </a:lnTo>
                  <a:lnTo>
                    <a:pt x="24452" y="105005"/>
                  </a:lnTo>
                  <a:lnTo>
                    <a:pt x="21616" y="114021"/>
                  </a:lnTo>
                  <a:lnTo>
                    <a:pt x="20355" y="122686"/>
                  </a:lnTo>
                  <a:lnTo>
                    <a:pt x="20019" y="128007"/>
                  </a:lnTo>
                  <a:lnTo>
                    <a:pt x="19795" y="133703"/>
                  </a:lnTo>
                  <a:lnTo>
                    <a:pt x="18571" y="139651"/>
                  </a:lnTo>
                  <a:lnTo>
                    <a:pt x="16680" y="145766"/>
                  </a:lnTo>
                  <a:lnTo>
                    <a:pt x="14345" y="151992"/>
                  </a:lnTo>
                  <a:lnTo>
                    <a:pt x="12788" y="157217"/>
                  </a:lnTo>
                  <a:lnTo>
                    <a:pt x="11058" y="165890"/>
                  </a:lnTo>
                  <a:lnTo>
                    <a:pt x="10596" y="171857"/>
                  </a:lnTo>
                  <a:lnTo>
                    <a:pt x="10289" y="179060"/>
                  </a:lnTo>
                  <a:lnTo>
                    <a:pt x="9856" y="201737"/>
                  </a:lnTo>
                  <a:lnTo>
                    <a:pt x="9710" y="223524"/>
                  </a:lnTo>
                  <a:lnTo>
                    <a:pt x="10772" y="228552"/>
                  </a:lnTo>
                  <a:lnTo>
                    <a:pt x="12556" y="234055"/>
                  </a:lnTo>
                  <a:lnTo>
                    <a:pt x="14820" y="239873"/>
                  </a:lnTo>
                  <a:lnTo>
                    <a:pt x="17404" y="244826"/>
                  </a:lnTo>
                  <a:lnTo>
                    <a:pt x="23142" y="253197"/>
                  </a:lnTo>
                  <a:lnTo>
                    <a:pt x="29274" y="260500"/>
                  </a:lnTo>
                  <a:lnTo>
                    <a:pt x="35583" y="267328"/>
                  </a:lnTo>
                  <a:lnTo>
                    <a:pt x="41970" y="273946"/>
                  </a:lnTo>
                  <a:lnTo>
                    <a:pt x="45178" y="276141"/>
                  </a:lnTo>
                  <a:lnTo>
                    <a:pt x="51608" y="278579"/>
                  </a:lnTo>
                  <a:lnTo>
                    <a:pt x="58049" y="279663"/>
                  </a:lnTo>
                  <a:lnTo>
                    <a:pt x="61272" y="279952"/>
                  </a:lnTo>
                  <a:lnTo>
                    <a:pt x="65570" y="281219"/>
                  </a:lnTo>
                  <a:lnTo>
                    <a:pt x="70585" y="283140"/>
                  </a:lnTo>
                  <a:lnTo>
                    <a:pt x="76078" y="285494"/>
                  </a:lnTo>
                  <a:lnTo>
                    <a:pt x="80815" y="287064"/>
                  </a:lnTo>
                  <a:lnTo>
                    <a:pt x="88944" y="288809"/>
                  </a:lnTo>
                  <a:lnTo>
                    <a:pt x="92617" y="288198"/>
                  </a:lnTo>
                  <a:lnTo>
                    <a:pt x="99564" y="284655"/>
                  </a:lnTo>
                  <a:lnTo>
                    <a:pt x="103997" y="283280"/>
                  </a:lnTo>
                  <a:lnTo>
                    <a:pt x="109101" y="282363"/>
                  </a:lnTo>
                  <a:lnTo>
                    <a:pt x="114654" y="281752"/>
                  </a:lnTo>
                  <a:lnTo>
                    <a:pt x="120506" y="280270"/>
                  </a:lnTo>
                  <a:lnTo>
                    <a:pt x="126556" y="278207"/>
                  </a:lnTo>
                  <a:lnTo>
                    <a:pt x="132740" y="275757"/>
                  </a:lnTo>
                  <a:lnTo>
                    <a:pt x="137937" y="273048"/>
                  </a:lnTo>
                  <a:lnTo>
                    <a:pt x="142477" y="270168"/>
                  </a:lnTo>
                  <a:lnTo>
                    <a:pt x="146578" y="267173"/>
                  </a:lnTo>
                  <a:lnTo>
                    <a:pt x="151462" y="265176"/>
                  </a:lnTo>
                  <a:lnTo>
                    <a:pt x="156868" y="263845"/>
                  </a:lnTo>
                  <a:lnTo>
                    <a:pt x="162621" y="262957"/>
                  </a:lnTo>
                  <a:lnTo>
                    <a:pt x="168607" y="261291"/>
                  </a:lnTo>
                  <a:lnTo>
                    <a:pt x="174747" y="259105"/>
                  </a:lnTo>
                  <a:lnTo>
                    <a:pt x="180990" y="256572"/>
                  </a:lnTo>
                  <a:lnTo>
                    <a:pt x="187301" y="253810"/>
                  </a:lnTo>
                  <a:lnTo>
                    <a:pt x="200048" y="247874"/>
                  </a:lnTo>
                  <a:lnTo>
                    <a:pt x="205381" y="244786"/>
                  </a:lnTo>
                  <a:lnTo>
                    <a:pt x="210012" y="241652"/>
                  </a:lnTo>
                  <a:lnTo>
                    <a:pt x="214173" y="238488"/>
                  </a:lnTo>
                  <a:lnTo>
                    <a:pt x="218023" y="234229"/>
                  </a:lnTo>
                  <a:lnTo>
                    <a:pt x="221665" y="229240"/>
                  </a:lnTo>
                  <a:lnTo>
                    <a:pt x="225167" y="223765"/>
                  </a:lnTo>
                  <a:lnTo>
                    <a:pt x="229652" y="219040"/>
                  </a:lnTo>
                  <a:lnTo>
                    <a:pt x="234791" y="214814"/>
                  </a:lnTo>
                  <a:lnTo>
                    <a:pt x="240367" y="210923"/>
                  </a:lnTo>
                  <a:lnTo>
                    <a:pt x="245159" y="207253"/>
                  </a:lnTo>
                  <a:lnTo>
                    <a:pt x="253351" y="200310"/>
                  </a:lnTo>
                  <a:lnTo>
                    <a:pt x="255965" y="195879"/>
                  </a:lnTo>
                  <a:lnTo>
                    <a:pt x="257707" y="190775"/>
                  </a:lnTo>
                  <a:lnTo>
                    <a:pt x="258869" y="185222"/>
                  </a:lnTo>
                  <a:lnTo>
                    <a:pt x="260719" y="180446"/>
                  </a:lnTo>
                  <a:lnTo>
                    <a:pt x="265640" y="172273"/>
                  </a:lnTo>
                  <a:lnTo>
                    <a:pt x="268544" y="165057"/>
                  </a:lnTo>
                  <a:lnTo>
                    <a:pt x="269834" y="158268"/>
                  </a:lnTo>
                  <a:lnTo>
                    <a:pt x="270408" y="151666"/>
                  </a:lnTo>
                  <a:lnTo>
                    <a:pt x="270663" y="145151"/>
                  </a:lnTo>
                  <a:lnTo>
                    <a:pt x="270806" y="135439"/>
                  </a:lnTo>
                  <a:lnTo>
                    <a:pt x="270827" y="132209"/>
                  </a:lnTo>
                  <a:lnTo>
                    <a:pt x="269765" y="128981"/>
                  </a:lnTo>
                  <a:lnTo>
                    <a:pt x="265719" y="122527"/>
                  </a:lnTo>
                  <a:lnTo>
                    <a:pt x="264210" y="118227"/>
                  </a:lnTo>
                  <a:lnTo>
                    <a:pt x="263205" y="113210"/>
                  </a:lnTo>
                  <a:lnTo>
                    <a:pt x="262534" y="107716"/>
                  </a:lnTo>
                  <a:lnTo>
                    <a:pt x="261789" y="98745"/>
                  </a:lnTo>
                  <a:lnTo>
                    <a:pt x="261590" y="94847"/>
                  </a:lnTo>
                  <a:lnTo>
                    <a:pt x="260383" y="91175"/>
                  </a:lnTo>
                  <a:lnTo>
                    <a:pt x="256175" y="84227"/>
                  </a:lnTo>
                  <a:lnTo>
                    <a:pt x="250722" y="77557"/>
                  </a:lnTo>
                  <a:lnTo>
                    <a:pt x="244716" y="71009"/>
                  </a:lnTo>
                  <a:lnTo>
                    <a:pt x="235291" y="61280"/>
                  </a:lnTo>
                  <a:lnTo>
                    <a:pt x="219259" y="45137"/>
                  </a:lnTo>
                  <a:lnTo>
                    <a:pt x="214965" y="41911"/>
                  </a:lnTo>
                  <a:lnTo>
                    <a:pt x="209951" y="38686"/>
                  </a:lnTo>
                  <a:lnTo>
                    <a:pt x="204460" y="35461"/>
                  </a:lnTo>
                  <a:lnTo>
                    <a:pt x="199724" y="33311"/>
                  </a:lnTo>
                  <a:lnTo>
                    <a:pt x="191595" y="30922"/>
                  </a:lnTo>
                  <a:lnTo>
                    <a:pt x="186848" y="29210"/>
                  </a:lnTo>
                  <a:lnTo>
                    <a:pt x="181533" y="26993"/>
                  </a:lnTo>
                  <a:lnTo>
                    <a:pt x="175841" y="24441"/>
                  </a:lnTo>
                  <a:lnTo>
                    <a:pt x="169895" y="22740"/>
                  </a:lnTo>
                  <a:lnTo>
                    <a:pt x="163782" y="21605"/>
                  </a:lnTo>
                  <a:lnTo>
                    <a:pt x="157557" y="20850"/>
                  </a:lnTo>
                  <a:lnTo>
                    <a:pt x="151258" y="20345"/>
                  </a:lnTo>
                  <a:lnTo>
                    <a:pt x="144908" y="20009"/>
                  </a:lnTo>
                  <a:lnTo>
                    <a:pt x="132120" y="19635"/>
                  </a:lnTo>
                  <a:lnTo>
                    <a:pt x="119271" y="19470"/>
                  </a:lnTo>
                  <a:lnTo>
                    <a:pt x="111760" y="20500"/>
                  </a:lnTo>
                  <a:lnTo>
                    <a:pt x="103528" y="22262"/>
                  </a:lnTo>
                  <a:lnTo>
                    <a:pt x="94816" y="24512"/>
                  </a:lnTo>
                  <a:lnTo>
                    <a:pt x="85782" y="26011"/>
                  </a:lnTo>
                  <a:lnTo>
                    <a:pt x="76536" y="27011"/>
                  </a:lnTo>
                  <a:lnTo>
                    <a:pt x="67147" y="27678"/>
                  </a:lnTo>
                  <a:lnTo>
                    <a:pt x="58738" y="29197"/>
                  </a:lnTo>
                  <a:lnTo>
                    <a:pt x="50982" y="31284"/>
                  </a:lnTo>
                  <a:lnTo>
                    <a:pt x="0" y="48358"/>
                  </a:lnTo>
                </a:path>
              </a:pathLst>
            </a:custGeom>
            <a:ln w="38100" cap="flat" cmpd="sng" algn="ctr">
              <a:solidFill>
                <a:srgbClr val="0093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842</Words>
  <Application>Microsoft Office PowerPoint</Application>
  <PresentationFormat>A4 Paper (210x297 mm)</PresentationFormat>
  <Paragraphs>291</Paragraphs>
  <Slides>20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2" baseType="lpstr">
      <vt:lpstr>Office Theme</vt:lpstr>
      <vt:lpstr>Equation</vt:lpstr>
      <vt:lpstr>عرض تقديمي في PowerPoint</vt:lpstr>
      <vt:lpstr>عرض تقديمي في PowerPoint</vt:lpstr>
      <vt:lpstr>عناصر المحاضرة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105</cp:revision>
  <dcterms:created xsi:type="dcterms:W3CDTF">2009-10-14T19:14:34Z</dcterms:created>
  <dcterms:modified xsi:type="dcterms:W3CDTF">2012-02-11T09:08:16Z</dcterms:modified>
</cp:coreProperties>
</file>