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8" r:id="rId2"/>
    <p:sldId id="289" r:id="rId3"/>
    <p:sldId id="267" r:id="rId4"/>
    <p:sldId id="290" r:id="rId5"/>
    <p:sldId id="291" r:id="rId6"/>
    <p:sldId id="293" r:id="rId7"/>
    <p:sldId id="295" r:id="rId8"/>
    <p:sldId id="297" r:id="rId9"/>
    <p:sldId id="299" r:id="rId10"/>
    <p:sldId id="301" r:id="rId11"/>
    <p:sldId id="303" r:id="rId12"/>
    <p:sldId id="306" r:id="rId13"/>
    <p:sldId id="308" r:id="rId14"/>
    <p:sldId id="310" r:id="rId15"/>
    <p:sldId id="312" r:id="rId16"/>
    <p:sldId id="314" r:id="rId17"/>
    <p:sldId id="316" r:id="rId18"/>
    <p:sldId id="318" r:id="rId19"/>
    <p:sldId id="320" r:id="rId20"/>
    <p:sldId id="322" r:id="rId21"/>
    <p:sldId id="324" r:id="rId22"/>
    <p:sldId id="326" r:id="rId23"/>
    <p:sldId id="328" r:id="rId24"/>
    <p:sldId id="330"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9" autoAdjust="0"/>
    <p:restoredTop sz="82716" autoAdjust="0"/>
  </p:normalViewPr>
  <p:slideViewPr>
    <p:cSldViewPr>
      <p:cViewPr>
        <p:scale>
          <a:sx n="75" d="100"/>
          <a:sy n="75" d="100"/>
        </p:scale>
        <p:origin x="372" y="-6"/>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6969799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7EF14-5BE3-4DD4-BD36-5EB3BEE5857F}" type="slidenum">
              <a:rPr lang="en-US"/>
              <a:pPr/>
              <a:t>2</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CE9972-1217-4997-8ECC-4519B329FD05}" type="slidenum">
              <a:rPr lang="en-US"/>
              <a:pPr/>
              <a:t>4</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99204-5654-49F1-B7C8-F29748942816}" type="slidenum">
              <a:rPr lang="en-US"/>
              <a:pPr/>
              <a:t>5</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9A44A-5C0D-455F-8E04-8648C651DA66}"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736C96-1BED-4747-8BC5-3C8B3AFA3904}"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F6575E-3665-4CD3-A27D-E74E61B45E34}"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38350-2DEC-44EA-83AB-FA9531017A24}"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D4649-D444-4E8A-96F2-5D80AAD8D28E}" type="slidenum">
              <a:rPr lang="en-US"/>
              <a:pPr/>
              <a:t>10</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B8E5C-A745-4506-8697-F2BADC0183B2}" type="slidenum">
              <a:rPr lang="en-US"/>
              <a:pPr/>
              <a:t>11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CDC3C2-1786-4124-A434-D9699FC4552C}" type="slidenum">
              <a:rPr lang="en-US"/>
              <a:pPr/>
              <a:t>12</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1821F2-353A-4122-A1E1-D1A57211AA26}" type="slidenum">
              <a:rPr lang="en-US"/>
              <a:pPr/>
              <a:t>13</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89E76B-733B-488D-B3C4-8D12931E9AA9}" type="slidenum">
              <a:rPr lang="en-US"/>
              <a:pPr/>
              <a:t>14</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E1675B-FA6C-4F1E-B4D3-18D21025F5BD}" type="slidenum">
              <a:rPr lang="en-US"/>
              <a:pPr/>
              <a:t>15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7E98C5-65E7-47B2-9257-FB1ED31E3A5E}" type="slidenum">
              <a:rPr lang="en-US"/>
              <a:pPr/>
              <a:t>16</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C8872-F947-42A6-8907-E7CC68E5B259}" type="slidenum">
              <a:rPr lang="en-US"/>
              <a:pPr/>
              <a:t>17</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E8FDB-6E3A-4F96-B477-5763BDF485FE}" type="slidenum">
              <a:rPr lang="en-US"/>
              <a:pPr/>
              <a:t>18</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BCC7B8-9DA5-4712-ACE4-8F6EA302CCAF}" type="slidenum">
              <a:rPr lang="en-US"/>
              <a:pPr/>
              <a:t>19</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4EBC2B-810B-4F7A-A60E-CC2453626345}" type="slidenum">
              <a:rPr lang="en-US"/>
              <a:pPr/>
              <a:t>20</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F8E2-9D21-427D-ABE5-C54C37CBB45E}" type="slidenum">
              <a:rPr lang="en-US"/>
              <a:pPr/>
              <a:t>21</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B530C-EE10-451C-91C9-49BAA9E9AB9F}" type="slidenum">
              <a:rPr lang="en-US"/>
              <a:pPr/>
              <a:t>22</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76A3E-8706-4416-86A0-F6908A40EF68}" type="slidenum">
              <a:rPr lang="en-US"/>
              <a:pPr/>
              <a:t>23</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501C3-1B0A-4B4C-83A5-DDA112B0C850}" type="slidenum">
              <a:rPr lang="en-US"/>
              <a:pPr/>
              <a:t>24</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smtClean="0">
                <a:solidFill>
                  <a:srgbClr val="898989"/>
                </a:solidFill>
                <a:latin typeface="Calibri" pitchFamily="34" charset="0"/>
              </a:rPr>
              <a:t>ادارة الاعمال-قسم </a:t>
            </a:r>
            <a:r>
              <a:rPr lang="ar-SA" sz="2600" dirty="0" smtClean="0">
                <a:solidFill>
                  <a:srgbClr val="898989"/>
                </a:solidFill>
                <a:latin typeface="Calibri" pitchFamily="34" charset="0"/>
              </a:rPr>
              <a:t>الإقتصاد </a:t>
            </a:r>
            <a:endParaRPr lang="en-US" sz="26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مبادئ الإقتصاد الجزئي </a:t>
            </a:r>
          </a:p>
          <a:p>
            <a:pPr algn="l">
              <a:lnSpc>
                <a:spcPct val="80000"/>
              </a:lnSpc>
            </a:pPr>
            <a:r>
              <a:rPr lang="ar-SA" sz="3700" b="1" dirty="0" smtClean="0">
                <a:solidFill>
                  <a:srgbClr val="376092"/>
                </a:solidFill>
                <a:latin typeface="AYM Wadiy S_U normal."/>
                <a:cs typeface="Times New Roman" pitchFamily="18" charset="0"/>
              </a:rPr>
              <a:t>د. حسن بن رفدان </a:t>
            </a:r>
            <a:r>
              <a:rPr lang="ar-SA" sz="3700" b="1" dirty="0" err="1" smtClean="0">
                <a:solidFill>
                  <a:srgbClr val="376092"/>
                </a:solidFill>
                <a:latin typeface="AYM Wadiy S_U normal."/>
                <a:cs typeface="Times New Roman" pitchFamily="18" charset="0"/>
              </a:rPr>
              <a:t>الهجهوج</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3486019" y="914401"/>
            <a:ext cx="2870332" cy="1063625"/>
          </a:xfrm>
          <a:prstGeom prst="rect">
            <a:avLst/>
          </a:prstGeom>
        </p:spPr>
        <p:txBody>
          <a:bodyPr wrap="none" fromWordArt="1">
            <a:prstTxWarp prst="textPlain">
              <a:avLst>
                <a:gd name="adj" fmla="val 50000"/>
              </a:avLst>
            </a:prstTxWarp>
          </a:bodyPr>
          <a:lstStyle/>
          <a:p>
            <a:pPr algn="ctr" rtl="1"/>
            <a:r>
              <a:rPr lang="ar-SA" sz="3600" kern="10" dirty="0">
                <a:ln w="9525">
                  <a:solidFill>
                    <a:srgbClr val="000000"/>
                  </a:solidFill>
                  <a:round/>
                  <a:headEnd/>
                  <a:tailEnd/>
                </a:ln>
                <a:solidFill>
                  <a:srgbClr val="000000"/>
                </a:solidFill>
                <a:latin typeface="Al-Mujahed Classic"/>
              </a:rPr>
              <a:t>الفصل </a:t>
            </a:r>
            <a:r>
              <a:rPr lang="ar-SA" sz="3600" kern="10" dirty="0" smtClean="0">
                <a:ln w="9525">
                  <a:solidFill>
                    <a:srgbClr val="000000"/>
                  </a:solidFill>
                  <a:round/>
                  <a:headEnd/>
                  <a:tailEnd/>
                </a:ln>
                <a:solidFill>
                  <a:srgbClr val="000000"/>
                </a:solidFill>
                <a:latin typeface="Al-Mujahed Classic"/>
              </a:rPr>
              <a:t>الرابع</a:t>
            </a:r>
          </a:p>
          <a:p>
            <a:pPr algn="ctr" rtl="1"/>
            <a:endParaRPr lang="ar-SA" sz="3600" kern="10" dirty="0" smtClean="0">
              <a:ln w="9525">
                <a:solidFill>
                  <a:srgbClr val="000000"/>
                </a:solidFill>
                <a:round/>
                <a:headEnd/>
                <a:tailEnd/>
              </a:ln>
              <a:solidFill>
                <a:srgbClr val="000000"/>
              </a:solidFill>
              <a:latin typeface="Al-Mujahed Classic"/>
            </a:endParaRPr>
          </a:p>
          <a:p>
            <a:pPr algn="ctr" rtl="1"/>
            <a:r>
              <a:rPr lang="ar-SA" sz="3600" u="sng" kern="10" dirty="0" smtClean="0">
                <a:ln w="9525">
                  <a:solidFill>
                    <a:srgbClr val="000000"/>
                  </a:solidFill>
                  <a:round/>
                  <a:headEnd/>
                  <a:tailEnd/>
                </a:ln>
                <a:solidFill>
                  <a:srgbClr val="000000"/>
                </a:solidFill>
                <a:latin typeface="Al-Mujahed Classic"/>
              </a:rPr>
              <a:t>المحاضرة الرابعة</a:t>
            </a:r>
            <a:endParaRPr lang="ar-SA" sz="3600" u="sng" kern="10" dirty="0">
              <a:ln w="9525">
                <a:solidFill>
                  <a:srgbClr val="000000"/>
                </a:solidFill>
                <a:round/>
                <a:headEnd/>
                <a:tailEnd/>
              </a:ln>
              <a:solidFill>
                <a:srgbClr val="000000"/>
              </a:solidFill>
              <a:latin typeface="Al-Mujahed Classic"/>
            </a:endParaRPr>
          </a:p>
        </p:txBody>
      </p:sp>
      <p:sp>
        <p:nvSpPr>
          <p:cNvPr id="3075" name="WordArt 3"/>
          <p:cNvSpPr>
            <a:spLocks noChangeArrowheads="1" noChangeShapeType="1" noTextEdit="1"/>
          </p:cNvSpPr>
          <p:nvPr/>
        </p:nvSpPr>
        <p:spPr bwMode="auto">
          <a:xfrm>
            <a:off x="1874573" y="2819400"/>
            <a:ext cx="5964238" cy="9794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latin typeface="Al-Mujahed Free"/>
              </a:rPr>
              <a:t>الطلب والعرض وتوازن السوق</a:t>
            </a:r>
          </a:p>
        </p:txBody>
      </p:sp>
      <p:sp>
        <p:nvSpPr>
          <p:cNvPr id="3076" name="WordArt 4"/>
          <p:cNvSpPr>
            <a:spLocks noChangeArrowheads="1" noChangeShapeType="1" noTextEdit="1"/>
          </p:cNvSpPr>
          <p:nvPr/>
        </p:nvSpPr>
        <p:spPr bwMode="auto">
          <a:xfrm>
            <a:off x="1336279" y="4325938"/>
            <a:ext cx="7233444" cy="931862"/>
          </a:xfrm>
          <a:prstGeom prst="rect">
            <a:avLst/>
          </a:prstGeom>
        </p:spPr>
        <p:txBody>
          <a:bodyPr wrap="none" fromWordArt="1">
            <a:prstTxWarp prst="textPlain">
              <a:avLst>
                <a:gd name="adj" fmla="val 50000"/>
              </a:avLst>
            </a:prstTxWarp>
          </a:bodyPr>
          <a:lstStyle/>
          <a:p>
            <a:pPr algn="ctr"/>
            <a:r>
              <a:rPr lang="fr-MA" sz="3600" kern="10">
                <a:ln w="9525">
                  <a:solidFill>
                    <a:srgbClr val="FF6600"/>
                  </a:solidFill>
                  <a:round/>
                  <a:headEnd/>
                  <a:tailEnd/>
                </a:ln>
                <a:solidFill>
                  <a:srgbClr val="FF6600"/>
                </a:solidFill>
                <a:latin typeface="University Roman LET"/>
              </a:rPr>
              <a:t>Demand, Supply &amp; Market Equilibrium</a:t>
            </a:r>
            <a:endParaRPr lang="ar-SA" sz="3600" kern="10">
              <a:ln w="9525">
                <a:solidFill>
                  <a:srgbClr val="FF6600"/>
                </a:solidFill>
                <a:round/>
                <a:headEnd/>
                <a:tailEnd/>
              </a:ln>
              <a:solidFill>
                <a:srgbClr val="FF6600"/>
              </a:solidFill>
              <a:latin typeface="University Roman LET"/>
            </a:endParaRPr>
          </a:p>
        </p:txBody>
      </p:sp>
      <p:sp>
        <p:nvSpPr>
          <p:cNvPr id="3077" name="AutoShape 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sz="2000" b="1" dirty="0" smtClean="0">
                <a:cs typeface="Arial" pitchFamily="34" charset="0"/>
              </a:rPr>
              <a:t>مقدمة</a:t>
            </a:r>
          </a:p>
          <a:p>
            <a:pPr rtl="1" eaLnBrk="1" hangingPunct="1">
              <a:buFont typeface="Arial" pitchFamily="34" charset="0"/>
              <a:buChar char="•"/>
            </a:pPr>
            <a:r>
              <a:rPr lang="ar-SA" sz="2000" b="1" dirty="0" smtClean="0">
                <a:cs typeface="Arial" pitchFamily="34" charset="0"/>
              </a:rPr>
              <a:t>الطلب</a:t>
            </a:r>
          </a:p>
          <a:p>
            <a:pPr rtl="1" eaLnBrk="1" hangingPunct="1">
              <a:buFont typeface="Arial" pitchFamily="34" charset="0"/>
              <a:buChar char="•"/>
            </a:pPr>
            <a:r>
              <a:rPr lang="ar-SA" sz="2000" b="1" dirty="0" smtClean="0">
                <a:cs typeface="Arial" pitchFamily="34" charset="0"/>
              </a:rPr>
              <a:t>جدول الطلب</a:t>
            </a:r>
          </a:p>
          <a:p>
            <a:pPr rtl="1" eaLnBrk="1" hangingPunct="1">
              <a:buFont typeface="Arial" pitchFamily="34" charset="0"/>
              <a:buChar char="•"/>
            </a:pPr>
            <a:r>
              <a:rPr lang="ar-SA" sz="2000" b="1" dirty="0" smtClean="0">
                <a:cs typeface="Arial" pitchFamily="34" charset="0"/>
              </a:rPr>
              <a:t>منحى الطلب</a:t>
            </a:r>
          </a:p>
          <a:p>
            <a:pPr rtl="1" eaLnBrk="1" hangingPunct="1">
              <a:buFont typeface="Arial" pitchFamily="34" charset="0"/>
              <a:buChar char="•"/>
            </a:pPr>
            <a:r>
              <a:rPr lang="ar-SA" sz="2000" b="1" dirty="0" smtClean="0">
                <a:cs typeface="Arial" pitchFamily="34" charset="0"/>
              </a:rPr>
              <a:t>قانون الطلب</a:t>
            </a:r>
          </a:p>
          <a:p>
            <a:pPr rtl="1" eaLnBrk="1" hangingPunct="1">
              <a:buFont typeface="Arial" pitchFamily="34" charset="0"/>
              <a:buChar char="•"/>
            </a:pPr>
            <a:r>
              <a:rPr lang="ar-SA" sz="2000" b="1" dirty="0" smtClean="0">
                <a:cs typeface="Arial" pitchFamily="34" charset="0"/>
              </a:rPr>
              <a:t>العوامل المحددة للطلب</a:t>
            </a:r>
          </a:p>
          <a:p>
            <a:pPr rtl="1" eaLnBrk="1" hangingPunct="1">
              <a:buFont typeface="Arial" pitchFamily="34" charset="0"/>
              <a:buChar char="•"/>
            </a:pPr>
            <a:r>
              <a:rPr lang="ar-SA" sz="2000" b="1" dirty="0" smtClean="0">
                <a:cs typeface="Arial" pitchFamily="34" charset="0"/>
              </a:rPr>
              <a:t>العرض</a:t>
            </a:r>
          </a:p>
          <a:p>
            <a:pPr rtl="1" eaLnBrk="1" hangingPunct="1">
              <a:buFont typeface="Arial" pitchFamily="34" charset="0"/>
              <a:buChar char="•"/>
            </a:pPr>
            <a:r>
              <a:rPr lang="ar-SA" sz="2000" b="1" dirty="0" smtClean="0">
                <a:cs typeface="Arial" pitchFamily="34" charset="0"/>
              </a:rPr>
              <a:t>جدول العرض</a:t>
            </a:r>
          </a:p>
          <a:p>
            <a:pPr rtl="1" eaLnBrk="1" hangingPunct="1">
              <a:buFont typeface="Arial" pitchFamily="34" charset="0"/>
              <a:buChar char="•"/>
            </a:pPr>
            <a:r>
              <a:rPr lang="ar-SA" sz="2000" b="1" dirty="0" smtClean="0">
                <a:cs typeface="Arial" pitchFamily="34" charset="0"/>
              </a:rPr>
              <a:t>منحى العرض</a:t>
            </a:r>
          </a:p>
          <a:p>
            <a:pPr rtl="1" eaLnBrk="1" hangingPunct="1">
              <a:buFont typeface="Arial" pitchFamily="34" charset="0"/>
              <a:buChar char="•"/>
            </a:pPr>
            <a:r>
              <a:rPr lang="ar-SA" sz="2000" b="1" dirty="0" smtClean="0">
                <a:cs typeface="Arial" pitchFamily="34" charset="0"/>
              </a:rPr>
              <a:t>قانون العرض</a:t>
            </a:r>
          </a:p>
          <a:p>
            <a:pPr rtl="1" eaLnBrk="1" hangingPunct="1">
              <a:buFont typeface="Arial" pitchFamily="34" charset="0"/>
              <a:buChar char="•"/>
            </a:pPr>
            <a:r>
              <a:rPr lang="ar-SA" sz="2000" b="1" dirty="0" smtClean="0">
                <a:cs typeface="Arial" pitchFamily="34" charset="0"/>
              </a:rPr>
              <a:t>العوامل المحددة للعرض</a:t>
            </a:r>
          </a:p>
          <a:p>
            <a:pPr rtl="1" eaLnBrk="1" hangingPunct="1">
              <a:buFont typeface="Arial" pitchFamily="34" charset="0"/>
              <a:buChar char="•"/>
            </a:pPr>
            <a:r>
              <a:rPr lang="ar-SA" sz="2000" b="1" dirty="0" smtClean="0">
                <a:cs typeface="Arial" pitchFamily="34" charset="0"/>
              </a:rPr>
              <a:t>توازن السوق</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WordArt 2"/>
          <p:cNvSpPr>
            <a:spLocks noChangeArrowheads="1" noChangeShapeType="1" noTextEdit="1"/>
          </p:cNvSpPr>
          <p:nvPr/>
        </p:nvSpPr>
        <p:spPr bwMode="auto">
          <a:xfrm>
            <a:off x="7214527" y="404813"/>
            <a:ext cx="2287323"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الطلب</a:t>
            </a:r>
          </a:p>
        </p:txBody>
      </p:sp>
      <p:sp>
        <p:nvSpPr>
          <p:cNvPr id="6147" name="Text Box 3"/>
          <p:cNvSpPr txBox="1">
            <a:spLocks noChangeArrowheads="1"/>
          </p:cNvSpPr>
          <p:nvPr/>
        </p:nvSpPr>
        <p:spPr bwMode="auto">
          <a:xfrm>
            <a:off x="350838" y="1341438"/>
            <a:ext cx="9126935" cy="1200329"/>
          </a:xfrm>
          <a:prstGeom prst="rect">
            <a:avLst/>
          </a:prstGeom>
          <a:noFill/>
          <a:ln w="9525">
            <a:noFill/>
            <a:miter lim="800000"/>
            <a:headEnd/>
            <a:tailEnd/>
          </a:ln>
          <a:effectLst/>
        </p:spPr>
        <p:txBody>
          <a:bodyPr>
            <a:spAutoFit/>
          </a:bodyPr>
          <a:lstStyle/>
          <a:p>
            <a:pPr algn="just" rtl="1">
              <a:spcBef>
                <a:spcPct val="50000"/>
              </a:spcBef>
            </a:pPr>
            <a:r>
              <a:rPr lang="ar-SA" sz="2400">
                <a:cs typeface="Arabic Transparent" pitchFamily="2" charset="-78"/>
              </a:rPr>
              <a:t>يعبر الطلب </a:t>
            </a:r>
            <a:r>
              <a:rPr lang="en-US" sz="2400">
                <a:cs typeface="Arabic Transparent" pitchFamily="2" charset="-78"/>
              </a:rPr>
              <a:t>(Demand)</a:t>
            </a:r>
            <a:r>
              <a:rPr lang="ar-SA" sz="2400">
                <a:cs typeface="Arabic Transparent" pitchFamily="2" charset="-78"/>
              </a:rPr>
              <a:t> عن الكميات المختلفة من سلعة معينة التي يكون المستهلك راغباً وقادراً على شرائها عند مستويات مختلفة من الأسعار، عندما تكون باقي العوامل المؤثرة في الطلب باقية على حالها دون تغيير.</a:t>
            </a:r>
            <a:endParaRPr lang="en-US" sz="2400">
              <a:cs typeface="Arabic Transparent" pitchFamily="2" charset="-78"/>
            </a:endParaRPr>
          </a:p>
        </p:txBody>
      </p:sp>
      <p:sp>
        <p:nvSpPr>
          <p:cNvPr id="6148" name="WordArt 4"/>
          <p:cNvSpPr>
            <a:spLocks noChangeArrowheads="1" noChangeShapeType="1" noTextEdit="1"/>
          </p:cNvSpPr>
          <p:nvPr/>
        </p:nvSpPr>
        <p:spPr bwMode="auto">
          <a:xfrm>
            <a:off x="6045068" y="2781300"/>
            <a:ext cx="353417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جدول الطلب</a:t>
            </a:r>
          </a:p>
        </p:txBody>
      </p:sp>
      <p:sp>
        <p:nvSpPr>
          <p:cNvPr id="6149" name="Text Box 5"/>
          <p:cNvSpPr txBox="1">
            <a:spLocks noChangeArrowheads="1"/>
          </p:cNvSpPr>
          <p:nvPr/>
        </p:nvSpPr>
        <p:spPr bwMode="auto">
          <a:xfrm>
            <a:off x="350838" y="3573463"/>
            <a:ext cx="9126935" cy="830997"/>
          </a:xfrm>
          <a:prstGeom prst="rect">
            <a:avLst/>
          </a:prstGeom>
          <a:noFill/>
          <a:ln w="9525">
            <a:noFill/>
            <a:miter lim="800000"/>
            <a:headEnd/>
            <a:tailEnd/>
          </a:ln>
          <a:effectLst/>
        </p:spPr>
        <p:txBody>
          <a:bodyPr>
            <a:spAutoFit/>
          </a:bodyPr>
          <a:lstStyle/>
          <a:p>
            <a:pPr algn="just" rtl="1">
              <a:spcBef>
                <a:spcPct val="50000"/>
              </a:spcBef>
            </a:pPr>
            <a:r>
              <a:rPr lang="ar-BH" sz="2400" dirty="0">
                <a:cs typeface="Arabic Transparent" pitchFamily="2" charset="-78"/>
              </a:rPr>
              <a:t>جدول الطلب هو جدول يضم مستويات مختلفة من أسعار السلع أو </a:t>
            </a:r>
            <a:r>
              <a:rPr lang="ar-BH" sz="2400" dirty="0" smtClean="0">
                <a:cs typeface="Arabic Transparent" pitchFamily="2" charset="-78"/>
              </a:rPr>
              <a:t>الخدم</a:t>
            </a:r>
            <a:r>
              <a:rPr lang="ar-SA" sz="2400" dirty="0" err="1" smtClean="0">
                <a:cs typeface="Arabic Transparent" pitchFamily="2" charset="-78"/>
              </a:rPr>
              <a:t>ات</a:t>
            </a:r>
            <a:r>
              <a:rPr lang="ar-BH" sz="2400" dirty="0" smtClean="0">
                <a:cs typeface="Arabic Transparent" pitchFamily="2" charset="-78"/>
              </a:rPr>
              <a:t> </a:t>
            </a:r>
            <a:r>
              <a:rPr lang="ar-BH" sz="2400" dirty="0">
                <a:cs typeface="Arabic Transparent" pitchFamily="2" charset="-78"/>
              </a:rPr>
              <a:t>تقابلها الكميات المطلوبة بواسطة المستهلك عند كل منها كما في </a:t>
            </a:r>
            <a:r>
              <a:rPr lang="ar-BH" sz="2400" b="1" dirty="0">
                <a:solidFill>
                  <a:srgbClr val="FD0903"/>
                </a:solidFill>
                <a:cs typeface="Arabic Transparent" pitchFamily="2" charset="-78"/>
                <a:hlinkClick r:id="rId3" action="ppaction://hlinksldjump"/>
              </a:rPr>
              <a:t>الجدول (</a:t>
            </a:r>
            <a:r>
              <a:rPr lang="en-US" sz="2400" b="1" dirty="0">
                <a:solidFill>
                  <a:srgbClr val="FD0903"/>
                </a:solidFill>
                <a:cs typeface="Arabic Transparent" pitchFamily="2" charset="-78"/>
                <a:hlinkClick r:id="rId3" action="ppaction://hlinksldjump"/>
              </a:rPr>
              <a:t>4</a:t>
            </a:r>
            <a:r>
              <a:rPr lang="ar-BH" sz="2400" b="1" dirty="0">
                <a:solidFill>
                  <a:srgbClr val="FD0903"/>
                </a:solidFill>
                <a:cs typeface="Arabic Transparent" pitchFamily="2" charset="-78"/>
                <a:hlinkClick r:id="rId3" action="ppaction://hlinksldjump"/>
              </a:rPr>
              <a:t>-1)</a:t>
            </a:r>
            <a:r>
              <a:rPr lang="ar-BH" sz="2400" dirty="0">
                <a:cs typeface="Arabic Transparent" pitchFamily="2" charset="-78"/>
              </a:rPr>
              <a:t>.</a:t>
            </a:r>
            <a:endParaRPr lang="fr-MA" sz="2400" dirty="0">
              <a:cs typeface="Arabic Transparent" pitchFamily="2" charset="-78"/>
            </a:endParaRPr>
          </a:p>
        </p:txBody>
      </p:sp>
      <p:sp>
        <p:nvSpPr>
          <p:cNvPr id="6150" name="WordArt 6"/>
          <p:cNvSpPr>
            <a:spLocks noChangeArrowheads="1" noChangeShapeType="1" noTextEdit="1"/>
          </p:cNvSpPr>
          <p:nvPr/>
        </p:nvSpPr>
        <p:spPr bwMode="auto">
          <a:xfrm>
            <a:off x="6045068" y="4581525"/>
            <a:ext cx="353417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منحنى الطلب</a:t>
            </a:r>
          </a:p>
        </p:txBody>
      </p:sp>
      <p:sp>
        <p:nvSpPr>
          <p:cNvPr id="6151" name="Text Box 7"/>
          <p:cNvSpPr txBox="1">
            <a:spLocks noChangeArrowheads="1"/>
          </p:cNvSpPr>
          <p:nvPr/>
        </p:nvSpPr>
        <p:spPr bwMode="auto">
          <a:xfrm>
            <a:off x="350838" y="5257800"/>
            <a:ext cx="9126935" cy="830997"/>
          </a:xfrm>
          <a:prstGeom prst="rect">
            <a:avLst/>
          </a:prstGeom>
          <a:noFill/>
          <a:ln w="9525">
            <a:noFill/>
            <a:miter lim="800000"/>
            <a:headEnd/>
            <a:tailEnd/>
          </a:ln>
          <a:effectLst/>
        </p:spPr>
        <p:txBody>
          <a:bodyPr wrap="square">
            <a:spAutoFit/>
          </a:bodyPr>
          <a:lstStyle/>
          <a:p>
            <a:pPr algn="just" rtl="1">
              <a:spcBef>
                <a:spcPct val="50000"/>
              </a:spcBef>
            </a:pPr>
            <a:r>
              <a:rPr lang="ar-BH" sz="2400" dirty="0">
                <a:cs typeface="Arabic Transparent" pitchFamily="2" charset="-78"/>
              </a:rPr>
              <a:t>يمكننا تمثيل الأرقام الواردة بالجدول بيانياً بمنحنى الطلب الذي ينحدر من أعلى اليسار إلى أسفل جهة اليمين كما في </a:t>
            </a:r>
            <a:r>
              <a:rPr lang="ar-BH" sz="2400" b="1" dirty="0">
                <a:solidFill>
                  <a:srgbClr val="FD0903"/>
                </a:solidFill>
                <a:cs typeface="Arabic Transparent" pitchFamily="2" charset="-78"/>
                <a:hlinkClick r:id="" action="ppaction://noaction"/>
              </a:rPr>
              <a:t>الشكل (</a:t>
            </a:r>
            <a:r>
              <a:rPr lang="en-US" sz="2400" b="1" dirty="0">
                <a:solidFill>
                  <a:srgbClr val="FD0903"/>
                </a:solidFill>
                <a:cs typeface="Arabic Transparent" pitchFamily="2" charset="-78"/>
                <a:hlinkClick r:id="" action="ppaction://noaction"/>
              </a:rPr>
              <a:t>4</a:t>
            </a:r>
            <a:r>
              <a:rPr lang="ar-BH" sz="2400" b="1" dirty="0">
                <a:solidFill>
                  <a:srgbClr val="FD0903"/>
                </a:solidFill>
                <a:cs typeface="Arabic Transparent" pitchFamily="2" charset="-78"/>
                <a:hlinkClick r:id="" action="ppaction://noaction"/>
              </a:rPr>
              <a:t>-1)</a:t>
            </a:r>
            <a:r>
              <a:rPr lang="ar-BH" sz="2400" dirty="0">
                <a:cs typeface="Arabic Transparent" pitchFamily="2" charset="-78"/>
              </a:rPr>
              <a:t>.</a:t>
            </a:r>
            <a:endParaRPr lang="fr-MA" sz="2400" dirty="0">
              <a:cs typeface="Arabic Transparent" pitchFamily="2" charset="-78"/>
            </a:endParaRPr>
          </a:p>
        </p:txBody>
      </p:sp>
      <p:sp>
        <p:nvSpPr>
          <p:cNvPr id="6152"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9" name="SMARTPenAnnotation177"/>
          <p:cNvSpPr/>
          <p:nvPr/>
        </p:nvSpPr>
        <p:spPr>
          <a:xfrm>
            <a:off x="2041177" y="2171402"/>
            <a:ext cx="1925093" cy="58044"/>
          </a:xfrm>
          <a:custGeom>
            <a:avLst/>
            <a:gdLst/>
            <a:ahLst/>
            <a:cxnLst/>
            <a:rect l="0" t="0" r="0" b="0"/>
            <a:pathLst>
              <a:path w="1925093" h="58044">
                <a:moveTo>
                  <a:pt x="1925092" y="0"/>
                </a:moveTo>
                <a:lnTo>
                  <a:pt x="1840446" y="0"/>
                </a:lnTo>
                <a:lnTo>
                  <a:pt x="1814918" y="1075"/>
                </a:lnTo>
                <a:lnTo>
                  <a:pt x="1792525" y="2866"/>
                </a:lnTo>
                <a:lnTo>
                  <a:pt x="1772222" y="5135"/>
                </a:lnTo>
                <a:lnTo>
                  <a:pt x="1756536" y="6648"/>
                </a:lnTo>
                <a:lnTo>
                  <a:pt x="1733376" y="8329"/>
                </a:lnTo>
                <a:lnTo>
                  <a:pt x="1510899" y="31349"/>
                </a:lnTo>
                <a:lnTo>
                  <a:pt x="1479134" y="33798"/>
                </a:lnTo>
                <a:lnTo>
                  <a:pt x="1452583" y="35430"/>
                </a:lnTo>
                <a:lnTo>
                  <a:pt x="1410900" y="37244"/>
                </a:lnTo>
                <a:lnTo>
                  <a:pt x="1352133" y="38409"/>
                </a:lnTo>
                <a:lnTo>
                  <a:pt x="1323261" y="39643"/>
                </a:lnTo>
                <a:lnTo>
                  <a:pt x="1311047" y="41477"/>
                </a:lnTo>
                <a:lnTo>
                  <a:pt x="1299680" y="43774"/>
                </a:lnTo>
                <a:lnTo>
                  <a:pt x="1281353" y="45306"/>
                </a:lnTo>
                <a:lnTo>
                  <a:pt x="1232327" y="47008"/>
                </a:lnTo>
                <a:lnTo>
                  <a:pt x="1167333" y="48100"/>
                </a:lnTo>
                <a:lnTo>
                  <a:pt x="1134831" y="49364"/>
                </a:lnTo>
                <a:lnTo>
                  <a:pt x="1126310" y="51182"/>
                </a:lnTo>
                <a:lnTo>
                  <a:pt x="1118478" y="53469"/>
                </a:lnTo>
                <a:lnTo>
                  <a:pt x="1110033" y="54994"/>
                </a:lnTo>
                <a:lnTo>
                  <a:pt x="1092051" y="56688"/>
                </a:lnTo>
                <a:lnTo>
                  <a:pt x="1033062" y="57924"/>
                </a:lnTo>
                <a:lnTo>
                  <a:pt x="422347" y="58043"/>
                </a:lnTo>
                <a:lnTo>
                  <a:pt x="412698" y="56968"/>
                </a:lnTo>
                <a:lnTo>
                  <a:pt x="405192" y="55177"/>
                </a:lnTo>
                <a:lnTo>
                  <a:pt x="399112" y="52907"/>
                </a:lnTo>
                <a:lnTo>
                  <a:pt x="393985" y="51394"/>
                </a:lnTo>
                <a:lnTo>
                  <a:pt x="385421" y="49714"/>
                </a:lnTo>
                <a:lnTo>
                  <a:pt x="331699" y="48448"/>
                </a:lnTo>
                <a:lnTo>
                  <a:pt x="291392" y="48379"/>
                </a:lnTo>
                <a:lnTo>
                  <a:pt x="286700" y="49451"/>
                </a:lnTo>
                <a:lnTo>
                  <a:pt x="282497" y="51240"/>
                </a:lnTo>
                <a:lnTo>
                  <a:pt x="278621" y="53508"/>
                </a:lnTo>
                <a:lnTo>
                  <a:pt x="273886" y="55019"/>
                </a:lnTo>
                <a:lnTo>
                  <a:pt x="262894" y="56699"/>
                </a:lnTo>
                <a:lnTo>
                  <a:pt x="208670" y="57645"/>
                </a:lnTo>
                <a:lnTo>
                  <a:pt x="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15" name="Group 123"/>
          <p:cNvGraphicFramePr>
            <a:graphicFrameLocks noGrp="1"/>
          </p:cNvGraphicFramePr>
          <p:nvPr/>
        </p:nvGraphicFramePr>
        <p:xfrm>
          <a:off x="1754189" y="533399"/>
          <a:ext cx="6719226" cy="5514879"/>
        </p:xfrm>
        <a:graphic>
          <a:graphicData uri="http://schemas.openxmlformats.org/drawingml/2006/table">
            <a:tbl>
              <a:tblPr rtl="1"/>
              <a:tblGrid>
                <a:gridCol w="2117064"/>
                <a:gridCol w="1793742"/>
                <a:gridCol w="2808420"/>
              </a:tblGrid>
              <a:tr h="1160241">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الجدول رقم (</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4</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-1)</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جدول الطلب</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16024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النقاط</a:t>
                      </a:r>
                      <a:endParaRPr kumimoji="0" lang="ar-SA"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بالدينار</a:t>
                      </a:r>
                      <a:endParaRPr kumimoji="0" lang="ar-SA" sz="32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الكمية المطلوبة </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a:t>
                      </a:r>
                      <a:endParaRPr kumimoji="0" lang="en-US" sz="1800" b="0" i="0" u="none" strike="noStrike" cap="none" normalizeH="0" baseline="0" smtClean="0">
                        <a:ln>
                          <a:noFill/>
                        </a:ln>
                        <a:solidFill>
                          <a:srgbClr val="000000"/>
                        </a:solidFill>
                        <a:effectLst/>
                        <a:latin typeface="Arial"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cs typeface="Times New Roman" pitchFamily="18" charset="0"/>
                        </a:rPr>
                        <a:t> بالكيلوجرامات </a:t>
                      </a:r>
                      <a:endParaRPr kumimoji="0" lang="ar-SA" sz="32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A</a:t>
                      </a: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en-US"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B</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C</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65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D</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E</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278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F</a:t>
                      </a:r>
                      <a:endParaRPr kumimoji="0" lang="en-US"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BH" sz="32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12</a:t>
                      </a:r>
                      <a:endParaRPr kumimoji="0" lang="ar-BH" sz="32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8230" name="AutoShape 3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8231" name="AutoShape 39">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5" name="SMARTPenAnnotation131"/>
          <p:cNvSpPr/>
          <p:nvPr/>
        </p:nvSpPr>
        <p:spPr>
          <a:xfrm>
            <a:off x="7197532" y="2954982"/>
            <a:ext cx="529725" cy="405839"/>
          </a:xfrm>
          <a:custGeom>
            <a:avLst/>
            <a:gdLst/>
            <a:ahLst/>
            <a:cxnLst/>
            <a:rect l="0" t="0" r="0" b="0"/>
            <a:pathLst>
              <a:path w="529725" h="405839">
                <a:moveTo>
                  <a:pt x="270663" y="0"/>
                </a:moveTo>
                <a:lnTo>
                  <a:pt x="241841" y="0"/>
                </a:lnTo>
                <a:lnTo>
                  <a:pt x="227757" y="5733"/>
                </a:lnTo>
                <a:lnTo>
                  <a:pt x="219487" y="10271"/>
                </a:lnTo>
                <a:lnTo>
                  <a:pt x="210749" y="15446"/>
                </a:lnTo>
                <a:lnTo>
                  <a:pt x="184118" y="31926"/>
                </a:lnTo>
                <a:lnTo>
                  <a:pt x="169140" y="40344"/>
                </a:lnTo>
                <a:lnTo>
                  <a:pt x="161061" y="45169"/>
                </a:lnTo>
                <a:lnTo>
                  <a:pt x="143485" y="56262"/>
                </a:lnTo>
                <a:lnTo>
                  <a:pt x="135359" y="63305"/>
                </a:lnTo>
                <a:lnTo>
                  <a:pt x="127792" y="71225"/>
                </a:lnTo>
                <a:lnTo>
                  <a:pt x="120597" y="79729"/>
                </a:lnTo>
                <a:lnTo>
                  <a:pt x="112576" y="87549"/>
                </a:lnTo>
                <a:lnTo>
                  <a:pt x="104004" y="94911"/>
                </a:lnTo>
                <a:lnTo>
                  <a:pt x="95065" y="101969"/>
                </a:lnTo>
                <a:lnTo>
                  <a:pt x="86955" y="109900"/>
                </a:lnTo>
                <a:lnTo>
                  <a:pt x="79400" y="118411"/>
                </a:lnTo>
                <a:lnTo>
                  <a:pt x="41556" y="165512"/>
                </a:lnTo>
                <a:lnTo>
                  <a:pt x="33010" y="178058"/>
                </a:lnTo>
                <a:lnTo>
                  <a:pt x="26238" y="189646"/>
                </a:lnTo>
                <a:lnTo>
                  <a:pt x="20649" y="200597"/>
                </a:lnTo>
                <a:lnTo>
                  <a:pt x="15847" y="211122"/>
                </a:lnTo>
                <a:lnTo>
                  <a:pt x="11572" y="221363"/>
                </a:lnTo>
                <a:lnTo>
                  <a:pt x="7646" y="231415"/>
                </a:lnTo>
                <a:lnTo>
                  <a:pt x="5029" y="241341"/>
                </a:lnTo>
                <a:lnTo>
                  <a:pt x="3285" y="251183"/>
                </a:lnTo>
                <a:lnTo>
                  <a:pt x="2122" y="260969"/>
                </a:lnTo>
                <a:lnTo>
                  <a:pt x="1346" y="269643"/>
                </a:lnTo>
                <a:lnTo>
                  <a:pt x="830" y="277575"/>
                </a:lnTo>
                <a:lnTo>
                  <a:pt x="485" y="285013"/>
                </a:lnTo>
                <a:lnTo>
                  <a:pt x="102" y="301876"/>
                </a:lnTo>
                <a:lnTo>
                  <a:pt x="0" y="310888"/>
                </a:lnTo>
                <a:lnTo>
                  <a:pt x="1006" y="319045"/>
                </a:lnTo>
                <a:lnTo>
                  <a:pt x="2753" y="326633"/>
                </a:lnTo>
                <a:lnTo>
                  <a:pt x="4991" y="333841"/>
                </a:lnTo>
                <a:lnTo>
                  <a:pt x="8634" y="340796"/>
                </a:lnTo>
                <a:lnTo>
                  <a:pt x="13213" y="347583"/>
                </a:lnTo>
                <a:lnTo>
                  <a:pt x="18414" y="354257"/>
                </a:lnTo>
                <a:lnTo>
                  <a:pt x="22956" y="360856"/>
                </a:lnTo>
                <a:lnTo>
                  <a:pt x="27060" y="367405"/>
                </a:lnTo>
                <a:lnTo>
                  <a:pt x="30870" y="373921"/>
                </a:lnTo>
                <a:lnTo>
                  <a:pt x="36635" y="379340"/>
                </a:lnTo>
                <a:lnTo>
                  <a:pt x="51640" y="388227"/>
                </a:lnTo>
                <a:lnTo>
                  <a:pt x="60155" y="391027"/>
                </a:lnTo>
                <a:lnTo>
                  <a:pt x="69057" y="392894"/>
                </a:lnTo>
                <a:lnTo>
                  <a:pt x="78216" y="394138"/>
                </a:lnTo>
                <a:lnTo>
                  <a:pt x="87547" y="396043"/>
                </a:lnTo>
                <a:lnTo>
                  <a:pt x="96991" y="398387"/>
                </a:lnTo>
                <a:lnTo>
                  <a:pt x="106513" y="401025"/>
                </a:lnTo>
                <a:lnTo>
                  <a:pt x="117160" y="402784"/>
                </a:lnTo>
                <a:lnTo>
                  <a:pt x="128558" y="403956"/>
                </a:lnTo>
                <a:lnTo>
                  <a:pt x="140455" y="404738"/>
                </a:lnTo>
                <a:lnTo>
                  <a:pt x="152687" y="405259"/>
                </a:lnTo>
                <a:lnTo>
                  <a:pt x="177742" y="405838"/>
                </a:lnTo>
                <a:lnTo>
                  <a:pt x="190443" y="404917"/>
                </a:lnTo>
                <a:lnTo>
                  <a:pt x="203210" y="403229"/>
                </a:lnTo>
                <a:lnTo>
                  <a:pt x="216020" y="401028"/>
                </a:lnTo>
                <a:lnTo>
                  <a:pt x="228860" y="398486"/>
                </a:lnTo>
                <a:lnTo>
                  <a:pt x="254592" y="392795"/>
                </a:lnTo>
                <a:lnTo>
                  <a:pt x="268548" y="388698"/>
                </a:lnTo>
                <a:lnTo>
                  <a:pt x="283226" y="383817"/>
                </a:lnTo>
                <a:lnTo>
                  <a:pt x="298387" y="378413"/>
                </a:lnTo>
                <a:lnTo>
                  <a:pt x="312792" y="373736"/>
                </a:lnTo>
                <a:lnTo>
                  <a:pt x="326696" y="369542"/>
                </a:lnTo>
                <a:lnTo>
                  <a:pt x="340264" y="365672"/>
                </a:lnTo>
                <a:lnTo>
                  <a:pt x="352535" y="359867"/>
                </a:lnTo>
                <a:lnTo>
                  <a:pt x="363939" y="352773"/>
                </a:lnTo>
                <a:lnTo>
                  <a:pt x="374767" y="344819"/>
                </a:lnTo>
                <a:lnTo>
                  <a:pt x="386285" y="337366"/>
                </a:lnTo>
                <a:lnTo>
                  <a:pt x="398263" y="330248"/>
                </a:lnTo>
                <a:lnTo>
                  <a:pt x="410548" y="323353"/>
                </a:lnTo>
                <a:lnTo>
                  <a:pt x="421963" y="316606"/>
                </a:lnTo>
                <a:lnTo>
                  <a:pt x="443245" y="303378"/>
                </a:lnTo>
                <a:lnTo>
                  <a:pt x="453434" y="295765"/>
                </a:lnTo>
                <a:lnTo>
                  <a:pt x="463452" y="287466"/>
                </a:lnTo>
                <a:lnTo>
                  <a:pt x="473355" y="278708"/>
                </a:lnTo>
                <a:lnTo>
                  <a:pt x="482106" y="269645"/>
                </a:lnTo>
                <a:lnTo>
                  <a:pt x="490091" y="260379"/>
                </a:lnTo>
                <a:lnTo>
                  <a:pt x="497564" y="250976"/>
                </a:lnTo>
                <a:lnTo>
                  <a:pt x="503620" y="241484"/>
                </a:lnTo>
                <a:lnTo>
                  <a:pt x="508733" y="231931"/>
                </a:lnTo>
                <a:lnTo>
                  <a:pt x="513216" y="222337"/>
                </a:lnTo>
                <a:lnTo>
                  <a:pt x="517280" y="212717"/>
                </a:lnTo>
                <a:lnTo>
                  <a:pt x="521064" y="203079"/>
                </a:lnTo>
                <a:lnTo>
                  <a:pt x="524661" y="193429"/>
                </a:lnTo>
                <a:lnTo>
                  <a:pt x="527060" y="183771"/>
                </a:lnTo>
                <a:lnTo>
                  <a:pt x="528659" y="174108"/>
                </a:lnTo>
                <a:lnTo>
                  <a:pt x="529724" y="164441"/>
                </a:lnTo>
                <a:lnTo>
                  <a:pt x="529360" y="154772"/>
                </a:lnTo>
                <a:lnTo>
                  <a:pt x="528042" y="145101"/>
                </a:lnTo>
                <a:lnTo>
                  <a:pt x="526089" y="135429"/>
                </a:lnTo>
                <a:lnTo>
                  <a:pt x="523712" y="126832"/>
                </a:lnTo>
                <a:lnTo>
                  <a:pt x="521052" y="118950"/>
                </a:lnTo>
                <a:lnTo>
                  <a:pt x="518204" y="111546"/>
                </a:lnTo>
                <a:lnTo>
                  <a:pt x="512174" y="94721"/>
                </a:lnTo>
                <a:lnTo>
                  <a:pt x="509061" y="85719"/>
                </a:lnTo>
                <a:lnTo>
                  <a:pt x="504835" y="77569"/>
                </a:lnTo>
                <a:lnTo>
                  <a:pt x="499870" y="69985"/>
                </a:lnTo>
                <a:lnTo>
                  <a:pt x="494409" y="62780"/>
                </a:lnTo>
                <a:lnTo>
                  <a:pt x="479742" y="51908"/>
                </a:lnTo>
                <a:lnTo>
                  <a:pt x="463550" y="42418"/>
                </a:lnTo>
                <a:lnTo>
                  <a:pt x="449188" y="31034"/>
                </a:lnTo>
                <a:lnTo>
                  <a:pt x="432772" y="21675"/>
                </a:lnTo>
                <a:lnTo>
                  <a:pt x="423880" y="17675"/>
                </a:lnTo>
                <a:lnTo>
                  <a:pt x="413653" y="13933"/>
                </a:lnTo>
                <a:lnTo>
                  <a:pt x="402535" y="10363"/>
                </a:lnTo>
                <a:lnTo>
                  <a:pt x="390824" y="6909"/>
                </a:lnTo>
                <a:lnTo>
                  <a:pt x="378717" y="5681"/>
                </a:lnTo>
                <a:lnTo>
                  <a:pt x="366346" y="5937"/>
                </a:lnTo>
                <a:lnTo>
                  <a:pt x="353799" y="7183"/>
                </a:lnTo>
                <a:lnTo>
                  <a:pt x="340061" y="8013"/>
                </a:lnTo>
                <a:lnTo>
                  <a:pt x="310463" y="8936"/>
                </a:lnTo>
                <a:lnTo>
                  <a:pt x="295047" y="11331"/>
                </a:lnTo>
                <a:lnTo>
                  <a:pt x="279395" y="15078"/>
                </a:lnTo>
                <a:lnTo>
                  <a:pt x="263586" y="19726"/>
                </a:lnTo>
                <a:lnTo>
                  <a:pt x="247672" y="24974"/>
                </a:lnTo>
                <a:lnTo>
                  <a:pt x="215658" y="36538"/>
                </a:lnTo>
                <a:lnTo>
                  <a:pt x="198522" y="44781"/>
                </a:lnTo>
                <a:lnTo>
                  <a:pt x="180650" y="54576"/>
                </a:lnTo>
                <a:lnTo>
                  <a:pt x="162284" y="65405"/>
                </a:lnTo>
                <a:lnTo>
                  <a:pt x="145742" y="75850"/>
                </a:lnTo>
                <a:lnTo>
                  <a:pt x="57839" y="13543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 name="SMARTPenAnnotation132"/>
          <p:cNvSpPr/>
          <p:nvPr/>
        </p:nvSpPr>
        <p:spPr>
          <a:xfrm>
            <a:off x="7216675" y="3467695"/>
            <a:ext cx="460949" cy="434172"/>
          </a:xfrm>
          <a:custGeom>
            <a:avLst/>
            <a:gdLst/>
            <a:ahLst/>
            <a:cxnLst/>
            <a:rect l="0" t="0" r="0" b="0"/>
            <a:pathLst>
              <a:path w="460949" h="434172">
                <a:moveTo>
                  <a:pt x="241846" y="0"/>
                </a:moveTo>
                <a:lnTo>
                  <a:pt x="221305" y="0"/>
                </a:lnTo>
                <a:lnTo>
                  <a:pt x="213104" y="1075"/>
                </a:lnTo>
                <a:lnTo>
                  <a:pt x="205486" y="2866"/>
                </a:lnTo>
                <a:lnTo>
                  <a:pt x="198258" y="5136"/>
                </a:lnTo>
                <a:lnTo>
                  <a:pt x="184495" y="13389"/>
                </a:lnTo>
                <a:lnTo>
                  <a:pt x="170137" y="24224"/>
                </a:lnTo>
                <a:lnTo>
                  <a:pt x="153008" y="36204"/>
                </a:lnTo>
                <a:lnTo>
                  <a:pt x="145000" y="43484"/>
                </a:lnTo>
                <a:lnTo>
                  <a:pt x="137511" y="51561"/>
                </a:lnTo>
                <a:lnTo>
                  <a:pt x="130371" y="60171"/>
                </a:lnTo>
                <a:lnTo>
                  <a:pt x="122384" y="69136"/>
                </a:lnTo>
                <a:lnTo>
                  <a:pt x="104912" y="87695"/>
                </a:lnTo>
                <a:lnTo>
                  <a:pt x="96814" y="98233"/>
                </a:lnTo>
                <a:lnTo>
                  <a:pt x="89264" y="109559"/>
                </a:lnTo>
                <a:lnTo>
                  <a:pt x="82082" y="121408"/>
                </a:lnTo>
                <a:lnTo>
                  <a:pt x="75144" y="133608"/>
                </a:lnTo>
                <a:lnTo>
                  <a:pt x="61702" y="158627"/>
                </a:lnTo>
                <a:lnTo>
                  <a:pt x="55108" y="172394"/>
                </a:lnTo>
                <a:lnTo>
                  <a:pt x="48562" y="186945"/>
                </a:lnTo>
                <a:lnTo>
                  <a:pt x="42049" y="202021"/>
                </a:lnTo>
                <a:lnTo>
                  <a:pt x="36632" y="216371"/>
                </a:lnTo>
                <a:lnTo>
                  <a:pt x="31946" y="230237"/>
                </a:lnTo>
                <a:lnTo>
                  <a:pt x="27746" y="243780"/>
                </a:lnTo>
                <a:lnTo>
                  <a:pt x="20214" y="270294"/>
                </a:lnTo>
                <a:lnTo>
                  <a:pt x="16701" y="283383"/>
                </a:lnTo>
                <a:lnTo>
                  <a:pt x="14358" y="296409"/>
                </a:lnTo>
                <a:lnTo>
                  <a:pt x="12797" y="309393"/>
                </a:lnTo>
                <a:lnTo>
                  <a:pt x="11756" y="322348"/>
                </a:lnTo>
                <a:lnTo>
                  <a:pt x="12137" y="334209"/>
                </a:lnTo>
                <a:lnTo>
                  <a:pt x="13466" y="345341"/>
                </a:lnTo>
                <a:lnTo>
                  <a:pt x="15426" y="355987"/>
                </a:lnTo>
                <a:lnTo>
                  <a:pt x="17808" y="365234"/>
                </a:lnTo>
                <a:lnTo>
                  <a:pt x="20472" y="373549"/>
                </a:lnTo>
                <a:lnTo>
                  <a:pt x="23321" y="381241"/>
                </a:lnTo>
                <a:lnTo>
                  <a:pt x="26297" y="388520"/>
                </a:lnTo>
                <a:lnTo>
                  <a:pt x="29355" y="395521"/>
                </a:lnTo>
                <a:lnTo>
                  <a:pt x="32468" y="402339"/>
                </a:lnTo>
                <a:lnTo>
                  <a:pt x="44527" y="415647"/>
                </a:lnTo>
                <a:lnTo>
                  <a:pt x="52257" y="422205"/>
                </a:lnTo>
                <a:lnTo>
                  <a:pt x="66578" y="429492"/>
                </a:lnTo>
                <a:lnTo>
                  <a:pt x="73407" y="431436"/>
                </a:lnTo>
                <a:lnTo>
                  <a:pt x="82259" y="432731"/>
                </a:lnTo>
                <a:lnTo>
                  <a:pt x="92461" y="433595"/>
                </a:lnTo>
                <a:lnTo>
                  <a:pt x="103560" y="434171"/>
                </a:lnTo>
                <a:lnTo>
                  <a:pt x="114185" y="433480"/>
                </a:lnTo>
                <a:lnTo>
                  <a:pt x="124493" y="431944"/>
                </a:lnTo>
                <a:lnTo>
                  <a:pt x="134589" y="429845"/>
                </a:lnTo>
                <a:lnTo>
                  <a:pt x="146694" y="426297"/>
                </a:lnTo>
                <a:lnTo>
                  <a:pt x="160139" y="421781"/>
                </a:lnTo>
                <a:lnTo>
                  <a:pt x="174476" y="416621"/>
                </a:lnTo>
                <a:lnTo>
                  <a:pt x="188334" y="411031"/>
                </a:lnTo>
                <a:lnTo>
                  <a:pt x="201872" y="405155"/>
                </a:lnTo>
                <a:lnTo>
                  <a:pt x="228379" y="392893"/>
                </a:lnTo>
                <a:lnTo>
                  <a:pt x="254492" y="380277"/>
                </a:lnTo>
                <a:lnTo>
                  <a:pt x="267475" y="372829"/>
                </a:lnTo>
                <a:lnTo>
                  <a:pt x="280429" y="364638"/>
                </a:lnTo>
                <a:lnTo>
                  <a:pt x="293365" y="355953"/>
                </a:lnTo>
                <a:lnTo>
                  <a:pt x="305213" y="346939"/>
                </a:lnTo>
                <a:lnTo>
                  <a:pt x="316337" y="337705"/>
                </a:lnTo>
                <a:lnTo>
                  <a:pt x="326977" y="328324"/>
                </a:lnTo>
                <a:lnTo>
                  <a:pt x="338370" y="318845"/>
                </a:lnTo>
                <a:lnTo>
                  <a:pt x="362495" y="299715"/>
                </a:lnTo>
                <a:lnTo>
                  <a:pt x="373872" y="289024"/>
                </a:lnTo>
                <a:lnTo>
                  <a:pt x="384682" y="277598"/>
                </a:lnTo>
                <a:lnTo>
                  <a:pt x="395113" y="265680"/>
                </a:lnTo>
                <a:lnTo>
                  <a:pt x="406367" y="251286"/>
                </a:lnTo>
                <a:lnTo>
                  <a:pt x="418169" y="235241"/>
                </a:lnTo>
                <a:lnTo>
                  <a:pt x="430336" y="218095"/>
                </a:lnTo>
                <a:lnTo>
                  <a:pt x="439522" y="203439"/>
                </a:lnTo>
                <a:lnTo>
                  <a:pt x="446721" y="190445"/>
                </a:lnTo>
                <a:lnTo>
                  <a:pt x="452595" y="178557"/>
                </a:lnTo>
                <a:lnTo>
                  <a:pt x="456512" y="167407"/>
                </a:lnTo>
                <a:lnTo>
                  <a:pt x="459123" y="156749"/>
                </a:lnTo>
                <a:lnTo>
                  <a:pt x="460863" y="146420"/>
                </a:lnTo>
                <a:lnTo>
                  <a:pt x="460948" y="136308"/>
                </a:lnTo>
                <a:lnTo>
                  <a:pt x="459930" y="126343"/>
                </a:lnTo>
                <a:lnTo>
                  <a:pt x="458178" y="116474"/>
                </a:lnTo>
                <a:lnTo>
                  <a:pt x="454859" y="107746"/>
                </a:lnTo>
                <a:lnTo>
                  <a:pt x="450496" y="99777"/>
                </a:lnTo>
                <a:lnTo>
                  <a:pt x="445439" y="92315"/>
                </a:lnTo>
                <a:lnTo>
                  <a:pt x="439917" y="85190"/>
                </a:lnTo>
                <a:lnTo>
                  <a:pt x="434086" y="78291"/>
                </a:lnTo>
                <a:lnTo>
                  <a:pt x="428049" y="71542"/>
                </a:lnTo>
                <a:lnTo>
                  <a:pt x="420800" y="65967"/>
                </a:lnTo>
                <a:lnTo>
                  <a:pt x="412743" y="61176"/>
                </a:lnTo>
                <a:lnTo>
                  <a:pt x="404146" y="56907"/>
                </a:lnTo>
                <a:lnTo>
                  <a:pt x="395191" y="52986"/>
                </a:lnTo>
                <a:lnTo>
                  <a:pt x="385995" y="49298"/>
                </a:lnTo>
                <a:lnTo>
                  <a:pt x="376642" y="45763"/>
                </a:lnTo>
                <a:lnTo>
                  <a:pt x="366105" y="43407"/>
                </a:lnTo>
                <a:lnTo>
                  <a:pt x="354782" y="41836"/>
                </a:lnTo>
                <a:lnTo>
                  <a:pt x="342934" y="40790"/>
                </a:lnTo>
                <a:lnTo>
                  <a:pt x="330735" y="40091"/>
                </a:lnTo>
                <a:lnTo>
                  <a:pt x="305716" y="39316"/>
                </a:lnTo>
                <a:lnTo>
                  <a:pt x="291951" y="41259"/>
                </a:lnTo>
                <a:lnTo>
                  <a:pt x="277398" y="44703"/>
                </a:lnTo>
                <a:lnTo>
                  <a:pt x="262323" y="49150"/>
                </a:lnTo>
                <a:lnTo>
                  <a:pt x="246898" y="53189"/>
                </a:lnTo>
                <a:lnTo>
                  <a:pt x="215428" y="60543"/>
                </a:lnTo>
                <a:lnTo>
                  <a:pt x="199512" y="65084"/>
                </a:lnTo>
                <a:lnTo>
                  <a:pt x="183527" y="70261"/>
                </a:lnTo>
                <a:lnTo>
                  <a:pt x="167496" y="75862"/>
                </a:lnTo>
                <a:lnTo>
                  <a:pt x="152509" y="82821"/>
                </a:lnTo>
                <a:lnTo>
                  <a:pt x="138218" y="90685"/>
                </a:lnTo>
                <a:lnTo>
                  <a:pt x="79255" y="126475"/>
                </a:lnTo>
                <a:lnTo>
                  <a:pt x="63585" y="136985"/>
                </a:lnTo>
                <a:lnTo>
                  <a:pt x="47765" y="148292"/>
                </a:lnTo>
                <a:lnTo>
                  <a:pt x="0"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 name="SMARTPenAnnotation133"/>
          <p:cNvSpPr/>
          <p:nvPr/>
        </p:nvSpPr>
        <p:spPr>
          <a:xfrm>
            <a:off x="7193252" y="3999755"/>
            <a:ext cx="515997" cy="444413"/>
          </a:xfrm>
          <a:custGeom>
            <a:avLst/>
            <a:gdLst/>
            <a:ahLst/>
            <a:cxnLst/>
            <a:rect l="0" t="0" r="0" b="0"/>
            <a:pathLst>
              <a:path w="515997" h="444413">
                <a:moveTo>
                  <a:pt x="323312" y="0"/>
                </a:moveTo>
                <a:lnTo>
                  <a:pt x="302771" y="0"/>
                </a:lnTo>
                <a:lnTo>
                  <a:pt x="293494" y="1075"/>
                </a:lnTo>
                <a:lnTo>
                  <a:pt x="284086" y="2867"/>
                </a:lnTo>
                <a:lnTo>
                  <a:pt x="274589" y="5136"/>
                </a:lnTo>
                <a:lnTo>
                  <a:pt x="266108" y="7724"/>
                </a:lnTo>
                <a:lnTo>
                  <a:pt x="250952" y="13465"/>
                </a:lnTo>
                <a:lnTo>
                  <a:pt x="241751" y="17576"/>
                </a:lnTo>
                <a:lnTo>
                  <a:pt x="220063" y="27876"/>
                </a:lnTo>
                <a:lnTo>
                  <a:pt x="209334" y="34707"/>
                </a:lnTo>
                <a:lnTo>
                  <a:pt x="198958" y="42486"/>
                </a:lnTo>
                <a:lnTo>
                  <a:pt x="188816" y="50896"/>
                </a:lnTo>
                <a:lnTo>
                  <a:pt x="178829" y="59728"/>
                </a:lnTo>
                <a:lnTo>
                  <a:pt x="159135" y="78140"/>
                </a:lnTo>
                <a:lnTo>
                  <a:pt x="129918" y="106635"/>
                </a:lnTo>
                <a:lnTo>
                  <a:pt x="120217" y="117309"/>
                </a:lnTo>
                <a:lnTo>
                  <a:pt x="110524" y="128725"/>
                </a:lnTo>
                <a:lnTo>
                  <a:pt x="91156" y="152875"/>
                </a:lnTo>
                <a:lnTo>
                  <a:pt x="42773" y="216223"/>
                </a:lnTo>
                <a:lnTo>
                  <a:pt x="35248" y="229063"/>
                </a:lnTo>
                <a:lnTo>
                  <a:pt x="29157" y="241923"/>
                </a:lnTo>
                <a:lnTo>
                  <a:pt x="24022" y="254796"/>
                </a:lnTo>
                <a:lnTo>
                  <a:pt x="15449" y="277698"/>
                </a:lnTo>
                <a:lnTo>
                  <a:pt x="11657" y="288320"/>
                </a:lnTo>
                <a:lnTo>
                  <a:pt x="8055" y="299700"/>
                </a:lnTo>
                <a:lnTo>
                  <a:pt x="1187" y="323810"/>
                </a:lnTo>
                <a:lnTo>
                  <a:pt x="0" y="334109"/>
                </a:lnTo>
                <a:lnTo>
                  <a:pt x="284" y="343125"/>
                </a:lnTo>
                <a:lnTo>
                  <a:pt x="1548" y="351286"/>
                </a:lnTo>
                <a:lnTo>
                  <a:pt x="3465" y="359950"/>
                </a:lnTo>
                <a:lnTo>
                  <a:pt x="5819" y="368951"/>
                </a:lnTo>
                <a:lnTo>
                  <a:pt x="8462" y="378177"/>
                </a:lnTo>
                <a:lnTo>
                  <a:pt x="12374" y="386477"/>
                </a:lnTo>
                <a:lnTo>
                  <a:pt x="17132" y="394160"/>
                </a:lnTo>
                <a:lnTo>
                  <a:pt x="28152" y="407354"/>
                </a:lnTo>
                <a:lnTo>
                  <a:pt x="40215" y="416802"/>
                </a:lnTo>
                <a:lnTo>
                  <a:pt x="48591" y="420825"/>
                </a:lnTo>
                <a:lnTo>
                  <a:pt x="58475" y="424583"/>
                </a:lnTo>
                <a:lnTo>
                  <a:pt x="100094" y="438336"/>
                </a:lnTo>
                <a:lnTo>
                  <a:pt x="112157" y="440557"/>
                </a:lnTo>
                <a:lnTo>
                  <a:pt x="125574" y="442037"/>
                </a:lnTo>
                <a:lnTo>
                  <a:pt x="139893" y="443023"/>
                </a:lnTo>
                <a:lnTo>
                  <a:pt x="153739" y="443681"/>
                </a:lnTo>
                <a:lnTo>
                  <a:pt x="180587" y="444412"/>
                </a:lnTo>
                <a:lnTo>
                  <a:pt x="194842" y="443532"/>
                </a:lnTo>
                <a:lnTo>
                  <a:pt x="209718" y="441870"/>
                </a:lnTo>
                <a:lnTo>
                  <a:pt x="225011" y="439688"/>
                </a:lnTo>
                <a:lnTo>
                  <a:pt x="240580" y="436083"/>
                </a:lnTo>
                <a:lnTo>
                  <a:pt x="256334" y="431530"/>
                </a:lnTo>
                <a:lnTo>
                  <a:pt x="340775" y="403641"/>
                </a:lnTo>
                <a:lnTo>
                  <a:pt x="361826" y="395929"/>
                </a:lnTo>
                <a:lnTo>
                  <a:pt x="380160" y="388638"/>
                </a:lnTo>
                <a:lnTo>
                  <a:pt x="396681" y="381627"/>
                </a:lnTo>
                <a:lnTo>
                  <a:pt x="410921" y="374803"/>
                </a:lnTo>
                <a:lnTo>
                  <a:pt x="423637" y="368105"/>
                </a:lnTo>
                <a:lnTo>
                  <a:pt x="435340" y="361490"/>
                </a:lnTo>
                <a:lnTo>
                  <a:pt x="446366" y="354929"/>
                </a:lnTo>
                <a:lnTo>
                  <a:pt x="467217" y="341908"/>
                </a:lnTo>
                <a:lnTo>
                  <a:pt x="476217" y="334350"/>
                </a:lnTo>
                <a:lnTo>
                  <a:pt x="484366" y="326088"/>
                </a:lnTo>
                <a:lnTo>
                  <a:pt x="491949" y="317355"/>
                </a:lnTo>
                <a:lnTo>
                  <a:pt x="498079" y="308308"/>
                </a:lnTo>
                <a:lnTo>
                  <a:pt x="503241" y="299053"/>
                </a:lnTo>
                <a:lnTo>
                  <a:pt x="507757" y="289658"/>
                </a:lnTo>
                <a:lnTo>
                  <a:pt x="510767" y="280170"/>
                </a:lnTo>
                <a:lnTo>
                  <a:pt x="512775" y="270620"/>
                </a:lnTo>
                <a:lnTo>
                  <a:pt x="514113" y="261029"/>
                </a:lnTo>
                <a:lnTo>
                  <a:pt x="515005" y="251410"/>
                </a:lnTo>
                <a:lnTo>
                  <a:pt x="515599" y="241773"/>
                </a:lnTo>
                <a:lnTo>
                  <a:pt x="515996" y="232123"/>
                </a:lnTo>
                <a:lnTo>
                  <a:pt x="515185" y="222465"/>
                </a:lnTo>
                <a:lnTo>
                  <a:pt x="513570" y="212803"/>
                </a:lnTo>
                <a:lnTo>
                  <a:pt x="511418" y="203136"/>
                </a:lnTo>
                <a:lnTo>
                  <a:pt x="507834" y="193468"/>
                </a:lnTo>
                <a:lnTo>
                  <a:pt x="503295" y="183797"/>
                </a:lnTo>
                <a:lnTo>
                  <a:pt x="498119" y="174125"/>
                </a:lnTo>
                <a:lnTo>
                  <a:pt x="491444" y="164453"/>
                </a:lnTo>
                <a:lnTo>
                  <a:pt x="483769" y="154780"/>
                </a:lnTo>
                <a:lnTo>
                  <a:pt x="475428" y="145107"/>
                </a:lnTo>
                <a:lnTo>
                  <a:pt x="467717" y="136508"/>
                </a:lnTo>
                <a:lnTo>
                  <a:pt x="453417" y="121222"/>
                </a:lnTo>
                <a:lnTo>
                  <a:pt x="428145" y="95394"/>
                </a:lnTo>
                <a:lnTo>
                  <a:pt x="417923" y="88318"/>
                </a:lnTo>
                <a:lnTo>
                  <a:pt x="406808" y="82526"/>
                </a:lnTo>
                <a:lnTo>
                  <a:pt x="395099" y="77590"/>
                </a:lnTo>
                <a:lnTo>
                  <a:pt x="382994" y="72149"/>
                </a:lnTo>
                <a:lnTo>
                  <a:pt x="358078" y="60371"/>
                </a:lnTo>
                <a:lnTo>
                  <a:pt x="345414" y="55296"/>
                </a:lnTo>
                <a:lnTo>
                  <a:pt x="332673" y="50837"/>
                </a:lnTo>
                <a:lnTo>
                  <a:pt x="319879" y="46790"/>
                </a:lnTo>
                <a:lnTo>
                  <a:pt x="305975" y="44092"/>
                </a:lnTo>
                <a:lnTo>
                  <a:pt x="291331" y="42293"/>
                </a:lnTo>
                <a:lnTo>
                  <a:pt x="276195" y="41094"/>
                </a:lnTo>
                <a:lnTo>
                  <a:pt x="262879" y="40294"/>
                </a:lnTo>
                <a:lnTo>
                  <a:pt x="239485" y="39406"/>
                </a:lnTo>
                <a:lnTo>
                  <a:pt x="197552" y="386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134"/>
          <p:cNvSpPr/>
          <p:nvPr/>
        </p:nvSpPr>
        <p:spPr>
          <a:xfrm>
            <a:off x="7212831" y="4502794"/>
            <a:ext cx="475332" cy="463990"/>
          </a:xfrm>
          <a:custGeom>
            <a:avLst/>
            <a:gdLst/>
            <a:ahLst/>
            <a:cxnLst/>
            <a:rect l="0" t="0" r="0" b="0"/>
            <a:pathLst>
              <a:path w="475332" h="463990">
                <a:moveTo>
                  <a:pt x="226342" y="0"/>
                </a:moveTo>
                <a:lnTo>
                  <a:pt x="210936" y="0"/>
                </a:lnTo>
                <a:lnTo>
                  <a:pt x="204248" y="3225"/>
                </a:lnTo>
                <a:lnTo>
                  <a:pt x="191084" y="15407"/>
                </a:lnTo>
                <a:lnTo>
                  <a:pt x="183489" y="22095"/>
                </a:lnTo>
                <a:lnTo>
                  <a:pt x="175201" y="28703"/>
                </a:lnTo>
                <a:lnTo>
                  <a:pt x="166452" y="35259"/>
                </a:lnTo>
                <a:lnTo>
                  <a:pt x="158468" y="43928"/>
                </a:lnTo>
                <a:lnTo>
                  <a:pt x="150997" y="54008"/>
                </a:lnTo>
                <a:lnTo>
                  <a:pt x="143866" y="65027"/>
                </a:lnTo>
                <a:lnTo>
                  <a:pt x="135887" y="76672"/>
                </a:lnTo>
                <a:lnTo>
                  <a:pt x="118423" y="101077"/>
                </a:lnTo>
                <a:lnTo>
                  <a:pt x="107102" y="120054"/>
                </a:lnTo>
                <a:lnTo>
                  <a:pt x="94181" y="143453"/>
                </a:lnTo>
                <a:lnTo>
                  <a:pt x="80191" y="169801"/>
                </a:lnTo>
                <a:lnTo>
                  <a:pt x="68716" y="192741"/>
                </a:lnTo>
                <a:lnTo>
                  <a:pt x="58915" y="213409"/>
                </a:lnTo>
                <a:lnTo>
                  <a:pt x="42294" y="250705"/>
                </a:lnTo>
                <a:lnTo>
                  <a:pt x="27740" y="285195"/>
                </a:lnTo>
                <a:lnTo>
                  <a:pt x="21925" y="300842"/>
                </a:lnTo>
                <a:lnTo>
                  <a:pt x="16973" y="315573"/>
                </a:lnTo>
                <a:lnTo>
                  <a:pt x="12597" y="329692"/>
                </a:lnTo>
                <a:lnTo>
                  <a:pt x="4868" y="356846"/>
                </a:lnTo>
                <a:lnTo>
                  <a:pt x="1303" y="370107"/>
                </a:lnTo>
                <a:lnTo>
                  <a:pt x="0" y="382172"/>
                </a:lnTo>
                <a:lnTo>
                  <a:pt x="207" y="393440"/>
                </a:lnTo>
                <a:lnTo>
                  <a:pt x="1420" y="404176"/>
                </a:lnTo>
                <a:lnTo>
                  <a:pt x="3302" y="413483"/>
                </a:lnTo>
                <a:lnTo>
                  <a:pt x="5633" y="421838"/>
                </a:lnTo>
                <a:lnTo>
                  <a:pt x="8261" y="429558"/>
                </a:lnTo>
                <a:lnTo>
                  <a:pt x="16914" y="443868"/>
                </a:lnTo>
                <a:lnTo>
                  <a:pt x="22232" y="450693"/>
                </a:lnTo>
                <a:lnTo>
                  <a:pt x="27926" y="455244"/>
                </a:lnTo>
                <a:lnTo>
                  <a:pt x="33872" y="458277"/>
                </a:lnTo>
                <a:lnTo>
                  <a:pt x="39986" y="460299"/>
                </a:lnTo>
                <a:lnTo>
                  <a:pt x="48362" y="461647"/>
                </a:lnTo>
                <a:lnTo>
                  <a:pt x="58244" y="462547"/>
                </a:lnTo>
                <a:lnTo>
                  <a:pt x="69133" y="463145"/>
                </a:lnTo>
                <a:lnTo>
                  <a:pt x="89830" y="463812"/>
                </a:lnTo>
                <a:lnTo>
                  <a:pt x="99863" y="463989"/>
                </a:lnTo>
                <a:lnTo>
                  <a:pt x="110852" y="463033"/>
                </a:lnTo>
                <a:lnTo>
                  <a:pt x="122477" y="461320"/>
                </a:lnTo>
                <a:lnTo>
                  <a:pt x="134526" y="459103"/>
                </a:lnTo>
                <a:lnTo>
                  <a:pt x="147934" y="455476"/>
                </a:lnTo>
                <a:lnTo>
                  <a:pt x="162247" y="450908"/>
                </a:lnTo>
                <a:lnTo>
                  <a:pt x="177162" y="445713"/>
                </a:lnTo>
                <a:lnTo>
                  <a:pt x="191406" y="440100"/>
                </a:lnTo>
                <a:lnTo>
                  <a:pt x="205202" y="434208"/>
                </a:lnTo>
                <a:lnTo>
                  <a:pt x="218698" y="428130"/>
                </a:lnTo>
                <a:lnTo>
                  <a:pt x="248026" y="415645"/>
                </a:lnTo>
                <a:lnTo>
                  <a:pt x="263370" y="409306"/>
                </a:lnTo>
                <a:lnTo>
                  <a:pt x="277900" y="401855"/>
                </a:lnTo>
                <a:lnTo>
                  <a:pt x="291885" y="393663"/>
                </a:lnTo>
                <a:lnTo>
                  <a:pt x="305508" y="384977"/>
                </a:lnTo>
                <a:lnTo>
                  <a:pt x="318889" y="374887"/>
                </a:lnTo>
                <a:lnTo>
                  <a:pt x="332110" y="363861"/>
                </a:lnTo>
                <a:lnTo>
                  <a:pt x="345223" y="352211"/>
                </a:lnTo>
                <a:lnTo>
                  <a:pt x="368393" y="330667"/>
                </a:lnTo>
                <a:lnTo>
                  <a:pt x="379086" y="320408"/>
                </a:lnTo>
                <a:lnTo>
                  <a:pt x="389439" y="309269"/>
                </a:lnTo>
                <a:lnTo>
                  <a:pt x="399566" y="297543"/>
                </a:lnTo>
                <a:lnTo>
                  <a:pt x="409541" y="285427"/>
                </a:lnTo>
                <a:lnTo>
                  <a:pt x="418341" y="274124"/>
                </a:lnTo>
                <a:lnTo>
                  <a:pt x="426358" y="263365"/>
                </a:lnTo>
                <a:lnTo>
                  <a:pt x="433852" y="252968"/>
                </a:lnTo>
                <a:lnTo>
                  <a:pt x="440998" y="241736"/>
                </a:lnTo>
                <a:lnTo>
                  <a:pt x="447912" y="229949"/>
                </a:lnTo>
                <a:lnTo>
                  <a:pt x="454670" y="217792"/>
                </a:lnTo>
                <a:lnTo>
                  <a:pt x="460251" y="206463"/>
                </a:lnTo>
                <a:lnTo>
                  <a:pt x="465047" y="195685"/>
                </a:lnTo>
                <a:lnTo>
                  <a:pt x="469318" y="185275"/>
                </a:lnTo>
                <a:lnTo>
                  <a:pt x="472166" y="175111"/>
                </a:lnTo>
                <a:lnTo>
                  <a:pt x="474064" y="165110"/>
                </a:lnTo>
                <a:lnTo>
                  <a:pt x="475331" y="155218"/>
                </a:lnTo>
                <a:lnTo>
                  <a:pt x="475099" y="145399"/>
                </a:lnTo>
                <a:lnTo>
                  <a:pt x="473871" y="135628"/>
                </a:lnTo>
                <a:lnTo>
                  <a:pt x="471976" y="125890"/>
                </a:lnTo>
                <a:lnTo>
                  <a:pt x="469639" y="117248"/>
                </a:lnTo>
                <a:lnTo>
                  <a:pt x="467005" y="109336"/>
                </a:lnTo>
                <a:lnTo>
                  <a:pt x="464175" y="101912"/>
                </a:lnTo>
                <a:lnTo>
                  <a:pt x="455297" y="87931"/>
                </a:lnTo>
                <a:lnTo>
                  <a:pt x="444186" y="74552"/>
                </a:lnTo>
                <a:lnTo>
                  <a:pt x="432082" y="61439"/>
                </a:lnTo>
                <a:lnTo>
                  <a:pt x="424770" y="56008"/>
                </a:lnTo>
                <a:lnTo>
                  <a:pt x="416670" y="51312"/>
                </a:lnTo>
                <a:lnTo>
                  <a:pt x="408046" y="47106"/>
                </a:lnTo>
                <a:lnTo>
                  <a:pt x="399072" y="43228"/>
                </a:lnTo>
                <a:lnTo>
                  <a:pt x="389864" y="39567"/>
                </a:lnTo>
                <a:lnTo>
                  <a:pt x="380502" y="36052"/>
                </a:lnTo>
                <a:lnTo>
                  <a:pt x="369961" y="33709"/>
                </a:lnTo>
                <a:lnTo>
                  <a:pt x="358633" y="32147"/>
                </a:lnTo>
                <a:lnTo>
                  <a:pt x="346782" y="31105"/>
                </a:lnTo>
                <a:lnTo>
                  <a:pt x="334582" y="30411"/>
                </a:lnTo>
                <a:lnTo>
                  <a:pt x="309562" y="29639"/>
                </a:lnTo>
                <a:lnTo>
                  <a:pt x="296871" y="30508"/>
                </a:lnTo>
                <a:lnTo>
                  <a:pt x="284109" y="32162"/>
                </a:lnTo>
                <a:lnTo>
                  <a:pt x="271303" y="34340"/>
                </a:lnTo>
                <a:lnTo>
                  <a:pt x="258466" y="36867"/>
                </a:lnTo>
                <a:lnTo>
                  <a:pt x="188945" y="51778"/>
                </a:lnTo>
                <a:lnTo>
                  <a:pt x="175614" y="54941"/>
                </a:lnTo>
                <a:lnTo>
                  <a:pt x="163502" y="58125"/>
                </a:lnTo>
                <a:lnTo>
                  <a:pt x="152203" y="61323"/>
                </a:lnTo>
                <a:lnTo>
                  <a:pt x="142520" y="65604"/>
                </a:lnTo>
                <a:lnTo>
                  <a:pt x="133915" y="70608"/>
                </a:lnTo>
                <a:lnTo>
                  <a:pt x="110256" y="8706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135"/>
          <p:cNvSpPr/>
          <p:nvPr/>
        </p:nvSpPr>
        <p:spPr>
          <a:xfrm>
            <a:off x="7198076" y="5009934"/>
            <a:ext cx="443499" cy="458161"/>
          </a:xfrm>
          <a:custGeom>
            <a:avLst/>
            <a:gdLst/>
            <a:ahLst/>
            <a:cxnLst/>
            <a:rect l="0" t="0" r="0" b="0"/>
            <a:pathLst>
              <a:path w="443499" h="458161">
                <a:moveTo>
                  <a:pt x="289466" y="5573"/>
                </a:moveTo>
                <a:lnTo>
                  <a:pt x="268925" y="438"/>
                </a:lnTo>
                <a:lnTo>
                  <a:pt x="261799" y="0"/>
                </a:lnTo>
                <a:lnTo>
                  <a:pt x="255973" y="783"/>
                </a:lnTo>
                <a:lnTo>
                  <a:pt x="251015" y="2380"/>
                </a:lnTo>
                <a:lnTo>
                  <a:pt x="239773" y="9887"/>
                </a:lnTo>
                <a:lnTo>
                  <a:pt x="226535" y="21463"/>
                </a:lnTo>
                <a:lnTo>
                  <a:pt x="209904" y="37357"/>
                </a:lnTo>
                <a:lnTo>
                  <a:pt x="153842" y="92880"/>
                </a:lnTo>
                <a:lnTo>
                  <a:pt x="144232" y="104623"/>
                </a:lnTo>
                <a:lnTo>
                  <a:pt x="134601" y="117826"/>
                </a:lnTo>
                <a:lnTo>
                  <a:pt x="124956" y="132002"/>
                </a:lnTo>
                <a:lnTo>
                  <a:pt x="105639" y="159219"/>
                </a:lnTo>
                <a:lnTo>
                  <a:pt x="66964" y="211724"/>
                </a:lnTo>
                <a:lnTo>
                  <a:pt x="58367" y="225772"/>
                </a:lnTo>
                <a:lnTo>
                  <a:pt x="50485" y="240512"/>
                </a:lnTo>
                <a:lnTo>
                  <a:pt x="43081" y="255712"/>
                </a:lnTo>
                <a:lnTo>
                  <a:pt x="35996" y="269071"/>
                </a:lnTo>
                <a:lnTo>
                  <a:pt x="29122" y="281201"/>
                </a:lnTo>
                <a:lnTo>
                  <a:pt x="22390" y="292513"/>
                </a:lnTo>
                <a:lnTo>
                  <a:pt x="16827" y="304353"/>
                </a:lnTo>
                <a:lnTo>
                  <a:pt x="12044" y="316546"/>
                </a:lnTo>
                <a:lnTo>
                  <a:pt x="7780" y="328975"/>
                </a:lnTo>
                <a:lnTo>
                  <a:pt x="4937" y="340485"/>
                </a:lnTo>
                <a:lnTo>
                  <a:pt x="3041" y="351383"/>
                </a:lnTo>
                <a:lnTo>
                  <a:pt x="1779" y="361873"/>
                </a:lnTo>
                <a:lnTo>
                  <a:pt x="936" y="371016"/>
                </a:lnTo>
                <a:lnTo>
                  <a:pt x="375" y="379261"/>
                </a:lnTo>
                <a:lnTo>
                  <a:pt x="0" y="386908"/>
                </a:lnTo>
                <a:lnTo>
                  <a:pt x="1900" y="394155"/>
                </a:lnTo>
                <a:lnTo>
                  <a:pt x="9745" y="407941"/>
                </a:lnTo>
                <a:lnTo>
                  <a:pt x="20397" y="421232"/>
                </a:lnTo>
                <a:lnTo>
                  <a:pt x="32296" y="433232"/>
                </a:lnTo>
                <a:lnTo>
                  <a:pt x="44751" y="442147"/>
                </a:lnTo>
                <a:lnTo>
                  <a:pt x="53232" y="446029"/>
                </a:lnTo>
                <a:lnTo>
                  <a:pt x="63186" y="449693"/>
                </a:lnTo>
                <a:lnTo>
                  <a:pt x="74121" y="453209"/>
                </a:lnTo>
                <a:lnTo>
                  <a:pt x="85710" y="455554"/>
                </a:lnTo>
                <a:lnTo>
                  <a:pt x="97736" y="457117"/>
                </a:lnTo>
                <a:lnTo>
                  <a:pt x="110052" y="458160"/>
                </a:lnTo>
                <a:lnTo>
                  <a:pt x="122563" y="457779"/>
                </a:lnTo>
                <a:lnTo>
                  <a:pt x="135202" y="456451"/>
                </a:lnTo>
                <a:lnTo>
                  <a:pt x="147929" y="454490"/>
                </a:lnTo>
                <a:lnTo>
                  <a:pt x="160712" y="453183"/>
                </a:lnTo>
                <a:lnTo>
                  <a:pt x="173534" y="452312"/>
                </a:lnTo>
                <a:lnTo>
                  <a:pt x="186381" y="451731"/>
                </a:lnTo>
                <a:lnTo>
                  <a:pt x="200321" y="449194"/>
                </a:lnTo>
                <a:lnTo>
                  <a:pt x="214988" y="445353"/>
                </a:lnTo>
                <a:lnTo>
                  <a:pt x="230140" y="440643"/>
                </a:lnTo>
                <a:lnTo>
                  <a:pt x="258441" y="432543"/>
                </a:lnTo>
                <a:lnTo>
                  <a:pt x="272009" y="428878"/>
                </a:lnTo>
                <a:lnTo>
                  <a:pt x="285352" y="424285"/>
                </a:lnTo>
                <a:lnTo>
                  <a:pt x="298547" y="419073"/>
                </a:lnTo>
                <a:lnTo>
                  <a:pt x="311643" y="413449"/>
                </a:lnTo>
                <a:lnTo>
                  <a:pt x="323598" y="406475"/>
                </a:lnTo>
                <a:lnTo>
                  <a:pt x="334794" y="398601"/>
                </a:lnTo>
                <a:lnTo>
                  <a:pt x="345481" y="390127"/>
                </a:lnTo>
                <a:lnTo>
                  <a:pt x="355831" y="381253"/>
                </a:lnTo>
                <a:lnTo>
                  <a:pt x="365956" y="372113"/>
                </a:lnTo>
                <a:lnTo>
                  <a:pt x="375930" y="362794"/>
                </a:lnTo>
                <a:lnTo>
                  <a:pt x="384729" y="353357"/>
                </a:lnTo>
                <a:lnTo>
                  <a:pt x="392745" y="343841"/>
                </a:lnTo>
                <a:lnTo>
                  <a:pt x="400239" y="334273"/>
                </a:lnTo>
                <a:lnTo>
                  <a:pt x="407385" y="325744"/>
                </a:lnTo>
                <a:lnTo>
                  <a:pt x="414298" y="317909"/>
                </a:lnTo>
                <a:lnTo>
                  <a:pt x="421056" y="310535"/>
                </a:lnTo>
                <a:lnTo>
                  <a:pt x="426637" y="301320"/>
                </a:lnTo>
                <a:lnTo>
                  <a:pt x="431433" y="290878"/>
                </a:lnTo>
                <a:lnTo>
                  <a:pt x="435705" y="279616"/>
                </a:lnTo>
                <a:lnTo>
                  <a:pt x="438552" y="268884"/>
                </a:lnTo>
                <a:lnTo>
                  <a:pt x="440450" y="258504"/>
                </a:lnTo>
                <a:lnTo>
                  <a:pt x="441717" y="248360"/>
                </a:lnTo>
                <a:lnTo>
                  <a:pt x="442560" y="237298"/>
                </a:lnTo>
                <a:lnTo>
                  <a:pt x="443123" y="225623"/>
                </a:lnTo>
                <a:lnTo>
                  <a:pt x="443498" y="213540"/>
                </a:lnTo>
                <a:lnTo>
                  <a:pt x="442673" y="202261"/>
                </a:lnTo>
                <a:lnTo>
                  <a:pt x="441048" y="191517"/>
                </a:lnTo>
                <a:lnTo>
                  <a:pt x="438890" y="181129"/>
                </a:lnTo>
                <a:lnTo>
                  <a:pt x="435302" y="170980"/>
                </a:lnTo>
                <a:lnTo>
                  <a:pt x="430759" y="160989"/>
                </a:lnTo>
                <a:lnTo>
                  <a:pt x="425582" y="151104"/>
                </a:lnTo>
                <a:lnTo>
                  <a:pt x="419980" y="141289"/>
                </a:lnTo>
                <a:lnTo>
                  <a:pt x="414096" y="131521"/>
                </a:lnTo>
                <a:lnTo>
                  <a:pt x="408024" y="121784"/>
                </a:lnTo>
                <a:lnTo>
                  <a:pt x="400751" y="113144"/>
                </a:lnTo>
                <a:lnTo>
                  <a:pt x="392678" y="105234"/>
                </a:lnTo>
                <a:lnTo>
                  <a:pt x="384071" y="97810"/>
                </a:lnTo>
                <a:lnTo>
                  <a:pt x="375109" y="90712"/>
                </a:lnTo>
                <a:lnTo>
                  <a:pt x="365909" y="83829"/>
                </a:lnTo>
                <a:lnTo>
                  <a:pt x="347088" y="70451"/>
                </a:lnTo>
                <a:lnTo>
                  <a:pt x="327975" y="57338"/>
                </a:lnTo>
                <a:lnTo>
                  <a:pt x="318363" y="52982"/>
                </a:lnTo>
                <a:lnTo>
                  <a:pt x="308731" y="50078"/>
                </a:lnTo>
                <a:lnTo>
                  <a:pt x="299084" y="48141"/>
                </a:lnTo>
                <a:lnTo>
                  <a:pt x="276902" y="43124"/>
                </a:lnTo>
                <a:lnTo>
                  <a:pt x="264967" y="40281"/>
                </a:lnTo>
                <a:lnTo>
                  <a:pt x="252711" y="39460"/>
                </a:lnTo>
                <a:lnTo>
                  <a:pt x="240242" y="39988"/>
                </a:lnTo>
                <a:lnTo>
                  <a:pt x="154033" y="5394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136"/>
          <p:cNvSpPr/>
          <p:nvPr/>
        </p:nvSpPr>
        <p:spPr>
          <a:xfrm>
            <a:off x="7168306" y="5489525"/>
            <a:ext cx="444245" cy="454054"/>
          </a:xfrm>
          <a:custGeom>
            <a:avLst/>
            <a:gdLst/>
            <a:ahLst/>
            <a:cxnLst/>
            <a:rect l="0" t="0" r="0" b="0"/>
            <a:pathLst>
              <a:path w="444245" h="454054">
                <a:moveTo>
                  <a:pt x="261194" y="58043"/>
                </a:moveTo>
                <a:lnTo>
                  <a:pt x="235516" y="63179"/>
                </a:lnTo>
                <a:lnTo>
                  <a:pt x="225803" y="65766"/>
                </a:lnTo>
                <a:lnTo>
                  <a:pt x="217177" y="68566"/>
                </a:lnTo>
                <a:lnTo>
                  <a:pt x="200786" y="74543"/>
                </a:lnTo>
                <a:lnTo>
                  <a:pt x="182752" y="80783"/>
                </a:lnTo>
                <a:lnTo>
                  <a:pt x="174503" y="86101"/>
                </a:lnTo>
                <a:lnTo>
                  <a:pt x="166855" y="92871"/>
                </a:lnTo>
                <a:lnTo>
                  <a:pt x="151548" y="108993"/>
                </a:lnTo>
                <a:lnTo>
                  <a:pt x="105987" y="155121"/>
                </a:lnTo>
                <a:lnTo>
                  <a:pt x="94304" y="170056"/>
                </a:lnTo>
                <a:lnTo>
                  <a:pt x="81143" y="188612"/>
                </a:lnTo>
                <a:lnTo>
                  <a:pt x="66994" y="209581"/>
                </a:lnTo>
                <a:lnTo>
                  <a:pt x="56486" y="227860"/>
                </a:lnTo>
                <a:lnTo>
                  <a:pt x="48406" y="244345"/>
                </a:lnTo>
                <a:lnTo>
                  <a:pt x="41945" y="259635"/>
                </a:lnTo>
                <a:lnTo>
                  <a:pt x="36562" y="273053"/>
                </a:lnTo>
                <a:lnTo>
                  <a:pt x="27715" y="296561"/>
                </a:lnTo>
                <a:lnTo>
                  <a:pt x="24927" y="307344"/>
                </a:lnTo>
                <a:lnTo>
                  <a:pt x="23067" y="317757"/>
                </a:lnTo>
                <a:lnTo>
                  <a:pt x="21827" y="327924"/>
                </a:lnTo>
                <a:lnTo>
                  <a:pt x="22076" y="337927"/>
                </a:lnTo>
                <a:lnTo>
                  <a:pt x="23317" y="347820"/>
                </a:lnTo>
                <a:lnTo>
                  <a:pt x="25218" y="357639"/>
                </a:lnTo>
                <a:lnTo>
                  <a:pt x="28636" y="366336"/>
                </a:lnTo>
                <a:lnTo>
                  <a:pt x="33064" y="374283"/>
                </a:lnTo>
                <a:lnTo>
                  <a:pt x="38166" y="381731"/>
                </a:lnTo>
                <a:lnTo>
                  <a:pt x="49568" y="395739"/>
                </a:lnTo>
                <a:lnTo>
                  <a:pt x="62875" y="409131"/>
                </a:lnTo>
                <a:lnTo>
                  <a:pt x="70938" y="415712"/>
                </a:lnTo>
                <a:lnTo>
                  <a:pt x="79538" y="422249"/>
                </a:lnTo>
                <a:lnTo>
                  <a:pt x="89571" y="427681"/>
                </a:lnTo>
                <a:lnTo>
                  <a:pt x="100559" y="432378"/>
                </a:lnTo>
                <a:lnTo>
                  <a:pt x="112184" y="436584"/>
                </a:lnTo>
                <a:lnTo>
                  <a:pt x="124234" y="440463"/>
                </a:lnTo>
                <a:lnTo>
                  <a:pt x="136566" y="444124"/>
                </a:lnTo>
                <a:lnTo>
                  <a:pt x="149087" y="447639"/>
                </a:lnTo>
                <a:lnTo>
                  <a:pt x="161734" y="449983"/>
                </a:lnTo>
                <a:lnTo>
                  <a:pt x="174465" y="451545"/>
                </a:lnTo>
                <a:lnTo>
                  <a:pt x="187251" y="452587"/>
                </a:lnTo>
                <a:lnTo>
                  <a:pt x="200075" y="453281"/>
                </a:lnTo>
                <a:lnTo>
                  <a:pt x="225789" y="454053"/>
                </a:lnTo>
                <a:lnTo>
                  <a:pt x="238665" y="453184"/>
                </a:lnTo>
                <a:lnTo>
                  <a:pt x="251549" y="451529"/>
                </a:lnTo>
                <a:lnTo>
                  <a:pt x="264438" y="449352"/>
                </a:lnTo>
                <a:lnTo>
                  <a:pt x="277330" y="446825"/>
                </a:lnTo>
                <a:lnTo>
                  <a:pt x="303120" y="441151"/>
                </a:lnTo>
                <a:lnTo>
                  <a:pt x="316016" y="437058"/>
                </a:lnTo>
                <a:lnTo>
                  <a:pt x="328913" y="432180"/>
                </a:lnTo>
                <a:lnTo>
                  <a:pt x="341810" y="426778"/>
                </a:lnTo>
                <a:lnTo>
                  <a:pt x="353634" y="421028"/>
                </a:lnTo>
                <a:lnTo>
                  <a:pt x="364740" y="415044"/>
                </a:lnTo>
                <a:lnTo>
                  <a:pt x="375369" y="408904"/>
                </a:lnTo>
                <a:lnTo>
                  <a:pt x="384605" y="402663"/>
                </a:lnTo>
                <a:lnTo>
                  <a:pt x="392912" y="396351"/>
                </a:lnTo>
                <a:lnTo>
                  <a:pt x="400600" y="389994"/>
                </a:lnTo>
                <a:lnTo>
                  <a:pt x="407874" y="383606"/>
                </a:lnTo>
                <a:lnTo>
                  <a:pt x="421690" y="370775"/>
                </a:lnTo>
                <a:lnTo>
                  <a:pt x="432130" y="357908"/>
                </a:lnTo>
                <a:lnTo>
                  <a:pt x="436419" y="351466"/>
                </a:lnTo>
                <a:lnTo>
                  <a:pt x="439278" y="343948"/>
                </a:lnTo>
                <a:lnTo>
                  <a:pt x="441184" y="335711"/>
                </a:lnTo>
                <a:lnTo>
                  <a:pt x="442455" y="326995"/>
                </a:lnTo>
                <a:lnTo>
                  <a:pt x="443302" y="317959"/>
                </a:lnTo>
                <a:lnTo>
                  <a:pt x="443867" y="308711"/>
                </a:lnTo>
                <a:lnTo>
                  <a:pt x="444244" y="299321"/>
                </a:lnTo>
                <a:lnTo>
                  <a:pt x="443419" y="290912"/>
                </a:lnTo>
                <a:lnTo>
                  <a:pt x="441796" y="283155"/>
                </a:lnTo>
                <a:lnTo>
                  <a:pt x="439638" y="275835"/>
                </a:lnTo>
                <a:lnTo>
                  <a:pt x="436049" y="267729"/>
                </a:lnTo>
                <a:lnTo>
                  <a:pt x="431508" y="259102"/>
                </a:lnTo>
                <a:lnTo>
                  <a:pt x="426330" y="250125"/>
                </a:lnTo>
                <a:lnTo>
                  <a:pt x="417504" y="236616"/>
                </a:lnTo>
                <a:lnTo>
                  <a:pt x="393366" y="201543"/>
                </a:lnTo>
                <a:lnTo>
                  <a:pt x="381554" y="185955"/>
                </a:lnTo>
                <a:lnTo>
                  <a:pt x="370456" y="172340"/>
                </a:lnTo>
                <a:lnTo>
                  <a:pt x="359832" y="160038"/>
                </a:lnTo>
                <a:lnTo>
                  <a:pt x="348450" y="148612"/>
                </a:lnTo>
                <a:lnTo>
                  <a:pt x="336563" y="137770"/>
                </a:lnTo>
                <a:lnTo>
                  <a:pt x="324338" y="127317"/>
                </a:lnTo>
                <a:lnTo>
                  <a:pt x="311889" y="117124"/>
                </a:lnTo>
                <a:lnTo>
                  <a:pt x="286591" y="97200"/>
                </a:lnTo>
                <a:lnTo>
                  <a:pt x="269526" y="85222"/>
                </a:lnTo>
                <a:lnTo>
                  <a:pt x="227635" y="57582"/>
                </a:lnTo>
                <a:lnTo>
                  <a:pt x="208725" y="45912"/>
                </a:lnTo>
                <a:lnTo>
                  <a:pt x="191819" y="35983"/>
                </a:lnTo>
                <a:lnTo>
                  <a:pt x="176248" y="27213"/>
                </a:lnTo>
                <a:lnTo>
                  <a:pt x="161569" y="20292"/>
                </a:lnTo>
                <a:lnTo>
                  <a:pt x="147483" y="14603"/>
                </a:lnTo>
                <a:lnTo>
                  <a:pt x="133792" y="9735"/>
                </a:lnTo>
                <a:lnTo>
                  <a:pt x="121442" y="6490"/>
                </a:lnTo>
                <a:lnTo>
                  <a:pt x="109982" y="4327"/>
                </a:lnTo>
                <a:lnTo>
                  <a:pt x="99118" y="2884"/>
                </a:lnTo>
                <a:lnTo>
                  <a:pt x="87576" y="1923"/>
                </a:lnTo>
                <a:lnTo>
                  <a:pt x="75582" y="1282"/>
                </a:lnTo>
                <a:lnTo>
                  <a:pt x="43893" y="380"/>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137"/>
          <p:cNvSpPr/>
          <p:nvPr/>
        </p:nvSpPr>
        <p:spPr>
          <a:xfrm>
            <a:off x="5272236" y="3264663"/>
            <a:ext cx="396628" cy="38578"/>
          </a:xfrm>
          <a:custGeom>
            <a:avLst/>
            <a:gdLst/>
            <a:ahLst/>
            <a:cxnLst/>
            <a:rect l="0" t="0" r="0" b="0"/>
            <a:pathLst>
              <a:path w="396628" h="38578">
                <a:moveTo>
                  <a:pt x="396627" y="9555"/>
                </a:moveTo>
                <a:lnTo>
                  <a:pt x="396627" y="4420"/>
                </a:lnTo>
                <a:lnTo>
                  <a:pt x="395552" y="2907"/>
                </a:lnTo>
                <a:lnTo>
                  <a:pt x="393761" y="1898"/>
                </a:lnTo>
                <a:lnTo>
                  <a:pt x="391492" y="1226"/>
                </a:lnTo>
                <a:lnTo>
                  <a:pt x="380371" y="479"/>
                </a:lnTo>
                <a:lnTo>
                  <a:pt x="363605" y="147"/>
                </a:lnTo>
                <a:lnTo>
                  <a:pt x="341822" y="0"/>
                </a:lnTo>
                <a:lnTo>
                  <a:pt x="328919" y="1035"/>
                </a:lnTo>
                <a:lnTo>
                  <a:pt x="314943" y="2800"/>
                </a:lnTo>
                <a:lnTo>
                  <a:pt x="300251" y="5052"/>
                </a:lnTo>
                <a:lnTo>
                  <a:pt x="284007" y="6553"/>
                </a:lnTo>
                <a:lnTo>
                  <a:pt x="266729" y="7554"/>
                </a:lnTo>
                <a:lnTo>
                  <a:pt x="248760" y="8221"/>
                </a:lnTo>
                <a:lnTo>
                  <a:pt x="231407" y="9741"/>
                </a:lnTo>
                <a:lnTo>
                  <a:pt x="214464" y="11828"/>
                </a:lnTo>
                <a:lnTo>
                  <a:pt x="197794" y="14295"/>
                </a:lnTo>
                <a:lnTo>
                  <a:pt x="183456" y="15940"/>
                </a:lnTo>
                <a:lnTo>
                  <a:pt x="170674" y="17037"/>
                </a:lnTo>
                <a:lnTo>
                  <a:pt x="158927" y="17767"/>
                </a:lnTo>
                <a:lnTo>
                  <a:pt x="147871" y="19329"/>
                </a:lnTo>
                <a:lnTo>
                  <a:pt x="137276" y="21446"/>
                </a:lnTo>
                <a:lnTo>
                  <a:pt x="126988" y="23932"/>
                </a:lnTo>
                <a:lnTo>
                  <a:pt x="117980" y="25589"/>
                </a:lnTo>
                <a:lnTo>
                  <a:pt x="109824" y="26693"/>
                </a:lnTo>
                <a:lnTo>
                  <a:pt x="102237" y="27430"/>
                </a:lnTo>
                <a:lnTo>
                  <a:pt x="95030" y="28996"/>
                </a:lnTo>
                <a:lnTo>
                  <a:pt x="88076" y="31115"/>
                </a:lnTo>
                <a:lnTo>
                  <a:pt x="81289" y="33602"/>
                </a:lnTo>
                <a:lnTo>
                  <a:pt x="74615" y="35260"/>
                </a:lnTo>
                <a:lnTo>
                  <a:pt x="68017" y="36366"/>
                </a:lnTo>
                <a:lnTo>
                  <a:pt x="61467" y="37103"/>
                </a:lnTo>
                <a:lnTo>
                  <a:pt x="54951" y="37594"/>
                </a:lnTo>
                <a:lnTo>
                  <a:pt x="48458" y="37922"/>
                </a:lnTo>
                <a:lnTo>
                  <a:pt x="41979" y="38140"/>
                </a:lnTo>
                <a:lnTo>
                  <a:pt x="0" y="385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38"/>
          <p:cNvSpPr/>
          <p:nvPr/>
        </p:nvSpPr>
        <p:spPr>
          <a:xfrm>
            <a:off x="5262562" y="3370957"/>
            <a:ext cx="415976" cy="1"/>
          </a:xfrm>
          <a:custGeom>
            <a:avLst/>
            <a:gdLst/>
            <a:ahLst/>
            <a:cxnLst/>
            <a:rect l="0" t="0" r="0" b="0"/>
            <a:pathLst>
              <a:path w="415976" h="1">
                <a:moveTo>
                  <a:pt x="415975" y="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39"/>
          <p:cNvSpPr/>
          <p:nvPr/>
        </p:nvSpPr>
        <p:spPr>
          <a:xfrm>
            <a:off x="3085951" y="3235523"/>
            <a:ext cx="299889" cy="95566"/>
          </a:xfrm>
          <a:custGeom>
            <a:avLst/>
            <a:gdLst/>
            <a:ahLst/>
            <a:cxnLst/>
            <a:rect l="0" t="0" r="0" b="0"/>
            <a:pathLst>
              <a:path w="299889" h="95566">
                <a:moveTo>
                  <a:pt x="299888" y="0"/>
                </a:moveTo>
                <a:lnTo>
                  <a:pt x="254408" y="22740"/>
                </a:lnTo>
                <a:lnTo>
                  <a:pt x="248071" y="24834"/>
                </a:lnTo>
                <a:lnTo>
                  <a:pt x="241696" y="26230"/>
                </a:lnTo>
                <a:lnTo>
                  <a:pt x="235297" y="27160"/>
                </a:lnTo>
                <a:lnTo>
                  <a:pt x="227806" y="29930"/>
                </a:lnTo>
                <a:lnTo>
                  <a:pt x="219587" y="33927"/>
                </a:lnTo>
                <a:lnTo>
                  <a:pt x="210884" y="38741"/>
                </a:lnTo>
                <a:lnTo>
                  <a:pt x="202931" y="41950"/>
                </a:lnTo>
                <a:lnTo>
                  <a:pt x="195480" y="44090"/>
                </a:lnTo>
                <a:lnTo>
                  <a:pt x="188363" y="45517"/>
                </a:lnTo>
                <a:lnTo>
                  <a:pt x="173944" y="49691"/>
                </a:lnTo>
                <a:lnTo>
                  <a:pt x="64468" y="83377"/>
                </a:lnTo>
                <a:lnTo>
                  <a:pt x="48353" y="87831"/>
                </a:lnTo>
                <a:lnTo>
                  <a:pt x="36534" y="90800"/>
                </a:lnTo>
                <a:lnTo>
                  <a:pt x="27581" y="92779"/>
                </a:lnTo>
                <a:lnTo>
                  <a:pt x="20537" y="94099"/>
                </a:lnTo>
                <a:lnTo>
                  <a:pt x="14766" y="94979"/>
                </a:lnTo>
                <a:lnTo>
                  <a:pt x="9844" y="95565"/>
                </a:lnTo>
                <a:lnTo>
                  <a:pt x="7637" y="94881"/>
                </a:lnTo>
                <a:lnTo>
                  <a:pt x="7241" y="93350"/>
                </a:lnTo>
                <a:lnTo>
                  <a:pt x="8052" y="91255"/>
                </a:lnTo>
                <a:lnTo>
                  <a:pt x="7517" y="89858"/>
                </a:lnTo>
                <a:lnTo>
                  <a:pt x="6087" y="88927"/>
                </a:lnTo>
                <a:lnTo>
                  <a:pt x="0" y="8706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40"/>
          <p:cNvSpPr/>
          <p:nvPr/>
        </p:nvSpPr>
        <p:spPr>
          <a:xfrm>
            <a:off x="3085951" y="3293566"/>
            <a:ext cx="338585" cy="116087"/>
          </a:xfrm>
          <a:custGeom>
            <a:avLst/>
            <a:gdLst/>
            <a:ahLst/>
            <a:cxnLst/>
            <a:rect l="0" t="0" r="0" b="0"/>
            <a:pathLst>
              <a:path w="338585" h="116087">
                <a:moveTo>
                  <a:pt x="338584" y="0"/>
                </a:moveTo>
                <a:lnTo>
                  <a:pt x="328313" y="10271"/>
                </a:lnTo>
                <a:lnTo>
                  <a:pt x="323137" y="13296"/>
                </a:lnTo>
                <a:lnTo>
                  <a:pt x="317538" y="15314"/>
                </a:lnTo>
                <a:lnTo>
                  <a:pt x="311654" y="16658"/>
                </a:lnTo>
                <a:lnTo>
                  <a:pt x="304508" y="18629"/>
                </a:lnTo>
                <a:lnTo>
                  <a:pt x="287968" y="23686"/>
                </a:lnTo>
                <a:lnTo>
                  <a:pt x="260528" y="32576"/>
                </a:lnTo>
                <a:lnTo>
                  <a:pt x="252151" y="35691"/>
                </a:lnTo>
                <a:lnTo>
                  <a:pt x="244416" y="38842"/>
                </a:lnTo>
                <a:lnTo>
                  <a:pt x="237110" y="42017"/>
                </a:lnTo>
                <a:lnTo>
                  <a:pt x="229015" y="45210"/>
                </a:lnTo>
                <a:lnTo>
                  <a:pt x="211421" y="51623"/>
                </a:lnTo>
                <a:lnTo>
                  <a:pt x="71740" y="98618"/>
                </a:lnTo>
                <a:lnTo>
                  <a:pt x="61800" y="101216"/>
                </a:lnTo>
                <a:lnTo>
                  <a:pt x="53023" y="102948"/>
                </a:lnTo>
                <a:lnTo>
                  <a:pt x="45023" y="104103"/>
                </a:lnTo>
                <a:lnTo>
                  <a:pt x="36464" y="105947"/>
                </a:lnTo>
                <a:lnTo>
                  <a:pt x="27534" y="108252"/>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41"/>
          <p:cNvSpPr/>
          <p:nvPr/>
        </p:nvSpPr>
        <p:spPr>
          <a:xfrm>
            <a:off x="5413612" y="3709541"/>
            <a:ext cx="226230" cy="115603"/>
          </a:xfrm>
          <a:custGeom>
            <a:avLst/>
            <a:gdLst/>
            <a:ahLst/>
            <a:cxnLst/>
            <a:rect l="0" t="0" r="0" b="0"/>
            <a:pathLst>
              <a:path w="226230" h="115603">
                <a:moveTo>
                  <a:pt x="226229" y="0"/>
                </a:moveTo>
                <a:lnTo>
                  <a:pt x="203490" y="22740"/>
                </a:lnTo>
                <a:lnTo>
                  <a:pt x="197096" y="28058"/>
                </a:lnTo>
                <a:lnTo>
                  <a:pt x="178527" y="42566"/>
                </a:lnTo>
                <a:lnTo>
                  <a:pt x="168631" y="48800"/>
                </a:lnTo>
                <a:lnTo>
                  <a:pt x="158809" y="54031"/>
                </a:lnTo>
                <a:lnTo>
                  <a:pt x="149036" y="58592"/>
                </a:lnTo>
                <a:lnTo>
                  <a:pt x="139297" y="62709"/>
                </a:lnTo>
                <a:lnTo>
                  <a:pt x="129579" y="66528"/>
                </a:lnTo>
                <a:lnTo>
                  <a:pt x="110183" y="73637"/>
                </a:lnTo>
                <a:lnTo>
                  <a:pt x="90814" y="80380"/>
                </a:lnTo>
                <a:lnTo>
                  <a:pt x="80058" y="84758"/>
                </a:lnTo>
                <a:lnTo>
                  <a:pt x="68590" y="89826"/>
                </a:lnTo>
                <a:lnTo>
                  <a:pt x="56644" y="95355"/>
                </a:lnTo>
                <a:lnTo>
                  <a:pt x="46531" y="99040"/>
                </a:lnTo>
                <a:lnTo>
                  <a:pt x="37638" y="101497"/>
                </a:lnTo>
                <a:lnTo>
                  <a:pt x="29561" y="103135"/>
                </a:lnTo>
                <a:lnTo>
                  <a:pt x="23101" y="105302"/>
                </a:lnTo>
                <a:lnTo>
                  <a:pt x="17719" y="107822"/>
                </a:lnTo>
                <a:lnTo>
                  <a:pt x="13057" y="110576"/>
                </a:lnTo>
                <a:lnTo>
                  <a:pt x="8874" y="112413"/>
                </a:lnTo>
                <a:lnTo>
                  <a:pt x="5009" y="113637"/>
                </a:lnTo>
                <a:lnTo>
                  <a:pt x="1359" y="114453"/>
                </a:lnTo>
                <a:lnTo>
                  <a:pt x="0" y="114997"/>
                </a:lnTo>
                <a:lnTo>
                  <a:pt x="169" y="115360"/>
                </a:lnTo>
                <a:lnTo>
                  <a:pt x="1357" y="115602"/>
                </a:lnTo>
                <a:lnTo>
                  <a:pt x="8409" y="113004"/>
                </a:lnTo>
                <a:lnTo>
                  <a:pt x="23079" y="10641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42"/>
          <p:cNvSpPr/>
          <p:nvPr/>
        </p:nvSpPr>
        <p:spPr>
          <a:xfrm>
            <a:off x="5485060" y="3786931"/>
            <a:ext cx="212825" cy="87066"/>
          </a:xfrm>
          <a:custGeom>
            <a:avLst/>
            <a:gdLst/>
            <a:ahLst/>
            <a:cxnLst/>
            <a:rect l="0" t="0" r="0" b="0"/>
            <a:pathLst>
              <a:path w="212825" h="87066">
                <a:moveTo>
                  <a:pt x="212824" y="0"/>
                </a:moveTo>
                <a:lnTo>
                  <a:pt x="185895" y="13465"/>
                </a:lnTo>
                <a:lnTo>
                  <a:pt x="159294" y="25332"/>
                </a:lnTo>
                <a:lnTo>
                  <a:pt x="141667" y="33011"/>
                </a:lnTo>
                <a:lnTo>
                  <a:pt x="99150" y="50142"/>
                </a:lnTo>
                <a:lnTo>
                  <a:pt x="75774" y="59225"/>
                </a:lnTo>
                <a:lnTo>
                  <a:pt x="58040" y="65281"/>
                </a:lnTo>
                <a:lnTo>
                  <a:pt x="44068" y="69317"/>
                </a:lnTo>
                <a:lnTo>
                  <a:pt x="32603" y="72008"/>
                </a:lnTo>
                <a:lnTo>
                  <a:pt x="23885" y="74877"/>
                </a:lnTo>
                <a:lnTo>
                  <a:pt x="16998" y="77865"/>
                </a:lnTo>
                <a:lnTo>
                  <a:pt x="0" y="8706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43"/>
          <p:cNvSpPr/>
          <p:nvPr/>
        </p:nvSpPr>
        <p:spPr>
          <a:xfrm>
            <a:off x="3180964" y="3699867"/>
            <a:ext cx="156507" cy="140603"/>
          </a:xfrm>
          <a:custGeom>
            <a:avLst/>
            <a:gdLst/>
            <a:ahLst/>
            <a:cxnLst/>
            <a:rect l="0" t="0" r="0" b="0"/>
            <a:pathLst>
              <a:path w="156507" h="140603">
                <a:moveTo>
                  <a:pt x="156506" y="0"/>
                </a:moveTo>
                <a:lnTo>
                  <a:pt x="151371" y="0"/>
                </a:lnTo>
                <a:lnTo>
                  <a:pt x="149858" y="1074"/>
                </a:lnTo>
                <a:lnTo>
                  <a:pt x="148849" y="2866"/>
                </a:lnTo>
                <a:lnTo>
                  <a:pt x="148177" y="5135"/>
                </a:lnTo>
                <a:lnTo>
                  <a:pt x="146654" y="7723"/>
                </a:lnTo>
                <a:lnTo>
                  <a:pt x="144564" y="10523"/>
                </a:lnTo>
                <a:lnTo>
                  <a:pt x="142095" y="13464"/>
                </a:lnTo>
                <a:lnTo>
                  <a:pt x="139375" y="16500"/>
                </a:lnTo>
                <a:lnTo>
                  <a:pt x="133486" y="22740"/>
                </a:lnTo>
                <a:lnTo>
                  <a:pt x="129336" y="29133"/>
                </a:lnTo>
                <a:lnTo>
                  <a:pt x="124419" y="37695"/>
                </a:lnTo>
                <a:lnTo>
                  <a:pt x="118992" y="47702"/>
                </a:lnTo>
                <a:lnTo>
                  <a:pt x="113224" y="56523"/>
                </a:lnTo>
                <a:lnTo>
                  <a:pt x="107229" y="64554"/>
                </a:lnTo>
                <a:lnTo>
                  <a:pt x="101082" y="72057"/>
                </a:lnTo>
                <a:lnTo>
                  <a:pt x="94835" y="78134"/>
                </a:lnTo>
                <a:lnTo>
                  <a:pt x="88520" y="83261"/>
                </a:lnTo>
                <a:lnTo>
                  <a:pt x="82161" y="87753"/>
                </a:lnTo>
                <a:lnTo>
                  <a:pt x="75771" y="92898"/>
                </a:lnTo>
                <a:lnTo>
                  <a:pt x="69362" y="98477"/>
                </a:lnTo>
                <a:lnTo>
                  <a:pt x="57583" y="109334"/>
                </a:lnTo>
                <a:lnTo>
                  <a:pt x="48765" y="117743"/>
                </a:lnTo>
                <a:lnTo>
                  <a:pt x="43834" y="121490"/>
                </a:lnTo>
                <a:lnTo>
                  <a:pt x="38396" y="125063"/>
                </a:lnTo>
                <a:lnTo>
                  <a:pt x="32622" y="128520"/>
                </a:lnTo>
                <a:lnTo>
                  <a:pt x="27697" y="130824"/>
                </a:lnTo>
                <a:lnTo>
                  <a:pt x="23339" y="132361"/>
                </a:lnTo>
                <a:lnTo>
                  <a:pt x="19359" y="133385"/>
                </a:lnTo>
                <a:lnTo>
                  <a:pt x="14556" y="135143"/>
                </a:lnTo>
                <a:lnTo>
                  <a:pt x="9204" y="137389"/>
                </a:lnTo>
                <a:lnTo>
                  <a:pt x="3486" y="139962"/>
                </a:lnTo>
                <a:lnTo>
                  <a:pt x="750" y="140602"/>
                </a:lnTo>
                <a:lnTo>
                  <a:pt x="0" y="139954"/>
                </a:lnTo>
                <a:lnTo>
                  <a:pt x="1725" y="13543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44"/>
          <p:cNvSpPr/>
          <p:nvPr/>
        </p:nvSpPr>
        <p:spPr>
          <a:xfrm>
            <a:off x="3211710" y="3728888"/>
            <a:ext cx="174130" cy="212825"/>
          </a:xfrm>
          <a:custGeom>
            <a:avLst/>
            <a:gdLst/>
            <a:ahLst/>
            <a:cxnLst/>
            <a:rect l="0" t="0" r="0" b="0"/>
            <a:pathLst>
              <a:path w="174130" h="212825">
                <a:moveTo>
                  <a:pt x="174129" y="0"/>
                </a:moveTo>
                <a:lnTo>
                  <a:pt x="160665" y="26930"/>
                </a:lnTo>
                <a:lnTo>
                  <a:pt x="155479" y="35151"/>
                </a:lnTo>
                <a:lnTo>
                  <a:pt x="148798" y="44932"/>
                </a:lnTo>
                <a:lnTo>
                  <a:pt x="133849" y="66189"/>
                </a:lnTo>
                <a:lnTo>
                  <a:pt x="120040" y="86386"/>
                </a:lnTo>
                <a:lnTo>
                  <a:pt x="113348" y="95211"/>
                </a:lnTo>
                <a:lnTo>
                  <a:pt x="106737" y="103244"/>
                </a:lnTo>
                <a:lnTo>
                  <a:pt x="100179" y="110749"/>
                </a:lnTo>
                <a:lnTo>
                  <a:pt x="93658" y="117903"/>
                </a:lnTo>
                <a:lnTo>
                  <a:pt x="80680" y="131584"/>
                </a:lnTo>
                <a:lnTo>
                  <a:pt x="0" y="2128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45"/>
          <p:cNvSpPr/>
          <p:nvPr/>
        </p:nvSpPr>
        <p:spPr>
          <a:xfrm>
            <a:off x="5456039" y="4802683"/>
            <a:ext cx="116087" cy="116087"/>
          </a:xfrm>
          <a:custGeom>
            <a:avLst/>
            <a:gdLst/>
            <a:ahLst/>
            <a:cxnLst/>
            <a:rect l="0" t="0" r="0" b="0"/>
            <a:pathLst>
              <a:path w="116087" h="116087">
                <a:moveTo>
                  <a:pt x="116086" y="0"/>
                </a:moveTo>
                <a:lnTo>
                  <a:pt x="105815" y="5136"/>
                </a:lnTo>
                <a:lnTo>
                  <a:pt x="100639" y="8798"/>
                </a:lnTo>
                <a:lnTo>
                  <a:pt x="95039" y="13390"/>
                </a:lnTo>
                <a:lnTo>
                  <a:pt x="84160" y="23149"/>
                </a:lnTo>
                <a:lnTo>
                  <a:pt x="75741" y="31069"/>
                </a:lnTo>
                <a:lnTo>
                  <a:pt x="2899" y="103514"/>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46"/>
          <p:cNvSpPr/>
          <p:nvPr/>
        </p:nvSpPr>
        <p:spPr>
          <a:xfrm>
            <a:off x="5456039" y="4918769"/>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SMARTPenAnnotation147"/>
          <p:cNvSpPr/>
          <p:nvPr/>
        </p:nvSpPr>
        <p:spPr>
          <a:xfrm>
            <a:off x="5562451" y="4880074"/>
            <a:ext cx="87065" cy="67718"/>
          </a:xfrm>
          <a:custGeom>
            <a:avLst/>
            <a:gdLst/>
            <a:ahLst/>
            <a:cxnLst/>
            <a:rect l="0" t="0" r="0" b="0"/>
            <a:pathLst>
              <a:path w="87065" h="67718">
                <a:moveTo>
                  <a:pt x="87064" y="0"/>
                </a:moveTo>
                <a:lnTo>
                  <a:pt x="76793" y="10271"/>
                </a:lnTo>
                <a:lnTo>
                  <a:pt x="72693" y="13297"/>
                </a:lnTo>
                <a:lnTo>
                  <a:pt x="68884" y="15314"/>
                </a:lnTo>
                <a:lnTo>
                  <a:pt x="65270" y="16658"/>
                </a:lnTo>
                <a:lnTo>
                  <a:pt x="61786" y="18629"/>
                </a:lnTo>
                <a:lnTo>
                  <a:pt x="58389" y="21018"/>
                </a:lnTo>
                <a:lnTo>
                  <a:pt x="55049" y="23686"/>
                </a:lnTo>
                <a:lnTo>
                  <a:pt x="51747" y="26540"/>
                </a:lnTo>
                <a:lnTo>
                  <a:pt x="48472" y="29517"/>
                </a:lnTo>
                <a:lnTo>
                  <a:pt x="41965" y="35690"/>
                </a:lnTo>
                <a:lnTo>
                  <a:pt x="25803" y="51623"/>
                </a:lnTo>
                <a:lnTo>
                  <a:pt x="22576" y="53763"/>
                </a:lnTo>
                <a:lnTo>
                  <a:pt x="19350" y="55189"/>
                </a:lnTo>
                <a:lnTo>
                  <a:pt x="16125" y="56140"/>
                </a:lnTo>
                <a:lnTo>
                  <a:pt x="13974" y="57850"/>
                </a:lnTo>
                <a:lnTo>
                  <a:pt x="12541" y="60064"/>
                </a:lnTo>
                <a:lnTo>
                  <a:pt x="11585" y="62615"/>
                </a:lnTo>
                <a:lnTo>
                  <a:pt x="9873" y="64315"/>
                </a:lnTo>
                <a:lnTo>
                  <a:pt x="7657" y="65449"/>
                </a:lnTo>
                <a:lnTo>
                  <a:pt x="0" y="677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48"/>
          <p:cNvSpPr/>
          <p:nvPr/>
        </p:nvSpPr>
        <p:spPr>
          <a:xfrm>
            <a:off x="3240732" y="4763988"/>
            <a:ext cx="87065" cy="116087"/>
          </a:xfrm>
          <a:custGeom>
            <a:avLst/>
            <a:gdLst/>
            <a:ahLst/>
            <a:cxnLst/>
            <a:rect l="0" t="0" r="0" b="0"/>
            <a:pathLst>
              <a:path w="87065" h="116087">
                <a:moveTo>
                  <a:pt x="87064" y="0"/>
                </a:moveTo>
                <a:lnTo>
                  <a:pt x="87064" y="10271"/>
                </a:lnTo>
                <a:lnTo>
                  <a:pt x="85990" y="14371"/>
                </a:lnTo>
                <a:lnTo>
                  <a:pt x="84198" y="18180"/>
                </a:lnTo>
                <a:lnTo>
                  <a:pt x="81929" y="21794"/>
                </a:lnTo>
                <a:lnTo>
                  <a:pt x="79341" y="26352"/>
                </a:lnTo>
                <a:lnTo>
                  <a:pt x="73600" y="37151"/>
                </a:lnTo>
                <a:lnTo>
                  <a:pt x="68414" y="45189"/>
                </a:lnTo>
                <a:lnTo>
                  <a:pt x="61733" y="54848"/>
                </a:lnTo>
                <a:lnTo>
                  <a:pt x="54054" y="65587"/>
                </a:lnTo>
                <a:lnTo>
                  <a:pt x="46784" y="74896"/>
                </a:lnTo>
                <a:lnTo>
                  <a:pt x="39789" y="83252"/>
                </a:lnTo>
                <a:lnTo>
                  <a:pt x="27358" y="97193"/>
                </a:lnTo>
                <a:lnTo>
                  <a:pt x="12215" y="113385"/>
                </a:lnTo>
                <a:lnTo>
                  <a:pt x="10293" y="114285"/>
                </a:lnTo>
                <a:lnTo>
                  <a:pt x="7937" y="114886"/>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49"/>
          <p:cNvSpPr/>
          <p:nvPr/>
        </p:nvSpPr>
        <p:spPr>
          <a:xfrm>
            <a:off x="3260080" y="4812357"/>
            <a:ext cx="106413" cy="174130"/>
          </a:xfrm>
          <a:custGeom>
            <a:avLst/>
            <a:gdLst/>
            <a:ahLst/>
            <a:cxnLst/>
            <a:rect l="0" t="0" r="0" b="0"/>
            <a:pathLst>
              <a:path w="106413" h="174130">
                <a:moveTo>
                  <a:pt x="106412" y="0"/>
                </a:moveTo>
                <a:lnTo>
                  <a:pt x="101276" y="10271"/>
                </a:lnTo>
                <a:lnTo>
                  <a:pt x="99763" y="14371"/>
                </a:lnTo>
                <a:lnTo>
                  <a:pt x="98755" y="18180"/>
                </a:lnTo>
                <a:lnTo>
                  <a:pt x="98083" y="21794"/>
                </a:lnTo>
                <a:lnTo>
                  <a:pt x="95485" y="26353"/>
                </a:lnTo>
                <a:lnTo>
                  <a:pt x="91603" y="31542"/>
                </a:lnTo>
                <a:lnTo>
                  <a:pt x="86865" y="37151"/>
                </a:lnTo>
                <a:lnTo>
                  <a:pt x="81557" y="45189"/>
                </a:lnTo>
                <a:lnTo>
                  <a:pt x="75869" y="54849"/>
                </a:lnTo>
                <a:lnTo>
                  <a:pt x="64891" y="74896"/>
                </a:lnTo>
                <a:lnTo>
                  <a:pt x="52667" y="98268"/>
                </a:lnTo>
                <a:lnTo>
                  <a:pt x="49085" y="105283"/>
                </a:lnTo>
                <a:lnTo>
                  <a:pt x="0" y="17412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50"/>
          <p:cNvSpPr/>
          <p:nvPr/>
        </p:nvSpPr>
        <p:spPr>
          <a:xfrm>
            <a:off x="5485060" y="5837783"/>
            <a:ext cx="154782" cy="193477"/>
          </a:xfrm>
          <a:custGeom>
            <a:avLst/>
            <a:gdLst/>
            <a:ahLst/>
            <a:cxnLst/>
            <a:rect l="0" t="0" r="0" b="0"/>
            <a:pathLst>
              <a:path w="154782" h="193477">
                <a:moveTo>
                  <a:pt x="154781" y="0"/>
                </a:moveTo>
                <a:lnTo>
                  <a:pt x="126906" y="27875"/>
                </a:lnTo>
                <a:lnTo>
                  <a:pt x="122224" y="33631"/>
                </a:lnTo>
                <a:lnTo>
                  <a:pt x="118029" y="39619"/>
                </a:lnTo>
                <a:lnTo>
                  <a:pt x="114156" y="45760"/>
                </a:lnTo>
                <a:lnTo>
                  <a:pt x="109425" y="52004"/>
                </a:lnTo>
                <a:lnTo>
                  <a:pt x="104121" y="58317"/>
                </a:lnTo>
                <a:lnTo>
                  <a:pt x="98436" y="64674"/>
                </a:lnTo>
                <a:lnTo>
                  <a:pt x="91421" y="73213"/>
                </a:lnTo>
                <a:lnTo>
                  <a:pt x="75027" y="94165"/>
                </a:lnTo>
                <a:lnTo>
                  <a:pt x="67216" y="103621"/>
                </a:lnTo>
                <a:lnTo>
                  <a:pt x="59859" y="112076"/>
                </a:lnTo>
                <a:lnTo>
                  <a:pt x="52805" y="119861"/>
                </a:lnTo>
                <a:lnTo>
                  <a:pt x="47027" y="127202"/>
                </a:lnTo>
                <a:lnTo>
                  <a:pt x="42100" y="134245"/>
                </a:lnTo>
                <a:lnTo>
                  <a:pt x="37741" y="141090"/>
                </a:lnTo>
                <a:lnTo>
                  <a:pt x="32684" y="146729"/>
                </a:lnTo>
                <a:lnTo>
                  <a:pt x="27164" y="151563"/>
                </a:lnTo>
                <a:lnTo>
                  <a:pt x="21334" y="155860"/>
                </a:lnTo>
                <a:lnTo>
                  <a:pt x="17448" y="160875"/>
                </a:lnTo>
                <a:lnTo>
                  <a:pt x="14856" y="166368"/>
                </a:lnTo>
                <a:lnTo>
                  <a:pt x="0" y="19347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51"/>
          <p:cNvSpPr/>
          <p:nvPr/>
        </p:nvSpPr>
        <p:spPr>
          <a:xfrm>
            <a:off x="5581798" y="5905500"/>
            <a:ext cx="125761" cy="183803"/>
          </a:xfrm>
          <a:custGeom>
            <a:avLst/>
            <a:gdLst/>
            <a:ahLst/>
            <a:cxnLst/>
            <a:rect l="0" t="0" r="0" b="0"/>
            <a:pathLst>
              <a:path w="125761" h="183803">
                <a:moveTo>
                  <a:pt x="125760" y="0"/>
                </a:moveTo>
                <a:lnTo>
                  <a:pt x="120625" y="10271"/>
                </a:lnTo>
                <a:lnTo>
                  <a:pt x="119112" y="14371"/>
                </a:lnTo>
                <a:lnTo>
                  <a:pt x="118103" y="18179"/>
                </a:lnTo>
                <a:lnTo>
                  <a:pt x="117431" y="21794"/>
                </a:lnTo>
                <a:lnTo>
                  <a:pt x="114833" y="25277"/>
                </a:lnTo>
                <a:lnTo>
                  <a:pt x="110951" y="28675"/>
                </a:lnTo>
                <a:lnTo>
                  <a:pt x="106214" y="32015"/>
                </a:lnTo>
                <a:lnTo>
                  <a:pt x="101981" y="36391"/>
                </a:lnTo>
                <a:lnTo>
                  <a:pt x="98083" y="41459"/>
                </a:lnTo>
                <a:lnTo>
                  <a:pt x="94410" y="46987"/>
                </a:lnTo>
                <a:lnTo>
                  <a:pt x="89812" y="54972"/>
                </a:lnTo>
                <a:lnTo>
                  <a:pt x="78970" y="75309"/>
                </a:lnTo>
                <a:lnTo>
                  <a:pt x="73070" y="83527"/>
                </a:lnTo>
                <a:lnTo>
                  <a:pt x="66986" y="90080"/>
                </a:lnTo>
                <a:lnTo>
                  <a:pt x="60781" y="95524"/>
                </a:lnTo>
                <a:lnTo>
                  <a:pt x="55569" y="102378"/>
                </a:lnTo>
                <a:lnTo>
                  <a:pt x="51019" y="110171"/>
                </a:lnTo>
                <a:lnTo>
                  <a:pt x="46912" y="118592"/>
                </a:lnTo>
                <a:lnTo>
                  <a:pt x="40948" y="127430"/>
                </a:lnTo>
                <a:lnTo>
                  <a:pt x="33748" y="136547"/>
                </a:lnTo>
                <a:lnTo>
                  <a:pt x="25724" y="145850"/>
                </a:lnTo>
                <a:lnTo>
                  <a:pt x="19299" y="154201"/>
                </a:lnTo>
                <a:lnTo>
                  <a:pt x="13941" y="161919"/>
                </a:lnTo>
                <a:lnTo>
                  <a:pt x="0" y="18380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52"/>
          <p:cNvSpPr/>
          <p:nvPr/>
        </p:nvSpPr>
        <p:spPr>
          <a:xfrm>
            <a:off x="3262357" y="5770066"/>
            <a:ext cx="152505" cy="348259"/>
          </a:xfrm>
          <a:custGeom>
            <a:avLst/>
            <a:gdLst/>
            <a:ahLst/>
            <a:cxnLst/>
            <a:rect l="0" t="0" r="0" b="0"/>
            <a:pathLst>
              <a:path w="152505" h="348259">
                <a:moveTo>
                  <a:pt x="152504" y="0"/>
                </a:moveTo>
                <a:lnTo>
                  <a:pt x="152504" y="20542"/>
                </a:lnTo>
                <a:lnTo>
                  <a:pt x="151429" y="27668"/>
                </a:lnTo>
                <a:lnTo>
                  <a:pt x="147368" y="38452"/>
                </a:lnTo>
                <a:lnTo>
                  <a:pt x="124783" y="78358"/>
                </a:lnTo>
                <a:lnTo>
                  <a:pt x="108226" y="107057"/>
                </a:lnTo>
                <a:lnTo>
                  <a:pt x="81231" y="156143"/>
                </a:lnTo>
                <a:lnTo>
                  <a:pt x="47904" y="220035"/>
                </a:lnTo>
                <a:lnTo>
                  <a:pt x="5410" y="303929"/>
                </a:lnTo>
                <a:lnTo>
                  <a:pt x="2847" y="312256"/>
                </a:lnTo>
                <a:lnTo>
                  <a:pt x="1139" y="321032"/>
                </a:lnTo>
                <a:lnTo>
                  <a:pt x="0" y="330107"/>
                </a:lnTo>
                <a:lnTo>
                  <a:pt x="316" y="336157"/>
                </a:lnTo>
                <a:lnTo>
                  <a:pt x="1601" y="340191"/>
                </a:lnTo>
                <a:lnTo>
                  <a:pt x="6252" y="346664"/>
                </a:lnTo>
                <a:lnTo>
                  <a:pt x="7708" y="347195"/>
                </a:lnTo>
                <a:lnTo>
                  <a:pt x="12193" y="347786"/>
                </a:lnTo>
                <a:lnTo>
                  <a:pt x="17070" y="34825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53"/>
          <p:cNvSpPr/>
          <p:nvPr/>
        </p:nvSpPr>
        <p:spPr>
          <a:xfrm>
            <a:off x="3443882" y="5866804"/>
            <a:ext cx="87066" cy="212825"/>
          </a:xfrm>
          <a:custGeom>
            <a:avLst/>
            <a:gdLst/>
            <a:ahLst/>
            <a:cxnLst/>
            <a:rect l="0" t="0" r="0" b="0"/>
            <a:pathLst>
              <a:path w="87066" h="212825">
                <a:moveTo>
                  <a:pt x="87065" y="0"/>
                </a:moveTo>
                <a:lnTo>
                  <a:pt x="81929" y="10272"/>
                </a:lnTo>
                <a:lnTo>
                  <a:pt x="47923" y="83420"/>
                </a:lnTo>
                <a:lnTo>
                  <a:pt x="38398" y="106132"/>
                </a:lnTo>
                <a:lnTo>
                  <a:pt x="32048" y="123424"/>
                </a:lnTo>
                <a:lnTo>
                  <a:pt x="16721" y="171757"/>
                </a:lnTo>
                <a:lnTo>
                  <a:pt x="13298" y="180072"/>
                </a:lnTo>
                <a:lnTo>
                  <a:pt x="9940" y="186690"/>
                </a:lnTo>
                <a:lnTo>
                  <a:pt x="6627" y="192177"/>
                </a:lnTo>
                <a:lnTo>
                  <a:pt x="4418" y="196909"/>
                </a:lnTo>
                <a:lnTo>
                  <a:pt x="2945" y="201139"/>
                </a:lnTo>
                <a:lnTo>
                  <a:pt x="0" y="21282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54"/>
          <p:cNvSpPr/>
          <p:nvPr/>
        </p:nvSpPr>
        <p:spPr>
          <a:xfrm>
            <a:off x="6994177" y="1107281"/>
            <a:ext cx="174130" cy="315319"/>
          </a:xfrm>
          <a:custGeom>
            <a:avLst/>
            <a:gdLst/>
            <a:ahLst/>
            <a:cxnLst/>
            <a:rect l="0" t="0" r="0" b="0"/>
            <a:pathLst>
              <a:path w="174130" h="315319">
                <a:moveTo>
                  <a:pt x="0" y="0"/>
                </a:moveTo>
                <a:lnTo>
                  <a:pt x="5136" y="10271"/>
                </a:lnTo>
                <a:lnTo>
                  <a:pt x="8798" y="15446"/>
                </a:lnTo>
                <a:lnTo>
                  <a:pt x="13389" y="21046"/>
                </a:lnTo>
                <a:lnTo>
                  <a:pt x="18601" y="26929"/>
                </a:lnTo>
                <a:lnTo>
                  <a:pt x="23149" y="33001"/>
                </a:lnTo>
                <a:lnTo>
                  <a:pt x="27256" y="39198"/>
                </a:lnTo>
                <a:lnTo>
                  <a:pt x="31070" y="45480"/>
                </a:lnTo>
                <a:lnTo>
                  <a:pt x="35762" y="53967"/>
                </a:lnTo>
                <a:lnTo>
                  <a:pt x="51561" y="84304"/>
                </a:lnTo>
                <a:lnTo>
                  <a:pt x="59820" y="100527"/>
                </a:lnTo>
                <a:lnTo>
                  <a:pt x="63527" y="108938"/>
                </a:lnTo>
                <a:lnTo>
                  <a:pt x="67074" y="117770"/>
                </a:lnTo>
                <a:lnTo>
                  <a:pt x="73880" y="136182"/>
                </a:lnTo>
                <a:lnTo>
                  <a:pt x="80488" y="155114"/>
                </a:lnTo>
                <a:lnTo>
                  <a:pt x="88055" y="172201"/>
                </a:lnTo>
                <a:lnTo>
                  <a:pt x="121157" y="241155"/>
                </a:lnTo>
                <a:lnTo>
                  <a:pt x="138404" y="276293"/>
                </a:lnTo>
                <a:lnTo>
                  <a:pt x="144938" y="288457"/>
                </a:lnTo>
                <a:lnTo>
                  <a:pt x="150369" y="297642"/>
                </a:lnTo>
                <a:lnTo>
                  <a:pt x="161673" y="314971"/>
                </a:lnTo>
                <a:lnTo>
                  <a:pt x="163676" y="315318"/>
                </a:lnTo>
                <a:lnTo>
                  <a:pt x="166085" y="314474"/>
                </a:lnTo>
                <a:lnTo>
                  <a:pt x="174129" y="30956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55"/>
          <p:cNvSpPr/>
          <p:nvPr/>
        </p:nvSpPr>
        <p:spPr>
          <a:xfrm>
            <a:off x="6955482" y="1063278"/>
            <a:ext cx="295102" cy="218133"/>
          </a:xfrm>
          <a:custGeom>
            <a:avLst/>
            <a:gdLst/>
            <a:ahLst/>
            <a:cxnLst/>
            <a:rect l="0" t="0" r="0" b="0"/>
            <a:pathLst>
              <a:path w="295102" h="218133">
                <a:moveTo>
                  <a:pt x="0" y="14981"/>
                </a:moveTo>
                <a:lnTo>
                  <a:pt x="15407" y="9846"/>
                </a:lnTo>
                <a:lnTo>
                  <a:pt x="22095" y="8333"/>
                </a:lnTo>
                <a:lnTo>
                  <a:pt x="28703" y="7325"/>
                </a:lnTo>
                <a:lnTo>
                  <a:pt x="35258" y="6652"/>
                </a:lnTo>
                <a:lnTo>
                  <a:pt x="80433" y="570"/>
                </a:lnTo>
                <a:lnTo>
                  <a:pt x="95542" y="0"/>
                </a:lnTo>
                <a:lnTo>
                  <a:pt x="108839" y="694"/>
                </a:lnTo>
                <a:lnTo>
                  <a:pt x="120929" y="2232"/>
                </a:lnTo>
                <a:lnTo>
                  <a:pt x="133288" y="3257"/>
                </a:lnTo>
                <a:lnTo>
                  <a:pt x="145827" y="3941"/>
                </a:lnTo>
                <a:lnTo>
                  <a:pt x="158485" y="4396"/>
                </a:lnTo>
                <a:lnTo>
                  <a:pt x="170149" y="5775"/>
                </a:lnTo>
                <a:lnTo>
                  <a:pt x="181149" y="7769"/>
                </a:lnTo>
                <a:lnTo>
                  <a:pt x="191708" y="10173"/>
                </a:lnTo>
                <a:lnTo>
                  <a:pt x="201971" y="12851"/>
                </a:lnTo>
                <a:lnTo>
                  <a:pt x="212038" y="15711"/>
                </a:lnTo>
                <a:lnTo>
                  <a:pt x="221974" y="18692"/>
                </a:lnTo>
                <a:lnTo>
                  <a:pt x="230748" y="22829"/>
                </a:lnTo>
                <a:lnTo>
                  <a:pt x="238747" y="27737"/>
                </a:lnTo>
                <a:lnTo>
                  <a:pt x="246228" y="33159"/>
                </a:lnTo>
                <a:lnTo>
                  <a:pt x="252291" y="38924"/>
                </a:lnTo>
                <a:lnTo>
                  <a:pt x="257408" y="44916"/>
                </a:lnTo>
                <a:lnTo>
                  <a:pt x="261895" y="51061"/>
                </a:lnTo>
                <a:lnTo>
                  <a:pt x="267035" y="57307"/>
                </a:lnTo>
                <a:lnTo>
                  <a:pt x="272613" y="63621"/>
                </a:lnTo>
                <a:lnTo>
                  <a:pt x="278480" y="69980"/>
                </a:lnTo>
                <a:lnTo>
                  <a:pt x="282391" y="76369"/>
                </a:lnTo>
                <a:lnTo>
                  <a:pt x="285000" y="82778"/>
                </a:lnTo>
                <a:lnTo>
                  <a:pt x="286737" y="89201"/>
                </a:lnTo>
                <a:lnTo>
                  <a:pt x="288972" y="95632"/>
                </a:lnTo>
                <a:lnTo>
                  <a:pt x="291536" y="102069"/>
                </a:lnTo>
                <a:lnTo>
                  <a:pt x="294320" y="108511"/>
                </a:lnTo>
                <a:lnTo>
                  <a:pt x="295101" y="114955"/>
                </a:lnTo>
                <a:lnTo>
                  <a:pt x="294547" y="121400"/>
                </a:lnTo>
                <a:lnTo>
                  <a:pt x="293103" y="127847"/>
                </a:lnTo>
                <a:lnTo>
                  <a:pt x="291066" y="134295"/>
                </a:lnTo>
                <a:lnTo>
                  <a:pt x="288633" y="140743"/>
                </a:lnTo>
                <a:lnTo>
                  <a:pt x="285935" y="147192"/>
                </a:lnTo>
                <a:lnTo>
                  <a:pt x="281987" y="153640"/>
                </a:lnTo>
                <a:lnTo>
                  <a:pt x="277206" y="160089"/>
                </a:lnTo>
                <a:lnTo>
                  <a:pt x="271868" y="166538"/>
                </a:lnTo>
                <a:lnTo>
                  <a:pt x="266160" y="171913"/>
                </a:lnTo>
                <a:lnTo>
                  <a:pt x="260205" y="176570"/>
                </a:lnTo>
                <a:lnTo>
                  <a:pt x="254085" y="180750"/>
                </a:lnTo>
                <a:lnTo>
                  <a:pt x="247856" y="185687"/>
                </a:lnTo>
                <a:lnTo>
                  <a:pt x="241553" y="191127"/>
                </a:lnTo>
                <a:lnTo>
                  <a:pt x="235201" y="196904"/>
                </a:lnTo>
                <a:lnTo>
                  <a:pt x="226667" y="201830"/>
                </a:lnTo>
                <a:lnTo>
                  <a:pt x="216678" y="206189"/>
                </a:lnTo>
                <a:lnTo>
                  <a:pt x="205720" y="210170"/>
                </a:lnTo>
                <a:lnTo>
                  <a:pt x="197339" y="212824"/>
                </a:lnTo>
                <a:lnTo>
                  <a:pt x="190677" y="214593"/>
                </a:lnTo>
                <a:lnTo>
                  <a:pt x="185161" y="215773"/>
                </a:lnTo>
                <a:lnTo>
                  <a:pt x="176166" y="217083"/>
                </a:lnTo>
                <a:lnTo>
                  <a:pt x="164455" y="21813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56"/>
          <p:cNvSpPr/>
          <p:nvPr/>
        </p:nvSpPr>
        <p:spPr>
          <a:xfrm>
            <a:off x="7371457" y="942826"/>
            <a:ext cx="96739" cy="377280"/>
          </a:xfrm>
          <a:custGeom>
            <a:avLst/>
            <a:gdLst/>
            <a:ahLst/>
            <a:cxnLst/>
            <a:rect l="0" t="0" r="0" b="0"/>
            <a:pathLst>
              <a:path w="96739" h="377280">
                <a:moveTo>
                  <a:pt x="0" y="0"/>
                </a:moveTo>
                <a:lnTo>
                  <a:pt x="5135" y="15406"/>
                </a:lnTo>
                <a:lnTo>
                  <a:pt x="6648" y="22094"/>
                </a:lnTo>
                <a:lnTo>
                  <a:pt x="7656" y="28703"/>
                </a:lnTo>
                <a:lnTo>
                  <a:pt x="8329" y="35258"/>
                </a:lnTo>
                <a:lnTo>
                  <a:pt x="9852" y="41778"/>
                </a:lnTo>
                <a:lnTo>
                  <a:pt x="11942" y="48275"/>
                </a:lnTo>
                <a:lnTo>
                  <a:pt x="14410" y="54755"/>
                </a:lnTo>
                <a:lnTo>
                  <a:pt x="38427" y="130638"/>
                </a:lnTo>
                <a:lnTo>
                  <a:pt x="44965" y="155883"/>
                </a:lnTo>
                <a:lnTo>
                  <a:pt x="49324" y="177013"/>
                </a:lnTo>
                <a:lnTo>
                  <a:pt x="52230" y="195399"/>
                </a:lnTo>
                <a:lnTo>
                  <a:pt x="58326" y="241625"/>
                </a:lnTo>
                <a:lnTo>
                  <a:pt x="63543" y="286892"/>
                </a:lnTo>
                <a:lnTo>
                  <a:pt x="64934" y="301973"/>
                </a:lnTo>
                <a:lnTo>
                  <a:pt x="65861" y="314177"/>
                </a:lnTo>
                <a:lnTo>
                  <a:pt x="67554" y="324462"/>
                </a:lnTo>
                <a:lnTo>
                  <a:pt x="69759" y="333469"/>
                </a:lnTo>
                <a:lnTo>
                  <a:pt x="72302" y="341623"/>
                </a:lnTo>
                <a:lnTo>
                  <a:pt x="75073" y="349209"/>
                </a:lnTo>
                <a:lnTo>
                  <a:pt x="77996" y="356416"/>
                </a:lnTo>
                <a:lnTo>
                  <a:pt x="85273" y="373158"/>
                </a:lnTo>
                <a:lnTo>
                  <a:pt x="86945" y="374532"/>
                </a:lnTo>
                <a:lnTo>
                  <a:pt x="89134" y="375447"/>
                </a:lnTo>
                <a:lnTo>
                  <a:pt x="96738" y="3772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57"/>
          <p:cNvSpPr/>
          <p:nvPr/>
        </p:nvSpPr>
        <p:spPr>
          <a:xfrm>
            <a:off x="7303740" y="1204019"/>
            <a:ext cx="183803" cy="164441"/>
          </a:xfrm>
          <a:custGeom>
            <a:avLst/>
            <a:gdLst/>
            <a:ahLst/>
            <a:cxnLst/>
            <a:rect l="0" t="0" r="0" b="0"/>
            <a:pathLst>
              <a:path w="183803" h="164441">
                <a:moveTo>
                  <a:pt x="183802" y="0"/>
                </a:moveTo>
                <a:lnTo>
                  <a:pt x="183802" y="40345"/>
                </a:lnTo>
                <a:lnTo>
                  <a:pt x="182728" y="49469"/>
                </a:lnTo>
                <a:lnTo>
                  <a:pt x="178667" y="76804"/>
                </a:lnTo>
                <a:lnTo>
                  <a:pt x="176080" y="89898"/>
                </a:lnTo>
                <a:lnTo>
                  <a:pt x="173280" y="101852"/>
                </a:lnTo>
                <a:lnTo>
                  <a:pt x="170338" y="113046"/>
                </a:lnTo>
                <a:lnTo>
                  <a:pt x="168377" y="121583"/>
                </a:lnTo>
                <a:lnTo>
                  <a:pt x="167070" y="128350"/>
                </a:lnTo>
                <a:lnTo>
                  <a:pt x="166198" y="133936"/>
                </a:lnTo>
                <a:lnTo>
                  <a:pt x="164542" y="138734"/>
                </a:lnTo>
                <a:lnTo>
                  <a:pt x="162363" y="143009"/>
                </a:lnTo>
                <a:lnTo>
                  <a:pt x="159836" y="146933"/>
                </a:lnTo>
                <a:lnTo>
                  <a:pt x="158151" y="150624"/>
                </a:lnTo>
                <a:lnTo>
                  <a:pt x="157027" y="154159"/>
                </a:lnTo>
                <a:lnTo>
                  <a:pt x="156279" y="157591"/>
                </a:lnTo>
                <a:lnTo>
                  <a:pt x="154705" y="159879"/>
                </a:lnTo>
                <a:lnTo>
                  <a:pt x="152580" y="161405"/>
                </a:lnTo>
                <a:lnTo>
                  <a:pt x="150089" y="162422"/>
                </a:lnTo>
                <a:lnTo>
                  <a:pt x="146278" y="163099"/>
                </a:lnTo>
                <a:lnTo>
                  <a:pt x="141589" y="163551"/>
                </a:lnTo>
                <a:lnTo>
                  <a:pt x="136312" y="163853"/>
                </a:lnTo>
                <a:lnTo>
                  <a:pt x="124718" y="164187"/>
                </a:lnTo>
                <a:lnTo>
                  <a:pt x="88883" y="164440"/>
                </a:lnTo>
                <a:lnTo>
                  <a:pt x="81827" y="163370"/>
                </a:lnTo>
                <a:lnTo>
                  <a:pt x="73900" y="161582"/>
                </a:lnTo>
                <a:lnTo>
                  <a:pt x="65390" y="159315"/>
                </a:lnTo>
                <a:lnTo>
                  <a:pt x="57566" y="157804"/>
                </a:lnTo>
                <a:lnTo>
                  <a:pt x="50201" y="156796"/>
                </a:lnTo>
                <a:lnTo>
                  <a:pt x="43141" y="156125"/>
                </a:lnTo>
                <a:lnTo>
                  <a:pt x="36285" y="154602"/>
                </a:lnTo>
                <a:lnTo>
                  <a:pt x="29565" y="152512"/>
                </a:lnTo>
                <a:lnTo>
                  <a:pt x="22934" y="150044"/>
                </a:lnTo>
                <a:lnTo>
                  <a:pt x="17439" y="148398"/>
                </a:lnTo>
                <a:lnTo>
                  <a:pt x="12701" y="147301"/>
                </a:lnTo>
                <a:lnTo>
                  <a:pt x="0" y="1451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58"/>
          <p:cNvSpPr/>
          <p:nvPr/>
        </p:nvSpPr>
        <p:spPr>
          <a:xfrm>
            <a:off x="7622976" y="1184671"/>
            <a:ext cx="386954" cy="10525"/>
          </a:xfrm>
          <a:custGeom>
            <a:avLst/>
            <a:gdLst/>
            <a:ahLst/>
            <a:cxnLst/>
            <a:rect l="0" t="0" r="0" b="0"/>
            <a:pathLst>
              <a:path w="386954" h="10525">
                <a:moveTo>
                  <a:pt x="0" y="0"/>
                </a:moveTo>
                <a:lnTo>
                  <a:pt x="56490" y="5136"/>
                </a:lnTo>
                <a:lnTo>
                  <a:pt x="150151" y="10524"/>
                </a:lnTo>
                <a:lnTo>
                  <a:pt x="386953"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59"/>
          <p:cNvSpPr/>
          <p:nvPr/>
        </p:nvSpPr>
        <p:spPr>
          <a:xfrm>
            <a:off x="7646424" y="1089676"/>
            <a:ext cx="392528" cy="36822"/>
          </a:xfrm>
          <a:custGeom>
            <a:avLst/>
            <a:gdLst/>
            <a:ahLst/>
            <a:cxnLst/>
            <a:rect l="0" t="0" r="0" b="0"/>
            <a:pathLst>
              <a:path w="392528" h="36822">
                <a:moveTo>
                  <a:pt x="5574" y="17605"/>
                </a:moveTo>
                <a:lnTo>
                  <a:pt x="438" y="12469"/>
                </a:lnTo>
                <a:lnTo>
                  <a:pt x="0" y="9882"/>
                </a:lnTo>
                <a:lnTo>
                  <a:pt x="783" y="7082"/>
                </a:lnTo>
                <a:lnTo>
                  <a:pt x="2381" y="4140"/>
                </a:lnTo>
                <a:lnTo>
                  <a:pt x="4519" y="2179"/>
                </a:lnTo>
                <a:lnTo>
                  <a:pt x="7021" y="872"/>
                </a:lnTo>
                <a:lnTo>
                  <a:pt x="9762" y="0"/>
                </a:lnTo>
                <a:lnTo>
                  <a:pt x="13740" y="494"/>
                </a:lnTo>
                <a:lnTo>
                  <a:pt x="18543" y="1898"/>
                </a:lnTo>
                <a:lnTo>
                  <a:pt x="23893" y="3909"/>
                </a:lnTo>
                <a:lnTo>
                  <a:pt x="30685" y="5250"/>
                </a:lnTo>
                <a:lnTo>
                  <a:pt x="38437" y="6144"/>
                </a:lnTo>
                <a:lnTo>
                  <a:pt x="46831" y="6739"/>
                </a:lnTo>
                <a:lnTo>
                  <a:pt x="55651" y="7136"/>
                </a:lnTo>
                <a:lnTo>
                  <a:pt x="74050" y="7578"/>
                </a:lnTo>
                <a:lnTo>
                  <a:pt x="89920" y="8770"/>
                </a:lnTo>
                <a:lnTo>
                  <a:pt x="133349" y="12962"/>
                </a:lnTo>
                <a:lnTo>
                  <a:pt x="153100" y="15584"/>
                </a:lnTo>
                <a:lnTo>
                  <a:pt x="170567" y="18408"/>
                </a:lnTo>
                <a:lnTo>
                  <a:pt x="186511" y="21365"/>
                </a:lnTo>
                <a:lnTo>
                  <a:pt x="201439" y="23336"/>
                </a:lnTo>
                <a:lnTo>
                  <a:pt x="215691" y="24650"/>
                </a:lnTo>
                <a:lnTo>
                  <a:pt x="229492" y="25526"/>
                </a:lnTo>
                <a:lnTo>
                  <a:pt x="246216" y="27185"/>
                </a:lnTo>
                <a:lnTo>
                  <a:pt x="300329" y="33581"/>
                </a:lnTo>
                <a:lnTo>
                  <a:pt x="312788" y="34705"/>
                </a:lnTo>
                <a:lnTo>
                  <a:pt x="323245" y="35454"/>
                </a:lnTo>
                <a:lnTo>
                  <a:pt x="334515" y="35953"/>
                </a:lnTo>
                <a:lnTo>
                  <a:pt x="367694" y="36656"/>
                </a:lnTo>
                <a:lnTo>
                  <a:pt x="380774" y="36821"/>
                </a:lnTo>
                <a:lnTo>
                  <a:pt x="384691" y="35790"/>
                </a:lnTo>
                <a:lnTo>
                  <a:pt x="387303" y="34028"/>
                </a:lnTo>
                <a:lnTo>
                  <a:pt x="392527" y="272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60"/>
          <p:cNvSpPr/>
          <p:nvPr/>
        </p:nvSpPr>
        <p:spPr>
          <a:xfrm>
            <a:off x="7903517" y="991195"/>
            <a:ext cx="269477" cy="386954"/>
          </a:xfrm>
          <a:custGeom>
            <a:avLst/>
            <a:gdLst/>
            <a:ahLst/>
            <a:cxnLst/>
            <a:rect l="0" t="0" r="0" b="0"/>
            <a:pathLst>
              <a:path w="269477" h="386954">
                <a:moveTo>
                  <a:pt x="0" y="0"/>
                </a:moveTo>
                <a:lnTo>
                  <a:pt x="18600" y="18600"/>
                </a:lnTo>
                <a:lnTo>
                  <a:pt x="24223" y="23149"/>
                </a:lnTo>
                <a:lnTo>
                  <a:pt x="30123" y="27256"/>
                </a:lnTo>
                <a:lnTo>
                  <a:pt x="36205" y="31069"/>
                </a:lnTo>
                <a:lnTo>
                  <a:pt x="42409" y="35761"/>
                </a:lnTo>
                <a:lnTo>
                  <a:pt x="48696" y="41038"/>
                </a:lnTo>
                <a:lnTo>
                  <a:pt x="55036" y="46707"/>
                </a:lnTo>
                <a:lnTo>
                  <a:pt x="62488" y="52635"/>
                </a:lnTo>
                <a:lnTo>
                  <a:pt x="70680" y="58737"/>
                </a:lnTo>
                <a:lnTo>
                  <a:pt x="79367" y="64955"/>
                </a:lnTo>
                <a:lnTo>
                  <a:pt x="87306" y="70175"/>
                </a:lnTo>
                <a:lnTo>
                  <a:pt x="94750" y="74730"/>
                </a:lnTo>
                <a:lnTo>
                  <a:pt x="101862" y="78841"/>
                </a:lnTo>
                <a:lnTo>
                  <a:pt x="111978" y="85882"/>
                </a:lnTo>
                <a:lnTo>
                  <a:pt x="124096" y="94875"/>
                </a:lnTo>
                <a:lnTo>
                  <a:pt x="137549" y="105170"/>
                </a:lnTo>
                <a:lnTo>
                  <a:pt x="161096" y="122341"/>
                </a:lnTo>
                <a:lnTo>
                  <a:pt x="223029" y="166288"/>
                </a:lnTo>
                <a:lnTo>
                  <a:pt x="236825" y="177500"/>
                </a:lnTo>
                <a:lnTo>
                  <a:pt x="247097" y="187125"/>
                </a:lnTo>
                <a:lnTo>
                  <a:pt x="255021" y="195691"/>
                </a:lnTo>
                <a:lnTo>
                  <a:pt x="260303" y="203552"/>
                </a:lnTo>
                <a:lnTo>
                  <a:pt x="263824" y="210942"/>
                </a:lnTo>
                <a:lnTo>
                  <a:pt x="266172" y="218019"/>
                </a:lnTo>
                <a:lnTo>
                  <a:pt x="267737" y="224886"/>
                </a:lnTo>
                <a:lnTo>
                  <a:pt x="268781" y="231614"/>
                </a:lnTo>
                <a:lnTo>
                  <a:pt x="269476" y="238249"/>
                </a:lnTo>
                <a:lnTo>
                  <a:pt x="268865" y="244822"/>
                </a:lnTo>
                <a:lnTo>
                  <a:pt x="267383" y="251354"/>
                </a:lnTo>
                <a:lnTo>
                  <a:pt x="265320" y="257858"/>
                </a:lnTo>
                <a:lnTo>
                  <a:pt x="262870" y="264344"/>
                </a:lnTo>
                <a:lnTo>
                  <a:pt x="260162" y="270818"/>
                </a:lnTo>
                <a:lnTo>
                  <a:pt x="257280" y="277284"/>
                </a:lnTo>
                <a:lnTo>
                  <a:pt x="253211" y="283744"/>
                </a:lnTo>
                <a:lnTo>
                  <a:pt x="248348" y="290200"/>
                </a:lnTo>
                <a:lnTo>
                  <a:pt x="242956" y="296654"/>
                </a:lnTo>
                <a:lnTo>
                  <a:pt x="237211" y="303107"/>
                </a:lnTo>
                <a:lnTo>
                  <a:pt x="225096" y="316009"/>
                </a:lnTo>
                <a:lnTo>
                  <a:pt x="217781" y="322459"/>
                </a:lnTo>
                <a:lnTo>
                  <a:pt x="209680" y="328909"/>
                </a:lnTo>
                <a:lnTo>
                  <a:pt x="201054" y="335358"/>
                </a:lnTo>
                <a:lnTo>
                  <a:pt x="193153" y="340733"/>
                </a:lnTo>
                <a:lnTo>
                  <a:pt x="185738" y="345391"/>
                </a:lnTo>
                <a:lnTo>
                  <a:pt x="178643" y="349571"/>
                </a:lnTo>
                <a:lnTo>
                  <a:pt x="169615" y="355583"/>
                </a:lnTo>
                <a:lnTo>
                  <a:pt x="135696" y="379801"/>
                </a:lnTo>
                <a:lnTo>
                  <a:pt x="116086" y="38695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61"/>
          <p:cNvSpPr/>
          <p:nvPr/>
        </p:nvSpPr>
        <p:spPr>
          <a:xfrm>
            <a:off x="8271702" y="1069930"/>
            <a:ext cx="260275" cy="240284"/>
          </a:xfrm>
          <a:custGeom>
            <a:avLst/>
            <a:gdLst/>
            <a:ahLst/>
            <a:cxnLst/>
            <a:rect l="0" t="0" r="0" b="0"/>
            <a:pathLst>
              <a:path w="260275" h="240284">
                <a:moveTo>
                  <a:pt x="105833" y="8329"/>
                </a:moveTo>
                <a:lnTo>
                  <a:pt x="105833" y="3194"/>
                </a:lnTo>
                <a:lnTo>
                  <a:pt x="104758" y="1681"/>
                </a:lnTo>
                <a:lnTo>
                  <a:pt x="102967" y="673"/>
                </a:lnTo>
                <a:lnTo>
                  <a:pt x="100697" y="0"/>
                </a:lnTo>
                <a:lnTo>
                  <a:pt x="97035" y="627"/>
                </a:lnTo>
                <a:lnTo>
                  <a:pt x="92444" y="2119"/>
                </a:lnTo>
                <a:lnTo>
                  <a:pt x="87232" y="4189"/>
                </a:lnTo>
                <a:lnTo>
                  <a:pt x="82684" y="5569"/>
                </a:lnTo>
                <a:lnTo>
                  <a:pt x="74763" y="7103"/>
                </a:lnTo>
                <a:lnTo>
                  <a:pt x="70072" y="9661"/>
                </a:lnTo>
                <a:lnTo>
                  <a:pt x="64795" y="13517"/>
                </a:lnTo>
                <a:lnTo>
                  <a:pt x="59126" y="18237"/>
                </a:lnTo>
                <a:lnTo>
                  <a:pt x="53198" y="23533"/>
                </a:lnTo>
                <a:lnTo>
                  <a:pt x="40878" y="35151"/>
                </a:lnTo>
                <a:lnTo>
                  <a:pt x="35658" y="41258"/>
                </a:lnTo>
                <a:lnTo>
                  <a:pt x="31102" y="47480"/>
                </a:lnTo>
                <a:lnTo>
                  <a:pt x="26991" y="53777"/>
                </a:lnTo>
                <a:lnTo>
                  <a:pt x="23175" y="61200"/>
                </a:lnTo>
                <a:lnTo>
                  <a:pt x="19557" y="69374"/>
                </a:lnTo>
                <a:lnTo>
                  <a:pt x="16069" y="78047"/>
                </a:lnTo>
                <a:lnTo>
                  <a:pt x="12669" y="85979"/>
                </a:lnTo>
                <a:lnTo>
                  <a:pt x="6026" y="100525"/>
                </a:lnTo>
                <a:lnTo>
                  <a:pt x="3824" y="108488"/>
                </a:lnTo>
                <a:lnTo>
                  <a:pt x="2356" y="117022"/>
                </a:lnTo>
                <a:lnTo>
                  <a:pt x="1377" y="125936"/>
                </a:lnTo>
                <a:lnTo>
                  <a:pt x="725" y="135103"/>
                </a:lnTo>
                <a:lnTo>
                  <a:pt x="290" y="144439"/>
                </a:lnTo>
                <a:lnTo>
                  <a:pt x="0" y="153887"/>
                </a:lnTo>
                <a:lnTo>
                  <a:pt x="882" y="162336"/>
                </a:lnTo>
                <a:lnTo>
                  <a:pt x="2544" y="170118"/>
                </a:lnTo>
                <a:lnTo>
                  <a:pt x="4728" y="177456"/>
                </a:lnTo>
                <a:lnTo>
                  <a:pt x="7258" y="184498"/>
                </a:lnTo>
                <a:lnTo>
                  <a:pt x="10020" y="191342"/>
                </a:lnTo>
                <a:lnTo>
                  <a:pt x="12937" y="198055"/>
                </a:lnTo>
                <a:lnTo>
                  <a:pt x="17030" y="204679"/>
                </a:lnTo>
                <a:lnTo>
                  <a:pt x="21909" y="211246"/>
                </a:lnTo>
                <a:lnTo>
                  <a:pt x="27311" y="217773"/>
                </a:lnTo>
                <a:lnTo>
                  <a:pt x="34138" y="223199"/>
                </a:lnTo>
                <a:lnTo>
                  <a:pt x="41913" y="227892"/>
                </a:lnTo>
                <a:lnTo>
                  <a:pt x="50321" y="232095"/>
                </a:lnTo>
                <a:lnTo>
                  <a:pt x="58077" y="234897"/>
                </a:lnTo>
                <a:lnTo>
                  <a:pt x="65396" y="236765"/>
                </a:lnTo>
                <a:lnTo>
                  <a:pt x="72426" y="238010"/>
                </a:lnTo>
                <a:lnTo>
                  <a:pt x="80337" y="238841"/>
                </a:lnTo>
                <a:lnTo>
                  <a:pt x="88835" y="239394"/>
                </a:lnTo>
                <a:lnTo>
                  <a:pt x="97726" y="239763"/>
                </a:lnTo>
                <a:lnTo>
                  <a:pt x="116203" y="240173"/>
                </a:lnTo>
                <a:lnTo>
                  <a:pt x="125645" y="240283"/>
                </a:lnTo>
                <a:lnTo>
                  <a:pt x="135163" y="239281"/>
                </a:lnTo>
                <a:lnTo>
                  <a:pt x="144735" y="237538"/>
                </a:lnTo>
                <a:lnTo>
                  <a:pt x="154339" y="235301"/>
                </a:lnTo>
                <a:lnTo>
                  <a:pt x="163967" y="231660"/>
                </a:lnTo>
                <a:lnTo>
                  <a:pt x="173611" y="227083"/>
                </a:lnTo>
                <a:lnTo>
                  <a:pt x="183264" y="221882"/>
                </a:lnTo>
                <a:lnTo>
                  <a:pt x="191850" y="216265"/>
                </a:lnTo>
                <a:lnTo>
                  <a:pt x="199723" y="210370"/>
                </a:lnTo>
                <a:lnTo>
                  <a:pt x="207122" y="204291"/>
                </a:lnTo>
                <a:lnTo>
                  <a:pt x="214204" y="198088"/>
                </a:lnTo>
                <a:lnTo>
                  <a:pt x="221075" y="191803"/>
                </a:lnTo>
                <a:lnTo>
                  <a:pt x="227805" y="185464"/>
                </a:lnTo>
                <a:lnTo>
                  <a:pt x="234442" y="178013"/>
                </a:lnTo>
                <a:lnTo>
                  <a:pt x="241017" y="169821"/>
                </a:lnTo>
                <a:lnTo>
                  <a:pt x="247549" y="161135"/>
                </a:lnTo>
                <a:lnTo>
                  <a:pt x="251904" y="153194"/>
                </a:lnTo>
                <a:lnTo>
                  <a:pt x="254807" y="145751"/>
                </a:lnTo>
                <a:lnTo>
                  <a:pt x="256743" y="138639"/>
                </a:lnTo>
                <a:lnTo>
                  <a:pt x="258033" y="130673"/>
                </a:lnTo>
                <a:lnTo>
                  <a:pt x="258893" y="122138"/>
                </a:lnTo>
                <a:lnTo>
                  <a:pt x="259467" y="113223"/>
                </a:lnTo>
                <a:lnTo>
                  <a:pt x="260105" y="97585"/>
                </a:lnTo>
                <a:lnTo>
                  <a:pt x="260274" y="90405"/>
                </a:lnTo>
                <a:lnTo>
                  <a:pt x="259312" y="83469"/>
                </a:lnTo>
                <a:lnTo>
                  <a:pt x="257597" y="76695"/>
                </a:lnTo>
                <a:lnTo>
                  <a:pt x="255378" y="70030"/>
                </a:lnTo>
                <a:lnTo>
                  <a:pt x="252824" y="64511"/>
                </a:lnTo>
                <a:lnTo>
                  <a:pt x="250046" y="59757"/>
                </a:lnTo>
                <a:lnTo>
                  <a:pt x="247120" y="55513"/>
                </a:lnTo>
                <a:lnTo>
                  <a:pt x="244094" y="51609"/>
                </a:lnTo>
                <a:lnTo>
                  <a:pt x="237865" y="44404"/>
                </a:lnTo>
                <a:lnTo>
                  <a:pt x="231514" y="37619"/>
                </a:lnTo>
                <a:lnTo>
                  <a:pt x="228315" y="34305"/>
                </a:lnTo>
                <a:lnTo>
                  <a:pt x="224033" y="32096"/>
                </a:lnTo>
                <a:lnTo>
                  <a:pt x="219029" y="30623"/>
                </a:lnTo>
                <a:lnTo>
                  <a:pt x="213543" y="29641"/>
                </a:lnTo>
                <a:lnTo>
                  <a:pt x="206661" y="31136"/>
                </a:lnTo>
                <a:lnTo>
                  <a:pt x="198849" y="34283"/>
                </a:lnTo>
                <a:lnTo>
                  <a:pt x="190415" y="38530"/>
                </a:lnTo>
                <a:lnTo>
                  <a:pt x="183719" y="42436"/>
                </a:lnTo>
                <a:lnTo>
                  <a:pt x="178179" y="46115"/>
                </a:lnTo>
                <a:lnTo>
                  <a:pt x="173411" y="49643"/>
                </a:lnTo>
                <a:lnTo>
                  <a:pt x="169157" y="53070"/>
                </a:lnTo>
                <a:lnTo>
                  <a:pt x="165247" y="56429"/>
                </a:lnTo>
                <a:lnTo>
                  <a:pt x="144528" y="953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62"/>
          <p:cNvSpPr/>
          <p:nvPr/>
        </p:nvSpPr>
        <p:spPr>
          <a:xfrm>
            <a:off x="8406556" y="1300757"/>
            <a:ext cx="67718" cy="154783"/>
          </a:xfrm>
          <a:custGeom>
            <a:avLst/>
            <a:gdLst/>
            <a:ahLst/>
            <a:cxnLst/>
            <a:rect l="0" t="0" r="0" b="0"/>
            <a:pathLst>
              <a:path w="67718" h="154783">
                <a:moveTo>
                  <a:pt x="0" y="0"/>
                </a:moveTo>
                <a:lnTo>
                  <a:pt x="0" y="5136"/>
                </a:lnTo>
                <a:lnTo>
                  <a:pt x="1075" y="7723"/>
                </a:lnTo>
                <a:lnTo>
                  <a:pt x="2867" y="10524"/>
                </a:lnTo>
                <a:lnTo>
                  <a:pt x="5135" y="13465"/>
                </a:lnTo>
                <a:lnTo>
                  <a:pt x="7723" y="17576"/>
                </a:lnTo>
                <a:lnTo>
                  <a:pt x="10524" y="22466"/>
                </a:lnTo>
                <a:lnTo>
                  <a:pt x="13464" y="27876"/>
                </a:lnTo>
                <a:lnTo>
                  <a:pt x="33011" y="66303"/>
                </a:lnTo>
                <a:lnTo>
                  <a:pt x="38130" y="77523"/>
                </a:lnTo>
                <a:lnTo>
                  <a:pt x="41544" y="86078"/>
                </a:lnTo>
                <a:lnTo>
                  <a:pt x="43818" y="92856"/>
                </a:lnTo>
                <a:lnTo>
                  <a:pt x="45335" y="99525"/>
                </a:lnTo>
                <a:lnTo>
                  <a:pt x="46347" y="106120"/>
                </a:lnTo>
                <a:lnTo>
                  <a:pt x="47021" y="112667"/>
                </a:lnTo>
                <a:lnTo>
                  <a:pt x="48545" y="118106"/>
                </a:lnTo>
                <a:lnTo>
                  <a:pt x="50637" y="122807"/>
                </a:lnTo>
                <a:lnTo>
                  <a:pt x="53105" y="127016"/>
                </a:lnTo>
                <a:lnTo>
                  <a:pt x="54751" y="131972"/>
                </a:lnTo>
                <a:lnTo>
                  <a:pt x="55849" y="137425"/>
                </a:lnTo>
                <a:lnTo>
                  <a:pt x="57610" y="151353"/>
                </a:lnTo>
                <a:lnTo>
                  <a:pt x="58829" y="152496"/>
                </a:lnTo>
                <a:lnTo>
                  <a:pt x="60717" y="153258"/>
                </a:lnTo>
                <a:lnTo>
                  <a:pt x="67717" y="1547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63"/>
          <p:cNvSpPr/>
          <p:nvPr/>
        </p:nvSpPr>
        <p:spPr>
          <a:xfrm>
            <a:off x="8600033" y="1339453"/>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8" name="SMARTPenAnnotation164"/>
          <p:cNvSpPr/>
          <p:nvPr/>
        </p:nvSpPr>
        <p:spPr>
          <a:xfrm>
            <a:off x="8582634" y="1163484"/>
            <a:ext cx="181855" cy="301729"/>
          </a:xfrm>
          <a:custGeom>
            <a:avLst/>
            <a:gdLst/>
            <a:ahLst/>
            <a:cxnLst/>
            <a:rect l="0" t="0" r="0" b="0"/>
            <a:pathLst>
              <a:path w="181855" h="301729">
                <a:moveTo>
                  <a:pt x="104463" y="156621"/>
                </a:moveTo>
                <a:lnTo>
                  <a:pt x="99328" y="146350"/>
                </a:lnTo>
                <a:lnTo>
                  <a:pt x="96740" y="143324"/>
                </a:lnTo>
                <a:lnTo>
                  <a:pt x="93941" y="141307"/>
                </a:lnTo>
                <a:lnTo>
                  <a:pt x="90999" y="139963"/>
                </a:lnTo>
                <a:lnTo>
                  <a:pt x="87963" y="139066"/>
                </a:lnTo>
                <a:lnTo>
                  <a:pt x="84864" y="138469"/>
                </a:lnTo>
                <a:lnTo>
                  <a:pt x="81723" y="138070"/>
                </a:lnTo>
                <a:lnTo>
                  <a:pt x="77480" y="138880"/>
                </a:lnTo>
                <a:lnTo>
                  <a:pt x="72502" y="140494"/>
                </a:lnTo>
                <a:lnTo>
                  <a:pt x="67032" y="142645"/>
                </a:lnTo>
                <a:lnTo>
                  <a:pt x="62311" y="144079"/>
                </a:lnTo>
                <a:lnTo>
                  <a:pt x="58089" y="145035"/>
                </a:lnTo>
                <a:lnTo>
                  <a:pt x="54200" y="145672"/>
                </a:lnTo>
                <a:lnTo>
                  <a:pt x="49457" y="148247"/>
                </a:lnTo>
                <a:lnTo>
                  <a:pt x="44145" y="152113"/>
                </a:lnTo>
                <a:lnTo>
                  <a:pt x="38455" y="156840"/>
                </a:lnTo>
                <a:lnTo>
                  <a:pt x="33586" y="161067"/>
                </a:lnTo>
                <a:lnTo>
                  <a:pt x="29265" y="164959"/>
                </a:lnTo>
                <a:lnTo>
                  <a:pt x="25310" y="168629"/>
                </a:lnTo>
                <a:lnTo>
                  <a:pt x="21598" y="173225"/>
                </a:lnTo>
                <a:lnTo>
                  <a:pt x="18048" y="178439"/>
                </a:lnTo>
                <a:lnTo>
                  <a:pt x="14607" y="184065"/>
                </a:lnTo>
                <a:lnTo>
                  <a:pt x="11239" y="189965"/>
                </a:lnTo>
                <a:lnTo>
                  <a:pt x="4629" y="202254"/>
                </a:lnTo>
                <a:lnTo>
                  <a:pt x="2436" y="208540"/>
                </a:lnTo>
                <a:lnTo>
                  <a:pt x="974" y="214881"/>
                </a:lnTo>
                <a:lnTo>
                  <a:pt x="0" y="221258"/>
                </a:lnTo>
                <a:lnTo>
                  <a:pt x="425" y="227659"/>
                </a:lnTo>
                <a:lnTo>
                  <a:pt x="1784" y="234076"/>
                </a:lnTo>
                <a:lnTo>
                  <a:pt x="3764" y="240504"/>
                </a:lnTo>
                <a:lnTo>
                  <a:pt x="6159" y="246939"/>
                </a:lnTo>
                <a:lnTo>
                  <a:pt x="8831" y="253378"/>
                </a:lnTo>
                <a:lnTo>
                  <a:pt x="11687" y="259821"/>
                </a:lnTo>
                <a:lnTo>
                  <a:pt x="14666" y="265191"/>
                </a:lnTo>
                <a:lnTo>
                  <a:pt x="17727" y="269846"/>
                </a:lnTo>
                <a:lnTo>
                  <a:pt x="20842" y="274024"/>
                </a:lnTo>
                <a:lnTo>
                  <a:pt x="25069" y="276810"/>
                </a:lnTo>
                <a:lnTo>
                  <a:pt x="30036" y="278667"/>
                </a:lnTo>
                <a:lnTo>
                  <a:pt x="35498" y="279905"/>
                </a:lnTo>
                <a:lnTo>
                  <a:pt x="40214" y="280730"/>
                </a:lnTo>
                <a:lnTo>
                  <a:pt x="44432" y="281280"/>
                </a:lnTo>
                <a:lnTo>
                  <a:pt x="48319" y="281647"/>
                </a:lnTo>
                <a:lnTo>
                  <a:pt x="51986" y="280817"/>
                </a:lnTo>
                <a:lnTo>
                  <a:pt x="55506" y="279188"/>
                </a:lnTo>
                <a:lnTo>
                  <a:pt x="58926" y="277028"/>
                </a:lnTo>
                <a:lnTo>
                  <a:pt x="62282" y="274513"/>
                </a:lnTo>
                <a:lnTo>
                  <a:pt x="65593" y="271761"/>
                </a:lnTo>
                <a:lnTo>
                  <a:pt x="68876" y="268852"/>
                </a:lnTo>
                <a:lnTo>
                  <a:pt x="72140" y="264763"/>
                </a:lnTo>
                <a:lnTo>
                  <a:pt x="75391" y="259886"/>
                </a:lnTo>
                <a:lnTo>
                  <a:pt x="78632" y="254486"/>
                </a:lnTo>
                <a:lnTo>
                  <a:pt x="81868" y="247661"/>
                </a:lnTo>
                <a:lnTo>
                  <a:pt x="85100" y="239887"/>
                </a:lnTo>
                <a:lnTo>
                  <a:pt x="88330" y="231479"/>
                </a:lnTo>
                <a:lnTo>
                  <a:pt x="91558" y="218350"/>
                </a:lnTo>
                <a:lnTo>
                  <a:pt x="94785" y="202073"/>
                </a:lnTo>
                <a:lnTo>
                  <a:pt x="98012" y="183698"/>
                </a:lnTo>
                <a:lnTo>
                  <a:pt x="100162" y="168223"/>
                </a:lnTo>
                <a:lnTo>
                  <a:pt x="101596" y="154682"/>
                </a:lnTo>
                <a:lnTo>
                  <a:pt x="102552" y="142430"/>
                </a:lnTo>
                <a:lnTo>
                  <a:pt x="103188" y="127812"/>
                </a:lnTo>
                <a:lnTo>
                  <a:pt x="104086" y="80727"/>
                </a:lnTo>
                <a:lnTo>
                  <a:pt x="104460" y="0"/>
                </a:lnTo>
                <a:lnTo>
                  <a:pt x="104462" y="4963"/>
                </a:lnTo>
                <a:lnTo>
                  <a:pt x="103387" y="10371"/>
                </a:lnTo>
                <a:lnTo>
                  <a:pt x="101597" y="17201"/>
                </a:lnTo>
                <a:lnTo>
                  <a:pt x="99328" y="24979"/>
                </a:lnTo>
                <a:lnTo>
                  <a:pt x="97815" y="32314"/>
                </a:lnTo>
                <a:lnTo>
                  <a:pt x="96806" y="39354"/>
                </a:lnTo>
                <a:lnTo>
                  <a:pt x="96133" y="46197"/>
                </a:lnTo>
                <a:lnTo>
                  <a:pt x="96761" y="53983"/>
                </a:lnTo>
                <a:lnTo>
                  <a:pt x="98253" y="62399"/>
                </a:lnTo>
                <a:lnTo>
                  <a:pt x="100324" y="71234"/>
                </a:lnTo>
                <a:lnTo>
                  <a:pt x="101704" y="83573"/>
                </a:lnTo>
                <a:lnTo>
                  <a:pt x="102623" y="98249"/>
                </a:lnTo>
                <a:lnTo>
                  <a:pt x="103236" y="114481"/>
                </a:lnTo>
                <a:lnTo>
                  <a:pt x="105795" y="131753"/>
                </a:lnTo>
                <a:lnTo>
                  <a:pt x="109650" y="149716"/>
                </a:lnTo>
                <a:lnTo>
                  <a:pt x="114371" y="168141"/>
                </a:lnTo>
                <a:lnTo>
                  <a:pt x="122481" y="197212"/>
                </a:lnTo>
                <a:lnTo>
                  <a:pt x="126149" y="209478"/>
                </a:lnTo>
                <a:lnTo>
                  <a:pt x="130744" y="221955"/>
                </a:lnTo>
                <a:lnTo>
                  <a:pt x="135957" y="234573"/>
                </a:lnTo>
                <a:lnTo>
                  <a:pt x="141582" y="247284"/>
                </a:lnTo>
                <a:lnTo>
                  <a:pt x="146407" y="256833"/>
                </a:lnTo>
                <a:lnTo>
                  <a:pt x="150698" y="264274"/>
                </a:lnTo>
                <a:lnTo>
                  <a:pt x="154635" y="270310"/>
                </a:lnTo>
                <a:lnTo>
                  <a:pt x="158334" y="275408"/>
                </a:lnTo>
                <a:lnTo>
                  <a:pt x="161874" y="279882"/>
                </a:lnTo>
                <a:lnTo>
                  <a:pt x="165310" y="283940"/>
                </a:lnTo>
                <a:lnTo>
                  <a:pt x="169127" y="291314"/>
                </a:lnTo>
                <a:lnTo>
                  <a:pt x="181854" y="30172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65"/>
          <p:cNvSpPr/>
          <p:nvPr/>
        </p:nvSpPr>
        <p:spPr>
          <a:xfrm>
            <a:off x="8745942" y="882463"/>
            <a:ext cx="241045" cy="495686"/>
          </a:xfrm>
          <a:custGeom>
            <a:avLst/>
            <a:gdLst/>
            <a:ahLst/>
            <a:cxnLst/>
            <a:rect l="0" t="0" r="0" b="0"/>
            <a:pathLst>
              <a:path w="241045" h="495686">
                <a:moveTo>
                  <a:pt x="115284" y="495685"/>
                </a:moveTo>
                <a:lnTo>
                  <a:pt x="115284" y="161509"/>
                </a:lnTo>
                <a:lnTo>
                  <a:pt x="114210" y="150366"/>
                </a:lnTo>
                <a:lnTo>
                  <a:pt x="112418" y="139712"/>
                </a:lnTo>
                <a:lnTo>
                  <a:pt x="110149" y="129385"/>
                </a:lnTo>
                <a:lnTo>
                  <a:pt x="107561" y="113902"/>
                </a:lnTo>
                <a:lnTo>
                  <a:pt x="101820" y="73767"/>
                </a:lnTo>
                <a:lnTo>
                  <a:pt x="98784" y="58551"/>
                </a:lnTo>
                <a:lnTo>
                  <a:pt x="95685" y="47331"/>
                </a:lnTo>
                <a:lnTo>
                  <a:pt x="90450" y="31999"/>
                </a:lnTo>
                <a:lnTo>
                  <a:pt x="87504" y="18399"/>
                </a:lnTo>
                <a:lnTo>
                  <a:pt x="86814" y="14840"/>
                </a:lnTo>
                <a:lnTo>
                  <a:pt x="85555" y="13891"/>
                </a:lnTo>
                <a:lnTo>
                  <a:pt x="81291" y="12837"/>
                </a:lnTo>
                <a:lnTo>
                  <a:pt x="79723" y="13631"/>
                </a:lnTo>
                <a:lnTo>
                  <a:pt x="78679" y="15235"/>
                </a:lnTo>
                <a:lnTo>
                  <a:pt x="71866" y="30668"/>
                </a:lnTo>
                <a:lnTo>
                  <a:pt x="53885" y="67036"/>
                </a:lnTo>
                <a:lnTo>
                  <a:pt x="50704" y="74485"/>
                </a:lnTo>
                <a:lnTo>
                  <a:pt x="47509" y="82676"/>
                </a:lnTo>
                <a:lnTo>
                  <a:pt x="44304" y="91361"/>
                </a:lnTo>
                <a:lnTo>
                  <a:pt x="38943" y="100376"/>
                </a:lnTo>
                <a:lnTo>
                  <a:pt x="32143" y="109611"/>
                </a:lnTo>
                <a:lnTo>
                  <a:pt x="24387" y="118992"/>
                </a:lnTo>
                <a:lnTo>
                  <a:pt x="18140" y="127395"/>
                </a:lnTo>
                <a:lnTo>
                  <a:pt x="12901" y="135147"/>
                </a:lnTo>
                <a:lnTo>
                  <a:pt x="1905" y="152764"/>
                </a:lnTo>
                <a:lnTo>
                  <a:pt x="1003" y="153135"/>
                </a:lnTo>
                <a:lnTo>
                  <a:pt x="401" y="152307"/>
                </a:lnTo>
                <a:lnTo>
                  <a:pt x="0" y="150681"/>
                </a:lnTo>
                <a:lnTo>
                  <a:pt x="2420" y="140274"/>
                </a:lnTo>
                <a:lnTo>
                  <a:pt x="7080" y="124900"/>
                </a:lnTo>
                <a:lnTo>
                  <a:pt x="12734" y="107319"/>
                </a:lnTo>
                <a:lnTo>
                  <a:pt x="16820" y="95966"/>
                </a:lnTo>
                <a:lnTo>
                  <a:pt x="27095" y="69021"/>
                </a:lnTo>
                <a:lnTo>
                  <a:pt x="32844" y="56461"/>
                </a:lnTo>
                <a:lnTo>
                  <a:pt x="38827" y="44863"/>
                </a:lnTo>
                <a:lnTo>
                  <a:pt x="44964" y="33907"/>
                </a:lnTo>
                <a:lnTo>
                  <a:pt x="50131" y="25527"/>
                </a:lnTo>
                <a:lnTo>
                  <a:pt x="54651" y="18866"/>
                </a:lnTo>
                <a:lnTo>
                  <a:pt x="58739" y="13351"/>
                </a:lnTo>
                <a:lnTo>
                  <a:pt x="66148" y="4356"/>
                </a:lnTo>
                <a:lnTo>
                  <a:pt x="69628" y="453"/>
                </a:lnTo>
                <a:lnTo>
                  <a:pt x="73023" y="0"/>
                </a:lnTo>
                <a:lnTo>
                  <a:pt x="76362" y="1848"/>
                </a:lnTo>
                <a:lnTo>
                  <a:pt x="159798" y="85528"/>
                </a:lnTo>
                <a:lnTo>
                  <a:pt x="167532" y="94338"/>
                </a:lnTo>
                <a:lnTo>
                  <a:pt x="175913" y="104510"/>
                </a:lnTo>
                <a:lnTo>
                  <a:pt x="184725" y="115591"/>
                </a:lnTo>
                <a:lnTo>
                  <a:pt x="193824" y="126203"/>
                </a:lnTo>
                <a:lnTo>
                  <a:pt x="203115" y="136502"/>
                </a:lnTo>
                <a:lnTo>
                  <a:pt x="212533" y="146593"/>
                </a:lnTo>
                <a:lnTo>
                  <a:pt x="219887" y="153320"/>
                </a:lnTo>
                <a:lnTo>
                  <a:pt x="225865" y="157805"/>
                </a:lnTo>
                <a:lnTo>
                  <a:pt x="241044" y="16677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66"/>
          <p:cNvSpPr/>
          <p:nvPr/>
        </p:nvSpPr>
        <p:spPr>
          <a:xfrm>
            <a:off x="7187654" y="1610320"/>
            <a:ext cx="47923" cy="308886"/>
          </a:xfrm>
          <a:custGeom>
            <a:avLst/>
            <a:gdLst/>
            <a:ahLst/>
            <a:cxnLst/>
            <a:rect l="0" t="0" r="0" b="0"/>
            <a:pathLst>
              <a:path w="47923" h="308886">
                <a:moveTo>
                  <a:pt x="0" y="0"/>
                </a:moveTo>
                <a:lnTo>
                  <a:pt x="5135" y="15406"/>
                </a:lnTo>
                <a:lnTo>
                  <a:pt x="6648" y="24244"/>
                </a:lnTo>
                <a:lnTo>
                  <a:pt x="7657" y="34436"/>
                </a:lnTo>
                <a:lnTo>
                  <a:pt x="8330" y="45529"/>
                </a:lnTo>
                <a:lnTo>
                  <a:pt x="9852" y="57225"/>
                </a:lnTo>
                <a:lnTo>
                  <a:pt x="11942" y="69321"/>
                </a:lnTo>
                <a:lnTo>
                  <a:pt x="23021" y="124763"/>
                </a:lnTo>
                <a:lnTo>
                  <a:pt x="26096" y="136919"/>
                </a:lnTo>
                <a:lnTo>
                  <a:pt x="29220" y="147172"/>
                </a:lnTo>
                <a:lnTo>
                  <a:pt x="32379" y="156158"/>
                </a:lnTo>
                <a:lnTo>
                  <a:pt x="34484" y="165373"/>
                </a:lnTo>
                <a:lnTo>
                  <a:pt x="35888" y="174741"/>
                </a:lnTo>
                <a:lnTo>
                  <a:pt x="36823" y="184210"/>
                </a:lnTo>
                <a:lnTo>
                  <a:pt x="43276" y="238622"/>
                </a:lnTo>
                <a:lnTo>
                  <a:pt x="44974" y="255820"/>
                </a:lnTo>
                <a:lnTo>
                  <a:pt x="46106" y="270509"/>
                </a:lnTo>
                <a:lnTo>
                  <a:pt x="47922" y="301848"/>
                </a:lnTo>
                <a:lnTo>
                  <a:pt x="46996" y="304420"/>
                </a:lnTo>
                <a:lnTo>
                  <a:pt x="45304" y="306134"/>
                </a:lnTo>
                <a:lnTo>
                  <a:pt x="40000" y="308885"/>
                </a:lnTo>
                <a:lnTo>
                  <a:pt x="39566" y="308036"/>
                </a:lnTo>
                <a:lnTo>
                  <a:pt x="38867" y="298950"/>
                </a:lnTo>
                <a:lnTo>
                  <a:pt x="38746" y="289937"/>
                </a:lnTo>
                <a:lnTo>
                  <a:pt x="38695" y="28054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67"/>
          <p:cNvSpPr/>
          <p:nvPr/>
        </p:nvSpPr>
        <p:spPr>
          <a:xfrm>
            <a:off x="7148958" y="1591441"/>
            <a:ext cx="230056" cy="173198"/>
          </a:xfrm>
          <a:custGeom>
            <a:avLst/>
            <a:gdLst/>
            <a:ahLst/>
            <a:cxnLst/>
            <a:rect l="0" t="0" r="0" b="0"/>
            <a:pathLst>
              <a:path w="230056" h="173198">
                <a:moveTo>
                  <a:pt x="0" y="28553"/>
                </a:moveTo>
                <a:lnTo>
                  <a:pt x="5136" y="18282"/>
                </a:lnTo>
                <a:lnTo>
                  <a:pt x="8798" y="15256"/>
                </a:lnTo>
                <a:lnTo>
                  <a:pt x="13390" y="13239"/>
                </a:lnTo>
                <a:lnTo>
                  <a:pt x="18601" y="11894"/>
                </a:lnTo>
                <a:lnTo>
                  <a:pt x="23149" y="9923"/>
                </a:lnTo>
                <a:lnTo>
                  <a:pt x="27256" y="7534"/>
                </a:lnTo>
                <a:lnTo>
                  <a:pt x="31070" y="4866"/>
                </a:lnTo>
                <a:lnTo>
                  <a:pt x="36836" y="3088"/>
                </a:lnTo>
                <a:lnTo>
                  <a:pt x="43906" y="1902"/>
                </a:lnTo>
                <a:lnTo>
                  <a:pt x="51842" y="1112"/>
                </a:lnTo>
                <a:lnTo>
                  <a:pt x="59284" y="585"/>
                </a:lnTo>
                <a:lnTo>
                  <a:pt x="66395" y="234"/>
                </a:lnTo>
                <a:lnTo>
                  <a:pt x="73284" y="0"/>
                </a:lnTo>
                <a:lnTo>
                  <a:pt x="81103" y="918"/>
                </a:lnTo>
                <a:lnTo>
                  <a:pt x="89539" y="2606"/>
                </a:lnTo>
                <a:lnTo>
                  <a:pt x="98388" y="4805"/>
                </a:lnTo>
                <a:lnTo>
                  <a:pt x="107513" y="6272"/>
                </a:lnTo>
                <a:lnTo>
                  <a:pt x="116820" y="7250"/>
                </a:lnTo>
                <a:lnTo>
                  <a:pt x="126249" y="7901"/>
                </a:lnTo>
                <a:lnTo>
                  <a:pt x="134685" y="9411"/>
                </a:lnTo>
                <a:lnTo>
                  <a:pt x="142459" y="11492"/>
                </a:lnTo>
                <a:lnTo>
                  <a:pt x="175517" y="22555"/>
                </a:lnTo>
                <a:lnTo>
                  <a:pt x="183654" y="25629"/>
                </a:lnTo>
                <a:lnTo>
                  <a:pt x="191228" y="28754"/>
                </a:lnTo>
                <a:lnTo>
                  <a:pt x="198426" y="31911"/>
                </a:lnTo>
                <a:lnTo>
                  <a:pt x="204301" y="35091"/>
                </a:lnTo>
                <a:lnTo>
                  <a:pt x="209292" y="38286"/>
                </a:lnTo>
                <a:lnTo>
                  <a:pt x="213694" y="41491"/>
                </a:lnTo>
                <a:lnTo>
                  <a:pt x="217704" y="45777"/>
                </a:lnTo>
                <a:lnTo>
                  <a:pt x="221451" y="50784"/>
                </a:lnTo>
                <a:lnTo>
                  <a:pt x="225026" y="56272"/>
                </a:lnTo>
                <a:lnTo>
                  <a:pt x="227408" y="62081"/>
                </a:lnTo>
                <a:lnTo>
                  <a:pt x="228996" y="68103"/>
                </a:lnTo>
                <a:lnTo>
                  <a:pt x="230055" y="74267"/>
                </a:lnTo>
                <a:lnTo>
                  <a:pt x="229686" y="79451"/>
                </a:lnTo>
                <a:lnTo>
                  <a:pt x="228365" y="83982"/>
                </a:lnTo>
                <a:lnTo>
                  <a:pt x="221371" y="98362"/>
                </a:lnTo>
                <a:lnTo>
                  <a:pt x="218522" y="104114"/>
                </a:lnTo>
                <a:lnTo>
                  <a:pt x="214473" y="110098"/>
                </a:lnTo>
                <a:lnTo>
                  <a:pt x="209624" y="116237"/>
                </a:lnTo>
                <a:lnTo>
                  <a:pt x="204242" y="122480"/>
                </a:lnTo>
                <a:lnTo>
                  <a:pt x="198504" y="128791"/>
                </a:lnTo>
                <a:lnTo>
                  <a:pt x="186396" y="141536"/>
                </a:lnTo>
                <a:lnTo>
                  <a:pt x="180157" y="146870"/>
                </a:lnTo>
                <a:lnTo>
                  <a:pt x="173848" y="151501"/>
                </a:lnTo>
                <a:lnTo>
                  <a:pt x="167493" y="155663"/>
                </a:lnTo>
                <a:lnTo>
                  <a:pt x="161106" y="158437"/>
                </a:lnTo>
                <a:lnTo>
                  <a:pt x="154699" y="160287"/>
                </a:lnTo>
                <a:lnTo>
                  <a:pt x="148277" y="161520"/>
                </a:lnTo>
                <a:lnTo>
                  <a:pt x="141846" y="163417"/>
                </a:lnTo>
                <a:lnTo>
                  <a:pt x="135410" y="165756"/>
                </a:lnTo>
                <a:lnTo>
                  <a:pt x="128969" y="168391"/>
                </a:lnTo>
                <a:lnTo>
                  <a:pt x="122525" y="170147"/>
                </a:lnTo>
                <a:lnTo>
                  <a:pt x="116079" y="171318"/>
                </a:lnTo>
                <a:lnTo>
                  <a:pt x="109633" y="172099"/>
                </a:lnTo>
                <a:lnTo>
                  <a:pt x="104260" y="172619"/>
                </a:lnTo>
                <a:lnTo>
                  <a:pt x="99603" y="172966"/>
                </a:lnTo>
                <a:lnTo>
                  <a:pt x="95424" y="173197"/>
                </a:lnTo>
                <a:lnTo>
                  <a:pt x="91562" y="171202"/>
                </a:lnTo>
                <a:lnTo>
                  <a:pt x="87914" y="167722"/>
                </a:lnTo>
                <a:lnTo>
                  <a:pt x="84406" y="163252"/>
                </a:lnTo>
                <a:lnTo>
                  <a:pt x="82068" y="159197"/>
                </a:lnTo>
                <a:lnTo>
                  <a:pt x="80510" y="155419"/>
                </a:lnTo>
                <a:lnTo>
                  <a:pt x="77391" y="1446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68"/>
          <p:cNvSpPr/>
          <p:nvPr/>
        </p:nvSpPr>
        <p:spPr>
          <a:xfrm>
            <a:off x="7391440" y="1536512"/>
            <a:ext cx="212189" cy="282629"/>
          </a:xfrm>
          <a:custGeom>
            <a:avLst/>
            <a:gdLst/>
            <a:ahLst/>
            <a:cxnLst/>
            <a:rect l="0" t="0" r="0" b="0"/>
            <a:pathLst>
              <a:path w="212189" h="282629">
                <a:moveTo>
                  <a:pt x="105776" y="35113"/>
                </a:moveTo>
                <a:lnTo>
                  <a:pt x="110912" y="50519"/>
                </a:lnTo>
                <a:lnTo>
                  <a:pt x="112425" y="58282"/>
                </a:lnTo>
                <a:lnTo>
                  <a:pt x="113433" y="66682"/>
                </a:lnTo>
                <a:lnTo>
                  <a:pt x="114106" y="75506"/>
                </a:lnTo>
                <a:lnTo>
                  <a:pt x="114554" y="83539"/>
                </a:lnTo>
                <a:lnTo>
                  <a:pt x="115052" y="98197"/>
                </a:lnTo>
                <a:lnTo>
                  <a:pt x="115332" y="139077"/>
                </a:lnTo>
                <a:lnTo>
                  <a:pt x="114297" y="156016"/>
                </a:lnTo>
                <a:lnTo>
                  <a:pt x="112532" y="173758"/>
                </a:lnTo>
                <a:lnTo>
                  <a:pt x="110280" y="192035"/>
                </a:lnTo>
                <a:lnTo>
                  <a:pt x="108778" y="206369"/>
                </a:lnTo>
                <a:lnTo>
                  <a:pt x="107778" y="218076"/>
                </a:lnTo>
                <a:lnTo>
                  <a:pt x="107110" y="228029"/>
                </a:lnTo>
                <a:lnTo>
                  <a:pt x="105591" y="236815"/>
                </a:lnTo>
                <a:lnTo>
                  <a:pt x="103503" y="244822"/>
                </a:lnTo>
                <a:lnTo>
                  <a:pt x="101036" y="252309"/>
                </a:lnTo>
                <a:lnTo>
                  <a:pt x="98316" y="259451"/>
                </a:lnTo>
                <a:lnTo>
                  <a:pt x="95430" y="266361"/>
                </a:lnTo>
                <a:lnTo>
                  <a:pt x="88207" y="282628"/>
                </a:lnTo>
                <a:lnTo>
                  <a:pt x="88689" y="275364"/>
                </a:lnTo>
                <a:lnTo>
                  <a:pt x="92091" y="244362"/>
                </a:lnTo>
                <a:lnTo>
                  <a:pt x="93428" y="229430"/>
                </a:lnTo>
                <a:lnTo>
                  <a:pt x="94320" y="216251"/>
                </a:lnTo>
                <a:lnTo>
                  <a:pt x="94914" y="204241"/>
                </a:lnTo>
                <a:lnTo>
                  <a:pt x="98440" y="165099"/>
                </a:lnTo>
                <a:lnTo>
                  <a:pt x="102516" y="122981"/>
                </a:lnTo>
                <a:lnTo>
                  <a:pt x="104328" y="97096"/>
                </a:lnTo>
                <a:lnTo>
                  <a:pt x="105133" y="75559"/>
                </a:lnTo>
                <a:lnTo>
                  <a:pt x="105649" y="45729"/>
                </a:lnTo>
                <a:lnTo>
                  <a:pt x="104617" y="40041"/>
                </a:lnTo>
                <a:lnTo>
                  <a:pt x="102853" y="34099"/>
                </a:lnTo>
                <a:lnTo>
                  <a:pt x="100604" y="27987"/>
                </a:lnTo>
                <a:lnTo>
                  <a:pt x="98028" y="21763"/>
                </a:lnTo>
                <a:lnTo>
                  <a:pt x="95237" y="15464"/>
                </a:lnTo>
                <a:lnTo>
                  <a:pt x="88169" y="180"/>
                </a:lnTo>
                <a:lnTo>
                  <a:pt x="86514" y="0"/>
                </a:lnTo>
                <a:lnTo>
                  <a:pt x="84336" y="956"/>
                </a:lnTo>
                <a:lnTo>
                  <a:pt x="81809" y="2667"/>
                </a:lnTo>
                <a:lnTo>
                  <a:pt x="80124" y="4884"/>
                </a:lnTo>
                <a:lnTo>
                  <a:pt x="79001" y="7436"/>
                </a:lnTo>
                <a:lnTo>
                  <a:pt x="77753" y="13138"/>
                </a:lnTo>
                <a:lnTo>
                  <a:pt x="77199" y="19255"/>
                </a:lnTo>
                <a:lnTo>
                  <a:pt x="75976" y="23466"/>
                </a:lnTo>
                <a:lnTo>
                  <a:pt x="74086" y="28423"/>
                </a:lnTo>
                <a:lnTo>
                  <a:pt x="71750" y="33877"/>
                </a:lnTo>
                <a:lnTo>
                  <a:pt x="66290" y="45671"/>
                </a:lnTo>
                <a:lnTo>
                  <a:pt x="48704" y="81448"/>
                </a:lnTo>
                <a:lnTo>
                  <a:pt x="34192" y="110525"/>
                </a:lnTo>
                <a:lnTo>
                  <a:pt x="27957" y="121933"/>
                </a:lnTo>
                <a:lnTo>
                  <a:pt x="22726" y="130613"/>
                </a:lnTo>
                <a:lnTo>
                  <a:pt x="18163" y="137475"/>
                </a:lnTo>
                <a:lnTo>
                  <a:pt x="14046" y="142050"/>
                </a:lnTo>
                <a:lnTo>
                  <a:pt x="10227" y="145099"/>
                </a:lnTo>
                <a:lnTo>
                  <a:pt x="6606" y="147132"/>
                </a:lnTo>
                <a:lnTo>
                  <a:pt x="4193" y="147413"/>
                </a:lnTo>
                <a:lnTo>
                  <a:pt x="2583" y="146525"/>
                </a:lnTo>
                <a:lnTo>
                  <a:pt x="1510" y="144858"/>
                </a:lnTo>
                <a:lnTo>
                  <a:pt x="318" y="140140"/>
                </a:lnTo>
                <a:lnTo>
                  <a:pt x="0" y="137377"/>
                </a:lnTo>
                <a:lnTo>
                  <a:pt x="863" y="134460"/>
                </a:lnTo>
                <a:lnTo>
                  <a:pt x="4688" y="128353"/>
                </a:lnTo>
                <a:lnTo>
                  <a:pt x="8288" y="121995"/>
                </a:lnTo>
                <a:lnTo>
                  <a:pt x="18020" y="103465"/>
                </a:lnTo>
                <a:lnTo>
                  <a:pt x="35585" y="68861"/>
                </a:lnTo>
                <a:lnTo>
                  <a:pt x="41785" y="58686"/>
                </a:lnTo>
                <a:lnTo>
                  <a:pt x="48067" y="49753"/>
                </a:lnTo>
                <a:lnTo>
                  <a:pt x="54405" y="41649"/>
                </a:lnTo>
                <a:lnTo>
                  <a:pt x="59705" y="35170"/>
                </a:lnTo>
                <a:lnTo>
                  <a:pt x="64314" y="29777"/>
                </a:lnTo>
                <a:lnTo>
                  <a:pt x="68461" y="25106"/>
                </a:lnTo>
                <a:lnTo>
                  <a:pt x="75935" y="17050"/>
                </a:lnTo>
                <a:lnTo>
                  <a:pt x="79433" y="13397"/>
                </a:lnTo>
                <a:lnTo>
                  <a:pt x="82840" y="10962"/>
                </a:lnTo>
                <a:lnTo>
                  <a:pt x="86186" y="9338"/>
                </a:lnTo>
                <a:lnTo>
                  <a:pt x="92770" y="7534"/>
                </a:lnTo>
                <a:lnTo>
                  <a:pt x="99279" y="6733"/>
                </a:lnTo>
                <a:lnTo>
                  <a:pt x="103594" y="8668"/>
                </a:lnTo>
                <a:lnTo>
                  <a:pt x="108622" y="12109"/>
                </a:lnTo>
                <a:lnTo>
                  <a:pt x="114122" y="16552"/>
                </a:lnTo>
                <a:lnTo>
                  <a:pt x="118865" y="20589"/>
                </a:lnTo>
                <a:lnTo>
                  <a:pt x="123101" y="24356"/>
                </a:lnTo>
                <a:lnTo>
                  <a:pt x="127000" y="27941"/>
                </a:lnTo>
                <a:lnTo>
                  <a:pt x="137064" y="37658"/>
                </a:lnTo>
                <a:lnTo>
                  <a:pt x="166611" y="66941"/>
                </a:lnTo>
                <a:lnTo>
                  <a:pt x="172129" y="73530"/>
                </a:lnTo>
                <a:lnTo>
                  <a:pt x="193153" y="100119"/>
                </a:lnTo>
                <a:lnTo>
                  <a:pt x="198423" y="106397"/>
                </a:lnTo>
                <a:lnTo>
                  <a:pt x="212188" y="1221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69"/>
          <p:cNvSpPr/>
          <p:nvPr/>
        </p:nvSpPr>
        <p:spPr>
          <a:xfrm>
            <a:off x="7768083" y="1755427"/>
            <a:ext cx="367607" cy="19349"/>
          </a:xfrm>
          <a:custGeom>
            <a:avLst/>
            <a:gdLst/>
            <a:ahLst/>
            <a:cxnLst/>
            <a:rect l="0" t="0" r="0" b="0"/>
            <a:pathLst>
              <a:path w="367607" h="19349">
                <a:moveTo>
                  <a:pt x="0" y="0"/>
                </a:moveTo>
                <a:lnTo>
                  <a:pt x="15407" y="5136"/>
                </a:lnTo>
                <a:lnTo>
                  <a:pt x="24245" y="6648"/>
                </a:lnTo>
                <a:lnTo>
                  <a:pt x="34436" y="7657"/>
                </a:lnTo>
                <a:lnTo>
                  <a:pt x="45530" y="8329"/>
                </a:lnTo>
                <a:lnTo>
                  <a:pt x="83654" y="9076"/>
                </a:lnTo>
                <a:lnTo>
                  <a:pt x="107363" y="9276"/>
                </a:lnTo>
                <a:lnTo>
                  <a:pt x="126394" y="10483"/>
                </a:lnTo>
                <a:lnTo>
                  <a:pt x="142306" y="12363"/>
                </a:lnTo>
                <a:lnTo>
                  <a:pt x="156138" y="14692"/>
                </a:lnTo>
                <a:lnTo>
                  <a:pt x="184708" y="16244"/>
                </a:lnTo>
                <a:lnTo>
                  <a:pt x="367606" y="193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70"/>
          <p:cNvSpPr/>
          <p:nvPr/>
        </p:nvSpPr>
        <p:spPr>
          <a:xfrm>
            <a:off x="7816453" y="1658689"/>
            <a:ext cx="261194" cy="47957"/>
          </a:xfrm>
          <a:custGeom>
            <a:avLst/>
            <a:gdLst/>
            <a:ahLst/>
            <a:cxnLst/>
            <a:rect l="0" t="0" r="0" b="0"/>
            <a:pathLst>
              <a:path w="261194" h="47957">
                <a:moveTo>
                  <a:pt x="0" y="0"/>
                </a:moveTo>
                <a:lnTo>
                  <a:pt x="15406" y="5135"/>
                </a:lnTo>
                <a:lnTo>
                  <a:pt x="22094" y="7723"/>
                </a:lnTo>
                <a:lnTo>
                  <a:pt x="28703" y="10523"/>
                </a:lnTo>
                <a:lnTo>
                  <a:pt x="41778" y="16500"/>
                </a:lnTo>
                <a:lnTo>
                  <a:pt x="54755" y="22740"/>
                </a:lnTo>
                <a:lnTo>
                  <a:pt x="62300" y="25909"/>
                </a:lnTo>
                <a:lnTo>
                  <a:pt x="70555" y="29096"/>
                </a:lnTo>
                <a:lnTo>
                  <a:pt x="79282" y="32296"/>
                </a:lnTo>
                <a:lnTo>
                  <a:pt x="88326" y="34429"/>
                </a:lnTo>
                <a:lnTo>
                  <a:pt x="97579" y="35851"/>
                </a:lnTo>
                <a:lnTo>
                  <a:pt x="106972" y="36799"/>
                </a:lnTo>
                <a:lnTo>
                  <a:pt x="115385" y="37431"/>
                </a:lnTo>
                <a:lnTo>
                  <a:pt x="123142" y="37852"/>
                </a:lnTo>
                <a:lnTo>
                  <a:pt x="130464" y="38133"/>
                </a:lnTo>
                <a:lnTo>
                  <a:pt x="138569" y="39396"/>
                </a:lnTo>
                <a:lnTo>
                  <a:pt x="147198" y="41312"/>
                </a:lnTo>
                <a:lnTo>
                  <a:pt x="156175" y="43664"/>
                </a:lnTo>
                <a:lnTo>
                  <a:pt x="167534" y="45232"/>
                </a:lnTo>
                <a:lnTo>
                  <a:pt x="180481" y="46278"/>
                </a:lnTo>
                <a:lnTo>
                  <a:pt x="207048" y="47440"/>
                </a:lnTo>
                <a:lnTo>
                  <a:pt x="229605" y="47956"/>
                </a:lnTo>
                <a:lnTo>
                  <a:pt x="236910" y="47019"/>
                </a:lnTo>
                <a:lnTo>
                  <a:pt x="261193" y="3869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71"/>
          <p:cNvSpPr/>
          <p:nvPr/>
        </p:nvSpPr>
        <p:spPr>
          <a:xfrm>
            <a:off x="8009929" y="1571625"/>
            <a:ext cx="202531" cy="353447"/>
          </a:xfrm>
          <a:custGeom>
            <a:avLst/>
            <a:gdLst/>
            <a:ahLst/>
            <a:cxnLst/>
            <a:rect l="0" t="0" r="0" b="0"/>
            <a:pathLst>
              <a:path w="202531" h="353447">
                <a:moveTo>
                  <a:pt x="0" y="0"/>
                </a:moveTo>
                <a:lnTo>
                  <a:pt x="13464" y="26929"/>
                </a:lnTo>
                <a:lnTo>
                  <a:pt x="17575" y="33001"/>
                </a:lnTo>
                <a:lnTo>
                  <a:pt x="22466" y="39198"/>
                </a:lnTo>
                <a:lnTo>
                  <a:pt x="27876" y="45480"/>
                </a:lnTo>
                <a:lnTo>
                  <a:pt x="33632" y="51817"/>
                </a:lnTo>
                <a:lnTo>
                  <a:pt x="45761" y="64591"/>
                </a:lnTo>
                <a:lnTo>
                  <a:pt x="170272" y="189617"/>
                </a:lnTo>
                <a:lnTo>
                  <a:pt x="175857" y="196278"/>
                </a:lnTo>
                <a:lnTo>
                  <a:pt x="180655" y="202868"/>
                </a:lnTo>
                <a:lnTo>
                  <a:pt x="184929" y="209411"/>
                </a:lnTo>
                <a:lnTo>
                  <a:pt x="188854" y="214848"/>
                </a:lnTo>
                <a:lnTo>
                  <a:pt x="192544" y="219548"/>
                </a:lnTo>
                <a:lnTo>
                  <a:pt x="196080" y="223756"/>
                </a:lnTo>
                <a:lnTo>
                  <a:pt x="198436" y="228711"/>
                </a:lnTo>
                <a:lnTo>
                  <a:pt x="200008" y="234164"/>
                </a:lnTo>
                <a:lnTo>
                  <a:pt x="201055" y="239949"/>
                </a:lnTo>
                <a:lnTo>
                  <a:pt x="201754" y="245955"/>
                </a:lnTo>
                <a:lnTo>
                  <a:pt x="202220" y="252109"/>
                </a:lnTo>
                <a:lnTo>
                  <a:pt x="202530" y="258362"/>
                </a:lnTo>
                <a:lnTo>
                  <a:pt x="201662" y="264680"/>
                </a:lnTo>
                <a:lnTo>
                  <a:pt x="200008" y="271042"/>
                </a:lnTo>
                <a:lnTo>
                  <a:pt x="197832" y="277433"/>
                </a:lnTo>
                <a:lnTo>
                  <a:pt x="192546" y="287400"/>
                </a:lnTo>
                <a:lnTo>
                  <a:pt x="189632" y="291563"/>
                </a:lnTo>
                <a:lnTo>
                  <a:pt x="185538" y="296488"/>
                </a:lnTo>
                <a:lnTo>
                  <a:pt x="180660" y="301921"/>
                </a:lnTo>
                <a:lnTo>
                  <a:pt x="175259" y="307692"/>
                </a:lnTo>
                <a:lnTo>
                  <a:pt x="169508" y="312615"/>
                </a:lnTo>
                <a:lnTo>
                  <a:pt x="163524" y="316972"/>
                </a:lnTo>
                <a:lnTo>
                  <a:pt x="157385" y="320951"/>
                </a:lnTo>
                <a:lnTo>
                  <a:pt x="152218" y="324679"/>
                </a:lnTo>
                <a:lnTo>
                  <a:pt x="147698" y="328239"/>
                </a:lnTo>
                <a:lnTo>
                  <a:pt x="143610" y="331687"/>
                </a:lnTo>
                <a:lnTo>
                  <a:pt x="138735" y="335061"/>
                </a:lnTo>
                <a:lnTo>
                  <a:pt x="133335" y="338385"/>
                </a:lnTo>
                <a:lnTo>
                  <a:pt x="127585" y="341676"/>
                </a:lnTo>
                <a:lnTo>
                  <a:pt x="122677" y="343869"/>
                </a:lnTo>
                <a:lnTo>
                  <a:pt x="118330" y="345332"/>
                </a:lnTo>
                <a:lnTo>
                  <a:pt x="114358" y="346307"/>
                </a:lnTo>
                <a:lnTo>
                  <a:pt x="109560" y="348032"/>
                </a:lnTo>
                <a:lnTo>
                  <a:pt x="104211" y="350257"/>
                </a:lnTo>
                <a:lnTo>
                  <a:pt x="98496" y="352815"/>
                </a:lnTo>
                <a:lnTo>
                  <a:pt x="95760" y="353446"/>
                </a:lnTo>
                <a:lnTo>
                  <a:pt x="95011" y="352791"/>
                </a:lnTo>
                <a:lnTo>
                  <a:pt x="96738" y="34825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72"/>
          <p:cNvSpPr/>
          <p:nvPr/>
        </p:nvSpPr>
        <p:spPr>
          <a:xfrm>
            <a:off x="8310664" y="1726406"/>
            <a:ext cx="216850" cy="163874"/>
          </a:xfrm>
          <a:custGeom>
            <a:avLst/>
            <a:gdLst/>
            <a:ahLst/>
            <a:cxnLst/>
            <a:rect l="0" t="0" r="0" b="0"/>
            <a:pathLst>
              <a:path w="216850" h="163874">
                <a:moveTo>
                  <a:pt x="105566" y="0"/>
                </a:moveTo>
                <a:lnTo>
                  <a:pt x="85025" y="5135"/>
                </a:lnTo>
                <a:lnTo>
                  <a:pt x="77899" y="7723"/>
                </a:lnTo>
                <a:lnTo>
                  <a:pt x="72073" y="10523"/>
                </a:lnTo>
                <a:lnTo>
                  <a:pt x="67115" y="13464"/>
                </a:lnTo>
                <a:lnTo>
                  <a:pt x="61659" y="17575"/>
                </a:lnTo>
                <a:lnTo>
                  <a:pt x="55872" y="22465"/>
                </a:lnTo>
                <a:lnTo>
                  <a:pt x="49865" y="27875"/>
                </a:lnTo>
                <a:lnTo>
                  <a:pt x="42635" y="35781"/>
                </a:lnTo>
                <a:lnTo>
                  <a:pt x="34590" y="45352"/>
                </a:lnTo>
                <a:lnTo>
                  <a:pt x="26003" y="56031"/>
                </a:lnTo>
                <a:lnTo>
                  <a:pt x="19203" y="65301"/>
                </a:lnTo>
                <a:lnTo>
                  <a:pt x="13595" y="73630"/>
                </a:lnTo>
                <a:lnTo>
                  <a:pt x="8781" y="81333"/>
                </a:lnTo>
                <a:lnTo>
                  <a:pt x="5572" y="88618"/>
                </a:lnTo>
                <a:lnTo>
                  <a:pt x="3433" y="95624"/>
                </a:lnTo>
                <a:lnTo>
                  <a:pt x="2007" y="102444"/>
                </a:lnTo>
                <a:lnTo>
                  <a:pt x="1055" y="109141"/>
                </a:lnTo>
                <a:lnTo>
                  <a:pt x="422" y="115756"/>
                </a:lnTo>
                <a:lnTo>
                  <a:pt x="0" y="122315"/>
                </a:lnTo>
                <a:lnTo>
                  <a:pt x="793" y="127763"/>
                </a:lnTo>
                <a:lnTo>
                  <a:pt x="2396" y="132469"/>
                </a:lnTo>
                <a:lnTo>
                  <a:pt x="4540" y="136682"/>
                </a:lnTo>
                <a:lnTo>
                  <a:pt x="8119" y="140565"/>
                </a:lnTo>
                <a:lnTo>
                  <a:pt x="12655" y="144229"/>
                </a:lnTo>
                <a:lnTo>
                  <a:pt x="17829" y="147746"/>
                </a:lnTo>
                <a:lnTo>
                  <a:pt x="23427" y="151166"/>
                </a:lnTo>
                <a:lnTo>
                  <a:pt x="29309" y="154521"/>
                </a:lnTo>
                <a:lnTo>
                  <a:pt x="35380" y="157832"/>
                </a:lnTo>
                <a:lnTo>
                  <a:pt x="42653" y="160040"/>
                </a:lnTo>
                <a:lnTo>
                  <a:pt x="50726" y="161511"/>
                </a:lnTo>
                <a:lnTo>
                  <a:pt x="59332" y="162493"/>
                </a:lnTo>
                <a:lnTo>
                  <a:pt x="68295" y="163147"/>
                </a:lnTo>
                <a:lnTo>
                  <a:pt x="77493" y="163583"/>
                </a:lnTo>
                <a:lnTo>
                  <a:pt x="86852" y="163873"/>
                </a:lnTo>
                <a:lnTo>
                  <a:pt x="96314" y="162992"/>
                </a:lnTo>
                <a:lnTo>
                  <a:pt x="105847" y="161330"/>
                </a:lnTo>
                <a:lnTo>
                  <a:pt x="115427" y="159147"/>
                </a:lnTo>
                <a:lnTo>
                  <a:pt x="123963" y="156617"/>
                </a:lnTo>
                <a:lnTo>
                  <a:pt x="131805" y="153855"/>
                </a:lnTo>
                <a:lnTo>
                  <a:pt x="139182" y="150939"/>
                </a:lnTo>
                <a:lnTo>
                  <a:pt x="155977" y="144833"/>
                </a:lnTo>
                <a:lnTo>
                  <a:pt x="164970" y="141700"/>
                </a:lnTo>
                <a:lnTo>
                  <a:pt x="172040" y="137461"/>
                </a:lnTo>
                <a:lnTo>
                  <a:pt x="177829" y="132486"/>
                </a:lnTo>
                <a:lnTo>
                  <a:pt x="182763" y="127019"/>
                </a:lnTo>
                <a:lnTo>
                  <a:pt x="188201" y="122300"/>
                </a:lnTo>
                <a:lnTo>
                  <a:pt x="193978" y="118079"/>
                </a:lnTo>
                <a:lnTo>
                  <a:pt x="199978" y="114190"/>
                </a:lnTo>
                <a:lnTo>
                  <a:pt x="203978" y="109447"/>
                </a:lnTo>
                <a:lnTo>
                  <a:pt x="206644" y="104136"/>
                </a:lnTo>
                <a:lnTo>
                  <a:pt x="208422" y="98445"/>
                </a:lnTo>
                <a:lnTo>
                  <a:pt x="210683" y="92502"/>
                </a:lnTo>
                <a:lnTo>
                  <a:pt x="213264" y="86390"/>
                </a:lnTo>
                <a:lnTo>
                  <a:pt x="216060" y="80165"/>
                </a:lnTo>
                <a:lnTo>
                  <a:pt x="216849" y="74941"/>
                </a:lnTo>
                <a:lnTo>
                  <a:pt x="216300" y="70383"/>
                </a:lnTo>
                <a:lnTo>
                  <a:pt x="214859" y="66270"/>
                </a:lnTo>
                <a:lnTo>
                  <a:pt x="212825" y="61378"/>
                </a:lnTo>
                <a:lnTo>
                  <a:pt x="210393" y="55966"/>
                </a:lnTo>
                <a:lnTo>
                  <a:pt x="207697" y="50209"/>
                </a:lnTo>
                <a:lnTo>
                  <a:pt x="204824" y="45296"/>
                </a:lnTo>
                <a:lnTo>
                  <a:pt x="201835" y="40946"/>
                </a:lnTo>
                <a:lnTo>
                  <a:pt x="198766" y="36971"/>
                </a:lnTo>
                <a:lnTo>
                  <a:pt x="195647" y="33246"/>
                </a:lnTo>
                <a:lnTo>
                  <a:pt x="192491" y="29688"/>
                </a:lnTo>
                <a:lnTo>
                  <a:pt x="189314" y="26241"/>
                </a:lnTo>
                <a:lnTo>
                  <a:pt x="185044" y="22869"/>
                </a:lnTo>
                <a:lnTo>
                  <a:pt x="180049" y="19545"/>
                </a:lnTo>
                <a:lnTo>
                  <a:pt x="174569" y="16255"/>
                </a:lnTo>
                <a:lnTo>
                  <a:pt x="169841" y="12986"/>
                </a:lnTo>
                <a:lnTo>
                  <a:pt x="165614" y="9732"/>
                </a:lnTo>
                <a:lnTo>
                  <a:pt x="161721" y="6488"/>
                </a:lnTo>
                <a:lnTo>
                  <a:pt x="156976" y="4325"/>
                </a:lnTo>
                <a:lnTo>
                  <a:pt x="151663" y="2883"/>
                </a:lnTo>
                <a:lnTo>
                  <a:pt x="13458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73"/>
          <p:cNvSpPr/>
          <p:nvPr/>
        </p:nvSpPr>
        <p:spPr>
          <a:xfrm>
            <a:off x="8417810" y="1823144"/>
            <a:ext cx="66138" cy="183804"/>
          </a:xfrm>
          <a:custGeom>
            <a:avLst/>
            <a:gdLst/>
            <a:ahLst/>
            <a:cxnLst/>
            <a:rect l="0" t="0" r="0" b="0"/>
            <a:pathLst>
              <a:path w="66138" h="183804">
                <a:moveTo>
                  <a:pt x="27441" y="0"/>
                </a:moveTo>
                <a:lnTo>
                  <a:pt x="17171" y="5136"/>
                </a:lnTo>
                <a:lnTo>
                  <a:pt x="14145" y="7723"/>
                </a:lnTo>
                <a:lnTo>
                  <a:pt x="12128" y="10523"/>
                </a:lnTo>
                <a:lnTo>
                  <a:pt x="10784" y="13465"/>
                </a:lnTo>
                <a:lnTo>
                  <a:pt x="8812" y="16501"/>
                </a:lnTo>
                <a:lnTo>
                  <a:pt x="6423" y="19599"/>
                </a:lnTo>
                <a:lnTo>
                  <a:pt x="0" y="27160"/>
                </a:lnTo>
                <a:lnTo>
                  <a:pt x="549" y="29931"/>
                </a:lnTo>
                <a:lnTo>
                  <a:pt x="1990" y="33927"/>
                </a:lnTo>
                <a:lnTo>
                  <a:pt x="4024" y="38741"/>
                </a:lnTo>
                <a:lnTo>
                  <a:pt x="5381" y="43025"/>
                </a:lnTo>
                <a:lnTo>
                  <a:pt x="6285" y="46956"/>
                </a:lnTo>
                <a:lnTo>
                  <a:pt x="6888" y="50652"/>
                </a:lnTo>
                <a:lnTo>
                  <a:pt x="9440" y="58490"/>
                </a:lnTo>
                <a:lnTo>
                  <a:pt x="18008" y="81531"/>
                </a:lnTo>
                <a:lnTo>
                  <a:pt x="21152" y="90899"/>
                </a:lnTo>
                <a:lnTo>
                  <a:pt x="23249" y="98220"/>
                </a:lnTo>
                <a:lnTo>
                  <a:pt x="24646" y="104175"/>
                </a:lnTo>
                <a:lnTo>
                  <a:pt x="29878" y="114595"/>
                </a:lnTo>
                <a:lnTo>
                  <a:pt x="37664" y="127990"/>
                </a:lnTo>
                <a:lnTo>
                  <a:pt x="47155" y="143370"/>
                </a:lnTo>
                <a:lnTo>
                  <a:pt x="53482" y="154698"/>
                </a:lnTo>
                <a:lnTo>
                  <a:pt x="57701" y="163325"/>
                </a:lnTo>
                <a:lnTo>
                  <a:pt x="66137"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74"/>
          <p:cNvSpPr/>
          <p:nvPr/>
        </p:nvSpPr>
        <p:spPr>
          <a:xfrm>
            <a:off x="8542234" y="1699728"/>
            <a:ext cx="169339" cy="270521"/>
          </a:xfrm>
          <a:custGeom>
            <a:avLst/>
            <a:gdLst/>
            <a:ahLst/>
            <a:cxnLst/>
            <a:rect l="0" t="0" r="0" b="0"/>
            <a:pathLst>
              <a:path w="169339" h="270521">
                <a:moveTo>
                  <a:pt x="86820" y="171785"/>
                </a:moveTo>
                <a:lnTo>
                  <a:pt x="86820" y="161514"/>
                </a:lnTo>
                <a:lnTo>
                  <a:pt x="85746" y="158489"/>
                </a:lnTo>
                <a:lnTo>
                  <a:pt x="83954" y="156472"/>
                </a:lnTo>
                <a:lnTo>
                  <a:pt x="81685" y="155127"/>
                </a:lnTo>
                <a:lnTo>
                  <a:pt x="76947" y="154230"/>
                </a:lnTo>
                <a:lnTo>
                  <a:pt x="70565" y="153633"/>
                </a:lnTo>
                <a:lnTo>
                  <a:pt x="63084" y="153235"/>
                </a:lnTo>
                <a:lnTo>
                  <a:pt x="57024" y="154044"/>
                </a:lnTo>
                <a:lnTo>
                  <a:pt x="51908" y="155658"/>
                </a:lnTo>
                <a:lnTo>
                  <a:pt x="47423" y="157809"/>
                </a:lnTo>
                <a:lnTo>
                  <a:pt x="41207" y="161393"/>
                </a:lnTo>
                <a:lnTo>
                  <a:pt x="33839" y="165932"/>
                </a:lnTo>
                <a:lnTo>
                  <a:pt x="25703" y="171108"/>
                </a:lnTo>
                <a:lnTo>
                  <a:pt x="19203" y="175633"/>
                </a:lnTo>
                <a:lnTo>
                  <a:pt x="13796" y="179725"/>
                </a:lnTo>
                <a:lnTo>
                  <a:pt x="9116" y="183527"/>
                </a:lnTo>
                <a:lnTo>
                  <a:pt x="5996" y="188212"/>
                </a:lnTo>
                <a:lnTo>
                  <a:pt x="3916" y="193485"/>
                </a:lnTo>
                <a:lnTo>
                  <a:pt x="2529" y="199150"/>
                </a:lnTo>
                <a:lnTo>
                  <a:pt x="1604" y="205077"/>
                </a:lnTo>
                <a:lnTo>
                  <a:pt x="988" y="211178"/>
                </a:lnTo>
                <a:lnTo>
                  <a:pt x="304" y="222614"/>
                </a:lnTo>
                <a:lnTo>
                  <a:pt x="0" y="231279"/>
                </a:lnTo>
                <a:lnTo>
                  <a:pt x="994" y="235095"/>
                </a:lnTo>
                <a:lnTo>
                  <a:pt x="4963" y="242201"/>
                </a:lnTo>
                <a:lnTo>
                  <a:pt x="7527" y="245601"/>
                </a:lnTo>
                <a:lnTo>
                  <a:pt x="10311" y="248942"/>
                </a:lnTo>
                <a:lnTo>
                  <a:pt x="13242" y="252245"/>
                </a:lnTo>
                <a:lnTo>
                  <a:pt x="17345" y="255521"/>
                </a:lnTo>
                <a:lnTo>
                  <a:pt x="22231" y="258780"/>
                </a:lnTo>
                <a:lnTo>
                  <a:pt x="27638" y="262028"/>
                </a:lnTo>
                <a:lnTo>
                  <a:pt x="32317" y="264193"/>
                </a:lnTo>
                <a:lnTo>
                  <a:pt x="36512" y="265637"/>
                </a:lnTo>
                <a:lnTo>
                  <a:pt x="40383" y="266599"/>
                </a:lnTo>
                <a:lnTo>
                  <a:pt x="45113" y="267240"/>
                </a:lnTo>
                <a:lnTo>
                  <a:pt x="50416" y="267668"/>
                </a:lnTo>
                <a:lnTo>
                  <a:pt x="56102" y="267953"/>
                </a:lnTo>
                <a:lnTo>
                  <a:pt x="60967" y="267069"/>
                </a:lnTo>
                <a:lnTo>
                  <a:pt x="65286" y="265404"/>
                </a:lnTo>
                <a:lnTo>
                  <a:pt x="69239" y="263219"/>
                </a:lnTo>
                <a:lnTo>
                  <a:pt x="79365" y="257925"/>
                </a:lnTo>
                <a:lnTo>
                  <a:pt x="103381" y="245769"/>
                </a:lnTo>
                <a:lnTo>
                  <a:pt x="108610" y="241530"/>
                </a:lnTo>
                <a:lnTo>
                  <a:pt x="113170" y="236555"/>
                </a:lnTo>
                <a:lnTo>
                  <a:pt x="117285" y="231088"/>
                </a:lnTo>
                <a:lnTo>
                  <a:pt x="120028" y="225294"/>
                </a:lnTo>
                <a:lnTo>
                  <a:pt x="121858" y="219281"/>
                </a:lnTo>
                <a:lnTo>
                  <a:pt x="123077" y="213123"/>
                </a:lnTo>
                <a:lnTo>
                  <a:pt x="124964" y="206868"/>
                </a:lnTo>
                <a:lnTo>
                  <a:pt x="127298" y="200548"/>
                </a:lnTo>
                <a:lnTo>
                  <a:pt x="129928" y="194185"/>
                </a:lnTo>
                <a:lnTo>
                  <a:pt x="131682" y="181344"/>
                </a:lnTo>
                <a:lnTo>
                  <a:pt x="132851" y="164184"/>
                </a:lnTo>
                <a:lnTo>
                  <a:pt x="134150" y="127562"/>
                </a:lnTo>
                <a:lnTo>
                  <a:pt x="134985" y="80643"/>
                </a:lnTo>
                <a:lnTo>
                  <a:pt x="135052" y="72328"/>
                </a:lnTo>
                <a:lnTo>
                  <a:pt x="134024" y="62486"/>
                </a:lnTo>
                <a:lnTo>
                  <a:pt x="132262" y="51625"/>
                </a:lnTo>
                <a:lnTo>
                  <a:pt x="130014" y="40084"/>
                </a:lnTo>
                <a:lnTo>
                  <a:pt x="128515" y="31316"/>
                </a:lnTo>
                <a:lnTo>
                  <a:pt x="127515" y="24396"/>
                </a:lnTo>
                <a:lnTo>
                  <a:pt x="126848" y="18707"/>
                </a:lnTo>
                <a:lnTo>
                  <a:pt x="126404" y="13840"/>
                </a:lnTo>
                <a:lnTo>
                  <a:pt x="125911" y="5565"/>
                </a:lnTo>
                <a:lnTo>
                  <a:pt x="124704" y="2929"/>
                </a:lnTo>
                <a:lnTo>
                  <a:pt x="122825" y="1172"/>
                </a:lnTo>
                <a:lnTo>
                  <a:pt x="120497" y="0"/>
                </a:lnTo>
                <a:lnTo>
                  <a:pt x="118945" y="294"/>
                </a:lnTo>
                <a:lnTo>
                  <a:pt x="117911" y="1564"/>
                </a:lnTo>
                <a:lnTo>
                  <a:pt x="117221" y="3486"/>
                </a:lnTo>
                <a:lnTo>
                  <a:pt x="116455" y="11354"/>
                </a:lnTo>
                <a:lnTo>
                  <a:pt x="116250" y="16462"/>
                </a:lnTo>
                <a:lnTo>
                  <a:pt x="117189" y="22017"/>
                </a:lnTo>
                <a:lnTo>
                  <a:pt x="118890" y="27870"/>
                </a:lnTo>
                <a:lnTo>
                  <a:pt x="121099" y="33922"/>
                </a:lnTo>
                <a:lnTo>
                  <a:pt x="122571" y="41181"/>
                </a:lnTo>
                <a:lnTo>
                  <a:pt x="123552" y="49245"/>
                </a:lnTo>
                <a:lnTo>
                  <a:pt x="124207" y="57846"/>
                </a:lnTo>
                <a:lnTo>
                  <a:pt x="124643" y="66804"/>
                </a:lnTo>
                <a:lnTo>
                  <a:pt x="125128" y="85357"/>
                </a:lnTo>
                <a:lnTo>
                  <a:pt x="126332" y="101268"/>
                </a:lnTo>
                <a:lnTo>
                  <a:pt x="130536" y="144744"/>
                </a:lnTo>
                <a:lnTo>
                  <a:pt x="134237" y="166656"/>
                </a:lnTo>
                <a:lnTo>
                  <a:pt x="138854" y="187713"/>
                </a:lnTo>
                <a:lnTo>
                  <a:pt x="144081" y="208201"/>
                </a:lnTo>
                <a:lnTo>
                  <a:pt x="148641" y="224009"/>
                </a:lnTo>
                <a:lnTo>
                  <a:pt x="152756" y="236697"/>
                </a:lnTo>
                <a:lnTo>
                  <a:pt x="156575" y="247306"/>
                </a:lnTo>
                <a:lnTo>
                  <a:pt x="159120" y="255453"/>
                </a:lnTo>
                <a:lnTo>
                  <a:pt x="160817" y="261960"/>
                </a:lnTo>
                <a:lnTo>
                  <a:pt x="161948" y="267372"/>
                </a:lnTo>
                <a:lnTo>
                  <a:pt x="163778" y="269906"/>
                </a:lnTo>
                <a:lnTo>
                  <a:pt x="166072" y="270520"/>
                </a:lnTo>
                <a:lnTo>
                  <a:pt x="168676" y="269854"/>
                </a:lnTo>
                <a:lnTo>
                  <a:pt x="169338" y="269411"/>
                </a:lnTo>
                <a:lnTo>
                  <a:pt x="168704" y="269115"/>
                </a:lnTo>
                <a:lnTo>
                  <a:pt x="164211" y="26852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75"/>
          <p:cNvSpPr/>
          <p:nvPr/>
        </p:nvSpPr>
        <p:spPr>
          <a:xfrm>
            <a:off x="8745140" y="1542603"/>
            <a:ext cx="232117" cy="555874"/>
          </a:xfrm>
          <a:custGeom>
            <a:avLst/>
            <a:gdLst/>
            <a:ahLst/>
            <a:cxnLst/>
            <a:rect l="0" t="0" r="0" b="0"/>
            <a:pathLst>
              <a:path w="232117" h="555874">
                <a:moveTo>
                  <a:pt x="135434" y="0"/>
                </a:moveTo>
                <a:lnTo>
                  <a:pt x="135434" y="20542"/>
                </a:lnTo>
                <a:lnTo>
                  <a:pt x="138300" y="36360"/>
                </a:lnTo>
                <a:lnTo>
                  <a:pt x="140569" y="43588"/>
                </a:lnTo>
                <a:lnTo>
                  <a:pt x="143157" y="54855"/>
                </a:lnTo>
                <a:lnTo>
                  <a:pt x="148898" y="84573"/>
                </a:lnTo>
                <a:lnTo>
                  <a:pt x="155033" y="122144"/>
                </a:lnTo>
                <a:lnTo>
                  <a:pt x="158174" y="142697"/>
                </a:lnTo>
                <a:lnTo>
                  <a:pt x="161342" y="160699"/>
                </a:lnTo>
                <a:lnTo>
                  <a:pt x="164530" y="176999"/>
                </a:lnTo>
                <a:lnTo>
                  <a:pt x="167729" y="192165"/>
                </a:lnTo>
                <a:lnTo>
                  <a:pt x="169863" y="210875"/>
                </a:lnTo>
                <a:lnTo>
                  <a:pt x="171285" y="231947"/>
                </a:lnTo>
                <a:lnTo>
                  <a:pt x="172232" y="254595"/>
                </a:lnTo>
                <a:lnTo>
                  <a:pt x="173286" y="311287"/>
                </a:lnTo>
                <a:lnTo>
                  <a:pt x="173962" y="402939"/>
                </a:lnTo>
                <a:lnTo>
                  <a:pt x="175093" y="416958"/>
                </a:lnTo>
                <a:lnTo>
                  <a:pt x="176921" y="429529"/>
                </a:lnTo>
                <a:lnTo>
                  <a:pt x="179215" y="441134"/>
                </a:lnTo>
                <a:lnTo>
                  <a:pt x="180744" y="451020"/>
                </a:lnTo>
                <a:lnTo>
                  <a:pt x="182444" y="467738"/>
                </a:lnTo>
                <a:lnTo>
                  <a:pt x="186066" y="479467"/>
                </a:lnTo>
                <a:lnTo>
                  <a:pt x="192013" y="490620"/>
                </a:lnTo>
                <a:lnTo>
                  <a:pt x="198179" y="497687"/>
                </a:lnTo>
                <a:lnTo>
                  <a:pt x="199836" y="498396"/>
                </a:lnTo>
                <a:lnTo>
                  <a:pt x="200941" y="497794"/>
                </a:lnTo>
                <a:lnTo>
                  <a:pt x="205009" y="490724"/>
                </a:lnTo>
                <a:lnTo>
                  <a:pt x="213293" y="478218"/>
                </a:lnTo>
                <a:lnTo>
                  <a:pt x="217436" y="469294"/>
                </a:lnTo>
                <a:lnTo>
                  <a:pt x="221273" y="459045"/>
                </a:lnTo>
                <a:lnTo>
                  <a:pt x="224906" y="447913"/>
                </a:lnTo>
                <a:lnTo>
                  <a:pt x="227328" y="437267"/>
                </a:lnTo>
                <a:lnTo>
                  <a:pt x="228943" y="426945"/>
                </a:lnTo>
                <a:lnTo>
                  <a:pt x="230019" y="416839"/>
                </a:lnTo>
                <a:lnTo>
                  <a:pt x="230737" y="405802"/>
                </a:lnTo>
                <a:lnTo>
                  <a:pt x="231215" y="394145"/>
                </a:lnTo>
                <a:lnTo>
                  <a:pt x="231983" y="365085"/>
                </a:lnTo>
                <a:lnTo>
                  <a:pt x="232088" y="375442"/>
                </a:lnTo>
                <a:lnTo>
                  <a:pt x="232116" y="385729"/>
                </a:lnTo>
                <a:lnTo>
                  <a:pt x="229281" y="402890"/>
                </a:lnTo>
                <a:lnTo>
                  <a:pt x="227020" y="410476"/>
                </a:lnTo>
                <a:lnTo>
                  <a:pt x="225513" y="425208"/>
                </a:lnTo>
                <a:lnTo>
                  <a:pt x="224508" y="444702"/>
                </a:lnTo>
                <a:lnTo>
                  <a:pt x="222895" y="504414"/>
                </a:lnTo>
                <a:lnTo>
                  <a:pt x="221688" y="513630"/>
                </a:lnTo>
                <a:lnTo>
                  <a:pt x="219808" y="522998"/>
                </a:lnTo>
                <a:lnTo>
                  <a:pt x="217480" y="532468"/>
                </a:lnTo>
                <a:lnTo>
                  <a:pt x="214853" y="538781"/>
                </a:lnTo>
                <a:lnTo>
                  <a:pt x="212027" y="542990"/>
                </a:lnTo>
                <a:lnTo>
                  <a:pt x="209069" y="545796"/>
                </a:lnTo>
                <a:lnTo>
                  <a:pt x="207096" y="548742"/>
                </a:lnTo>
                <a:lnTo>
                  <a:pt x="204904" y="554881"/>
                </a:lnTo>
                <a:lnTo>
                  <a:pt x="203245" y="555873"/>
                </a:lnTo>
                <a:lnTo>
                  <a:pt x="201064" y="555460"/>
                </a:lnTo>
                <a:lnTo>
                  <a:pt x="198535" y="554109"/>
                </a:lnTo>
                <a:lnTo>
                  <a:pt x="192858" y="552609"/>
                </a:lnTo>
                <a:lnTo>
                  <a:pt x="189840" y="552209"/>
                </a:lnTo>
                <a:lnTo>
                  <a:pt x="186753" y="549792"/>
                </a:lnTo>
                <a:lnTo>
                  <a:pt x="180457" y="541374"/>
                </a:lnTo>
                <a:lnTo>
                  <a:pt x="176198" y="537195"/>
                </a:lnTo>
                <a:lnTo>
                  <a:pt x="171209" y="533334"/>
                </a:lnTo>
                <a:lnTo>
                  <a:pt x="165733" y="529685"/>
                </a:lnTo>
                <a:lnTo>
                  <a:pt x="161007" y="526177"/>
                </a:lnTo>
                <a:lnTo>
                  <a:pt x="156782" y="522764"/>
                </a:lnTo>
                <a:lnTo>
                  <a:pt x="152891" y="519414"/>
                </a:lnTo>
                <a:lnTo>
                  <a:pt x="148147" y="515030"/>
                </a:lnTo>
                <a:lnTo>
                  <a:pt x="137142" y="504427"/>
                </a:lnTo>
                <a:lnTo>
                  <a:pt x="130124" y="499665"/>
                </a:lnTo>
                <a:lnTo>
                  <a:pt x="122220" y="495416"/>
                </a:lnTo>
                <a:lnTo>
                  <a:pt x="105914" y="487827"/>
                </a:lnTo>
                <a:lnTo>
                  <a:pt x="71300" y="470913"/>
                </a:lnTo>
                <a:lnTo>
                  <a:pt x="63657" y="468723"/>
                </a:lnTo>
                <a:lnTo>
                  <a:pt x="55336" y="467264"/>
                </a:lnTo>
                <a:lnTo>
                  <a:pt x="46565" y="466290"/>
                </a:lnTo>
                <a:lnTo>
                  <a:pt x="38568" y="464566"/>
                </a:lnTo>
                <a:lnTo>
                  <a:pt x="31087" y="462343"/>
                </a:lnTo>
                <a:lnTo>
                  <a:pt x="0" y="45467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76"/>
          <p:cNvSpPr/>
          <p:nvPr/>
        </p:nvSpPr>
        <p:spPr>
          <a:xfrm>
            <a:off x="5345447" y="5044529"/>
            <a:ext cx="292258" cy="270251"/>
          </a:xfrm>
          <a:custGeom>
            <a:avLst/>
            <a:gdLst/>
            <a:ahLst/>
            <a:cxnLst/>
            <a:rect l="0" t="0" r="0" b="0"/>
            <a:pathLst>
              <a:path w="292258" h="270251">
                <a:moveTo>
                  <a:pt x="187982" y="0"/>
                </a:moveTo>
                <a:lnTo>
                  <a:pt x="172576" y="5136"/>
                </a:lnTo>
                <a:lnTo>
                  <a:pt x="165888" y="7723"/>
                </a:lnTo>
                <a:lnTo>
                  <a:pt x="159280" y="10523"/>
                </a:lnTo>
                <a:lnTo>
                  <a:pt x="152724" y="13464"/>
                </a:lnTo>
                <a:lnTo>
                  <a:pt x="145129" y="18650"/>
                </a:lnTo>
                <a:lnTo>
                  <a:pt x="136841" y="25332"/>
                </a:lnTo>
                <a:lnTo>
                  <a:pt x="128092" y="33011"/>
                </a:lnTo>
                <a:lnTo>
                  <a:pt x="112637" y="47276"/>
                </a:lnTo>
                <a:lnTo>
                  <a:pt x="97527" y="61856"/>
                </a:lnTo>
                <a:lnTo>
                  <a:pt x="80063" y="79086"/>
                </a:lnTo>
                <a:lnTo>
                  <a:pt x="71966" y="89269"/>
                </a:lnTo>
                <a:lnTo>
                  <a:pt x="64419" y="100358"/>
                </a:lnTo>
                <a:lnTo>
                  <a:pt x="50300" y="123069"/>
                </a:lnTo>
                <a:lnTo>
                  <a:pt x="36859" y="143912"/>
                </a:lnTo>
                <a:lnTo>
                  <a:pt x="31341" y="153984"/>
                </a:lnTo>
                <a:lnTo>
                  <a:pt x="26586" y="163924"/>
                </a:lnTo>
                <a:lnTo>
                  <a:pt x="22342" y="173774"/>
                </a:lnTo>
                <a:lnTo>
                  <a:pt x="14759" y="190453"/>
                </a:lnTo>
                <a:lnTo>
                  <a:pt x="4448" y="211928"/>
                </a:lnTo>
                <a:lnTo>
                  <a:pt x="1134" y="218676"/>
                </a:lnTo>
                <a:lnTo>
                  <a:pt x="0" y="225324"/>
                </a:lnTo>
                <a:lnTo>
                  <a:pt x="318" y="231907"/>
                </a:lnTo>
                <a:lnTo>
                  <a:pt x="1605" y="238444"/>
                </a:lnTo>
                <a:lnTo>
                  <a:pt x="3538" y="243877"/>
                </a:lnTo>
                <a:lnTo>
                  <a:pt x="5902" y="248574"/>
                </a:lnTo>
                <a:lnTo>
                  <a:pt x="8552" y="252780"/>
                </a:lnTo>
                <a:lnTo>
                  <a:pt x="17230" y="260320"/>
                </a:lnTo>
                <a:lnTo>
                  <a:pt x="22554" y="263836"/>
                </a:lnTo>
                <a:lnTo>
                  <a:pt x="28252" y="266180"/>
                </a:lnTo>
                <a:lnTo>
                  <a:pt x="34202" y="267742"/>
                </a:lnTo>
                <a:lnTo>
                  <a:pt x="40317" y="268784"/>
                </a:lnTo>
                <a:lnTo>
                  <a:pt x="47619" y="269478"/>
                </a:lnTo>
                <a:lnTo>
                  <a:pt x="55712" y="269941"/>
                </a:lnTo>
                <a:lnTo>
                  <a:pt x="64331" y="270250"/>
                </a:lnTo>
                <a:lnTo>
                  <a:pt x="73302" y="269381"/>
                </a:lnTo>
                <a:lnTo>
                  <a:pt x="82507" y="267726"/>
                </a:lnTo>
                <a:lnTo>
                  <a:pt x="91869" y="265549"/>
                </a:lnTo>
                <a:lnTo>
                  <a:pt x="101335" y="263022"/>
                </a:lnTo>
                <a:lnTo>
                  <a:pt x="120451" y="257348"/>
                </a:lnTo>
                <a:lnTo>
                  <a:pt x="203312" y="230237"/>
                </a:lnTo>
                <a:lnTo>
                  <a:pt x="214326" y="225508"/>
                </a:lnTo>
                <a:lnTo>
                  <a:pt x="224892" y="220205"/>
                </a:lnTo>
                <a:lnTo>
                  <a:pt x="235161" y="214520"/>
                </a:lnTo>
                <a:lnTo>
                  <a:pt x="244157" y="208580"/>
                </a:lnTo>
                <a:lnTo>
                  <a:pt x="252304" y="202471"/>
                </a:lnTo>
                <a:lnTo>
                  <a:pt x="259885" y="196249"/>
                </a:lnTo>
                <a:lnTo>
                  <a:pt x="266013" y="189950"/>
                </a:lnTo>
                <a:lnTo>
                  <a:pt x="271174" y="183601"/>
                </a:lnTo>
                <a:lnTo>
                  <a:pt x="275690" y="177219"/>
                </a:lnTo>
                <a:lnTo>
                  <a:pt x="279775" y="168665"/>
                </a:lnTo>
                <a:lnTo>
                  <a:pt x="283573" y="158663"/>
                </a:lnTo>
                <a:lnTo>
                  <a:pt x="287180" y="147695"/>
                </a:lnTo>
                <a:lnTo>
                  <a:pt x="289585" y="138233"/>
                </a:lnTo>
                <a:lnTo>
                  <a:pt x="291188" y="129776"/>
                </a:lnTo>
                <a:lnTo>
                  <a:pt x="292257" y="121988"/>
                </a:lnTo>
                <a:lnTo>
                  <a:pt x="291894" y="115721"/>
                </a:lnTo>
                <a:lnTo>
                  <a:pt x="290578" y="110468"/>
                </a:lnTo>
                <a:lnTo>
                  <a:pt x="288626" y="105892"/>
                </a:lnTo>
                <a:lnTo>
                  <a:pt x="285174" y="100691"/>
                </a:lnTo>
                <a:lnTo>
                  <a:pt x="280724" y="95073"/>
                </a:lnTo>
                <a:lnTo>
                  <a:pt x="275606" y="89179"/>
                </a:lnTo>
                <a:lnTo>
                  <a:pt x="267896" y="85250"/>
                </a:lnTo>
                <a:lnTo>
                  <a:pt x="258456" y="82630"/>
                </a:lnTo>
                <a:lnTo>
                  <a:pt x="247863" y="80884"/>
                </a:lnTo>
                <a:lnTo>
                  <a:pt x="236502" y="79719"/>
                </a:lnTo>
                <a:lnTo>
                  <a:pt x="224628" y="78943"/>
                </a:lnTo>
                <a:lnTo>
                  <a:pt x="201045" y="78081"/>
                </a:lnTo>
                <a:lnTo>
                  <a:pt x="129939" y="773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6760502" y="3665539"/>
            <a:ext cx="785944"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10244" name="Text Box 4"/>
          <p:cNvSpPr txBox="1">
            <a:spLocks noChangeArrowheads="1"/>
          </p:cNvSpPr>
          <p:nvPr/>
        </p:nvSpPr>
        <p:spPr bwMode="auto">
          <a:xfrm>
            <a:off x="6148256" y="3021013"/>
            <a:ext cx="787665" cy="6842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10245" name="Text Box 5"/>
          <p:cNvSpPr txBox="1">
            <a:spLocks noChangeArrowheads="1"/>
          </p:cNvSpPr>
          <p:nvPr/>
        </p:nvSpPr>
        <p:spPr bwMode="auto">
          <a:xfrm>
            <a:off x="4003675" y="1389064"/>
            <a:ext cx="78766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10246" name="Text Box 6"/>
          <p:cNvSpPr txBox="1">
            <a:spLocks noChangeArrowheads="1"/>
          </p:cNvSpPr>
          <p:nvPr/>
        </p:nvSpPr>
        <p:spPr bwMode="auto">
          <a:xfrm>
            <a:off x="2146301" y="1619250"/>
            <a:ext cx="677598" cy="452438"/>
          </a:xfrm>
          <a:prstGeom prst="rect">
            <a:avLst/>
          </a:prstGeom>
          <a:noFill/>
          <a:ln w="9525">
            <a:noFill/>
            <a:miter lim="800000"/>
            <a:headEnd/>
            <a:tailEnd/>
          </a:ln>
        </p:spPr>
        <p:txBody>
          <a:bodyPr/>
          <a:lstStyle/>
          <a:p>
            <a:pPr algn="r" rtl="1"/>
            <a:r>
              <a:rPr lang="en-US" altLang="zh-CN" sz="2400">
                <a:latin typeface="Times New Roman" pitchFamily="18" charset="0"/>
                <a:ea typeface="SimSun" pitchFamily="2" charset="-122"/>
              </a:rPr>
              <a:t> </a:t>
            </a:r>
            <a:r>
              <a:rPr lang="en-US" altLang="zh-CN" sz="2400" b="1">
                <a:latin typeface="Times New Roman" pitchFamily="18" charset="0"/>
                <a:ea typeface="SimSun" pitchFamily="2" charset="-122"/>
              </a:rPr>
              <a:t>10</a:t>
            </a:r>
          </a:p>
          <a:p>
            <a:pPr algn="r" rtl="1"/>
            <a:endParaRPr lang="ar-BH" altLang="zh-CN" sz="2400" b="1">
              <a:latin typeface="Times New Roman" pitchFamily="18" charset="0"/>
              <a:ea typeface="SimSun" pitchFamily="2" charset="-122"/>
            </a:endParaRPr>
          </a:p>
          <a:p>
            <a:pPr algn="r" rtl="1"/>
            <a:endParaRPr lang="ar-BH" altLang="zh-CN" sz="2400" b="1">
              <a:latin typeface="Times New Roman" pitchFamily="18" charset="0"/>
              <a:ea typeface="SimSun" pitchFamily="2" charset="-122"/>
            </a:endParaRPr>
          </a:p>
          <a:p>
            <a:pPr algn="r" rtl="1"/>
            <a:endParaRPr lang="ar-BH" altLang="zh-CN" sz="2400" b="1">
              <a:latin typeface="Times New Roman" pitchFamily="18" charset="0"/>
              <a:ea typeface="SimSun" pitchFamily="2" charset="-122"/>
            </a:endParaRPr>
          </a:p>
          <a:p>
            <a:pPr algn="r" rtl="1"/>
            <a:endParaRPr lang="en-US" sz="3600"/>
          </a:p>
        </p:txBody>
      </p:sp>
      <p:sp>
        <p:nvSpPr>
          <p:cNvPr id="10247" name="Line 7"/>
          <p:cNvSpPr>
            <a:spLocks noChangeShapeType="1"/>
          </p:cNvSpPr>
          <p:nvPr/>
        </p:nvSpPr>
        <p:spPr bwMode="auto">
          <a:xfrm>
            <a:off x="2823898" y="935039"/>
            <a:ext cx="0" cy="3868737"/>
          </a:xfrm>
          <a:prstGeom prst="line">
            <a:avLst/>
          </a:prstGeom>
          <a:noFill/>
          <a:ln w="38100">
            <a:solidFill>
              <a:srgbClr val="000000"/>
            </a:solidFill>
            <a:round/>
            <a:headEnd/>
            <a:tailEnd/>
          </a:ln>
        </p:spPr>
        <p:txBody>
          <a:bodyPr/>
          <a:lstStyle/>
          <a:p>
            <a:endParaRPr lang="ar-SA"/>
          </a:p>
        </p:txBody>
      </p:sp>
      <p:sp>
        <p:nvSpPr>
          <p:cNvPr id="10248" name="Line 8"/>
          <p:cNvSpPr>
            <a:spLocks noChangeShapeType="1"/>
          </p:cNvSpPr>
          <p:nvPr/>
        </p:nvSpPr>
        <p:spPr bwMode="auto">
          <a:xfrm>
            <a:off x="2823898" y="4803775"/>
            <a:ext cx="4920325" cy="0"/>
          </a:xfrm>
          <a:prstGeom prst="line">
            <a:avLst/>
          </a:prstGeom>
          <a:noFill/>
          <a:ln w="38100">
            <a:solidFill>
              <a:srgbClr val="000000"/>
            </a:solidFill>
            <a:round/>
            <a:headEnd/>
            <a:tailEnd/>
          </a:ln>
          <a:effectLst/>
        </p:spPr>
        <p:txBody>
          <a:bodyPr/>
          <a:lstStyle/>
          <a:p>
            <a:endParaRPr lang="ar-SA"/>
          </a:p>
        </p:txBody>
      </p:sp>
      <p:sp>
        <p:nvSpPr>
          <p:cNvPr id="10249" name="Text Box 9"/>
          <p:cNvSpPr txBox="1">
            <a:spLocks noChangeArrowheads="1"/>
          </p:cNvSpPr>
          <p:nvPr/>
        </p:nvSpPr>
        <p:spPr bwMode="auto">
          <a:xfrm>
            <a:off x="7527529" y="4449764"/>
            <a:ext cx="78766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10250" name="Line 10"/>
          <p:cNvSpPr>
            <a:spLocks noChangeShapeType="1"/>
          </p:cNvSpPr>
          <p:nvPr/>
        </p:nvSpPr>
        <p:spPr bwMode="auto">
          <a:xfrm>
            <a:off x="3217731" y="1123950"/>
            <a:ext cx="3738827" cy="2730500"/>
          </a:xfrm>
          <a:prstGeom prst="line">
            <a:avLst/>
          </a:prstGeom>
          <a:noFill/>
          <a:ln w="19050">
            <a:solidFill>
              <a:srgbClr val="000000"/>
            </a:solidFill>
            <a:round/>
            <a:headEnd/>
            <a:tailEnd/>
          </a:ln>
        </p:spPr>
        <p:txBody>
          <a:bodyPr/>
          <a:lstStyle/>
          <a:p>
            <a:endParaRPr lang="ar-SA"/>
          </a:p>
        </p:txBody>
      </p:sp>
      <p:sp>
        <p:nvSpPr>
          <p:cNvPr id="10251" name="Line 11"/>
          <p:cNvSpPr>
            <a:spLocks noChangeShapeType="1"/>
          </p:cNvSpPr>
          <p:nvPr/>
        </p:nvSpPr>
        <p:spPr bwMode="auto">
          <a:xfrm>
            <a:off x="2823898" y="1844675"/>
            <a:ext cx="1377554" cy="0"/>
          </a:xfrm>
          <a:prstGeom prst="line">
            <a:avLst/>
          </a:prstGeom>
          <a:noFill/>
          <a:ln w="19050">
            <a:solidFill>
              <a:srgbClr val="000000"/>
            </a:solidFill>
            <a:prstDash val="dashDot"/>
            <a:round/>
            <a:headEnd/>
            <a:tailEnd/>
          </a:ln>
        </p:spPr>
        <p:txBody>
          <a:bodyPr/>
          <a:lstStyle/>
          <a:p>
            <a:endParaRPr lang="ar-SA"/>
          </a:p>
        </p:txBody>
      </p:sp>
      <p:sp>
        <p:nvSpPr>
          <p:cNvPr id="10252" name="Line 12"/>
          <p:cNvSpPr>
            <a:spLocks noChangeShapeType="1"/>
          </p:cNvSpPr>
          <p:nvPr/>
        </p:nvSpPr>
        <p:spPr bwMode="auto">
          <a:xfrm>
            <a:off x="4201452" y="1844675"/>
            <a:ext cx="0" cy="2959100"/>
          </a:xfrm>
          <a:prstGeom prst="line">
            <a:avLst/>
          </a:prstGeom>
          <a:noFill/>
          <a:ln w="19050">
            <a:solidFill>
              <a:srgbClr val="000000"/>
            </a:solidFill>
            <a:prstDash val="dashDot"/>
            <a:round/>
            <a:headEnd/>
            <a:tailEnd/>
          </a:ln>
        </p:spPr>
        <p:txBody>
          <a:bodyPr/>
          <a:lstStyle/>
          <a:p>
            <a:endParaRPr lang="ar-SA"/>
          </a:p>
        </p:txBody>
      </p:sp>
      <p:sp>
        <p:nvSpPr>
          <p:cNvPr id="10253" name="Line 13"/>
          <p:cNvSpPr>
            <a:spLocks noChangeShapeType="1"/>
          </p:cNvSpPr>
          <p:nvPr/>
        </p:nvSpPr>
        <p:spPr bwMode="auto">
          <a:xfrm>
            <a:off x="2823898" y="3438525"/>
            <a:ext cx="3542771" cy="0"/>
          </a:xfrm>
          <a:prstGeom prst="line">
            <a:avLst/>
          </a:prstGeom>
          <a:noFill/>
          <a:ln w="19050">
            <a:solidFill>
              <a:srgbClr val="000000"/>
            </a:solidFill>
            <a:prstDash val="dashDot"/>
            <a:round/>
            <a:headEnd/>
            <a:tailEnd/>
          </a:ln>
        </p:spPr>
        <p:txBody>
          <a:bodyPr/>
          <a:lstStyle/>
          <a:p>
            <a:endParaRPr lang="ar-SA"/>
          </a:p>
        </p:txBody>
      </p:sp>
      <p:sp>
        <p:nvSpPr>
          <p:cNvPr id="10254" name="Line 14"/>
          <p:cNvSpPr>
            <a:spLocks noChangeShapeType="1"/>
          </p:cNvSpPr>
          <p:nvPr/>
        </p:nvSpPr>
        <p:spPr bwMode="auto">
          <a:xfrm>
            <a:off x="6366669" y="3438525"/>
            <a:ext cx="0" cy="1365250"/>
          </a:xfrm>
          <a:prstGeom prst="line">
            <a:avLst/>
          </a:prstGeom>
          <a:noFill/>
          <a:ln w="19050">
            <a:solidFill>
              <a:srgbClr val="000000"/>
            </a:solidFill>
            <a:prstDash val="dashDot"/>
            <a:round/>
            <a:headEnd/>
            <a:tailEnd/>
          </a:ln>
        </p:spPr>
        <p:txBody>
          <a:bodyPr/>
          <a:lstStyle/>
          <a:p>
            <a:endParaRPr lang="ar-SA"/>
          </a:p>
        </p:txBody>
      </p:sp>
      <p:sp>
        <p:nvSpPr>
          <p:cNvPr id="10255" name="Text Box 15"/>
          <p:cNvSpPr txBox="1">
            <a:spLocks noChangeArrowheads="1"/>
          </p:cNvSpPr>
          <p:nvPr/>
        </p:nvSpPr>
        <p:spPr bwMode="auto">
          <a:xfrm>
            <a:off x="685800" y="5181600"/>
            <a:ext cx="8659152" cy="931863"/>
          </a:xfrm>
          <a:prstGeom prst="rect">
            <a:avLst/>
          </a:prstGeom>
          <a:noFill/>
          <a:ln w="28575">
            <a:solidFill>
              <a:srgbClr val="000000"/>
            </a:solidFill>
            <a:miter lim="800000"/>
            <a:headEnd/>
            <a:tailEnd/>
          </a:ln>
        </p:spPr>
        <p:txBody>
          <a:bodyPr/>
          <a:lstStyle/>
          <a:p>
            <a:pPr algn="just" rtl="1"/>
            <a:r>
              <a:rPr lang="ar-SA" altLang="zh-CN" sz="2400" b="1">
                <a:solidFill>
                  <a:srgbClr val="FD0903"/>
                </a:solidFill>
                <a:latin typeface="Times New Roman" pitchFamily="18" charset="0"/>
                <a:ea typeface="SimSun" pitchFamily="2" charset="-122"/>
                <a:cs typeface="Times New Roman" pitchFamily="18" charset="0"/>
              </a:rPr>
              <a:t>الشكل رقم (</a:t>
            </a:r>
            <a:r>
              <a:rPr lang="ar-BH" altLang="zh-CN" sz="2400" b="1">
                <a:solidFill>
                  <a:srgbClr val="FD0903"/>
                </a:solidFill>
                <a:latin typeface="Times New Roman" pitchFamily="18" charset="0"/>
                <a:ea typeface="SimSun" pitchFamily="2" charset="-122"/>
                <a:cs typeface="Times New Roman" pitchFamily="18" charset="0"/>
              </a:rPr>
              <a:t>4</a:t>
            </a:r>
            <a:r>
              <a:rPr lang="ar-SA" altLang="zh-CN" sz="2400" b="1">
                <a:solidFill>
                  <a:srgbClr val="FD0903"/>
                </a:solidFill>
                <a:latin typeface="Times New Roman" pitchFamily="18" charset="0"/>
                <a:ea typeface="SimSun" pitchFamily="2" charset="-122"/>
                <a:cs typeface="Times New Roman" pitchFamily="18" charset="0"/>
              </a:rPr>
              <a:t>-1):</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منحنى الطلب يوضح العلاقة العكسية بين السعر والكمية المطلوبة عند ثبات باقي العوامل المؤثرة في الطلب.</a:t>
            </a:r>
            <a:endParaRPr lang="en-US" sz="3600">
              <a:ea typeface="SimSun" pitchFamily="2" charset="-122"/>
              <a:cs typeface="Times New Roman" pitchFamily="18" charset="0"/>
            </a:endParaRPr>
          </a:p>
        </p:txBody>
      </p:sp>
      <p:sp>
        <p:nvSpPr>
          <p:cNvPr id="10256" name="Text Box 16"/>
          <p:cNvSpPr txBox="1">
            <a:spLocks noChangeArrowheads="1"/>
          </p:cNvSpPr>
          <p:nvPr/>
        </p:nvSpPr>
        <p:spPr bwMode="auto">
          <a:xfrm>
            <a:off x="2436946" y="514351"/>
            <a:ext cx="785944"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0257" name="Text Box 17"/>
          <p:cNvSpPr txBox="1">
            <a:spLocks noChangeArrowheads="1"/>
          </p:cNvSpPr>
          <p:nvPr/>
        </p:nvSpPr>
        <p:spPr bwMode="auto">
          <a:xfrm>
            <a:off x="2067190" y="3144839"/>
            <a:ext cx="858177" cy="574675"/>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5</a:t>
            </a:r>
            <a:endParaRPr lang="en-US" sz="4400"/>
          </a:p>
        </p:txBody>
      </p:sp>
      <p:sp>
        <p:nvSpPr>
          <p:cNvPr id="10258" name="Text Box 18"/>
          <p:cNvSpPr txBox="1">
            <a:spLocks noChangeArrowheads="1"/>
          </p:cNvSpPr>
          <p:nvPr/>
        </p:nvSpPr>
        <p:spPr bwMode="auto">
          <a:xfrm>
            <a:off x="5885127" y="4652963"/>
            <a:ext cx="858177" cy="576262"/>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12</a:t>
            </a:r>
            <a:endParaRPr lang="en-US" sz="4400"/>
          </a:p>
        </p:txBody>
      </p:sp>
      <p:sp>
        <p:nvSpPr>
          <p:cNvPr id="10259" name="Text Box 19"/>
          <p:cNvSpPr txBox="1">
            <a:spLocks noChangeArrowheads="1"/>
          </p:cNvSpPr>
          <p:nvPr/>
        </p:nvSpPr>
        <p:spPr bwMode="auto">
          <a:xfrm>
            <a:off x="3706151" y="4652963"/>
            <a:ext cx="858176" cy="576262"/>
          </a:xfrm>
          <a:prstGeom prst="rect">
            <a:avLst/>
          </a:prstGeom>
          <a:noFill/>
          <a:ln w="9525">
            <a:noFill/>
            <a:miter lim="800000"/>
            <a:headEnd/>
            <a:tailEnd/>
          </a:ln>
        </p:spPr>
        <p:txBody>
          <a:bodyPr/>
          <a:lstStyle/>
          <a:p>
            <a:pPr algn="ctr" rtl="1"/>
            <a:r>
              <a:rPr lang="en-US" altLang="zh-CN" sz="3200">
                <a:latin typeface="Times New Roman" pitchFamily="18" charset="0"/>
                <a:ea typeface="SimSun" pitchFamily="2" charset="-122"/>
              </a:rPr>
              <a:t> </a:t>
            </a:r>
            <a:r>
              <a:rPr lang="en-US" altLang="zh-CN" sz="2400" b="1">
                <a:ea typeface="SimSun" pitchFamily="2" charset="-122"/>
              </a:rPr>
              <a:t>2</a:t>
            </a:r>
            <a:endParaRPr lang="en-US" sz="4400"/>
          </a:p>
        </p:txBody>
      </p:sp>
      <p:sp>
        <p:nvSpPr>
          <p:cNvPr id="10260"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 name="SMARTPenAnnotation80"/>
          <p:cNvSpPr/>
          <p:nvPr/>
        </p:nvSpPr>
        <p:spPr>
          <a:xfrm>
            <a:off x="6162826" y="468808"/>
            <a:ext cx="57446" cy="1915419"/>
          </a:xfrm>
          <a:custGeom>
            <a:avLst/>
            <a:gdLst/>
            <a:ahLst/>
            <a:cxnLst/>
            <a:rect l="0" t="0" r="0" b="0"/>
            <a:pathLst>
              <a:path w="57446" h="1915419">
                <a:moveTo>
                  <a:pt x="9076" y="0"/>
                </a:moveTo>
                <a:lnTo>
                  <a:pt x="9076" y="64031"/>
                </a:lnTo>
                <a:lnTo>
                  <a:pt x="10151" y="72784"/>
                </a:lnTo>
                <a:lnTo>
                  <a:pt x="11942" y="82918"/>
                </a:lnTo>
                <a:lnTo>
                  <a:pt x="14212" y="93974"/>
                </a:lnTo>
                <a:lnTo>
                  <a:pt x="15724" y="106719"/>
                </a:lnTo>
                <a:lnTo>
                  <a:pt x="17405" y="135212"/>
                </a:lnTo>
                <a:lnTo>
                  <a:pt x="18631" y="188817"/>
                </a:lnTo>
                <a:lnTo>
                  <a:pt x="19746" y="195745"/>
                </a:lnTo>
                <a:lnTo>
                  <a:pt x="21564" y="202513"/>
                </a:lnTo>
                <a:lnTo>
                  <a:pt x="23851" y="209175"/>
                </a:lnTo>
                <a:lnTo>
                  <a:pt x="25375" y="216840"/>
                </a:lnTo>
                <a:lnTo>
                  <a:pt x="27069" y="233957"/>
                </a:lnTo>
                <a:lnTo>
                  <a:pt x="28344" y="290141"/>
                </a:lnTo>
                <a:lnTo>
                  <a:pt x="27325" y="312885"/>
                </a:lnTo>
                <a:lnTo>
                  <a:pt x="25542" y="321451"/>
                </a:lnTo>
                <a:lnTo>
                  <a:pt x="23278" y="330387"/>
                </a:lnTo>
                <a:lnTo>
                  <a:pt x="21768" y="339568"/>
                </a:lnTo>
                <a:lnTo>
                  <a:pt x="20091" y="358369"/>
                </a:lnTo>
                <a:lnTo>
                  <a:pt x="14012" y="438438"/>
                </a:lnTo>
                <a:lnTo>
                  <a:pt x="12366" y="470720"/>
                </a:lnTo>
                <a:lnTo>
                  <a:pt x="10539" y="535253"/>
                </a:lnTo>
                <a:lnTo>
                  <a:pt x="9268" y="625716"/>
                </a:lnTo>
                <a:lnTo>
                  <a:pt x="9079" y="769943"/>
                </a:lnTo>
                <a:lnTo>
                  <a:pt x="8003" y="799211"/>
                </a:lnTo>
                <a:lnTo>
                  <a:pt x="1420" y="925644"/>
                </a:lnTo>
                <a:lnTo>
                  <a:pt x="0" y="980096"/>
                </a:lnTo>
                <a:lnTo>
                  <a:pt x="742" y="1028926"/>
                </a:lnTo>
                <a:lnTo>
                  <a:pt x="7766" y="1221420"/>
                </a:lnTo>
                <a:lnTo>
                  <a:pt x="9066" y="1620122"/>
                </a:lnTo>
                <a:lnTo>
                  <a:pt x="10144" y="1634714"/>
                </a:lnTo>
                <a:lnTo>
                  <a:pt x="11938" y="1647667"/>
                </a:lnTo>
                <a:lnTo>
                  <a:pt x="14208" y="1659527"/>
                </a:lnTo>
                <a:lnTo>
                  <a:pt x="15722" y="1668508"/>
                </a:lnTo>
                <a:lnTo>
                  <a:pt x="17404" y="1681354"/>
                </a:lnTo>
                <a:lnTo>
                  <a:pt x="18631" y="1710505"/>
                </a:lnTo>
                <a:lnTo>
                  <a:pt x="19746" y="1715392"/>
                </a:lnTo>
                <a:lnTo>
                  <a:pt x="21564" y="1719725"/>
                </a:lnTo>
                <a:lnTo>
                  <a:pt x="23851" y="1723688"/>
                </a:lnTo>
                <a:lnTo>
                  <a:pt x="25375" y="1727406"/>
                </a:lnTo>
                <a:lnTo>
                  <a:pt x="27069" y="1734402"/>
                </a:lnTo>
                <a:lnTo>
                  <a:pt x="28022" y="1744384"/>
                </a:lnTo>
                <a:lnTo>
                  <a:pt x="29231" y="1746577"/>
                </a:lnTo>
                <a:lnTo>
                  <a:pt x="31112" y="1748039"/>
                </a:lnTo>
                <a:lnTo>
                  <a:pt x="33441" y="1749014"/>
                </a:lnTo>
                <a:lnTo>
                  <a:pt x="34993" y="1748589"/>
                </a:lnTo>
                <a:lnTo>
                  <a:pt x="36028" y="1747230"/>
                </a:lnTo>
                <a:lnTo>
                  <a:pt x="38062" y="1741392"/>
                </a:lnTo>
                <a:lnTo>
                  <a:pt x="38096" y="1750567"/>
                </a:lnTo>
                <a:lnTo>
                  <a:pt x="37021" y="1751774"/>
                </a:lnTo>
                <a:lnTo>
                  <a:pt x="32962" y="1755981"/>
                </a:lnTo>
                <a:lnTo>
                  <a:pt x="31449" y="1758608"/>
                </a:lnTo>
                <a:lnTo>
                  <a:pt x="29768" y="1764393"/>
                </a:lnTo>
                <a:lnTo>
                  <a:pt x="30395" y="1767440"/>
                </a:lnTo>
                <a:lnTo>
                  <a:pt x="31888" y="1770547"/>
                </a:lnTo>
                <a:lnTo>
                  <a:pt x="33958" y="1773693"/>
                </a:lnTo>
                <a:lnTo>
                  <a:pt x="35337" y="1776865"/>
                </a:lnTo>
                <a:lnTo>
                  <a:pt x="36870" y="1783256"/>
                </a:lnTo>
                <a:lnTo>
                  <a:pt x="39166" y="1834371"/>
                </a:lnTo>
                <a:lnTo>
                  <a:pt x="40960" y="1844189"/>
                </a:lnTo>
                <a:lnTo>
                  <a:pt x="43230" y="1855034"/>
                </a:lnTo>
                <a:lnTo>
                  <a:pt x="44744" y="1864413"/>
                </a:lnTo>
                <a:lnTo>
                  <a:pt x="46426" y="1880567"/>
                </a:lnTo>
                <a:lnTo>
                  <a:pt x="47373" y="1891477"/>
                </a:lnTo>
                <a:lnTo>
                  <a:pt x="48581" y="1894083"/>
                </a:lnTo>
                <a:lnTo>
                  <a:pt x="50461" y="1896895"/>
                </a:lnTo>
                <a:lnTo>
                  <a:pt x="57036" y="1905226"/>
                </a:lnTo>
                <a:lnTo>
                  <a:pt x="57445" y="19154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1"/>
          <p:cNvSpPr/>
          <p:nvPr/>
        </p:nvSpPr>
        <p:spPr>
          <a:xfrm>
            <a:off x="6200923" y="2355697"/>
            <a:ext cx="2432313" cy="231680"/>
          </a:xfrm>
          <a:custGeom>
            <a:avLst/>
            <a:gdLst/>
            <a:ahLst/>
            <a:cxnLst/>
            <a:rect l="0" t="0" r="0" b="0"/>
            <a:pathLst>
              <a:path w="2432313" h="231680">
                <a:moveTo>
                  <a:pt x="0" y="67224"/>
                </a:moveTo>
                <a:lnTo>
                  <a:pt x="24331" y="67224"/>
                </a:lnTo>
                <a:lnTo>
                  <a:pt x="48174" y="62089"/>
                </a:lnTo>
                <a:lnTo>
                  <a:pt x="76229" y="56701"/>
                </a:lnTo>
                <a:lnTo>
                  <a:pt x="131382" y="49620"/>
                </a:lnTo>
                <a:lnTo>
                  <a:pt x="202735" y="46904"/>
                </a:lnTo>
                <a:lnTo>
                  <a:pt x="275880" y="41259"/>
                </a:lnTo>
                <a:lnTo>
                  <a:pt x="350232" y="38605"/>
                </a:lnTo>
                <a:lnTo>
                  <a:pt x="689736" y="38203"/>
                </a:lnTo>
                <a:lnTo>
                  <a:pt x="774834" y="41070"/>
                </a:lnTo>
                <a:lnTo>
                  <a:pt x="826119" y="43339"/>
                </a:lnTo>
                <a:lnTo>
                  <a:pt x="926097" y="45860"/>
                </a:lnTo>
                <a:lnTo>
                  <a:pt x="1204371" y="47759"/>
                </a:lnTo>
                <a:lnTo>
                  <a:pt x="1275145" y="50691"/>
                </a:lnTo>
                <a:lnTo>
                  <a:pt x="1301543" y="52977"/>
                </a:lnTo>
                <a:lnTo>
                  <a:pt x="1351386" y="54502"/>
                </a:lnTo>
                <a:lnTo>
                  <a:pt x="1549805" y="57722"/>
                </a:lnTo>
                <a:lnTo>
                  <a:pt x="1594285" y="59815"/>
                </a:lnTo>
                <a:lnTo>
                  <a:pt x="1630388" y="62285"/>
                </a:lnTo>
                <a:lnTo>
                  <a:pt x="1809588" y="70896"/>
                </a:lnTo>
                <a:lnTo>
                  <a:pt x="1935296" y="75120"/>
                </a:lnTo>
                <a:lnTo>
                  <a:pt x="2003118" y="76371"/>
                </a:lnTo>
                <a:lnTo>
                  <a:pt x="2093573" y="84486"/>
                </a:lnTo>
                <a:lnTo>
                  <a:pt x="2150574" y="85954"/>
                </a:lnTo>
                <a:lnTo>
                  <a:pt x="2432312" y="86571"/>
                </a:lnTo>
                <a:lnTo>
                  <a:pt x="2431993" y="85497"/>
                </a:lnTo>
                <a:lnTo>
                  <a:pt x="2425907" y="81436"/>
                </a:lnTo>
                <a:lnTo>
                  <a:pt x="2416035" y="78915"/>
                </a:lnTo>
                <a:lnTo>
                  <a:pt x="2404483" y="76720"/>
                </a:lnTo>
                <a:lnTo>
                  <a:pt x="2385893" y="70515"/>
                </a:lnTo>
                <a:lnTo>
                  <a:pt x="2366769" y="67125"/>
                </a:lnTo>
                <a:lnTo>
                  <a:pt x="2345338" y="60865"/>
                </a:lnTo>
                <a:lnTo>
                  <a:pt x="2306400" y="55339"/>
                </a:lnTo>
                <a:lnTo>
                  <a:pt x="2289113" y="49044"/>
                </a:lnTo>
                <a:lnTo>
                  <a:pt x="2278485" y="44355"/>
                </a:lnTo>
                <a:lnTo>
                  <a:pt x="2267099" y="39080"/>
                </a:lnTo>
                <a:lnTo>
                  <a:pt x="2257359" y="33413"/>
                </a:lnTo>
                <a:lnTo>
                  <a:pt x="2248717" y="27486"/>
                </a:lnTo>
                <a:lnTo>
                  <a:pt x="2240805" y="21384"/>
                </a:lnTo>
                <a:lnTo>
                  <a:pt x="2229147" y="14605"/>
                </a:lnTo>
                <a:lnTo>
                  <a:pt x="2224534" y="12797"/>
                </a:lnTo>
                <a:lnTo>
                  <a:pt x="2221459" y="10517"/>
                </a:lnTo>
                <a:lnTo>
                  <a:pt x="2219407" y="7922"/>
                </a:lnTo>
                <a:lnTo>
                  <a:pt x="2218041" y="5117"/>
                </a:lnTo>
                <a:lnTo>
                  <a:pt x="2216054" y="3247"/>
                </a:lnTo>
                <a:lnTo>
                  <a:pt x="2213655" y="2001"/>
                </a:lnTo>
                <a:lnTo>
                  <a:pt x="2210982" y="1170"/>
                </a:lnTo>
                <a:lnTo>
                  <a:pt x="2210273" y="616"/>
                </a:lnTo>
                <a:lnTo>
                  <a:pt x="2210877" y="246"/>
                </a:lnTo>
                <a:lnTo>
                  <a:pt x="2212354" y="0"/>
                </a:lnTo>
                <a:lnTo>
                  <a:pt x="2214413" y="911"/>
                </a:lnTo>
                <a:lnTo>
                  <a:pt x="2219568" y="4789"/>
                </a:lnTo>
                <a:lnTo>
                  <a:pt x="2224596" y="8403"/>
                </a:lnTo>
                <a:lnTo>
                  <a:pt x="2238784" y="18151"/>
                </a:lnTo>
                <a:lnTo>
                  <a:pt x="2252971" y="23917"/>
                </a:lnTo>
                <a:lnTo>
                  <a:pt x="2273045" y="30029"/>
                </a:lnTo>
                <a:lnTo>
                  <a:pt x="2287188" y="36720"/>
                </a:lnTo>
                <a:lnTo>
                  <a:pt x="2295473" y="41514"/>
                </a:lnTo>
                <a:lnTo>
                  <a:pt x="2304222" y="46859"/>
                </a:lnTo>
                <a:lnTo>
                  <a:pt x="2319676" y="52799"/>
                </a:lnTo>
                <a:lnTo>
                  <a:pt x="2343328" y="59009"/>
                </a:lnTo>
                <a:lnTo>
                  <a:pt x="2359269" y="64648"/>
                </a:lnTo>
                <a:lnTo>
                  <a:pt x="2369938" y="70737"/>
                </a:lnTo>
                <a:lnTo>
                  <a:pt x="2392257" y="85344"/>
                </a:lnTo>
                <a:lnTo>
                  <a:pt x="2398841" y="90053"/>
                </a:lnTo>
                <a:lnTo>
                  <a:pt x="2404305" y="94267"/>
                </a:lnTo>
                <a:lnTo>
                  <a:pt x="2415661" y="103618"/>
                </a:lnTo>
                <a:lnTo>
                  <a:pt x="2416594" y="105460"/>
                </a:lnTo>
                <a:lnTo>
                  <a:pt x="2417629" y="110373"/>
                </a:lnTo>
                <a:lnTo>
                  <a:pt x="2418089" y="116140"/>
                </a:lnTo>
                <a:lnTo>
                  <a:pt x="2418212" y="119182"/>
                </a:lnTo>
                <a:lnTo>
                  <a:pt x="2417219" y="123360"/>
                </a:lnTo>
                <a:lnTo>
                  <a:pt x="2415482" y="128295"/>
                </a:lnTo>
                <a:lnTo>
                  <a:pt x="2413249" y="133735"/>
                </a:lnTo>
                <a:lnTo>
                  <a:pt x="2410686" y="138437"/>
                </a:lnTo>
                <a:lnTo>
                  <a:pt x="2407902" y="142646"/>
                </a:lnTo>
                <a:lnTo>
                  <a:pt x="2404971" y="146527"/>
                </a:lnTo>
                <a:lnTo>
                  <a:pt x="2401943" y="151264"/>
                </a:lnTo>
                <a:lnTo>
                  <a:pt x="2398848" y="156572"/>
                </a:lnTo>
                <a:lnTo>
                  <a:pt x="2395711" y="162260"/>
                </a:lnTo>
                <a:lnTo>
                  <a:pt x="2390395" y="168202"/>
                </a:lnTo>
                <a:lnTo>
                  <a:pt x="2383626" y="174313"/>
                </a:lnTo>
                <a:lnTo>
                  <a:pt x="2375889" y="180537"/>
                </a:lnTo>
                <a:lnTo>
                  <a:pt x="2367506" y="186835"/>
                </a:lnTo>
                <a:lnTo>
                  <a:pt x="2349593" y="199567"/>
                </a:lnTo>
                <a:lnTo>
                  <a:pt x="2342451" y="205972"/>
                </a:lnTo>
                <a:lnTo>
                  <a:pt x="2336615" y="212391"/>
                </a:lnTo>
                <a:lnTo>
                  <a:pt x="2321719" y="2316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2"/>
          <p:cNvSpPr/>
          <p:nvPr/>
        </p:nvSpPr>
        <p:spPr>
          <a:xfrm>
            <a:off x="8639334" y="2326647"/>
            <a:ext cx="259971" cy="294616"/>
          </a:xfrm>
          <a:custGeom>
            <a:avLst/>
            <a:gdLst/>
            <a:ahLst/>
            <a:cxnLst/>
            <a:rect l="0" t="0" r="0" b="0"/>
            <a:pathLst>
              <a:path w="259971" h="294616">
                <a:moveTo>
                  <a:pt x="221892" y="47905"/>
                </a:moveTo>
                <a:lnTo>
                  <a:pt x="221892" y="11750"/>
                </a:lnTo>
                <a:lnTo>
                  <a:pt x="219026" y="7473"/>
                </a:lnTo>
                <a:lnTo>
                  <a:pt x="216757" y="4827"/>
                </a:lnTo>
                <a:lnTo>
                  <a:pt x="213094" y="3063"/>
                </a:lnTo>
                <a:lnTo>
                  <a:pt x="208503" y="1888"/>
                </a:lnTo>
                <a:lnTo>
                  <a:pt x="203292" y="1104"/>
                </a:lnTo>
                <a:lnTo>
                  <a:pt x="197669" y="581"/>
                </a:lnTo>
                <a:lnTo>
                  <a:pt x="191770" y="233"/>
                </a:lnTo>
                <a:lnTo>
                  <a:pt x="185687" y="0"/>
                </a:lnTo>
                <a:lnTo>
                  <a:pt x="179483" y="921"/>
                </a:lnTo>
                <a:lnTo>
                  <a:pt x="173197" y="2609"/>
                </a:lnTo>
                <a:lnTo>
                  <a:pt x="166856" y="4809"/>
                </a:lnTo>
                <a:lnTo>
                  <a:pt x="160480" y="6276"/>
                </a:lnTo>
                <a:lnTo>
                  <a:pt x="154078" y="7254"/>
                </a:lnTo>
                <a:lnTo>
                  <a:pt x="147662" y="7906"/>
                </a:lnTo>
                <a:lnTo>
                  <a:pt x="141234" y="10490"/>
                </a:lnTo>
                <a:lnTo>
                  <a:pt x="134799" y="14363"/>
                </a:lnTo>
                <a:lnTo>
                  <a:pt x="128359" y="19095"/>
                </a:lnTo>
                <a:lnTo>
                  <a:pt x="112605" y="30084"/>
                </a:lnTo>
                <a:lnTo>
                  <a:pt x="103889" y="36025"/>
                </a:lnTo>
                <a:lnTo>
                  <a:pt x="95930" y="42134"/>
                </a:lnTo>
                <a:lnTo>
                  <a:pt x="88473" y="48358"/>
                </a:lnTo>
                <a:lnTo>
                  <a:pt x="81353" y="54656"/>
                </a:lnTo>
                <a:lnTo>
                  <a:pt x="67708" y="67387"/>
                </a:lnTo>
                <a:lnTo>
                  <a:pt x="61060" y="73791"/>
                </a:lnTo>
                <a:lnTo>
                  <a:pt x="55553" y="81286"/>
                </a:lnTo>
                <a:lnTo>
                  <a:pt x="50806" y="89507"/>
                </a:lnTo>
                <a:lnTo>
                  <a:pt x="46568" y="98212"/>
                </a:lnTo>
                <a:lnTo>
                  <a:pt x="41592" y="107240"/>
                </a:lnTo>
                <a:lnTo>
                  <a:pt x="36125" y="116483"/>
                </a:lnTo>
                <a:lnTo>
                  <a:pt x="30330" y="125870"/>
                </a:lnTo>
                <a:lnTo>
                  <a:pt x="25393" y="135352"/>
                </a:lnTo>
                <a:lnTo>
                  <a:pt x="21026" y="144899"/>
                </a:lnTo>
                <a:lnTo>
                  <a:pt x="17040" y="154487"/>
                </a:lnTo>
                <a:lnTo>
                  <a:pt x="13308" y="164105"/>
                </a:lnTo>
                <a:lnTo>
                  <a:pt x="6294" y="183389"/>
                </a:lnTo>
                <a:lnTo>
                  <a:pt x="3995" y="193046"/>
                </a:lnTo>
                <a:lnTo>
                  <a:pt x="2460" y="202709"/>
                </a:lnTo>
                <a:lnTo>
                  <a:pt x="1439" y="212375"/>
                </a:lnTo>
                <a:lnTo>
                  <a:pt x="757" y="222044"/>
                </a:lnTo>
                <a:lnTo>
                  <a:pt x="302" y="231715"/>
                </a:lnTo>
                <a:lnTo>
                  <a:pt x="0" y="241386"/>
                </a:lnTo>
                <a:lnTo>
                  <a:pt x="873" y="248909"/>
                </a:lnTo>
                <a:lnTo>
                  <a:pt x="2529" y="254999"/>
                </a:lnTo>
                <a:lnTo>
                  <a:pt x="4709" y="260134"/>
                </a:lnTo>
                <a:lnTo>
                  <a:pt x="9997" y="271572"/>
                </a:lnTo>
                <a:lnTo>
                  <a:pt x="12912" y="277632"/>
                </a:lnTo>
                <a:lnTo>
                  <a:pt x="17005" y="281671"/>
                </a:lnTo>
                <a:lnTo>
                  <a:pt x="21883" y="284365"/>
                </a:lnTo>
                <a:lnTo>
                  <a:pt x="27285" y="286160"/>
                </a:lnTo>
                <a:lnTo>
                  <a:pt x="33036" y="288432"/>
                </a:lnTo>
                <a:lnTo>
                  <a:pt x="39020" y="291021"/>
                </a:lnTo>
                <a:lnTo>
                  <a:pt x="45159" y="293822"/>
                </a:lnTo>
                <a:lnTo>
                  <a:pt x="51402" y="294615"/>
                </a:lnTo>
                <a:lnTo>
                  <a:pt x="57713" y="294069"/>
                </a:lnTo>
                <a:lnTo>
                  <a:pt x="64070" y="292629"/>
                </a:lnTo>
                <a:lnTo>
                  <a:pt x="71533" y="290595"/>
                </a:lnTo>
                <a:lnTo>
                  <a:pt x="88424" y="285468"/>
                </a:lnTo>
                <a:lnTo>
                  <a:pt x="99593" y="280447"/>
                </a:lnTo>
                <a:lnTo>
                  <a:pt x="112413" y="273874"/>
                </a:lnTo>
                <a:lnTo>
                  <a:pt x="126334" y="266268"/>
                </a:lnTo>
                <a:lnTo>
                  <a:pt x="138838" y="259048"/>
                </a:lnTo>
                <a:lnTo>
                  <a:pt x="161333" y="245292"/>
                </a:lnTo>
                <a:lnTo>
                  <a:pt x="170770" y="238614"/>
                </a:lnTo>
                <a:lnTo>
                  <a:pt x="179212" y="232013"/>
                </a:lnTo>
                <a:lnTo>
                  <a:pt x="186990" y="225462"/>
                </a:lnTo>
                <a:lnTo>
                  <a:pt x="194324" y="218945"/>
                </a:lnTo>
                <a:lnTo>
                  <a:pt x="208206" y="205971"/>
                </a:lnTo>
                <a:lnTo>
                  <a:pt x="214918" y="198427"/>
                </a:lnTo>
                <a:lnTo>
                  <a:pt x="221542" y="190173"/>
                </a:lnTo>
                <a:lnTo>
                  <a:pt x="228108" y="181446"/>
                </a:lnTo>
                <a:lnTo>
                  <a:pt x="233560" y="173478"/>
                </a:lnTo>
                <a:lnTo>
                  <a:pt x="238270" y="166016"/>
                </a:lnTo>
                <a:lnTo>
                  <a:pt x="242485" y="158892"/>
                </a:lnTo>
                <a:lnTo>
                  <a:pt x="246370" y="151993"/>
                </a:lnTo>
                <a:lnTo>
                  <a:pt x="253551" y="138594"/>
                </a:lnTo>
                <a:lnTo>
                  <a:pt x="255897" y="133087"/>
                </a:lnTo>
                <a:lnTo>
                  <a:pt x="258502" y="124101"/>
                </a:lnTo>
                <a:lnTo>
                  <a:pt x="259198" y="119125"/>
                </a:lnTo>
                <a:lnTo>
                  <a:pt x="259661" y="113658"/>
                </a:lnTo>
                <a:lnTo>
                  <a:pt x="259970" y="107863"/>
                </a:lnTo>
                <a:lnTo>
                  <a:pt x="259101" y="102926"/>
                </a:lnTo>
                <a:lnTo>
                  <a:pt x="255269" y="94573"/>
                </a:lnTo>
                <a:lnTo>
                  <a:pt x="251668" y="89766"/>
                </a:lnTo>
                <a:lnTo>
                  <a:pt x="247117" y="84411"/>
                </a:lnTo>
                <a:lnTo>
                  <a:pt x="237403" y="73804"/>
                </a:lnTo>
                <a:lnTo>
                  <a:pt x="224147" y="59928"/>
                </a:lnTo>
                <a:lnTo>
                  <a:pt x="217425" y="53140"/>
                </a:lnTo>
                <a:lnTo>
                  <a:pt x="214614" y="51395"/>
                </a:lnTo>
                <a:lnTo>
                  <a:pt x="208625" y="49456"/>
                </a:lnTo>
                <a:lnTo>
                  <a:pt x="204449" y="50014"/>
                </a:lnTo>
                <a:lnTo>
                  <a:pt x="199515" y="51461"/>
                </a:lnTo>
                <a:lnTo>
                  <a:pt x="194076" y="53500"/>
                </a:lnTo>
                <a:lnTo>
                  <a:pt x="189375" y="54860"/>
                </a:lnTo>
                <a:lnTo>
                  <a:pt x="185166" y="55766"/>
                </a:lnTo>
                <a:lnTo>
                  <a:pt x="173523" y="575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3"/>
          <p:cNvSpPr/>
          <p:nvPr/>
        </p:nvSpPr>
        <p:spPr>
          <a:xfrm>
            <a:off x="8803183" y="2393900"/>
            <a:ext cx="2868" cy="1"/>
          </a:xfrm>
          <a:custGeom>
            <a:avLst/>
            <a:gdLst/>
            <a:ahLst/>
            <a:cxnLst/>
            <a:rect l="0" t="0" r="0" b="0"/>
            <a:pathLst>
              <a:path w="2868" h="1">
                <a:moveTo>
                  <a:pt x="0" y="0"/>
                </a:moveTo>
                <a:lnTo>
                  <a:pt x="2867"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SMARTPenAnnotation84"/>
          <p:cNvSpPr/>
          <p:nvPr/>
        </p:nvSpPr>
        <p:spPr>
          <a:xfrm>
            <a:off x="8706445" y="2539007"/>
            <a:ext cx="48370" cy="183804"/>
          </a:xfrm>
          <a:custGeom>
            <a:avLst/>
            <a:gdLst/>
            <a:ahLst/>
            <a:cxnLst/>
            <a:rect l="0" t="0" r="0" b="0"/>
            <a:pathLst>
              <a:path w="48370" h="183804">
                <a:moveTo>
                  <a:pt x="0" y="0"/>
                </a:moveTo>
                <a:lnTo>
                  <a:pt x="5135" y="10271"/>
                </a:lnTo>
                <a:lnTo>
                  <a:pt x="7723" y="14372"/>
                </a:lnTo>
                <a:lnTo>
                  <a:pt x="10523" y="18180"/>
                </a:lnTo>
                <a:lnTo>
                  <a:pt x="13464" y="21794"/>
                </a:lnTo>
                <a:lnTo>
                  <a:pt x="16500" y="26353"/>
                </a:lnTo>
                <a:lnTo>
                  <a:pt x="19599" y="31542"/>
                </a:lnTo>
                <a:lnTo>
                  <a:pt x="22740" y="37151"/>
                </a:lnTo>
                <a:lnTo>
                  <a:pt x="24834" y="41966"/>
                </a:lnTo>
                <a:lnTo>
                  <a:pt x="26230" y="46250"/>
                </a:lnTo>
                <a:lnTo>
                  <a:pt x="27160" y="50181"/>
                </a:lnTo>
                <a:lnTo>
                  <a:pt x="28855" y="53876"/>
                </a:lnTo>
                <a:lnTo>
                  <a:pt x="31061" y="57415"/>
                </a:lnTo>
                <a:lnTo>
                  <a:pt x="33606" y="60849"/>
                </a:lnTo>
                <a:lnTo>
                  <a:pt x="35302" y="67438"/>
                </a:lnTo>
                <a:lnTo>
                  <a:pt x="36433" y="76130"/>
                </a:lnTo>
                <a:lnTo>
                  <a:pt x="37690" y="94028"/>
                </a:lnTo>
                <a:lnTo>
                  <a:pt x="38248" y="105566"/>
                </a:lnTo>
                <a:lnTo>
                  <a:pt x="39472" y="111223"/>
                </a:lnTo>
                <a:lnTo>
                  <a:pt x="41362" y="117143"/>
                </a:lnTo>
                <a:lnTo>
                  <a:pt x="43699" y="123240"/>
                </a:lnTo>
                <a:lnTo>
                  <a:pt x="45255" y="128379"/>
                </a:lnTo>
                <a:lnTo>
                  <a:pt x="46293" y="132881"/>
                </a:lnTo>
                <a:lnTo>
                  <a:pt x="46985" y="136956"/>
                </a:lnTo>
                <a:lnTo>
                  <a:pt x="47447" y="143973"/>
                </a:lnTo>
                <a:lnTo>
                  <a:pt x="47754" y="152950"/>
                </a:lnTo>
                <a:lnTo>
                  <a:pt x="48369"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5"/>
          <p:cNvSpPr/>
          <p:nvPr/>
        </p:nvSpPr>
        <p:spPr>
          <a:xfrm>
            <a:off x="8841977" y="2453916"/>
            <a:ext cx="174031" cy="336025"/>
          </a:xfrm>
          <a:custGeom>
            <a:avLst/>
            <a:gdLst/>
            <a:ahLst/>
            <a:cxnLst/>
            <a:rect l="0" t="0" r="0" b="0"/>
            <a:pathLst>
              <a:path w="174031" h="336025">
                <a:moveTo>
                  <a:pt x="96640" y="201177"/>
                </a:moveTo>
                <a:lnTo>
                  <a:pt x="101775" y="190907"/>
                </a:lnTo>
                <a:lnTo>
                  <a:pt x="104363" y="187881"/>
                </a:lnTo>
                <a:lnTo>
                  <a:pt x="107163" y="185864"/>
                </a:lnTo>
                <a:lnTo>
                  <a:pt x="110104" y="184519"/>
                </a:lnTo>
                <a:lnTo>
                  <a:pt x="113140" y="182548"/>
                </a:lnTo>
                <a:lnTo>
                  <a:pt x="116238" y="180159"/>
                </a:lnTo>
                <a:lnTo>
                  <a:pt x="119380" y="177491"/>
                </a:lnTo>
                <a:lnTo>
                  <a:pt x="120399" y="175713"/>
                </a:lnTo>
                <a:lnTo>
                  <a:pt x="120003" y="174527"/>
                </a:lnTo>
                <a:lnTo>
                  <a:pt x="118665" y="173737"/>
                </a:lnTo>
                <a:lnTo>
                  <a:pt x="114311" y="172858"/>
                </a:lnTo>
                <a:lnTo>
                  <a:pt x="111645" y="172624"/>
                </a:lnTo>
                <a:lnTo>
                  <a:pt x="108793" y="172468"/>
                </a:lnTo>
                <a:lnTo>
                  <a:pt x="102758" y="172295"/>
                </a:lnTo>
                <a:lnTo>
                  <a:pt x="99644" y="173323"/>
                </a:lnTo>
                <a:lnTo>
                  <a:pt x="96492" y="175084"/>
                </a:lnTo>
                <a:lnTo>
                  <a:pt x="93317" y="177332"/>
                </a:lnTo>
                <a:lnTo>
                  <a:pt x="89050" y="179906"/>
                </a:lnTo>
                <a:lnTo>
                  <a:pt x="84056" y="182697"/>
                </a:lnTo>
                <a:lnTo>
                  <a:pt x="78577" y="185633"/>
                </a:lnTo>
                <a:lnTo>
                  <a:pt x="73849" y="189739"/>
                </a:lnTo>
                <a:lnTo>
                  <a:pt x="69623" y="194627"/>
                </a:lnTo>
                <a:lnTo>
                  <a:pt x="65729" y="200035"/>
                </a:lnTo>
                <a:lnTo>
                  <a:pt x="60984" y="205790"/>
                </a:lnTo>
                <a:lnTo>
                  <a:pt x="55672" y="211777"/>
                </a:lnTo>
                <a:lnTo>
                  <a:pt x="44036" y="224161"/>
                </a:lnTo>
                <a:lnTo>
                  <a:pt x="31699" y="236831"/>
                </a:lnTo>
                <a:lnTo>
                  <a:pt x="25399" y="245369"/>
                </a:lnTo>
                <a:lnTo>
                  <a:pt x="19050" y="255360"/>
                </a:lnTo>
                <a:lnTo>
                  <a:pt x="12667" y="266321"/>
                </a:lnTo>
                <a:lnTo>
                  <a:pt x="8412" y="275777"/>
                </a:lnTo>
                <a:lnTo>
                  <a:pt x="5575" y="284232"/>
                </a:lnTo>
                <a:lnTo>
                  <a:pt x="3684" y="292018"/>
                </a:lnTo>
                <a:lnTo>
                  <a:pt x="2423" y="298283"/>
                </a:lnTo>
                <a:lnTo>
                  <a:pt x="1023" y="308111"/>
                </a:lnTo>
                <a:lnTo>
                  <a:pt x="400" y="316062"/>
                </a:lnTo>
                <a:lnTo>
                  <a:pt x="123" y="323179"/>
                </a:lnTo>
                <a:lnTo>
                  <a:pt x="0" y="329924"/>
                </a:lnTo>
                <a:lnTo>
                  <a:pt x="1042" y="332153"/>
                </a:lnTo>
                <a:lnTo>
                  <a:pt x="2812" y="333639"/>
                </a:lnTo>
                <a:lnTo>
                  <a:pt x="5067" y="334630"/>
                </a:lnTo>
                <a:lnTo>
                  <a:pt x="8719" y="335290"/>
                </a:lnTo>
                <a:lnTo>
                  <a:pt x="13304" y="335730"/>
                </a:lnTo>
                <a:lnTo>
                  <a:pt x="18510" y="336024"/>
                </a:lnTo>
                <a:lnTo>
                  <a:pt x="23057" y="335145"/>
                </a:lnTo>
                <a:lnTo>
                  <a:pt x="27162" y="333484"/>
                </a:lnTo>
                <a:lnTo>
                  <a:pt x="30973" y="331301"/>
                </a:lnTo>
                <a:lnTo>
                  <a:pt x="33515" y="327697"/>
                </a:lnTo>
                <a:lnTo>
                  <a:pt x="36338" y="317959"/>
                </a:lnTo>
                <a:lnTo>
                  <a:pt x="38166" y="312353"/>
                </a:lnTo>
                <a:lnTo>
                  <a:pt x="40459" y="306465"/>
                </a:lnTo>
                <a:lnTo>
                  <a:pt x="43063" y="300391"/>
                </a:lnTo>
                <a:lnTo>
                  <a:pt x="45873" y="293116"/>
                </a:lnTo>
                <a:lnTo>
                  <a:pt x="51863" y="276435"/>
                </a:lnTo>
                <a:lnTo>
                  <a:pt x="70875" y="220338"/>
                </a:lnTo>
                <a:lnTo>
                  <a:pt x="73014" y="209651"/>
                </a:lnTo>
                <a:lnTo>
                  <a:pt x="74440" y="198228"/>
                </a:lnTo>
                <a:lnTo>
                  <a:pt x="75391" y="186312"/>
                </a:lnTo>
                <a:lnTo>
                  <a:pt x="77100" y="175144"/>
                </a:lnTo>
                <a:lnTo>
                  <a:pt x="79314" y="164474"/>
                </a:lnTo>
                <a:lnTo>
                  <a:pt x="81865" y="154136"/>
                </a:lnTo>
                <a:lnTo>
                  <a:pt x="83565" y="142945"/>
                </a:lnTo>
                <a:lnTo>
                  <a:pt x="84699" y="131185"/>
                </a:lnTo>
                <a:lnTo>
                  <a:pt x="85958" y="108802"/>
                </a:lnTo>
                <a:lnTo>
                  <a:pt x="86519" y="91688"/>
                </a:lnTo>
                <a:lnTo>
                  <a:pt x="86833" y="64832"/>
                </a:lnTo>
                <a:lnTo>
                  <a:pt x="85802" y="56537"/>
                </a:lnTo>
                <a:lnTo>
                  <a:pt x="84040" y="48857"/>
                </a:lnTo>
                <a:lnTo>
                  <a:pt x="81791" y="41588"/>
                </a:lnTo>
                <a:lnTo>
                  <a:pt x="80292" y="35666"/>
                </a:lnTo>
                <a:lnTo>
                  <a:pt x="78625" y="26221"/>
                </a:lnTo>
                <a:lnTo>
                  <a:pt x="75019" y="18440"/>
                </a:lnTo>
                <a:lnTo>
                  <a:pt x="72552" y="14860"/>
                </a:lnTo>
                <a:lnTo>
                  <a:pt x="69811" y="8016"/>
                </a:lnTo>
                <a:lnTo>
                  <a:pt x="68052" y="0"/>
                </a:lnTo>
                <a:lnTo>
                  <a:pt x="67746" y="8882"/>
                </a:lnTo>
                <a:lnTo>
                  <a:pt x="67656" y="25129"/>
                </a:lnTo>
                <a:lnTo>
                  <a:pt x="68718" y="31143"/>
                </a:lnTo>
                <a:lnTo>
                  <a:pt x="70501" y="37303"/>
                </a:lnTo>
                <a:lnTo>
                  <a:pt x="75349" y="50953"/>
                </a:lnTo>
                <a:lnTo>
                  <a:pt x="119217" y="181845"/>
                </a:lnTo>
                <a:lnTo>
                  <a:pt x="124589" y="194738"/>
                </a:lnTo>
                <a:lnTo>
                  <a:pt x="131396" y="209783"/>
                </a:lnTo>
                <a:lnTo>
                  <a:pt x="139158" y="226262"/>
                </a:lnTo>
                <a:lnTo>
                  <a:pt x="144333" y="238323"/>
                </a:lnTo>
                <a:lnTo>
                  <a:pt x="147783" y="247439"/>
                </a:lnTo>
                <a:lnTo>
                  <a:pt x="150083" y="254590"/>
                </a:lnTo>
                <a:lnTo>
                  <a:pt x="152691" y="260433"/>
                </a:lnTo>
                <a:lnTo>
                  <a:pt x="155504" y="265403"/>
                </a:lnTo>
                <a:lnTo>
                  <a:pt x="162608" y="275968"/>
                </a:lnTo>
                <a:lnTo>
                  <a:pt x="164266" y="275760"/>
                </a:lnTo>
                <a:lnTo>
                  <a:pt x="166446" y="274546"/>
                </a:lnTo>
                <a:lnTo>
                  <a:pt x="174030" y="2688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86"/>
          <p:cNvSpPr/>
          <p:nvPr/>
        </p:nvSpPr>
        <p:spPr>
          <a:xfrm>
            <a:off x="6096492" y="513275"/>
            <a:ext cx="224273" cy="181101"/>
          </a:xfrm>
          <a:custGeom>
            <a:avLst/>
            <a:gdLst/>
            <a:ahLst/>
            <a:cxnLst/>
            <a:rect l="0" t="0" r="0" b="0"/>
            <a:pathLst>
              <a:path w="224273" h="181101">
                <a:moveTo>
                  <a:pt x="94758" y="23250"/>
                </a:moveTo>
                <a:lnTo>
                  <a:pt x="94758" y="18114"/>
                </a:lnTo>
                <a:lnTo>
                  <a:pt x="93683" y="17676"/>
                </a:lnTo>
                <a:lnTo>
                  <a:pt x="91891" y="18459"/>
                </a:lnTo>
                <a:lnTo>
                  <a:pt x="89623" y="20056"/>
                </a:lnTo>
                <a:lnTo>
                  <a:pt x="88109" y="23271"/>
                </a:lnTo>
                <a:lnTo>
                  <a:pt x="87101" y="27563"/>
                </a:lnTo>
                <a:lnTo>
                  <a:pt x="86428" y="32575"/>
                </a:lnTo>
                <a:lnTo>
                  <a:pt x="84905" y="36990"/>
                </a:lnTo>
                <a:lnTo>
                  <a:pt x="82815" y="41009"/>
                </a:lnTo>
                <a:lnTo>
                  <a:pt x="80346" y="44763"/>
                </a:lnTo>
                <a:lnTo>
                  <a:pt x="77626" y="49416"/>
                </a:lnTo>
                <a:lnTo>
                  <a:pt x="74738" y="54667"/>
                </a:lnTo>
                <a:lnTo>
                  <a:pt x="71737" y="60318"/>
                </a:lnTo>
                <a:lnTo>
                  <a:pt x="68662" y="67309"/>
                </a:lnTo>
                <a:lnTo>
                  <a:pt x="65537" y="75195"/>
                </a:lnTo>
                <a:lnTo>
                  <a:pt x="62379" y="83677"/>
                </a:lnTo>
                <a:lnTo>
                  <a:pt x="57049" y="93631"/>
                </a:lnTo>
                <a:lnTo>
                  <a:pt x="50271" y="104566"/>
                </a:lnTo>
                <a:lnTo>
                  <a:pt x="42527" y="116156"/>
                </a:lnTo>
                <a:lnTo>
                  <a:pt x="36290" y="124958"/>
                </a:lnTo>
                <a:lnTo>
                  <a:pt x="31058" y="131900"/>
                </a:lnTo>
                <a:lnTo>
                  <a:pt x="26494" y="137603"/>
                </a:lnTo>
                <a:lnTo>
                  <a:pt x="22377" y="142480"/>
                </a:lnTo>
                <a:lnTo>
                  <a:pt x="18557" y="146806"/>
                </a:lnTo>
                <a:lnTo>
                  <a:pt x="11446" y="154480"/>
                </a:lnTo>
                <a:lnTo>
                  <a:pt x="4704" y="161473"/>
                </a:lnTo>
                <a:lnTo>
                  <a:pt x="2475" y="162693"/>
                </a:lnTo>
                <a:lnTo>
                  <a:pt x="990" y="162431"/>
                </a:lnTo>
                <a:lnTo>
                  <a:pt x="0" y="161182"/>
                </a:lnTo>
                <a:lnTo>
                  <a:pt x="415" y="158199"/>
                </a:lnTo>
                <a:lnTo>
                  <a:pt x="1766" y="154061"/>
                </a:lnTo>
                <a:lnTo>
                  <a:pt x="3742" y="149153"/>
                </a:lnTo>
                <a:lnTo>
                  <a:pt x="5059" y="143731"/>
                </a:lnTo>
                <a:lnTo>
                  <a:pt x="5937" y="137966"/>
                </a:lnTo>
                <a:lnTo>
                  <a:pt x="6522" y="131974"/>
                </a:lnTo>
                <a:lnTo>
                  <a:pt x="9062" y="122604"/>
                </a:lnTo>
                <a:lnTo>
                  <a:pt x="12906" y="110983"/>
                </a:lnTo>
                <a:lnTo>
                  <a:pt x="17617" y="97862"/>
                </a:lnTo>
                <a:lnTo>
                  <a:pt x="21833" y="86965"/>
                </a:lnTo>
                <a:lnTo>
                  <a:pt x="25719" y="77550"/>
                </a:lnTo>
                <a:lnTo>
                  <a:pt x="29384" y="69124"/>
                </a:lnTo>
                <a:lnTo>
                  <a:pt x="33977" y="61357"/>
                </a:lnTo>
                <a:lnTo>
                  <a:pt x="39189" y="54029"/>
                </a:lnTo>
                <a:lnTo>
                  <a:pt x="44814" y="46994"/>
                </a:lnTo>
                <a:lnTo>
                  <a:pt x="50713" y="40154"/>
                </a:lnTo>
                <a:lnTo>
                  <a:pt x="56795" y="33444"/>
                </a:lnTo>
                <a:lnTo>
                  <a:pt x="63001" y="26822"/>
                </a:lnTo>
                <a:lnTo>
                  <a:pt x="69286" y="21332"/>
                </a:lnTo>
                <a:lnTo>
                  <a:pt x="75627" y="16597"/>
                </a:lnTo>
                <a:lnTo>
                  <a:pt x="82004" y="12365"/>
                </a:lnTo>
                <a:lnTo>
                  <a:pt x="87330" y="8469"/>
                </a:lnTo>
                <a:lnTo>
                  <a:pt x="91956" y="4797"/>
                </a:lnTo>
                <a:lnTo>
                  <a:pt x="96114" y="1274"/>
                </a:lnTo>
                <a:lnTo>
                  <a:pt x="98886" y="0"/>
                </a:lnTo>
                <a:lnTo>
                  <a:pt x="100735" y="226"/>
                </a:lnTo>
                <a:lnTo>
                  <a:pt x="101967" y="1452"/>
                </a:lnTo>
                <a:lnTo>
                  <a:pt x="104939" y="6568"/>
                </a:lnTo>
                <a:lnTo>
                  <a:pt x="113972" y="23718"/>
                </a:lnTo>
                <a:lnTo>
                  <a:pt x="126009" y="47275"/>
                </a:lnTo>
                <a:lnTo>
                  <a:pt x="129565" y="53240"/>
                </a:lnTo>
                <a:lnTo>
                  <a:pt x="133011" y="58291"/>
                </a:lnTo>
                <a:lnTo>
                  <a:pt x="136382" y="62734"/>
                </a:lnTo>
                <a:lnTo>
                  <a:pt x="145862" y="76269"/>
                </a:lnTo>
                <a:lnTo>
                  <a:pt x="151399" y="84393"/>
                </a:lnTo>
                <a:lnTo>
                  <a:pt x="156166" y="90884"/>
                </a:lnTo>
                <a:lnTo>
                  <a:pt x="160418" y="96286"/>
                </a:lnTo>
                <a:lnTo>
                  <a:pt x="164328" y="100962"/>
                </a:lnTo>
                <a:lnTo>
                  <a:pt x="169085" y="106229"/>
                </a:lnTo>
                <a:lnTo>
                  <a:pt x="180102" y="117814"/>
                </a:lnTo>
                <a:lnTo>
                  <a:pt x="186050" y="126063"/>
                </a:lnTo>
                <a:lnTo>
                  <a:pt x="192165" y="135862"/>
                </a:lnTo>
                <a:lnTo>
                  <a:pt x="198391" y="146693"/>
                </a:lnTo>
                <a:lnTo>
                  <a:pt x="203616" y="154990"/>
                </a:lnTo>
                <a:lnTo>
                  <a:pt x="208175" y="161595"/>
                </a:lnTo>
                <a:lnTo>
                  <a:pt x="212289" y="167074"/>
                </a:lnTo>
                <a:lnTo>
                  <a:pt x="216107" y="171801"/>
                </a:lnTo>
                <a:lnTo>
                  <a:pt x="219727" y="176028"/>
                </a:lnTo>
                <a:lnTo>
                  <a:pt x="224272" y="1811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87"/>
          <p:cNvSpPr/>
          <p:nvPr/>
        </p:nvSpPr>
        <p:spPr>
          <a:xfrm>
            <a:off x="6326683" y="691306"/>
            <a:ext cx="9675" cy="9675"/>
          </a:xfrm>
          <a:custGeom>
            <a:avLst/>
            <a:gdLst/>
            <a:ahLst/>
            <a:cxnLst/>
            <a:rect l="0" t="0" r="0" b="0"/>
            <a:pathLst>
              <a:path w="9675" h="9675">
                <a:moveTo>
                  <a:pt x="0" y="0"/>
                </a:moveTo>
                <a:lnTo>
                  <a:pt x="9674"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88"/>
          <p:cNvSpPr/>
          <p:nvPr/>
        </p:nvSpPr>
        <p:spPr>
          <a:xfrm>
            <a:off x="5852666" y="323701"/>
            <a:ext cx="67273" cy="359082"/>
          </a:xfrm>
          <a:custGeom>
            <a:avLst/>
            <a:gdLst/>
            <a:ahLst/>
            <a:cxnLst/>
            <a:rect l="0" t="0" r="0" b="0"/>
            <a:pathLst>
              <a:path w="67273" h="359082">
                <a:moveTo>
                  <a:pt x="0" y="0"/>
                </a:moveTo>
                <a:lnTo>
                  <a:pt x="0" y="15406"/>
                </a:lnTo>
                <a:lnTo>
                  <a:pt x="2149" y="25319"/>
                </a:lnTo>
                <a:lnTo>
                  <a:pt x="5732" y="37302"/>
                </a:lnTo>
                <a:lnTo>
                  <a:pt x="10271" y="50665"/>
                </a:lnTo>
                <a:lnTo>
                  <a:pt x="14371" y="66022"/>
                </a:lnTo>
                <a:lnTo>
                  <a:pt x="18179" y="82710"/>
                </a:lnTo>
                <a:lnTo>
                  <a:pt x="21794" y="100285"/>
                </a:lnTo>
                <a:lnTo>
                  <a:pt x="25277" y="115225"/>
                </a:lnTo>
                <a:lnTo>
                  <a:pt x="28675" y="128411"/>
                </a:lnTo>
                <a:lnTo>
                  <a:pt x="32015" y="140425"/>
                </a:lnTo>
                <a:lnTo>
                  <a:pt x="34242" y="151660"/>
                </a:lnTo>
                <a:lnTo>
                  <a:pt x="35726" y="162374"/>
                </a:lnTo>
                <a:lnTo>
                  <a:pt x="36715" y="172741"/>
                </a:lnTo>
                <a:lnTo>
                  <a:pt x="37375" y="182878"/>
                </a:lnTo>
                <a:lnTo>
                  <a:pt x="37815" y="192860"/>
                </a:lnTo>
                <a:lnTo>
                  <a:pt x="38108" y="202739"/>
                </a:lnTo>
                <a:lnTo>
                  <a:pt x="39379" y="212550"/>
                </a:lnTo>
                <a:lnTo>
                  <a:pt x="41300" y="222315"/>
                </a:lnTo>
                <a:lnTo>
                  <a:pt x="43657" y="232050"/>
                </a:lnTo>
                <a:lnTo>
                  <a:pt x="52108" y="271428"/>
                </a:lnTo>
                <a:lnTo>
                  <a:pt x="54086" y="285214"/>
                </a:lnTo>
                <a:lnTo>
                  <a:pt x="55405" y="298705"/>
                </a:lnTo>
                <a:lnTo>
                  <a:pt x="56284" y="311998"/>
                </a:lnTo>
                <a:lnTo>
                  <a:pt x="57945" y="323009"/>
                </a:lnTo>
                <a:lnTo>
                  <a:pt x="60127" y="332500"/>
                </a:lnTo>
                <a:lnTo>
                  <a:pt x="62657" y="340977"/>
                </a:lnTo>
                <a:lnTo>
                  <a:pt x="64344" y="347703"/>
                </a:lnTo>
                <a:lnTo>
                  <a:pt x="66217" y="358043"/>
                </a:lnTo>
                <a:lnTo>
                  <a:pt x="66717" y="359081"/>
                </a:lnTo>
                <a:lnTo>
                  <a:pt x="67050" y="357623"/>
                </a:lnTo>
                <a:lnTo>
                  <a:pt x="67272" y="354501"/>
                </a:lnTo>
                <a:lnTo>
                  <a:pt x="66345" y="350270"/>
                </a:lnTo>
                <a:lnTo>
                  <a:pt x="64653" y="345300"/>
                </a:lnTo>
                <a:lnTo>
                  <a:pt x="62450" y="339836"/>
                </a:lnTo>
                <a:lnTo>
                  <a:pt x="60981" y="335119"/>
                </a:lnTo>
                <a:lnTo>
                  <a:pt x="60001" y="330900"/>
                </a:lnTo>
                <a:lnTo>
                  <a:pt x="58042" y="31923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89"/>
          <p:cNvSpPr/>
          <p:nvPr/>
        </p:nvSpPr>
        <p:spPr>
          <a:xfrm>
            <a:off x="5784949" y="275775"/>
            <a:ext cx="288244" cy="183360"/>
          </a:xfrm>
          <a:custGeom>
            <a:avLst/>
            <a:gdLst/>
            <a:ahLst/>
            <a:cxnLst/>
            <a:rect l="0" t="0" r="0" b="0"/>
            <a:pathLst>
              <a:path w="288244" h="183360">
                <a:moveTo>
                  <a:pt x="0" y="28578"/>
                </a:moveTo>
                <a:lnTo>
                  <a:pt x="26929" y="15113"/>
                </a:lnTo>
                <a:lnTo>
                  <a:pt x="33001" y="13152"/>
                </a:lnTo>
                <a:lnTo>
                  <a:pt x="39198" y="11845"/>
                </a:lnTo>
                <a:lnTo>
                  <a:pt x="45480" y="10973"/>
                </a:lnTo>
                <a:lnTo>
                  <a:pt x="51817" y="9318"/>
                </a:lnTo>
                <a:lnTo>
                  <a:pt x="58192" y="7139"/>
                </a:lnTo>
                <a:lnTo>
                  <a:pt x="64591" y="4611"/>
                </a:lnTo>
                <a:lnTo>
                  <a:pt x="72082" y="2926"/>
                </a:lnTo>
                <a:lnTo>
                  <a:pt x="80301" y="1803"/>
                </a:lnTo>
                <a:lnTo>
                  <a:pt x="89005" y="1054"/>
                </a:lnTo>
                <a:lnTo>
                  <a:pt x="98032" y="555"/>
                </a:lnTo>
                <a:lnTo>
                  <a:pt x="116661" y="0"/>
                </a:lnTo>
                <a:lnTo>
                  <a:pt x="126143" y="927"/>
                </a:lnTo>
                <a:lnTo>
                  <a:pt x="135689" y="2620"/>
                </a:lnTo>
                <a:lnTo>
                  <a:pt x="145278" y="4824"/>
                </a:lnTo>
                <a:lnTo>
                  <a:pt x="154894" y="6292"/>
                </a:lnTo>
                <a:lnTo>
                  <a:pt x="164530" y="7272"/>
                </a:lnTo>
                <a:lnTo>
                  <a:pt x="174179" y="7925"/>
                </a:lnTo>
                <a:lnTo>
                  <a:pt x="182761" y="9435"/>
                </a:lnTo>
                <a:lnTo>
                  <a:pt x="190633" y="11516"/>
                </a:lnTo>
                <a:lnTo>
                  <a:pt x="198029" y="13979"/>
                </a:lnTo>
                <a:lnTo>
                  <a:pt x="206186" y="17770"/>
                </a:lnTo>
                <a:lnTo>
                  <a:pt x="214847" y="22448"/>
                </a:lnTo>
                <a:lnTo>
                  <a:pt x="223847" y="27716"/>
                </a:lnTo>
                <a:lnTo>
                  <a:pt x="239579" y="36435"/>
                </a:lnTo>
                <a:lnTo>
                  <a:pt x="246783" y="40266"/>
                </a:lnTo>
                <a:lnTo>
                  <a:pt x="252662" y="44969"/>
                </a:lnTo>
                <a:lnTo>
                  <a:pt x="257655" y="50254"/>
                </a:lnTo>
                <a:lnTo>
                  <a:pt x="262059" y="55927"/>
                </a:lnTo>
                <a:lnTo>
                  <a:pt x="266070" y="61859"/>
                </a:lnTo>
                <a:lnTo>
                  <a:pt x="269819" y="67963"/>
                </a:lnTo>
                <a:lnTo>
                  <a:pt x="273393" y="74182"/>
                </a:lnTo>
                <a:lnTo>
                  <a:pt x="280230" y="86825"/>
                </a:lnTo>
                <a:lnTo>
                  <a:pt x="283558" y="93207"/>
                </a:lnTo>
                <a:lnTo>
                  <a:pt x="285777" y="99610"/>
                </a:lnTo>
                <a:lnTo>
                  <a:pt x="287257" y="106029"/>
                </a:lnTo>
                <a:lnTo>
                  <a:pt x="288243" y="112458"/>
                </a:lnTo>
                <a:lnTo>
                  <a:pt x="287825" y="118894"/>
                </a:lnTo>
                <a:lnTo>
                  <a:pt x="286472" y="125334"/>
                </a:lnTo>
                <a:lnTo>
                  <a:pt x="284495" y="131778"/>
                </a:lnTo>
                <a:lnTo>
                  <a:pt x="282102" y="138223"/>
                </a:lnTo>
                <a:lnTo>
                  <a:pt x="279432" y="144669"/>
                </a:lnTo>
                <a:lnTo>
                  <a:pt x="276577" y="151117"/>
                </a:lnTo>
                <a:lnTo>
                  <a:pt x="273599" y="156490"/>
                </a:lnTo>
                <a:lnTo>
                  <a:pt x="270539" y="161147"/>
                </a:lnTo>
                <a:lnTo>
                  <a:pt x="267423" y="165326"/>
                </a:lnTo>
                <a:lnTo>
                  <a:pt x="264272" y="168113"/>
                </a:lnTo>
                <a:lnTo>
                  <a:pt x="261096" y="169970"/>
                </a:lnTo>
                <a:lnTo>
                  <a:pt x="257904" y="171209"/>
                </a:lnTo>
                <a:lnTo>
                  <a:pt x="251490" y="175451"/>
                </a:lnTo>
                <a:lnTo>
                  <a:pt x="248275" y="178087"/>
                </a:lnTo>
                <a:lnTo>
                  <a:pt x="243982" y="179845"/>
                </a:lnTo>
                <a:lnTo>
                  <a:pt x="238970" y="181016"/>
                </a:lnTo>
                <a:lnTo>
                  <a:pt x="233479" y="181797"/>
                </a:lnTo>
                <a:lnTo>
                  <a:pt x="227670" y="182318"/>
                </a:lnTo>
                <a:lnTo>
                  <a:pt x="221646" y="182665"/>
                </a:lnTo>
                <a:lnTo>
                  <a:pt x="209221" y="183051"/>
                </a:lnTo>
                <a:lnTo>
                  <a:pt x="174956" y="183341"/>
                </a:lnTo>
                <a:lnTo>
                  <a:pt x="164455" y="1833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90"/>
          <p:cNvSpPr/>
          <p:nvPr/>
        </p:nvSpPr>
        <p:spPr>
          <a:xfrm>
            <a:off x="5736580" y="584894"/>
            <a:ext cx="29022" cy="145108"/>
          </a:xfrm>
          <a:custGeom>
            <a:avLst/>
            <a:gdLst/>
            <a:ahLst/>
            <a:cxnLst/>
            <a:rect l="0" t="0" r="0" b="0"/>
            <a:pathLst>
              <a:path w="29022" h="145108">
                <a:moveTo>
                  <a:pt x="0" y="0"/>
                </a:moveTo>
                <a:lnTo>
                  <a:pt x="0" y="40394"/>
                </a:lnTo>
                <a:lnTo>
                  <a:pt x="1075" y="50576"/>
                </a:lnTo>
                <a:lnTo>
                  <a:pt x="2866" y="61664"/>
                </a:lnTo>
                <a:lnTo>
                  <a:pt x="5135" y="73356"/>
                </a:lnTo>
                <a:lnTo>
                  <a:pt x="6648" y="82225"/>
                </a:lnTo>
                <a:lnTo>
                  <a:pt x="7656" y="89212"/>
                </a:lnTo>
                <a:lnTo>
                  <a:pt x="8329" y="94946"/>
                </a:lnTo>
                <a:lnTo>
                  <a:pt x="9852" y="100918"/>
                </a:lnTo>
                <a:lnTo>
                  <a:pt x="11943" y="107049"/>
                </a:lnTo>
                <a:lnTo>
                  <a:pt x="14411" y="113286"/>
                </a:lnTo>
                <a:lnTo>
                  <a:pt x="16056" y="118519"/>
                </a:lnTo>
                <a:lnTo>
                  <a:pt x="17153" y="123082"/>
                </a:lnTo>
                <a:lnTo>
                  <a:pt x="17885" y="127199"/>
                </a:lnTo>
                <a:lnTo>
                  <a:pt x="19447" y="131019"/>
                </a:lnTo>
                <a:lnTo>
                  <a:pt x="21564" y="134640"/>
                </a:lnTo>
                <a:lnTo>
                  <a:pt x="29021" y="1451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91"/>
          <p:cNvSpPr/>
          <p:nvPr/>
        </p:nvSpPr>
        <p:spPr>
          <a:xfrm>
            <a:off x="5165824" y="305698"/>
            <a:ext cx="516096" cy="791910"/>
          </a:xfrm>
          <a:custGeom>
            <a:avLst/>
            <a:gdLst/>
            <a:ahLst/>
            <a:cxnLst/>
            <a:rect l="0" t="0" r="0" b="0"/>
            <a:pathLst>
              <a:path w="516096" h="791910">
                <a:moveTo>
                  <a:pt x="464343" y="8329"/>
                </a:moveTo>
                <a:lnTo>
                  <a:pt x="447685" y="0"/>
                </a:lnTo>
                <a:lnTo>
                  <a:pt x="446789" y="626"/>
                </a:lnTo>
                <a:lnTo>
                  <a:pt x="446191" y="2119"/>
                </a:lnTo>
                <a:lnTo>
                  <a:pt x="445527" y="7719"/>
                </a:lnTo>
                <a:lnTo>
                  <a:pt x="445066" y="29759"/>
                </a:lnTo>
                <a:lnTo>
                  <a:pt x="447893" y="39709"/>
                </a:lnTo>
                <a:lnTo>
                  <a:pt x="458395" y="60263"/>
                </a:lnTo>
                <a:lnTo>
                  <a:pt x="463602" y="68749"/>
                </a:lnTo>
                <a:lnTo>
                  <a:pt x="472255" y="92508"/>
                </a:lnTo>
                <a:lnTo>
                  <a:pt x="479683" y="116683"/>
                </a:lnTo>
                <a:lnTo>
                  <a:pt x="486568" y="131011"/>
                </a:lnTo>
                <a:lnTo>
                  <a:pt x="496077" y="155293"/>
                </a:lnTo>
                <a:lnTo>
                  <a:pt x="514562" y="208024"/>
                </a:lnTo>
                <a:lnTo>
                  <a:pt x="516095" y="217775"/>
                </a:lnTo>
                <a:lnTo>
                  <a:pt x="514933" y="234342"/>
                </a:lnTo>
                <a:lnTo>
                  <a:pt x="513699" y="251737"/>
                </a:lnTo>
                <a:lnTo>
                  <a:pt x="513370" y="260890"/>
                </a:lnTo>
                <a:lnTo>
                  <a:pt x="511001" y="269142"/>
                </a:lnTo>
                <a:lnTo>
                  <a:pt x="497396" y="292101"/>
                </a:lnTo>
                <a:lnTo>
                  <a:pt x="485841" y="309654"/>
                </a:lnTo>
                <a:lnTo>
                  <a:pt x="473540" y="325337"/>
                </a:lnTo>
                <a:lnTo>
                  <a:pt x="459832" y="339473"/>
                </a:lnTo>
                <a:lnTo>
                  <a:pt x="451662" y="346253"/>
                </a:lnTo>
                <a:lnTo>
                  <a:pt x="410245" y="377715"/>
                </a:lnTo>
                <a:lnTo>
                  <a:pt x="394957" y="386795"/>
                </a:lnTo>
                <a:lnTo>
                  <a:pt x="377241" y="396073"/>
                </a:lnTo>
                <a:lnTo>
                  <a:pt x="299881" y="434134"/>
                </a:lnTo>
                <a:lnTo>
                  <a:pt x="280535" y="441606"/>
                </a:lnTo>
                <a:lnTo>
                  <a:pt x="261190" y="447662"/>
                </a:lnTo>
                <a:lnTo>
                  <a:pt x="241843" y="452774"/>
                </a:lnTo>
                <a:lnTo>
                  <a:pt x="225721" y="456182"/>
                </a:lnTo>
                <a:lnTo>
                  <a:pt x="211748" y="458454"/>
                </a:lnTo>
                <a:lnTo>
                  <a:pt x="199208" y="459969"/>
                </a:lnTo>
                <a:lnTo>
                  <a:pt x="188698" y="462054"/>
                </a:lnTo>
                <a:lnTo>
                  <a:pt x="179542" y="464519"/>
                </a:lnTo>
                <a:lnTo>
                  <a:pt x="171288" y="467237"/>
                </a:lnTo>
                <a:lnTo>
                  <a:pt x="162561" y="469049"/>
                </a:lnTo>
                <a:lnTo>
                  <a:pt x="153519" y="470257"/>
                </a:lnTo>
                <a:lnTo>
                  <a:pt x="144266" y="471062"/>
                </a:lnTo>
                <a:lnTo>
                  <a:pt x="128252" y="471957"/>
                </a:lnTo>
                <a:lnTo>
                  <a:pt x="112894" y="471280"/>
                </a:lnTo>
                <a:lnTo>
                  <a:pt x="104284" y="469594"/>
                </a:lnTo>
                <a:lnTo>
                  <a:pt x="95320" y="467396"/>
                </a:lnTo>
                <a:lnTo>
                  <a:pt x="89343" y="464855"/>
                </a:lnTo>
                <a:lnTo>
                  <a:pt x="85359" y="462087"/>
                </a:lnTo>
                <a:lnTo>
                  <a:pt x="82702" y="459166"/>
                </a:lnTo>
                <a:lnTo>
                  <a:pt x="80932" y="455069"/>
                </a:lnTo>
                <a:lnTo>
                  <a:pt x="78440" y="440107"/>
                </a:lnTo>
                <a:lnTo>
                  <a:pt x="77857" y="432044"/>
                </a:lnTo>
                <a:lnTo>
                  <a:pt x="80464" y="422011"/>
                </a:lnTo>
                <a:lnTo>
                  <a:pt x="82664" y="416326"/>
                </a:lnTo>
                <a:lnTo>
                  <a:pt x="86280" y="411461"/>
                </a:lnTo>
                <a:lnTo>
                  <a:pt x="100566" y="399479"/>
                </a:lnTo>
                <a:lnTo>
                  <a:pt x="113159" y="389121"/>
                </a:lnTo>
                <a:lnTo>
                  <a:pt x="124101" y="382512"/>
                </a:lnTo>
                <a:lnTo>
                  <a:pt x="136129" y="375991"/>
                </a:lnTo>
                <a:lnTo>
                  <a:pt x="147566" y="370585"/>
                </a:lnTo>
                <a:lnTo>
                  <a:pt x="160048" y="367542"/>
                </a:lnTo>
                <a:lnTo>
                  <a:pt x="167154" y="366830"/>
                </a:lnTo>
                <a:lnTo>
                  <a:pt x="169479" y="367715"/>
                </a:lnTo>
                <a:lnTo>
                  <a:pt x="171029" y="369380"/>
                </a:lnTo>
                <a:lnTo>
                  <a:pt x="172062" y="371565"/>
                </a:lnTo>
                <a:lnTo>
                  <a:pt x="171676" y="374096"/>
                </a:lnTo>
                <a:lnTo>
                  <a:pt x="160482" y="394151"/>
                </a:lnTo>
                <a:lnTo>
                  <a:pt x="146199" y="417161"/>
                </a:lnTo>
                <a:lnTo>
                  <a:pt x="109449" y="472895"/>
                </a:lnTo>
                <a:lnTo>
                  <a:pt x="100913" y="484644"/>
                </a:lnTo>
                <a:lnTo>
                  <a:pt x="79962" y="512031"/>
                </a:lnTo>
                <a:lnTo>
                  <a:pt x="70506" y="523634"/>
                </a:lnTo>
                <a:lnTo>
                  <a:pt x="62053" y="533518"/>
                </a:lnTo>
                <a:lnTo>
                  <a:pt x="54266" y="542258"/>
                </a:lnTo>
                <a:lnTo>
                  <a:pt x="42749" y="563434"/>
                </a:lnTo>
                <a:lnTo>
                  <a:pt x="35123" y="585027"/>
                </a:lnTo>
                <a:lnTo>
                  <a:pt x="31733" y="601790"/>
                </a:lnTo>
                <a:lnTo>
                  <a:pt x="30226" y="619272"/>
                </a:lnTo>
                <a:lnTo>
                  <a:pt x="30632" y="636716"/>
                </a:lnTo>
                <a:lnTo>
                  <a:pt x="34395" y="651635"/>
                </a:lnTo>
                <a:lnTo>
                  <a:pt x="36784" y="674030"/>
                </a:lnTo>
                <a:lnTo>
                  <a:pt x="36771" y="698673"/>
                </a:lnTo>
                <a:lnTo>
                  <a:pt x="33182" y="716792"/>
                </a:lnTo>
                <a:lnTo>
                  <a:pt x="28005" y="732010"/>
                </a:lnTo>
                <a:lnTo>
                  <a:pt x="0" y="79190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92"/>
          <p:cNvSpPr/>
          <p:nvPr/>
        </p:nvSpPr>
        <p:spPr>
          <a:xfrm>
            <a:off x="9132093" y="2935634"/>
            <a:ext cx="48370" cy="222499"/>
          </a:xfrm>
          <a:custGeom>
            <a:avLst/>
            <a:gdLst/>
            <a:ahLst/>
            <a:cxnLst/>
            <a:rect l="0" t="0" r="0" b="0"/>
            <a:pathLst>
              <a:path w="48370" h="222499">
                <a:moveTo>
                  <a:pt x="0" y="0"/>
                </a:moveTo>
                <a:lnTo>
                  <a:pt x="5136" y="5136"/>
                </a:lnTo>
                <a:lnTo>
                  <a:pt x="8798" y="10948"/>
                </a:lnTo>
                <a:lnTo>
                  <a:pt x="13389" y="19122"/>
                </a:lnTo>
                <a:lnTo>
                  <a:pt x="18601" y="28872"/>
                </a:lnTo>
                <a:lnTo>
                  <a:pt x="23149" y="40745"/>
                </a:lnTo>
                <a:lnTo>
                  <a:pt x="27256" y="54035"/>
                </a:lnTo>
                <a:lnTo>
                  <a:pt x="31070" y="68270"/>
                </a:lnTo>
                <a:lnTo>
                  <a:pt x="33611" y="79909"/>
                </a:lnTo>
                <a:lnTo>
                  <a:pt x="35307" y="89819"/>
                </a:lnTo>
                <a:lnTo>
                  <a:pt x="36436" y="98574"/>
                </a:lnTo>
                <a:lnTo>
                  <a:pt x="38264" y="106561"/>
                </a:lnTo>
                <a:lnTo>
                  <a:pt x="40557" y="114036"/>
                </a:lnTo>
                <a:lnTo>
                  <a:pt x="43162" y="121168"/>
                </a:lnTo>
                <a:lnTo>
                  <a:pt x="44898" y="128073"/>
                </a:lnTo>
                <a:lnTo>
                  <a:pt x="46055" y="134826"/>
                </a:lnTo>
                <a:lnTo>
                  <a:pt x="46827" y="141478"/>
                </a:lnTo>
                <a:lnTo>
                  <a:pt x="47341" y="148062"/>
                </a:lnTo>
                <a:lnTo>
                  <a:pt x="47684" y="154601"/>
                </a:lnTo>
                <a:lnTo>
                  <a:pt x="48065" y="167600"/>
                </a:lnTo>
                <a:lnTo>
                  <a:pt x="48352" y="209954"/>
                </a:lnTo>
                <a:lnTo>
                  <a:pt x="48369" y="22249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3"/>
          <p:cNvSpPr/>
          <p:nvPr/>
        </p:nvSpPr>
        <p:spPr>
          <a:xfrm>
            <a:off x="8524885" y="2897146"/>
            <a:ext cx="510190" cy="425442"/>
          </a:xfrm>
          <a:custGeom>
            <a:avLst/>
            <a:gdLst/>
            <a:ahLst/>
            <a:cxnLst/>
            <a:rect l="0" t="0" r="0" b="0"/>
            <a:pathLst>
              <a:path w="510190" h="425442">
                <a:moveTo>
                  <a:pt x="471775" y="67510"/>
                </a:moveTo>
                <a:lnTo>
                  <a:pt x="471775" y="107904"/>
                </a:lnTo>
                <a:lnTo>
                  <a:pt x="472850" y="117011"/>
                </a:lnTo>
                <a:lnTo>
                  <a:pt x="474641" y="126308"/>
                </a:lnTo>
                <a:lnTo>
                  <a:pt x="476910" y="135730"/>
                </a:lnTo>
                <a:lnTo>
                  <a:pt x="479498" y="145236"/>
                </a:lnTo>
                <a:lnTo>
                  <a:pt x="485239" y="164397"/>
                </a:lnTo>
                <a:lnTo>
                  <a:pt x="494241" y="197994"/>
                </a:lnTo>
                <a:lnTo>
                  <a:pt x="499650" y="218991"/>
                </a:lnTo>
                <a:lnTo>
                  <a:pt x="503256" y="235139"/>
                </a:lnTo>
                <a:lnTo>
                  <a:pt x="505662" y="248054"/>
                </a:lnTo>
                <a:lnTo>
                  <a:pt x="507265" y="258814"/>
                </a:lnTo>
                <a:lnTo>
                  <a:pt x="508333" y="268137"/>
                </a:lnTo>
                <a:lnTo>
                  <a:pt x="509045" y="276502"/>
                </a:lnTo>
                <a:lnTo>
                  <a:pt x="509837" y="290455"/>
                </a:lnTo>
                <a:lnTo>
                  <a:pt x="510189" y="300238"/>
                </a:lnTo>
                <a:lnTo>
                  <a:pt x="509207" y="303277"/>
                </a:lnTo>
                <a:lnTo>
                  <a:pt x="507479" y="305304"/>
                </a:lnTo>
                <a:lnTo>
                  <a:pt x="505251" y="306654"/>
                </a:lnTo>
                <a:lnTo>
                  <a:pt x="499910" y="308155"/>
                </a:lnTo>
                <a:lnTo>
                  <a:pt x="496981" y="308555"/>
                </a:lnTo>
                <a:lnTo>
                  <a:pt x="493953" y="307747"/>
                </a:lnTo>
                <a:lnTo>
                  <a:pt x="487723" y="303983"/>
                </a:lnTo>
                <a:lnTo>
                  <a:pt x="473890" y="292808"/>
                </a:lnTo>
                <a:lnTo>
                  <a:pt x="463399" y="286595"/>
                </a:lnTo>
                <a:lnTo>
                  <a:pt x="448705" y="280250"/>
                </a:lnTo>
                <a:lnTo>
                  <a:pt x="440271" y="277054"/>
                </a:lnTo>
                <a:lnTo>
                  <a:pt x="425169" y="267769"/>
                </a:lnTo>
                <a:lnTo>
                  <a:pt x="418132" y="262284"/>
                </a:lnTo>
                <a:lnTo>
                  <a:pt x="409141" y="254327"/>
                </a:lnTo>
                <a:lnTo>
                  <a:pt x="387687" y="234021"/>
                </a:lnTo>
                <a:lnTo>
                  <a:pt x="378095" y="223662"/>
                </a:lnTo>
                <a:lnTo>
                  <a:pt x="369551" y="213531"/>
                </a:lnTo>
                <a:lnTo>
                  <a:pt x="361706" y="203553"/>
                </a:lnTo>
                <a:lnTo>
                  <a:pt x="354326" y="194751"/>
                </a:lnTo>
                <a:lnTo>
                  <a:pt x="347256" y="186733"/>
                </a:lnTo>
                <a:lnTo>
                  <a:pt x="340394" y="179238"/>
                </a:lnTo>
                <a:lnTo>
                  <a:pt x="334743" y="172092"/>
                </a:lnTo>
                <a:lnTo>
                  <a:pt x="329902" y="165178"/>
                </a:lnTo>
                <a:lnTo>
                  <a:pt x="325598" y="158419"/>
                </a:lnTo>
                <a:lnTo>
                  <a:pt x="317951" y="145176"/>
                </a:lnTo>
                <a:lnTo>
                  <a:pt x="314408" y="138635"/>
                </a:lnTo>
                <a:lnTo>
                  <a:pt x="312045" y="131049"/>
                </a:lnTo>
                <a:lnTo>
                  <a:pt x="310471" y="122768"/>
                </a:lnTo>
                <a:lnTo>
                  <a:pt x="309419" y="114023"/>
                </a:lnTo>
                <a:lnTo>
                  <a:pt x="308719" y="106042"/>
                </a:lnTo>
                <a:lnTo>
                  <a:pt x="308253" y="98573"/>
                </a:lnTo>
                <a:lnTo>
                  <a:pt x="307942" y="91443"/>
                </a:lnTo>
                <a:lnTo>
                  <a:pt x="308809" y="84540"/>
                </a:lnTo>
                <a:lnTo>
                  <a:pt x="310463" y="77789"/>
                </a:lnTo>
                <a:lnTo>
                  <a:pt x="315166" y="64554"/>
                </a:lnTo>
                <a:lnTo>
                  <a:pt x="320839" y="51506"/>
                </a:lnTo>
                <a:lnTo>
                  <a:pt x="324932" y="46092"/>
                </a:lnTo>
                <a:lnTo>
                  <a:pt x="335212" y="37210"/>
                </a:lnTo>
                <a:lnTo>
                  <a:pt x="349812" y="26813"/>
                </a:lnTo>
                <a:lnTo>
                  <a:pt x="358220" y="21031"/>
                </a:lnTo>
                <a:lnTo>
                  <a:pt x="373295" y="11740"/>
                </a:lnTo>
                <a:lnTo>
                  <a:pt x="380325" y="7758"/>
                </a:lnTo>
                <a:lnTo>
                  <a:pt x="388236" y="5103"/>
                </a:lnTo>
                <a:lnTo>
                  <a:pt x="396734" y="3333"/>
                </a:lnTo>
                <a:lnTo>
                  <a:pt x="405625" y="2153"/>
                </a:lnTo>
                <a:lnTo>
                  <a:pt x="414776" y="1366"/>
                </a:lnTo>
                <a:lnTo>
                  <a:pt x="424102" y="842"/>
                </a:lnTo>
                <a:lnTo>
                  <a:pt x="441988" y="259"/>
                </a:lnTo>
                <a:lnTo>
                  <a:pt x="457103" y="0"/>
                </a:lnTo>
                <a:lnTo>
                  <a:pt x="470986" y="2751"/>
                </a:lnTo>
                <a:lnTo>
                  <a:pt x="477698" y="4990"/>
                </a:lnTo>
                <a:lnTo>
                  <a:pt x="483248" y="8632"/>
                </a:lnTo>
                <a:lnTo>
                  <a:pt x="492280" y="18411"/>
                </a:lnTo>
                <a:lnTo>
                  <a:pt x="497011" y="27057"/>
                </a:lnTo>
                <a:lnTo>
                  <a:pt x="498272" y="30867"/>
                </a:lnTo>
                <a:lnTo>
                  <a:pt x="496808" y="43700"/>
                </a:lnTo>
                <a:lnTo>
                  <a:pt x="494913" y="51637"/>
                </a:lnTo>
                <a:lnTo>
                  <a:pt x="492575" y="60152"/>
                </a:lnTo>
                <a:lnTo>
                  <a:pt x="487109" y="78213"/>
                </a:lnTo>
                <a:lnTo>
                  <a:pt x="483072" y="86469"/>
                </a:lnTo>
                <a:lnTo>
                  <a:pt x="478232" y="94122"/>
                </a:lnTo>
                <a:lnTo>
                  <a:pt x="472855" y="101375"/>
                </a:lnTo>
                <a:lnTo>
                  <a:pt x="461148" y="118032"/>
                </a:lnTo>
                <a:lnTo>
                  <a:pt x="455016" y="126988"/>
                </a:lnTo>
                <a:lnTo>
                  <a:pt x="447704" y="136183"/>
                </a:lnTo>
                <a:lnTo>
                  <a:pt x="439605" y="145538"/>
                </a:lnTo>
                <a:lnTo>
                  <a:pt x="430980" y="155000"/>
                </a:lnTo>
                <a:lnTo>
                  <a:pt x="422006" y="163457"/>
                </a:lnTo>
                <a:lnTo>
                  <a:pt x="412798" y="171245"/>
                </a:lnTo>
                <a:lnTo>
                  <a:pt x="403435" y="178586"/>
                </a:lnTo>
                <a:lnTo>
                  <a:pt x="391820" y="188855"/>
                </a:lnTo>
                <a:lnTo>
                  <a:pt x="364580" y="214596"/>
                </a:lnTo>
                <a:lnTo>
                  <a:pt x="311891" y="266194"/>
                </a:lnTo>
                <a:lnTo>
                  <a:pt x="277103" y="300886"/>
                </a:lnTo>
                <a:lnTo>
                  <a:pt x="274277" y="304784"/>
                </a:lnTo>
                <a:lnTo>
                  <a:pt x="269369" y="316941"/>
                </a:lnTo>
                <a:lnTo>
                  <a:pt x="270195" y="318712"/>
                </a:lnTo>
                <a:lnTo>
                  <a:pt x="273981" y="323546"/>
                </a:lnTo>
                <a:lnTo>
                  <a:pt x="276494" y="325265"/>
                </a:lnTo>
                <a:lnTo>
                  <a:pt x="282154" y="327175"/>
                </a:lnTo>
                <a:lnTo>
                  <a:pt x="296519" y="328250"/>
                </a:lnTo>
                <a:lnTo>
                  <a:pt x="308252" y="328502"/>
                </a:lnTo>
                <a:lnTo>
                  <a:pt x="333300" y="328664"/>
                </a:lnTo>
                <a:lnTo>
                  <a:pt x="341838" y="327602"/>
                </a:lnTo>
                <a:lnTo>
                  <a:pt x="351829" y="325819"/>
                </a:lnTo>
                <a:lnTo>
                  <a:pt x="362789" y="323556"/>
                </a:lnTo>
                <a:lnTo>
                  <a:pt x="372101" y="321041"/>
                </a:lnTo>
                <a:lnTo>
                  <a:pt x="373080" y="320370"/>
                </a:lnTo>
                <a:lnTo>
                  <a:pt x="362983" y="319923"/>
                </a:lnTo>
                <a:lnTo>
                  <a:pt x="323102" y="319427"/>
                </a:lnTo>
                <a:lnTo>
                  <a:pt x="297419" y="318219"/>
                </a:lnTo>
                <a:lnTo>
                  <a:pt x="193805" y="310735"/>
                </a:lnTo>
                <a:lnTo>
                  <a:pt x="178762" y="312835"/>
                </a:lnTo>
                <a:lnTo>
                  <a:pt x="173245" y="314900"/>
                </a:lnTo>
                <a:lnTo>
                  <a:pt x="169568" y="317351"/>
                </a:lnTo>
                <a:lnTo>
                  <a:pt x="167116" y="320060"/>
                </a:lnTo>
                <a:lnTo>
                  <a:pt x="165482" y="322941"/>
                </a:lnTo>
                <a:lnTo>
                  <a:pt x="165467" y="325937"/>
                </a:lnTo>
                <a:lnTo>
                  <a:pt x="166531" y="329009"/>
                </a:lnTo>
                <a:lnTo>
                  <a:pt x="168316" y="332132"/>
                </a:lnTo>
                <a:lnTo>
                  <a:pt x="170299" y="338468"/>
                </a:lnTo>
                <a:lnTo>
                  <a:pt x="171416" y="350944"/>
                </a:lnTo>
                <a:lnTo>
                  <a:pt x="171746" y="365390"/>
                </a:lnTo>
                <a:lnTo>
                  <a:pt x="171859" y="374765"/>
                </a:lnTo>
                <a:lnTo>
                  <a:pt x="170793" y="375534"/>
                </a:lnTo>
                <a:lnTo>
                  <a:pt x="166743" y="376389"/>
                </a:lnTo>
                <a:lnTo>
                  <a:pt x="158419" y="376870"/>
                </a:lnTo>
                <a:lnTo>
                  <a:pt x="64975" y="377067"/>
                </a:lnTo>
                <a:lnTo>
                  <a:pt x="55467" y="378144"/>
                </a:lnTo>
                <a:lnTo>
                  <a:pt x="45905" y="379936"/>
                </a:lnTo>
                <a:lnTo>
                  <a:pt x="36304" y="382206"/>
                </a:lnTo>
                <a:lnTo>
                  <a:pt x="22772" y="384728"/>
                </a:lnTo>
                <a:lnTo>
                  <a:pt x="17658" y="385401"/>
                </a:lnTo>
                <a:lnTo>
                  <a:pt x="13174" y="386924"/>
                </a:lnTo>
                <a:lnTo>
                  <a:pt x="5326" y="391483"/>
                </a:lnTo>
                <a:lnTo>
                  <a:pt x="2803" y="394204"/>
                </a:lnTo>
                <a:lnTo>
                  <a:pt x="1121" y="397092"/>
                </a:lnTo>
                <a:lnTo>
                  <a:pt x="0" y="400093"/>
                </a:lnTo>
                <a:lnTo>
                  <a:pt x="327" y="403168"/>
                </a:lnTo>
                <a:lnTo>
                  <a:pt x="1620" y="406293"/>
                </a:lnTo>
                <a:lnTo>
                  <a:pt x="8576" y="415826"/>
                </a:lnTo>
                <a:lnTo>
                  <a:pt x="17105" y="42544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94"/>
          <p:cNvSpPr/>
          <p:nvPr/>
        </p:nvSpPr>
        <p:spPr>
          <a:xfrm>
            <a:off x="8667750" y="3409652"/>
            <a:ext cx="145108" cy="17886"/>
          </a:xfrm>
          <a:custGeom>
            <a:avLst/>
            <a:gdLst/>
            <a:ahLst/>
            <a:cxnLst/>
            <a:rect l="0" t="0" r="0" b="0"/>
            <a:pathLst>
              <a:path w="145108" h="17886">
                <a:moveTo>
                  <a:pt x="145107" y="0"/>
                </a:moveTo>
                <a:lnTo>
                  <a:pt x="134836" y="5136"/>
                </a:lnTo>
                <a:lnTo>
                  <a:pt x="130736" y="6648"/>
                </a:lnTo>
                <a:lnTo>
                  <a:pt x="126927" y="7657"/>
                </a:lnTo>
                <a:lnTo>
                  <a:pt x="123313" y="8329"/>
                </a:lnTo>
                <a:lnTo>
                  <a:pt x="117680" y="9852"/>
                </a:lnTo>
                <a:lnTo>
                  <a:pt x="102820" y="14411"/>
                </a:lnTo>
                <a:lnTo>
                  <a:pt x="94344" y="16056"/>
                </a:lnTo>
                <a:lnTo>
                  <a:pt x="85468" y="17153"/>
                </a:lnTo>
                <a:lnTo>
                  <a:pt x="76326" y="17885"/>
                </a:lnTo>
                <a:lnTo>
                  <a:pt x="68082" y="17298"/>
                </a:lnTo>
                <a:lnTo>
                  <a:pt x="60436" y="15831"/>
                </a:lnTo>
                <a:lnTo>
                  <a:pt x="53189" y="13779"/>
                </a:lnTo>
                <a:lnTo>
                  <a:pt x="46208" y="12410"/>
                </a:lnTo>
                <a:lnTo>
                  <a:pt x="39404" y="11498"/>
                </a:ln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95"/>
          <p:cNvSpPr/>
          <p:nvPr/>
        </p:nvSpPr>
        <p:spPr>
          <a:xfrm>
            <a:off x="8483947" y="3399978"/>
            <a:ext cx="77391" cy="138779"/>
          </a:xfrm>
          <a:custGeom>
            <a:avLst/>
            <a:gdLst/>
            <a:ahLst/>
            <a:cxnLst/>
            <a:rect l="0" t="0" r="0" b="0"/>
            <a:pathLst>
              <a:path w="77391" h="138779">
                <a:moveTo>
                  <a:pt x="0" y="0"/>
                </a:moveTo>
                <a:lnTo>
                  <a:pt x="22740" y="45480"/>
                </a:lnTo>
                <a:lnTo>
                  <a:pt x="24834" y="51817"/>
                </a:lnTo>
                <a:lnTo>
                  <a:pt x="26230" y="58192"/>
                </a:lnTo>
                <a:lnTo>
                  <a:pt x="27160" y="64591"/>
                </a:lnTo>
                <a:lnTo>
                  <a:pt x="28855" y="71008"/>
                </a:lnTo>
                <a:lnTo>
                  <a:pt x="31061" y="77435"/>
                </a:lnTo>
                <a:lnTo>
                  <a:pt x="33605" y="83869"/>
                </a:lnTo>
                <a:lnTo>
                  <a:pt x="37452" y="91384"/>
                </a:lnTo>
                <a:lnTo>
                  <a:pt x="42165" y="99618"/>
                </a:lnTo>
                <a:lnTo>
                  <a:pt x="47458" y="108332"/>
                </a:lnTo>
                <a:lnTo>
                  <a:pt x="52062" y="116291"/>
                </a:lnTo>
                <a:lnTo>
                  <a:pt x="60042" y="130867"/>
                </a:lnTo>
                <a:lnTo>
                  <a:pt x="63675" y="135614"/>
                </a:lnTo>
                <a:lnTo>
                  <a:pt x="67172" y="138778"/>
                </a:lnTo>
                <a:lnTo>
                  <a:pt x="77390" y="13543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96"/>
          <p:cNvSpPr/>
          <p:nvPr/>
        </p:nvSpPr>
        <p:spPr>
          <a:xfrm>
            <a:off x="7818451" y="3072811"/>
            <a:ext cx="713203" cy="501297"/>
          </a:xfrm>
          <a:custGeom>
            <a:avLst/>
            <a:gdLst/>
            <a:ahLst/>
            <a:cxnLst/>
            <a:rect l="0" t="0" r="0" b="0"/>
            <a:pathLst>
              <a:path w="713203" h="501297">
                <a:moveTo>
                  <a:pt x="520388" y="17605"/>
                </a:moveTo>
                <a:lnTo>
                  <a:pt x="506017" y="9881"/>
                </a:lnTo>
                <a:lnTo>
                  <a:pt x="495110" y="2179"/>
                </a:lnTo>
                <a:lnTo>
                  <a:pt x="488372" y="0"/>
                </a:lnTo>
                <a:lnTo>
                  <a:pt x="486146" y="494"/>
                </a:lnTo>
                <a:lnTo>
                  <a:pt x="484662" y="1898"/>
                </a:lnTo>
                <a:lnTo>
                  <a:pt x="483672" y="3909"/>
                </a:lnTo>
                <a:lnTo>
                  <a:pt x="484087" y="6324"/>
                </a:lnTo>
                <a:lnTo>
                  <a:pt x="487415" y="11875"/>
                </a:lnTo>
                <a:lnTo>
                  <a:pt x="489611" y="20791"/>
                </a:lnTo>
                <a:lnTo>
                  <a:pt x="490196" y="26178"/>
                </a:lnTo>
                <a:lnTo>
                  <a:pt x="496579" y="40763"/>
                </a:lnTo>
                <a:lnTo>
                  <a:pt x="505507" y="56918"/>
                </a:lnTo>
                <a:lnTo>
                  <a:pt x="513058" y="71265"/>
                </a:lnTo>
                <a:lnTo>
                  <a:pt x="516576" y="79175"/>
                </a:lnTo>
                <a:lnTo>
                  <a:pt x="519997" y="87673"/>
                </a:lnTo>
                <a:lnTo>
                  <a:pt x="523352" y="96563"/>
                </a:lnTo>
                <a:lnTo>
                  <a:pt x="529888" y="106789"/>
                </a:lnTo>
                <a:lnTo>
                  <a:pt x="538545" y="117906"/>
                </a:lnTo>
                <a:lnTo>
                  <a:pt x="548616" y="129617"/>
                </a:lnTo>
                <a:lnTo>
                  <a:pt x="557479" y="139574"/>
                </a:lnTo>
                <a:lnTo>
                  <a:pt x="573060" y="156369"/>
                </a:lnTo>
                <a:lnTo>
                  <a:pt x="587152" y="168134"/>
                </a:lnTo>
                <a:lnTo>
                  <a:pt x="607171" y="180800"/>
                </a:lnTo>
                <a:lnTo>
                  <a:pt x="613714" y="184444"/>
                </a:lnTo>
                <a:lnTo>
                  <a:pt x="629583" y="188494"/>
                </a:lnTo>
                <a:lnTo>
                  <a:pt x="646310" y="190294"/>
                </a:lnTo>
                <a:lnTo>
                  <a:pt x="667813" y="191307"/>
                </a:lnTo>
                <a:lnTo>
                  <a:pt x="688874" y="191607"/>
                </a:lnTo>
                <a:lnTo>
                  <a:pt x="712870" y="191709"/>
                </a:lnTo>
                <a:lnTo>
                  <a:pt x="713202" y="191717"/>
                </a:lnTo>
                <a:lnTo>
                  <a:pt x="656755" y="191732"/>
                </a:lnTo>
                <a:lnTo>
                  <a:pt x="645695" y="192807"/>
                </a:lnTo>
                <a:lnTo>
                  <a:pt x="634022" y="194599"/>
                </a:lnTo>
                <a:lnTo>
                  <a:pt x="579261" y="205198"/>
                </a:lnTo>
                <a:lnTo>
                  <a:pt x="565011" y="207159"/>
                </a:lnTo>
                <a:lnTo>
                  <a:pt x="551212" y="208466"/>
                </a:lnTo>
                <a:lnTo>
                  <a:pt x="537713" y="209338"/>
                </a:lnTo>
                <a:lnTo>
                  <a:pt x="524414" y="209919"/>
                </a:lnTo>
                <a:lnTo>
                  <a:pt x="498172" y="210565"/>
                </a:lnTo>
                <a:lnTo>
                  <a:pt x="485155" y="211812"/>
                </a:lnTo>
                <a:lnTo>
                  <a:pt x="472177" y="213718"/>
                </a:lnTo>
                <a:lnTo>
                  <a:pt x="459226" y="216064"/>
                </a:lnTo>
                <a:lnTo>
                  <a:pt x="444143" y="217627"/>
                </a:lnTo>
                <a:lnTo>
                  <a:pt x="427638" y="218670"/>
                </a:lnTo>
                <a:lnTo>
                  <a:pt x="385062" y="220137"/>
                </a:lnTo>
                <a:lnTo>
                  <a:pt x="366730" y="219405"/>
                </a:lnTo>
                <a:lnTo>
                  <a:pt x="351416" y="215497"/>
                </a:lnTo>
                <a:lnTo>
                  <a:pt x="347548" y="214025"/>
                </a:lnTo>
                <a:lnTo>
                  <a:pt x="346043" y="213044"/>
                </a:lnTo>
                <a:lnTo>
                  <a:pt x="346115" y="212390"/>
                </a:lnTo>
                <a:lnTo>
                  <a:pt x="347238" y="211954"/>
                </a:lnTo>
                <a:lnTo>
                  <a:pt x="351352" y="211469"/>
                </a:lnTo>
                <a:lnTo>
                  <a:pt x="353954" y="210265"/>
                </a:lnTo>
                <a:lnTo>
                  <a:pt x="359711" y="206060"/>
                </a:lnTo>
                <a:lnTo>
                  <a:pt x="362751" y="205585"/>
                </a:lnTo>
                <a:lnTo>
                  <a:pt x="365854" y="206341"/>
                </a:lnTo>
                <a:lnTo>
                  <a:pt x="368996" y="207922"/>
                </a:lnTo>
                <a:lnTo>
                  <a:pt x="388825" y="210145"/>
                </a:lnTo>
                <a:lnTo>
                  <a:pt x="404852" y="210804"/>
                </a:lnTo>
                <a:lnTo>
                  <a:pt x="407894" y="211971"/>
                </a:lnTo>
                <a:lnTo>
                  <a:pt x="409921" y="213824"/>
                </a:lnTo>
                <a:lnTo>
                  <a:pt x="411273" y="216134"/>
                </a:lnTo>
                <a:lnTo>
                  <a:pt x="413249" y="217674"/>
                </a:lnTo>
                <a:lnTo>
                  <a:pt x="415641" y="218701"/>
                </a:lnTo>
                <a:lnTo>
                  <a:pt x="418311" y="219386"/>
                </a:lnTo>
                <a:lnTo>
                  <a:pt x="419015" y="220917"/>
                </a:lnTo>
                <a:lnTo>
                  <a:pt x="418411" y="223013"/>
                </a:lnTo>
                <a:lnTo>
                  <a:pt x="416933" y="225484"/>
                </a:lnTo>
                <a:lnTo>
                  <a:pt x="415290" y="231098"/>
                </a:lnTo>
                <a:lnTo>
                  <a:pt x="414852" y="234099"/>
                </a:lnTo>
                <a:lnTo>
                  <a:pt x="412410" y="236100"/>
                </a:lnTo>
                <a:lnTo>
                  <a:pt x="408633" y="237435"/>
                </a:lnTo>
                <a:lnTo>
                  <a:pt x="398704" y="239992"/>
                </a:lnTo>
                <a:lnTo>
                  <a:pt x="381026" y="246399"/>
                </a:lnTo>
                <a:lnTo>
                  <a:pt x="368519" y="248275"/>
                </a:lnTo>
                <a:lnTo>
                  <a:pt x="352928" y="246243"/>
                </a:lnTo>
                <a:lnTo>
                  <a:pt x="334176" y="242832"/>
                </a:lnTo>
                <a:lnTo>
                  <a:pt x="323155" y="241922"/>
                </a:lnTo>
                <a:lnTo>
                  <a:pt x="311509" y="241316"/>
                </a:lnTo>
                <a:lnTo>
                  <a:pt x="289970" y="234909"/>
                </a:lnTo>
                <a:lnTo>
                  <a:pt x="265349" y="223821"/>
                </a:lnTo>
                <a:lnTo>
                  <a:pt x="229325" y="208144"/>
                </a:lnTo>
                <a:lnTo>
                  <a:pt x="213485" y="200524"/>
                </a:lnTo>
                <a:lnTo>
                  <a:pt x="199701" y="193295"/>
                </a:lnTo>
                <a:lnTo>
                  <a:pt x="187286" y="186325"/>
                </a:lnTo>
                <a:lnTo>
                  <a:pt x="167759" y="172848"/>
                </a:lnTo>
                <a:lnTo>
                  <a:pt x="150840" y="159693"/>
                </a:lnTo>
                <a:lnTo>
                  <a:pt x="132572" y="146680"/>
                </a:lnTo>
                <a:lnTo>
                  <a:pt x="116570" y="133731"/>
                </a:lnTo>
                <a:lnTo>
                  <a:pt x="102292" y="120810"/>
                </a:lnTo>
                <a:lnTo>
                  <a:pt x="88781" y="107902"/>
                </a:lnTo>
                <a:lnTo>
                  <a:pt x="81093" y="99300"/>
                </a:lnTo>
                <a:lnTo>
                  <a:pt x="72744" y="89266"/>
                </a:lnTo>
                <a:lnTo>
                  <a:pt x="63953" y="78277"/>
                </a:lnTo>
                <a:lnTo>
                  <a:pt x="51319" y="63201"/>
                </a:lnTo>
                <a:lnTo>
                  <a:pt x="43196" y="52918"/>
                </a:lnTo>
                <a:lnTo>
                  <a:pt x="39585" y="44765"/>
                </a:lnTo>
                <a:lnTo>
                  <a:pt x="37548" y="42160"/>
                </a:lnTo>
                <a:lnTo>
                  <a:pt x="35115" y="40424"/>
                </a:lnTo>
                <a:lnTo>
                  <a:pt x="32417" y="39267"/>
                </a:lnTo>
                <a:lnTo>
                  <a:pt x="30620" y="39570"/>
                </a:lnTo>
                <a:lnTo>
                  <a:pt x="29421" y="40847"/>
                </a:lnTo>
                <a:lnTo>
                  <a:pt x="28621" y="42774"/>
                </a:lnTo>
                <a:lnTo>
                  <a:pt x="27497" y="50620"/>
                </a:lnTo>
                <a:lnTo>
                  <a:pt x="32966" y="65241"/>
                </a:lnTo>
                <a:lnTo>
                  <a:pt x="37434" y="75159"/>
                </a:lnTo>
                <a:lnTo>
                  <a:pt x="43638" y="87145"/>
                </a:lnTo>
                <a:lnTo>
                  <a:pt x="50998" y="100511"/>
                </a:lnTo>
                <a:lnTo>
                  <a:pt x="59130" y="114795"/>
                </a:lnTo>
                <a:lnTo>
                  <a:pt x="71000" y="132917"/>
                </a:lnTo>
                <a:lnTo>
                  <a:pt x="85362" y="153598"/>
                </a:lnTo>
                <a:lnTo>
                  <a:pt x="101387" y="175983"/>
                </a:lnTo>
                <a:lnTo>
                  <a:pt x="113145" y="194132"/>
                </a:lnTo>
                <a:lnTo>
                  <a:pt x="122058" y="209456"/>
                </a:lnTo>
                <a:lnTo>
                  <a:pt x="144087" y="252083"/>
                </a:lnTo>
                <a:lnTo>
                  <a:pt x="146986" y="260988"/>
                </a:lnTo>
                <a:lnTo>
                  <a:pt x="148918" y="270149"/>
                </a:lnTo>
                <a:lnTo>
                  <a:pt x="150206" y="279481"/>
                </a:lnTo>
                <a:lnTo>
                  <a:pt x="149990" y="286777"/>
                </a:lnTo>
                <a:lnTo>
                  <a:pt x="148771" y="292717"/>
                </a:lnTo>
                <a:lnTo>
                  <a:pt x="144551" y="303257"/>
                </a:lnTo>
                <a:lnTo>
                  <a:pt x="139092" y="315107"/>
                </a:lnTo>
                <a:lnTo>
                  <a:pt x="129976" y="328729"/>
                </a:lnTo>
                <a:lnTo>
                  <a:pt x="120791" y="336102"/>
                </a:lnTo>
                <a:lnTo>
                  <a:pt x="115332" y="339573"/>
                </a:lnTo>
                <a:lnTo>
                  <a:pt x="100667" y="343430"/>
                </a:lnTo>
                <a:lnTo>
                  <a:pt x="84476" y="345143"/>
                </a:lnTo>
                <a:lnTo>
                  <a:pt x="62199" y="346108"/>
                </a:lnTo>
                <a:lnTo>
                  <a:pt x="44807" y="346334"/>
                </a:lnTo>
                <a:lnTo>
                  <a:pt x="37804" y="345320"/>
                </a:lnTo>
                <a:lnTo>
                  <a:pt x="27156" y="341326"/>
                </a:lnTo>
                <a:lnTo>
                  <a:pt x="15120" y="333034"/>
                </a:lnTo>
                <a:lnTo>
                  <a:pt x="4745" y="323770"/>
                </a:lnTo>
                <a:lnTo>
                  <a:pt x="2497" y="320603"/>
                </a:lnTo>
                <a:lnTo>
                  <a:pt x="0" y="314217"/>
                </a:lnTo>
                <a:lnTo>
                  <a:pt x="409" y="311010"/>
                </a:lnTo>
                <a:lnTo>
                  <a:pt x="1756" y="307796"/>
                </a:lnTo>
                <a:lnTo>
                  <a:pt x="8788" y="298139"/>
                </a:lnTo>
                <a:lnTo>
                  <a:pt x="11642" y="294917"/>
                </a:lnTo>
                <a:lnTo>
                  <a:pt x="15694" y="292768"/>
                </a:lnTo>
                <a:lnTo>
                  <a:pt x="25929" y="290381"/>
                </a:lnTo>
                <a:lnTo>
                  <a:pt x="40511" y="289320"/>
                </a:lnTo>
                <a:lnTo>
                  <a:pt x="56665" y="288849"/>
                </a:lnTo>
                <a:lnTo>
                  <a:pt x="71010" y="288640"/>
                </a:lnTo>
                <a:lnTo>
                  <a:pt x="84552" y="291413"/>
                </a:lnTo>
                <a:lnTo>
                  <a:pt x="91173" y="293657"/>
                </a:lnTo>
                <a:lnTo>
                  <a:pt x="104261" y="301883"/>
                </a:lnTo>
                <a:lnTo>
                  <a:pt x="120850" y="315734"/>
                </a:lnTo>
                <a:lnTo>
                  <a:pt x="125045" y="319545"/>
                </a:lnTo>
                <a:lnTo>
                  <a:pt x="127842" y="325311"/>
                </a:lnTo>
                <a:lnTo>
                  <a:pt x="130949" y="340315"/>
                </a:lnTo>
                <a:lnTo>
                  <a:pt x="131778" y="348831"/>
                </a:lnTo>
                <a:lnTo>
                  <a:pt x="132331" y="357733"/>
                </a:lnTo>
                <a:lnTo>
                  <a:pt x="132699" y="366892"/>
                </a:lnTo>
                <a:lnTo>
                  <a:pt x="131869" y="377297"/>
                </a:lnTo>
                <a:lnTo>
                  <a:pt x="130242" y="388534"/>
                </a:lnTo>
                <a:lnTo>
                  <a:pt x="128081" y="400325"/>
                </a:lnTo>
                <a:lnTo>
                  <a:pt x="125567" y="411409"/>
                </a:lnTo>
                <a:lnTo>
                  <a:pt x="122816" y="422024"/>
                </a:lnTo>
                <a:lnTo>
                  <a:pt x="119906" y="432325"/>
                </a:lnTo>
                <a:lnTo>
                  <a:pt x="115817" y="441342"/>
                </a:lnTo>
                <a:lnTo>
                  <a:pt x="110941" y="449503"/>
                </a:lnTo>
                <a:lnTo>
                  <a:pt x="100866" y="464304"/>
                </a:lnTo>
                <a:lnTo>
                  <a:pt x="96674" y="471260"/>
                </a:lnTo>
                <a:lnTo>
                  <a:pt x="75392" y="5012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97"/>
          <p:cNvSpPr/>
          <p:nvPr/>
        </p:nvSpPr>
        <p:spPr>
          <a:xfrm>
            <a:off x="8077646" y="3138785"/>
            <a:ext cx="38696" cy="77391"/>
          </a:xfrm>
          <a:custGeom>
            <a:avLst/>
            <a:gdLst/>
            <a:ahLst/>
            <a:cxnLst/>
            <a:rect l="0" t="0" r="0" b="0"/>
            <a:pathLst>
              <a:path w="38696" h="77391">
                <a:moveTo>
                  <a:pt x="0" y="0"/>
                </a:moveTo>
                <a:lnTo>
                  <a:pt x="5135" y="10271"/>
                </a:lnTo>
                <a:lnTo>
                  <a:pt x="7723" y="16521"/>
                </a:lnTo>
                <a:lnTo>
                  <a:pt x="10523" y="23912"/>
                </a:lnTo>
                <a:lnTo>
                  <a:pt x="13464" y="32064"/>
                </a:lnTo>
                <a:lnTo>
                  <a:pt x="17575" y="40724"/>
                </a:lnTo>
                <a:lnTo>
                  <a:pt x="22466" y="49721"/>
                </a:lnTo>
                <a:lnTo>
                  <a:pt x="38695" y="773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98"/>
          <p:cNvSpPr/>
          <p:nvPr/>
        </p:nvSpPr>
        <p:spPr>
          <a:xfrm>
            <a:off x="7565105" y="3303240"/>
            <a:ext cx="150175" cy="136703"/>
          </a:xfrm>
          <a:custGeom>
            <a:avLst/>
            <a:gdLst/>
            <a:ahLst/>
            <a:cxnLst/>
            <a:rect l="0" t="0" r="0" b="0"/>
            <a:pathLst>
              <a:path w="150175" h="136703">
                <a:moveTo>
                  <a:pt x="144936" y="0"/>
                </a:moveTo>
                <a:lnTo>
                  <a:pt x="139800" y="5135"/>
                </a:lnTo>
                <a:lnTo>
                  <a:pt x="137213" y="8798"/>
                </a:lnTo>
                <a:lnTo>
                  <a:pt x="134413" y="13389"/>
                </a:lnTo>
                <a:lnTo>
                  <a:pt x="131471" y="18600"/>
                </a:lnTo>
                <a:lnTo>
                  <a:pt x="129510" y="24223"/>
                </a:lnTo>
                <a:lnTo>
                  <a:pt x="128203" y="30122"/>
                </a:lnTo>
                <a:lnTo>
                  <a:pt x="127331" y="36204"/>
                </a:lnTo>
                <a:lnTo>
                  <a:pt x="127825" y="43484"/>
                </a:lnTo>
                <a:lnTo>
                  <a:pt x="129229" y="51561"/>
                </a:lnTo>
                <a:lnTo>
                  <a:pt x="139206" y="92831"/>
                </a:lnTo>
                <a:lnTo>
                  <a:pt x="141116" y="101657"/>
                </a:lnTo>
                <a:lnTo>
                  <a:pt x="142389" y="108616"/>
                </a:lnTo>
                <a:lnTo>
                  <a:pt x="143238" y="114331"/>
                </a:lnTo>
                <a:lnTo>
                  <a:pt x="144879" y="120290"/>
                </a:lnTo>
                <a:lnTo>
                  <a:pt x="147048" y="126413"/>
                </a:lnTo>
                <a:lnTo>
                  <a:pt x="149568" y="132644"/>
                </a:lnTo>
                <a:lnTo>
                  <a:pt x="150174" y="135724"/>
                </a:lnTo>
                <a:lnTo>
                  <a:pt x="149503" y="136702"/>
                </a:lnTo>
                <a:lnTo>
                  <a:pt x="147980" y="136279"/>
                </a:lnTo>
                <a:lnTo>
                  <a:pt x="144815" y="131698"/>
                </a:lnTo>
                <a:lnTo>
                  <a:pt x="140556" y="124344"/>
                </a:lnTo>
                <a:lnTo>
                  <a:pt x="135567" y="115142"/>
                </a:lnTo>
                <a:lnTo>
                  <a:pt x="131166" y="107933"/>
                </a:lnTo>
                <a:lnTo>
                  <a:pt x="127157" y="102051"/>
                </a:lnTo>
                <a:lnTo>
                  <a:pt x="123409" y="97056"/>
                </a:lnTo>
                <a:lnTo>
                  <a:pt x="119835" y="91576"/>
                </a:lnTo>
                <a:lnTo>
                  <a:pt x="116378" y="85772"/>
                </a:lnTo>
                <a:lnTo>
                  <a:pt x="112999" y="79754"/>
                </a:lnTo>
                <a:lnTo>
                  <a:pt x="108597" y="74666"/>
                </a:lnTo>
                <a:lnTo>
                  <a:pt x="103512" y="70200"/>
                </a:lnTo>
                <a:lnTo>
                  <a:pt x="97972" y="66148"/>
                </a:lnTo>
                <a:lnTo>
                  <a:pt x="92129" y="63446"/>
                </a:lnTo>
                <a:lnTo>
                  <a:pt x="86084" y="61645"/>
                </a:lnTo>
                <a:lnTo>
                  <a:pt x="79905" y="60444"/>
                </a:lnTo>
                <a:lnTo>
                  <a:pt x="73634" y="58569"/>
                </a:lnTo>
                <a:lnTo>
                  <a:pt x="67306" y="56244"/>
                </a:lnTo>
                <a:lnTo>
                  <a:pt x="60936" y="53619"/>
                </a:lnTo>
                <a:lnTo>
                  <a:pt x="54540" y="51869"/>
                </a:lnTo>
                <a:lnTo>
                  <a:pt x="48127" y="50702"/>
                </a:lnTo>
                <a:lnTo>
                  <a:pt x="41701" y="49924"/>
                </a:lnTo>
                <a:lnTo>
                  <a:pt x="36342" y="50481"/>
                </a:lnTo>
                <a:lnTo>
                  <a:pt x="31695" y="51926"/>
                </a:lnTo>
                <a:lnTo>
                  <a:pt x="27522" y="53965"/>
                </a:lnTo>
                <a:lnTo>
                  <a:pt x="23665" y="55324"/>
                </a:lnTo>
                <a:lnTo>
                  <a:pt x="20019" y="56231"/>
                </a:lnTo>
                <a:lnTo>
                  <a:pt x="16513" y="56835"/>
                </a:lnTo>
                <a:lnTo>
                  <a:pt x="13101" y="58312"/>
                </a:lnTo>
                <a:lnTo>
                  <a:pt x="9752" y="60372"/>
                </a:lnTo>
                <a:lnTo>
                  <a:pt x="6444" y="62820"/>
                </a:lnTo>
                <a:lnTo>
                  <a:pt x="4239" y="66602"/>
                </a:lnTo>
                <a:lnTo>
                  <a:pt x="2768" y="71273"/>
                </a:lnTo>
                <a:lnTo>
                  <a:pt x="1788" y="76537"/>
                </a:lnTo>
                <a:lnTo>
                  <a:pt x="1135" y="81121"/>
                </a:lnTo>
                <a:lnTo>
                  <a:pt x="699" y="85252"/>
                </a:lnTo>
                <a:lnTo>
                  <a:pt x="409" y="89081"/>
                </a:lnTo>
                <a:lnTo>
                  <a:pt x="216" y="92708"/>
                </a:lnTo>
                <a:lnTo>
                  <a:pt x="0" y="99605"/>
                </a:lnTo>
                <a:lnTo>
                  <a:pt x="1018" y="102948"/>
                </a:lnTo>
                <a:lnTo>
                  <a:pt x="2771" y="106253"/>
                </a:lnTo>
                <a:lnTo>
                  <a:pt x="5015" y="109531"/>
                </a:lnTo>
                <a:lnTo>
                  <a:pt x="7585" y="112791"/>
                </a:lnTo>
                <a:lnTo>
                  <a:pt x="10374" y="116039"/>
                </a:lnTo>
                <a:lnTo>
                  <a:pt x="13308" y="119279"/>
                </a:lnTo>
                <a:lnTo>
                  <a:pt x="17413" y="122514"/>
                </a:lnTo>
                <a:lnTo>
                  <a:pt x="22300" y="125746"/>
                </a:lnTo>
                <a:lnTo>
                  <a:pt x="27709" y="128975"/>
                </a:lnTo>
                <a:lnTo>
                  <a:pt x="32388" y="131128"/>
                </a:lnTo>
                <a:lnTo>
                  <a:pt x="36583" y="132563"/>
                </a:lnTo>
                <a:lnTo>
                  <a:pt x="40455" y="133520"/>
                </a:lnTo>
                <a:lnTo>
                  <a:pt x="44110" y="134158"/>
                </a:lnTo>
                <a:lnTo>
                  <a:pt x="47622" y="134583"/>
                </a:lnTo>
                <a:lnTo>
                  <a:pt x="57871" y="13543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99"/>
          <p:cNvSpPr/>
          <p:nvPr/>
        </p:nvSpPr>
        <p:spPr>
          <a:xfrm>
            <a:off x="7719714" y="3554759"/>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00"/>
          <p:cNvSpPr/>
          <p:nvPr/>
        </p:nvSpPr>
        <p:spPr>
          <a:xfrm>
            <a:off x="2334641" y="1658689"/>
            <a:ext cx="450998" cy="599642"/>
          </a:xfrm>
          <a:custGeom>
            <a:avLst/>
            <a:gdLst/>
            <a:ahLst/>
            <a:cxnLst/>
            <a:rect l="0" t="0" r="0" b="0"/>
            <a:pathLst>
              <a:path w="450998" h="599642">
                <a:moveTo>
                  <a:pt x="277292" y="0"/>
                </a:moveTo>
                <a:lnTo>
                  <a:pt x="256750" y="5135"/>
                </a:lnTo>
                <a:lnTo>
                  <a:pt x="243799" y="10523"/>
                </a:lnTo>
                <a:lnTo>
                  <a:pt x="233385" y="16500"/>
                </a:lnTo>
                <a:lnTo>
                  <a:pt x="221590" y="22740"/>
                </a:lnTo>
                <a:lnTo>
                  <a:pt x="202864" y="32296"/>
                </a:lnTo>
                <a:lnTo>
                  <a:pt x="190111" y="41584"/>
                </a:lnTo>
                <a:lnTo>
                  <a:pt x="178352" y="52877"/>
                </a:lnTo>
                <a:lnTo>
                  <a:pt x="169543" y="65063"/>
                </a:lnTo>
                <a:lnTo>
                  <a:pt x="156313" y="77644"/>
                </a:lnTo>
                <a:lnTo>
                  <a:pt x="148270" y="84009"/>
                </a:lnTo>
                <a:lnTo>
                  <a:pt x="140759" y="91477"/>
                </a:lnTo>
                <a:lnTo>
                  <a:pt x="126680" y="108373"/>
                </a:lnTo>
                <a:lnTo>
                  <a:pt x="96397" y="146286"/>
                </a:lnTo>
                <a:lnTo>
                  <a:pt x="87903" y="158791"/>
                </a:lnTo>
                <a:lnTo>
                  <a:pt x="81166" y="170353"/>
                </a:lnTo>
                <a:lnTo>
                  <a:pt x="75600" y="181285"/>
                </a:lnTo>
                <a:lnTo>
                  <a:pt x="69740" y="191798"/>
                </a:lnTo>
                <a:lnTo>
                  <a:pt x="63683" y="202032"/>
                </a:lnTo>
                <a:lnTo>
                  <a:pt x="57495" y="212078"/>
                </a:lnTo>
                <a:lnTo>
                  <a:pt x="49071" y="229525"/>
                </a:lnTo>
                <a:lnTo>
                  <a:pt x="39155" y="251905"/>
                </a:lnTo>
                <a:lnTo>
                  <a:pt x="28245" y="277573"/>
                </a:lnTo>
                <a:lnTo>
                  <a:pt x="19897" y="302209"/>
                </a:lnTo>
                <a:lnTo>
                  <a:pt x="13256" y="326158"/>
                </a:lnTo>
                <a:lnTo>
                  <a:pt x="7755" y="349648"/>
                </a:lnTo>
                <a:lnTo>
                  <a:pt x="4087" y="368532"/>
                </a:lnTo>
                <a:lnTo>
                  <a:pt x="1642" y="384346"/>
                </a:lnTo>
                <a:lnTo>
                  <a:pt x="11" y="398114"/>
                </a:lnTo>
                <a:lnTo>
                  <a:pt x="0" y="410517"/>
                </a:lnTo>
                <a:lnTo>
                  <a:pt x="1067" y="422010"/>
                </a:lnTo>
                <a:lnTo>
                  <a:pt x="2853" y="432896"/>
                </a:lnTo>
                <a:lnTo>
                  <a:pt x="4837" y="450725"/>
                </a:lnTo>
                <a:lnTo>
                  <a:pt x="6794" y="465815"/>
                </a:lnTo>
                <a:lnTo>
                  <a:pt x="11247" y="479688"/>
                </a:lnTo>
                <a:lnTo>
                  <a:pt x="19797" y="504719"/>
                </a:lnTo>
                <a:lnTo>
                  <a:pt x="25983" y="517401"/>
                </a:lnTo>
                <a:lnTo>
                  <a:pt x="38375" y="533450"/>
                </a:lnTo>
                <a:lnTo>
                  <a:pt x="49646" y="544501"/>
                </a:lnTo>
                <a:lnTo>
                  <a:pt x="61822" y="552996"/>
                </a:lnTo>
                <a:lnTo>
                  <a:pt x="71533" y="563221"/>
                </a:lnTo>
                <a:lnTo>
                  <a:pt x="75627" y="568957"/>
                </a:lnTo>
                <a:lnTo>
                  <a:pt x="85909" y="578197"/>
                </a:lnTo>
                <a:lnTo>
                  <a:pt x="91660" y="582166"/>
                </a:lnTo>
                <a:lnTo>
                  <a:pt x="103783" y="586576"/>
                </a:lnTo>
                <a:lnTo>
                  <a:pt x="116337" y="589610"/>
                </a:lnTo>
                <a:lnTo>
                  <a:pt x="129083" y="594542"/>
                </a:lnTo>
                <a:lnTo>
                  <a:pt x="136566" y="596287"/>
                </a:lnTo>
                <a:lnTo>
                  <a:pt x="144779" y="597451"/>
                </a:lnTo>
                <a:lnTo>
                  <a:pt x="153480" y="598226"/>
                </a:lnTo>
                <a:lnTo>
                  <a:pt x="161429" y="598743"/>
                </a:lnTo>
                <a:lnTo>
                  <a:pt x="175995" y="599318"/>
                </a:lnTo>
                <a:lnTo>
                  <a:pt x="201417" y="599641"/>
                </a:lnTo>
                <a:lnTo>
                  <a:pt x="209511" y="598612"/>
                </a:lnTo>
                <a:lnTo>
                  <a:pt x="217056" y="596851"/>
                </a:lnTo>
                <a:lnTo>
                  <a:pt x="224237" y="594601"/>
                </a:lnTo>
                <a:lnTo>
                  <a:pt x="237947" y="589236"/>
                </a:lnTo>
                <a:lnTo>
                  <a:pt x="251207" y="583269"/>
                </a:lnTo>
                <a:lnTo>
                  <a:pt x="264265" y="577034"/>
                </a:lnTo>
                <a:lnTo>
                  <a:pt x="271832" y="573866"/>
                </a:lnTo>
                <a:lnTo>
                  <a:pt x="280101" y="570680"/>
                </a:lnTo>
                <a:lnTo>
                  <a:pt x="288839" y="567481"/>
                </a:lnTo>
                <a:lnTo>
                  <a:pt x="298963" y="562123"/>
                </a:lnTo>
                <a:lnTo>
                  <a:pt x="310012" y="555327"/>
                </a:lnTo>
                <a:lnTo>
                  <a:pt x="321678" y="547571"/>
                </a:lnTo>
                <a:lnTo>
                  <a:pt x="330530" y="540251"/>
                </a:lnTo>
                <a:lnTo>
                  <a:pt x="343231" y="526385"/>
                </a:lnTo>
                <a:lnTo>
                  <a:pt x="350273" y="518603"/>
                </a:lnTo>
                <a:lnTo>
                  <a:pt x="366696" y="501358"/>
                </a:lnTo>
                <a:lnTo>
                  <a:pt x="388936" y="478655"/>
                </a:lnTo>
                <a:lnTo>
                  <a:pt x="399644" y="462105"/>
                </a:lnTo>
                <a:lnTo>
                  <a:pt x="415277" y="430342"/>
                </a:lnTo>
                <a:lnTo>
                  <a:pt x="419801" y="420178"/>
                </a:lnTo>
                <a:lnTo>
                  <a:pt x="430560" y="394554"/>
                </a:lnTo>
                <a:lnTo>
                  <a:pt x="434289" y="382347"/>
                </a:lnTo>
                <a:lnTo>
                  <a:pt x="436775" y="370984"/>
                </a:lnTo>
                <a:lnTo>
                  <a:pt x="438432" y="360184"/>
                </a:lnTo>
                <a:lnTo>
                  <a:pt x="439537" y="349759"/>
                </a:lnTo>
                <a:lnTo>
                  <a:pt x="440274" y="339585"/>
                </a:lnTo>
                <a:lnTo>
                  <a:pt x="440765" y="329577"/>
                </a:lnTo>
                <a:lnTo>
                  <a:pt x="442167" y="319681"/>
                </a:lnTo>
                <a:lnTo>
                  <a:pt x="444177" y="309859"/>
                </a:lnTo>
                <a:lnTo>
                  <a:pt x="446592" y="300086"/>
                </a:lnTo>
                <a:lnTo>
                  <a:pt x="448201" y="288197"/>
                </a:lnTo>
                <a:lnTo>
                  <a:pt x="449275" y="274896"/>
                </a:lnTo>
                <a:lnTo>
                  <a:pt x="450467" y="247936"/>
                </a:lnTo>
                <a:lnTo>
                  <a:pt x="450997" y="225205"/>
                </a:lnTo>
                <a:lnTo>
                  <a:pt x="450064" y="213554"/>
                </a:lnTo>
                <a:lnTo>
                  <a:pt x="448366" y="201487"/>
                </a:lnTo>
                <a:lnTo>
                  <a:pt x="446160" y="189143"/>
                </a:lnTo>
                <a:lnTo>
                  <a:pt x="443614" y="178764"/>
                </a:lnTo>
                <a:lnTo>
                  <a:pt x="437919" y="161499"/>
                </a:lnTo>
                <a:lnTo>
                  <a:pt x="428939" y="146660"/>
                </a:lnTo>
                <a:lnTo>
                  <a:pt x="418857" y="133974"/>
                </a:lnTo>
                <a:lnTo>
                  <a:pt x="410793" y="124753"/>
                </a:lnTo>
                <a:lnTo>
                  <a:pt x="400760" y="117071"/>
                </a:lnTo>
                <a:lnTo>
                  <a:pt x="389135" y="110075"/>
                </a:lnTo>
                <a:lnTo>
                  <a:pt x="376802" y="103382"/>
                </a:lnTo>
                <a:lnTo>
                  <a:pt x="357773" y="93571"/>
                </a:lnTo>
                <a:lnTo>
                  <a:pt x="344949" y="89956"/>
                </a:lnTo>
                <a:lnTo>
                  <a:pt x="331009" y="88350"/>
                </a:lnTo>
                <a:lnTo>
                  <a:pt x="322777" y="87921"/>
                </a:lnTo>
                <a:lnTo>
                  <a:pt x="314065" y="87636"/>
                </a:lnTo>
                <a:lnTo>
                  <a:pt x="306107" y="88520"/>
                </a:lnTo>
                <a:lnTo>
                  <a:pt x="298652" y="90185"/>
                </a:lnTo>
                <a:lnTo>
                  <a:pt x="291532" y="92369"/>
                </a:lnTo>
                <a:lnTo>
                  <a:pt x="272156" y="97663"/>
                </a:lnTo>
                <a:lnTo>
                  <a:pt x="238597" y="10641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01"/>
          <p:cNvSpPr/>
          <p:nvPr/>
        </p:nvSpPr>
        <p:spPr>
          <a:xfrm>
            <a:off x="4063467" y="4806784"/>
            <a:ext cx="318738" cy="333990"/>
          </a:xfrm>
          <a:custGeom>
            <a:avLst/>
            <a:gdLst/>
            <a:ahLst/>
            <a:cxnLst/>
            <a:rect l="0" t="0" r="0" b="0"/>
            <a:pathLst>
              <a:path w="318738" h="333990">
                <a:moveTo>
                  <a:pt x="212365" y="5573"/>
                </a:moveTo>
                <a:lnTo>
                  <a:pt x="182242" y="5573"/>
                </a:lnTo>
                <a:lnTo>
                  <a:pt x="178309" y="4498"/>
                </a:lnTo>
                <a:lnTo>
                  <a:pt x="171074" y="438"/>
                </a:lnTo>
                <a:lnTo>
                  <a:pt x="166565" y="0"/>
                </a:lnTo>
                <a:lnTo>
                  <a:pt x="161409" y="783"/>
                </a:lnTo>
                <a:lnTo>
                  <a:pt x="155822" y="2379"/>
                </a:lnTo>
                <a:lnTo>
                  <a:pt x="141015" y="7020"/>
                </a:lnTo>
                <a:lnTo>
                  <a:pt x="132552" y="9762"/>
                </a:lnTo>
                <a:lnTo>
                  <a:pt x="124761" y="12666"/>
                </a:lnTo>
                <a:lnTo>
                  <a:pt x="117416" y="15675"/>
                </a:lnTo>
                <a:lnTo>
                  <a:pt x="110370" y="18757"/>
                </a:lnTo>
                <a:lnTo>
                  <a:pt x="104598" y="22961"/>
                </a:lnTo>
                <a:lnTo>
                  <a:pt x="95319" y="33365"/>
                </a:lnTo>
                <a:lnTo>
                  <a:pt x="90264" y="38074"/>
                </a:lnTo>
                <a:lnTo>
                  <a:pt x="84745" y="42289"/>
                </a:lnTo>
                <a:lnTo>
                  <a:pt x="78916" y="46174"/>
                </a:lnTo>
                <a:lnTo>
                  <a:pt x="72880" y="49838"/>
                </a:lnTo>
                <a:lnTo>
                  <a:pt x="66706" y="53356"/>
                </a:lnTo>
                <a:lnTo>
                  <a:pt x="60440" y="56776"/>
                </a:lnTo>
                <a:lnTo>
                  <a:pt x="50612" y="66308"/>
                </a:lnTo>
                <a:lnTo>
                  <a:pt x="46487" y="71860"/>
                </a:lnTo>
                <a:lnTo>
                  <a:pt x="36170" y="86628"/>
                </a:lnTo>
                <a:lnTo>
                  <a:pt x="30410" y="95080"/>
                </a:lnTo>
                <a:lnTo>
                  <a:pt x="25494" y="102865"/>
                </a:lnTo>
                <a:lnTo>
                  <a:pt x="21142" y="110204"/>
                </a:lnTo>
                <a:lnTo>
                  <a:pt x="17166" y="117247"/>
                </a:lnTo>
                <a:lnTo>
                  <a:pt x="14516" y="123017"/>
                </a:lnTo>
                <a:lnTo>
                  <a:pt x="11570" y="132295"/>
                </a:lnTo>
                <a:lnTo>
                  <a:pt x="4777" y="158967"/>
                </a:lnTo>
                <a:lnTo>
                  <a:pt x="3031" y="168029"/>
                </a:lnTo>
                <a:lnTo>
                  <a:pt x="1868" y="176219"/>
                </a:lnTo>
                <a:lnTo>
                  <a:pt x="1092" y="183829"/>
                </a:lnTo>
                <a:lnTo>
                  <a:pt x="575" y="191053"/>
                </a:lnTo>
                <a:lnTo>
                  <a:pt x="230" y="198017"/>
                </a:lnTo>
                <a:lnTo>
                  <a:pt x="0" y="204811"/>
                </a:lnTo>
                <a:lnTo>
                  <a:pt x="922" y="212564"/>
                </a:lnTo>
                <a:lnTo>
                  <a:pt x="2611" y="220958"/>
                </a:lnTo>
                <a:lnTo>
                  <a:pt x="4812" y="229778"/>
                </a:lnTo>
                <a:lnTo>
                  <a:pt x="7354" y="237808"/>
                </a:lnTo>
                <a:lnTo>
                  <a:pt x="10124" y="245311"/>
                </a:lnTo>
                <a:lnTo>
                  <a:pt x="13045" y="252463"/>
                </a:lnTo>
                <a:lnTo>
                  <a:pt x="16068" y="258305"/>
                </a:lnTo>
                <a:lnTo>
                  <a:pt x="22292" y="267664"/>
                </a:lnTo>
                <a:lnTo>
                  <a:pt x="28642" y="275406"/>
                </a:lnTo>
                <a:lnTo>
                  <a:pt x="36121" y="283505"/>
                </a:lnTo>
                <a:lnTo>
                  <a:pt x="46611" y="294270"/>
                </a:lnTo>
                <a:lnTo>
                  <a:pt x="53493" y="300150"/>
                </a:lnTo>
                <a:lnTo>
                  <a:pt x="61306" y="306220"/>
                </a:lnTo>
                <a:lnTo>
                  <a:pt x="69739" y="312417"/>
                </a:lnTo>
                <a:lnTo>
                  <a:pt x="77511" y="316547"/>
                </a:lnTo>
                <a:lnTo>
                  <a:pt x="84841" y="319301"/>
                </a:lnTo>
                <a:lnTo>
                  <a:pt x="91878" y="321137"/>
                </a:lnTo>
                <a:lnTo>
                  <a:pt x="98720" y="323436"/>
                </a:lnTo>
                <a:lnTo>
                  <a:pt x="105430" y="326044"/>
                </a:lnTo>
                <a:lnTo>
                  <a:pt x="112054" y="328857"/>
                </a:lnTo>
                <a:lnTo>
                  <a:pt x="118619" y="330732"/>
                </a:lnTo>
                <a:lnTo>
                  <a:pt x="125145" y="331982"/>
                </a:lnTo>
                <a:lnTo>
                  <a:pt x="131646" y="332816"/>
                </a:lnTo>
                <a:lnTo>
                  <a:pt x="137055" y="333372"/>
                </a:lnTo>
                <a:lnTo>
                  <a:pt x="145931" y="333989"/>
                </a:lnTo>
                <a:lnTo>
                  <a:pt x="150878" y="333079"/>
                </a:lnTo>
                <a:lnTo>
                  <a:pt x="156325" y="331398"/>
                </a:lnTo>
                <a:lnTo>
                  <a:pt x="162107" y="329202"/>
                </a:lnTo>
                <a:lnTo>
                  <a:pt x="169185" y="327737"/>
                </a:lnTo>
                <a:lnTo>
                  <a:pt x="177129" y="326761"/>
                </a:lnTo>
                <a:lnTo>
                  <a:pt x="185649" y="326111"/>
                </a:lnTo>
                <a:lnTo>
                  <a:pt x="194555" y="323527"/>
                </a:lnTo>
                <a:lnTo>
                  <a:pt x="203716" y="319655"/>
                </a:lnTo>
                <a:lnTo>
                  <a:pt x="213048" y="314924"/>
                </a:lnTo>
                <a:lnTo>
                  <a:pt x="221419" y="311770"/>
                </a:lnTo>
                <a:lnTo>
                  <a:pt x="229150" y="309667"/>
                </a:lnTo>
                <a:lnTo>
                  <a:pt x="236453" y="308266"/>
                </a:lnTo>
                <a:lnTo>
                  <a:pt x="242397" y="306256"/>
                </a:lnTo>
                <a:lnTo>
                  <a:pt x="251868" y="301157"/>
                </a:lnTo>
                <a:lnTo>
                  <a:pt x="284943" y="279601"/>
                </a:lnTo>
                <a:lnTo>
                  <a:pt x="290483" y="272112"/>
                </a:lnTo>
                <a:lnTo>
                  <a:pt x="293465" y="267106"/>
                </a:lnTo>
                <a:lnTo>
                  <a:pt x="296528" y="261618"/>
                </a:lnTo>
                <a:lnTo>
                  <a:pt x="302797" y="249789"/>
                </a:lnTo>
                <a:lnTo>
                  <a:pt x="306300" y="240231"/>
                </a:lnTo>
                <a:lnTo>
                  <a:pt x="308932" y="229176"/>
                </a:lnTo>
                <a:lnTo>
                  <a:pt x="313685" y="209931"/>
                </a:lnTo>
                <a:lnTo>
                  <a:pt x="315382" y="202005"/>
                </a:lnTo>
                <a:lnTo>
                  <a:pt x="316514" y="195645"/>
                </a:lnTo>
                <a:lnTo>
                  <a:pt x="317268" y="190331"/>
                </a:lnTo>
                <a:lnTo>
                  <a:pt x="317771" y="184638"/>
                </a:lnTo>
                <a:lnTo>
                  <a:pt x="318106" y="178693"/>
                </a:lnTo>
                <a:lnTo>
                  <a:pt x="318479" y="166355"/>
                </a:lnTo>
                <a:lnTo>
                  <a:pt x="318737" y="124227"/>
                </a:lnTo>
                <a:lnTo>
                  <a:pt x="317676" y="113697"/>
                </a:lnTo>
                <a:lnTo>
                  <a:pt x="315893" y="103453"/>
                </a:lnTo>
                <a:lnTo>
                  <a:pt x="313629" y="93399"/>
                </a:lnTo>
                <a:lnTo>
                  <a:pt x="311046" y="85620"/>
                </a:lnTo>
                <a:lnTo>
                  <a:pt x="308249" y="79361"/>
                </a:lnTo>
                <a:lnTo>
                  <a:pt x="305308" y="74112"/>
                </a:lnTo>
                <a:lnTo>
                  <a:pt x="299176" y="62549"/>
                </a:lnTo>
                <a:lnTo>
                  <a:pt x="296036" y="56455"/>
                </a:lnTo>
                <a:lnTo>
                  <a:pt x="286814" y="46818"/>
                </a:lnTo>
                <a:lnTo>
                  <a:pt x="281345" y="42744"/>
                </a:lnTo>
                <a:lnTo>
                  <a:pt x="275550" y="40027"/>
                </a:lnTo>
                <a:lnTo>
                  <a:pt x="269536" y="38216"/>
                </a:lnTo>
                <a:lnTo>
                  <a:pt x="263377" y="37009"/>
                </a:lnTo>
                <a:lnTo>
                  <a:pt x="257121" y="35129"/>
                </a:lnTo>
                <a:lnTo>
                  <a:pt x="250802" y="32801"/>
                </a:lnTo>
                <a:lnTo>
                  <a:pt x="244439" y="30175"/>
                </a:lnTo>
                <a:lnTo>
                  <a:pt x="238047" y="27348"/>
                </a:lnTo>
                <a:lnTo>
                  <a:pt x="225212" y="21342"/>
                </a:lnTo>
                <a:lnTo>
                  <a:pt x="219855" y="19310"/>
                </a:lnTo>
                <a:lnTo>
                  <a:pt x="215209" y="17956"/>
                </a:lnTo>
                <a:lnTo>
                  <a:pt x="202691" y="152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02"/>
          <p:cNvSpPr/>
          <p:nvPr/>
        </p:nvSpPr>
        <p:spPr>
          <a:xfrm>
            <a:off x="2476500" y="2220568"/>
            <a:ext cx="222380" cy="765800"/>
          </a:xfrm>
          <a:custGeom>
            <a:avLst/>
            <a:gdLst/>
            <a:ahLst/>
            <a:cxnLst/>
            <a:rect l="0" t="0" r="0" b="0"/>
            <a:pathLst>
              <a:path w="222380" h="765800">
                <a:moveTo>
                  <a:pt x="145107" y="18551"/>
                </a:moveTo>
                <a:lnTo>
                  <a:pt x="135831" y="0"/>
                </a:lnTo>
                <a:lnTo>
                  <a:pt x="135551" y="4575"/>
                </a:lnTo>
                <a:lnTo>
                  <a:pt x="135443" y="79016"/>
                </a:lnTo>
                <a:lnTo>
                  <a:pt x="132571" y="102392"/>
                </a:lnTo>
                <a:lnTo>
                  <a:pt x="130301" y="113140"/>
                </a:lnTo>
                <a:lnTo>
                  <a:pt x="127712" y="128905"/>
                </a:lnTo>
                <a:lnTo>
                  <a:pt x="121970" y="169351"/>
                </a:lnTo>
                <a:lnTo>
                  <a:pt x="120008" y="193250"/>
                </a:lnTo>
                <a:lnTo>
                  <a:pt x="118701" y="218857"/>
                </a:lnTo>
                <a:lnTo>
                  <a:pt x="117829" y="245602"/>
                </a:lnTo>
                <a:lnTo>
                  <a:pt x="119397" y="281705"/>
                </a:lnTo>
                <a:lnTo>
                  <a:pt x="122593" y="324046"/>
                </a:lnTo>
                <a:lnTo>
                  <a:pt x="129726" y="406921"/>
                </a:lnTo>
                <a:lnTo>
                  <a:pt x="132897" y="461669"/>
                </a:lnTo>
                <a:lnTo>
                  <a:pt x="134306" y="501049"/>
                </a:lnTo>
                <a:lnTo>
                  <a:pt x="135099" y="547391"/>
                </a:lnTo>
                <a:lnTo>
                  <a:pt x="135367" y="601569"/>
                </a:lnTo>
                <a:lnTo>
                  <a:pt x="136464" y="617904"/>
                </a:lnTo>
                <a:lnTo>
                  <a:pt x="138270" y="636318"/>
                </a:lnTo>
                <a:lnTo>
                  <a:pt x="140549" y="656119"/>
                </a:lnTo>
                <a:lnTo>
                  <a:pt x="142069" y="671468"/>
                </a:lnTo>
                <a:lnTo>
                  <a:pt x="143757" y="694256"/>
                </a:lnTo>
                <a:lnTo>
                  <a:pt x="144707" y="714036"/>
                </a:lnTo>
                <a:lnTo>
                  <a:pt x="145104" y="743769"/>
                </a:lnTo>
                <a:lnTo>
                  <a:pt x="145107" y="706654"/>
                </a:lnTo>
                <a:lnTo>
                  <a:pt x="150243" y="683552"/>
                </a:lnTo>
                <a:lnTo>
                  <a:pt x="152764" y="659857"/>
                </a:lnTo>
                <a:lnTo>
                  <a:pt x="153436" y="646014"/>
                </a:lnTo>
                <a:lnTo>
                  <a:pt x="157050" y="624900"/>
                </a:lnTo>
                <a:lnTo>
                  <a:pt x="162238" y="607276"/>
                </a:lnTo>
                <a:lnTo>
                  <a:pt x="174328" y="569687"/>
                </a:lnTo>
                <a:lnTo>
                  <a:pt x="180666" y="552640"/>
                </a:lnTo>
                <a:lnTo>
                  <a:pt x="187066" y="541481"/>
                </a:lnTo>
                <a:lnTo>
                  <a:pt x="190627" y="532938"/>
                </a:lnTo>
                <a:lnTo>
                  <a:pt x="191577" y="529155"/>
                </a:lnTo>
                <a:lnTo>
                  <a:pt x="193285" y="526634"/>
                </a:lnTo>
                <a:lnTo>
                  <a:pt x="195498" y="524952"/>
                </a:lnTo>
                <a:lnTo>
                  <a:pt x="198049" y="523832"/>
                </a:lnTo>
                <a:lnTo>
                  <a:pt x="199749" y="524159"/>
                </a:lnTo>
                <a:lnTo>
                  <a:pt x="200883" y="525452"/>
                </a:lnTo>
                <a:lnTo>
                  <a:pt x="201639" y="527389"/>
                </a:lnTo>
                <a:lnTo>
                  <a:pt x="207838" y="535251"/>
                </a:lnTo>
                <a:lnTo>
                  <a:pt x="209500" y="538221"/>
                </a:lnTo>
                <a:lnTo>
                  <a:pt x="211346" y="544388"/>
                </a:lnTo>
                <a:lnTo>
                  <a:pt x="212532" y="564828"/>
                </a:lnTo>
                <a:lnTo>
                  <a:pt x="212694" y="576994"/>
                </a:lnTo>
                <a:lnTo>
                  <a:pt x="215632" y="589567"/>
                </a:lnTo>
                <a:lnTo>
                  <a:pt x="219446" y="603396"/>
                </a:lnTo>
                <a:lnTo>
                  <a:pt x="221142" y="620290"/>
                </a:lnTo>
                <a:lnTo>
                  <a:pt x="221895" y="638548"/>
                </a:lnTo>
                <a:lnTo>
                  <a:pt x="222379" y="671408"/>
                </a:lnTo>
                <a:lnTo>
                  <a:pt x="221343" y="682736"/>
                </a:lnTo>
                <a:lnTo>
                  <a:pt x="219578" y="696737"/>
                </a:lnTo>
                <a:lnTo>
                  <a:pt x="217327" y="712521"/>
                </a:lnTo>
                <a:lnTo>
                  <a:pt x="211959" y="735791"/>
                </a:lnTo>
                <a:lnTo>
                  <a:pt x="205760" y="758111"/>
                </a:lnTo>
                <a:lnTo>
                  <a:pt x="204310" y="765368"/>
                </a:lnTo>
                <a:lnTo>
                  <a:pt x="203923" y="765799"/>
                </a:lnTo>
                <a:lnTo>
                  <a:pt x="203665" y="765011"/>
                </a:lnTo>
                <a:lnTo>
                  <a:pt x="198167" y="758767"/>
                </a:lnTo>
                <a:lnTo>
                  <a:pt x="193379" y="754949"/>
                </a:lnTo>
                <a:lnTo>
                  <a:pt x="186962" y="750253"/>
                </a:lnTo>
                <a:lnTo>
                  <a:pt x="179459" y="744974"/>
                </a:lnTo>
                <a:lnTo>
                  <a:pt x="171233" y="740379"/>
                </a:lnTo>
                <a:lnTo>
                  <a:pt x="162524" y="736241"/>
                </a:lnTo>
                <a:lnTo>
                  <a:pt x="153494" y="732407"/>
                </a:lnTo>
                <a:lnTo>
                  <a:pt x="146399" y="728777"/>
                </a:lnTo>
                <a:lnTo>
                  <a:pt x="140594" y="725282"/>
                </a:lnTo>
                <a:lnTo>
                  <a:pt x="135649" y="721877"/>
                </a:lnTo>
                <a:lnTo>
                  <a:pt x="128053" y="719606"/>
                </a:lnTo>
                <a:lnTo>
                  <a:pt x="118690" y="718093"/>
                </a:lnTo>
                <a:lnTo>
                  <a:pt x="108148" y="717084"/>
                </a:lnTo>
                <a:lnTo>
                  <a:pt x="98970" y="716412"/>
                </a:lnTo>
                <a:lnTo>
                  <a:pt x="90702" y="715963"/>
                </a:lnTo>
                <a:lnTo>
                  <a:pt x="83040" y="715664"/>
                </a:lnTo>
                <a:lnTo>
                  <a:pt x="51715" y="715243"/>
                </a:lnTo>
                <a:lnTo>
                  <a:pt x="0" y="71506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03"/>
          <p:cNvSpPr/>
          <p:nvPr/>
        </p:nvSpPr>
        <p:spPr>
          <a:xfrm>
            <a:off x="4299280" y="4251275"/>
            <a:ext cx="1543363" cy="319237"/>
          </a:xfrm>
          <a:custGeom>
            <a:avLst/>
            <a:gdLst/>
            <a:ahLst/>
            <a:cxnLst/>
            <a:rect l="0" t="0" r="0" b="0"/>
            <a:pathLst>
              <a:path w="1543363" h="319237">
                <a:moveTo>
                  <a:pt x="5573" y="0"/>
                </a:moveTo>
                <a:lnTo>
                  <a:pt x="438" y="0"/>
                </a:lnTo>
                <a:lnTo>
                  <a:pt x="0" y="1075"/>
                </a:lnTo>
                <a:lnTo>
                  <a:pt x="783" y="2866"/>
                </a:lnTo>
                <a:lnTo>
                  <a:pt x="2379" y="5135"/>
                </a:lnTo>
                <a:lnTo>
                  <a:pt x="4519" y="6648"/>
                </a:lnTo>
                <a:lnTo>
                  <a:pt x="23893" y="14411"/>
                </a:lnTo>
                <a:lnTo>
                  <a:pt x="51966" y="23021"/>
                </a:lnTo>
                <a:lnTo>
                  <a:pt x="82378" y="27243"/>
                </a:lnTo>
                <a:lnTo>
                  <a:pt x="127848" y="33964"/>
                </a:lnTo>
                <a:lnTo>
                  <a:pt x="158031" y="38765"/>
                </a:lnTo>
                <a:lnTo>
                  <a:pt x="203033" y="44101"/>
                </a:lnTo>
                <a:lnTo>
                  <a:pt x="308040" y="52661"/>
                </a:lnTo>
                <a:lnTo>
                  <a:pt x="336202" y="55530"/>
                </a:lnTo>
                <a:lnTo>
                  <a:pt x="384691" y="61584"/>
                </a:lnTo>
                <a:lnTo>
                  <a:pt x="450670" y="67857"/>
                </a:lnTo>
                <a:lnTo>
                  <a:pt x="694255" y="87077"/>
                </a:lnTo>
                <a:lnTo>
                  <a:pt x="754500" y="93519"/>
                </a:lnTo>
                <a:lnTo>
                  <a:pt x="931537" y="116086"/>
                </a:lnTo>
                <a:lnTo>
                  <a:pt x="1122920" y="143793"/>
                </a:lnTo>
                <a:lnTo>
                  <a:pt x="1269874" y="167281"/>
                </a:lnTo>
                <a:lnTo>
                  <a:pt x="1307354" y="171085"/>
                </a:lnTo>
                <a:lnTo>
                  <a:pt x="1345150" y="173851"/>
                </a:lnTo>
                <a:lnTo>
                  <a:pt x="1390611" y="178663"/>
                </a:lnTo>
                <a:lnTo>
                  <a:pt x="1433747" y="181519"/>
                </a:lnTo>
                <a:lnTo>
                  <a:pt x="1485691" y="183126"/>
                </a:lnTo>
                <a:lnTo>
                  <a:pt x="1506102" y="182427"/>
                </a:lnTo>
                <a:lnTo>
                  <a:pt x="1510039" y="180736"/>
                </a:lnTo>
                <a:lnTo>
                  <a:pt x="1511590" y="178534"/>
                </a:lnTo>
                <a:lnTo>
                  <a:pt x="1511549" y="175990"/>
                </a:lnTo>
                <a:lnTo>
                  <a:pt x="1510446" y="173220"/>
                </a:lnTo>
                <a:lnTo>
                  <a:pt x="1505280" y="165126"/>
                </a:lnTo>
                <a:lnTo>
                  <a:pt x="1495818" y="150780"/>
                </a:lnTo>
                <a:lnTo>
                  <a:pt x="1491360" y="144590"/>
                </a:lnTo>
                <a:lnTo>
                  <a:pt x="1483540" y="134846"/>
                </a:lnTo>
                <a:lnTo>
                  <a:pt x="1476726" y="129667"/>
                </a:lnTo>
                <a:lnTo>
                  <a:pt x="1467883" y="124065"/>
                </a:lnTo>
                <a:lnTo>
                  <a:pt x="1448742" y="113183"/>
                </a:lnTo>
                <a:lnTo>
                  <a:pt x="1433070" y="104764"/>
                </a:lnTo>
                <a:lnTo>
                  <a:pt x="1391618" y="83710"/>
                </a:lnTo>
                <a:lnTo>
                  <a:pt x="1371375" y="76229"/>
                </a:lnTo>
                <a:lnTo>
                  <a:pt x="1348205" y="69092"/>
                </a:lnTo>
                <a:lnTo>
                  <a:pt x="1303114" y="56505"/>
                </a:lnTo>
                <a:lnTo>
                  <a:pt x="1272324" y="47327"/>
                </a:lnTo>
                <a:lnTo>
                  <a:pt x="1250758" y="39665"/>
                </a:lnTo>
                <a:lnTo>
                  <a:pt x="1234007" y="33752"/>
                </a:lnTo>
                <a:lnTo>
                  <a:pt x="1205737" y="29956"/>
                </a:lnTo>
                <a:lnTo>
                  <a:pt x="1182835" y="29145"/>
                </a:lnTo>
                <a:lnTo>
                  <a:pt x="1182741" y="29104"/>
                </a:lnTo>
                <a:lnTo>
                  <a:pt x="1195451" y="29038"/>
                </a:lnTo>
                <a:lnTo>
                  <a:pt x="1206559" y="31895"/>
                </a:lnTo>
                <a:lnTo>
                  <a:pt x="1222962" y="37822"/>
                </a:lnTo>
                <a:lnTo>
                  <a:pt x="1288808" y="60091"/>
                </a:lnTo>
                <a:lnTo>
                  <a:pt x="1312902" y="67194"/>
                </a:lnTo>
                <a:lnTo>
                  <a:pt x="1350639" y="77236"/>
                </a:lnTo>
                <a:lnTo>
                  <a:pt x="1376212" y="84846"/>
                </a:lnTo>
                <a:lnTo>
                  <a:pt x="1389050" y="89885"/>
                </a:lnTo>
                <a:lnTo>
                  <a:pt x="1401909" y="95394"/>
                </a:lnTo>
                <a:lnTo>
                  <a:pt x="1416930" y="101217"/>
                </a:lnTo>
                <a:lnTo>
                  <a:pt x="1464585" y="118607"/>
                </a:lnTo>
                <a:lnTo>
                  <a:pt x="1485614" y="127238"/>
                </a:lnTo>
                <a:lnTo>
                  <a:pt x="1494231" y="132120"/>
                </a:lnTo>
                <a:lnTo>
                  <a:pt x="1502125" y="137524"/>
                </a:lnTo>
                <a:lnTo>
                  <a:pt x="1509539" y="143276"/>
                </a:lnTo>
                <a:lnTo>
                  <a:pt x="1523507" y="152534"/>
                </a:lnTo>
                <a:lnTo>
                  <a:pt x="1530242" y="156508"/>
                </a:lnTo>
                <a:lnTo>
                  <a:pt x="1534732" y="160232"/>
                </a:lnTo>
                <a:lnTo>
                  <a:pt x="1537725" y="163789"/>
                </a:lnTo>
                <a:lnTo>
                  <a:pt x="1539721" y="167236"/>
                </a:lnTo>
                <a:lnTo>
                  <a:pt x="1541938" y="176798"/>
                </a:lnTo>
                <a:lnTo>
                  <a:pt x="1542530" y="182357"/>
                </a:lnTo>
                <a:lnTo>
                  <a:pt x="1543186" y="191401"/>
                </a:lnTo>
                <a:lnTo>
                  <a:pt x="1543362" y="195318"/>
                </a:lnTo>
                <a:lnTo>
                  <a:pt x="1542403" y="199003"/>
                </a:lnTo>
                <a:lnTo>
                  <a:pt x="1538473" y="205965"/>
                </a:lnTo>
                <a:lnTo>
                  <a:pt x="1533143" y="215508"/>
                </a:lnTo>
                <a:lnTo>
                  <a:pt x="1530216" y="221063"/>
                </a:lnTo>
                <a:lnTo>
                  <a:pt x="1521232" y="230101"/>
                </a:lnTo>
                <a:lnTo>
                  <a:pt x="1510073" y="237700"/>
                </a:lnTo>
                <a:lnTo>
                  <a:pt x="1497949" y="244661"/>
                </a:lnTo>
                <a:lnTo>
                  <a:pt x="1489556" y="250172"/>
                </a:lnTo>
                <a:lnTo>
                  <a:pt x="1468765" y="264894"/>
                </a:lnTo>
                <a:lnTo>
                  <a:pt x="1459351" y="271185"/>
                </a:lnTo>
                <a:lnTo>
                  <a:pt x="1443159" y="281040"/>
                </a:lnTo>
                <a:lnTo>
                  <a:pt x="1428797" y="289004"/>
                </a:lnTo>
                <a:lnTo>
                  <a:pt x="1421957" y="292632"/>
                </a:lnTo>
                <a:lnTo>
                  <a:pt x="1417397" y="296126"/>
                </a:lnTo>
                <a:lnTo>
                  <a:pt x="1414358" y="299530"/>
                </a:lnTo>
                <a:lnTo>
                  <a:pt x="1408278" y="3192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04"/>
          <p:cNvSpPr/>
          <p:nvPr/>
        </p:nvSpPr>
        <p:spPr>
          <a:xfrm>
            <a:off x="6164360" y="4744828"/>
            <a:ext cx="509732" cy="338226"/>
          </a:xfrm>
          <a:custGeom>
            <a:avLst/>
            <a:gdLst/>
            <a:ahLst/>
            <a:cxnLst/>
            <a:rect l="0" t="0" r="0" b="0"/>
            <a:pathLst>
              <a:path w="509732" h="338226">
                <a:moveTo>
                  <a:pt x="346126" y="28834"/>
                </a:moveTo>
                <a:lnTo>
                  <a:pt x="340990" y="18563"/>
                </a:lnTo>
                <a:lnTo>
                  <a:pt x="335603" y="10654"/>
                </a:lnTo>
                <a:lnTo>
                  <a:pt x="332662" y="7040"/>
                </a:lnTo>
                <a:lnTo>
                  <a:pt x="328551" y="4631"/>
                </a:lnTo>
                <a:lnTo>
                  <a:pt x="318250" y="1954"/>
                </a:lnTo>
                <a:lnTo>
                  <a:pt x="306507" y="764"/>
                </a:lnTo>
                <a:lnTo>
                  <a:pt x="293047" y="235"/>
                </a:lnTo>
                <a:lnTo>
                  <a:pt x="276316" y="0"/>
                </a:lnTo>
                <a:lnTo>
                  <a:pt x="267340" y="1012"/>
                </a:lnTo>
                <a:lnTo>
                  <a:pt x="258131" y="2762"/>
                </a:lnTo>
                <a:lnTo>
                  <a:pt x="248767" y="5003"/>
                </a:lnTo>
                <a:lnTo>
                  <a:pt x="239301" y="8648"/>
                </a:lnTo>
                <a:lnTo>
                  <a:pt x="229764" y="13226"/>
                </a:lnTo>
                <a:lnTo>
                  <a:pt x="209495" y="24047"/>
                </a:lnTo>
                <a:lnTo>
                  <a:pt x="186155" y="36022"/>
                </a:lnTo>
                <a:lnTo>
                  <a:pt x="174986" y="42225"/>
                </a:lnTo>
                <a:lnTo>
                  <a:pt x="164316" y="48510"/>
                </a:lnTo>
                <a:lnTo>
                  <a:pt x="153978" y="54850"/>
                </a:lnTo>
                <a:lnTo>
                  <a:pt x="142786" y="61226"/>
                </a:lnTo>
                <a:lnTo>
                  <a:pt x="118886" y="74043"/>
                </a:lnTo>
                <a:lnTo>
                  <a:pt x="107568" y="80471"/>
                </a:lnTo>
                <a:lnTo>
                  <a:pt x="96799" y="86906"/>
                </a:lnTo>
                <a:lnTo>
                  <a:pt x="86394" y="93345"/>
                </a:lnTo>
                <a:lnTo>
                  <a:pt x="76233" y="100863"/>
                </a:lnTo>
                <a:lnTo>
                  <a:pt x="66234" y="109099"/>
                </a:lnTo>
                <a:lnTo>
                  <a:pt x="56344" y="117815"/>
                </a:lnTo>
                <a:lnTo>
                  <a:pt x="39622" y="133231"/>
                </a:lnTo>
                <a:lnTo>
                  <a:pt x="32153" y="140352"/>
                </a:lnTo>
                <a:lnTo>
                  <a:pt x="26100" y="148324"/>
                </a:lnTo>
                <a:lnTo>
                  <a:pt x="20989" y="156863"/>
                </a:lnTo>
                <a:lnTo>
                  <a:pt x="16506" y="165780"/>
                </a:lnTo>
                <a:lnTo>
                  <a:pt x="12443" y="174949"/>
                </a:lnTo>
                <a:lnTo>
                  <a:pt x="8660" y="184287"/>
                </a:lnTo>
                <a:lnTo>
                  <a:pt x="5063" y="193737"/>
                </a:lnTo>
                <a:lnTo>
                  <a:pt x="2664" y="202187"/>
                </a:lnTo>
                <a:lnTo>
                  <a:pt x="1066" y="209969"/>
                </a:lnTo>
                <a:lnTo>
                  <a:pt x="0" y="217307"/>
                </a:lnTo>
                <a:lnTo>
                  <a:pt x="364" y="224350"/>
                </a:lnTo>
                <a:lnTo>
                  <a:pt x="1682" y="231194"/>
                </a:lnTo>
                <a:lnTo>
                  <a:pt x="3635" y="237906"/>
                </a:lnTo>
                <a:lnTo>
                  <a:pt x="7087" y="245606"/>
                </a:lnTo>
                <a:lnTo>
                  <a:pt x="11538" y="253964"/>
                </a:lnTo>
                <a:lnTo>
                  <a:pt x="16655" y="262760"/>
                </a:lnTo>
                <a:lnTo>
                  <a:pt x="23291" y="269699"/>
                </a:lnTo>
                <a:lnTo>
                  <a:pt x="30940" y="275400"/>
                </a:lnTo>
                <a:lnTo>
                  <a:pt x="39264" y="280276"/>
                </a:lnTo>
                <a:lnTo>
                  <a:pt x="49113" y="285676"/>
                </a:lnTo>
                <a:lnTo>
                  <a:pt x="71520" y="297409"/>
                </a:lnTo>
                <a:lnTo>
                  <a:pt x="83516" y="302472"/>
                </a:lnTo>
                <a:lnTo>
                  <a:pt x="95811" y="306923"/>
                </a:lnTo>
                <a:lnTo>
                  <a:pt x="108308" y="310965"/>
                </a:lnTo>
                <a:lnTo>
                  <a:pt x="122014" y="314734"/>
                </a:lnTo>
                <a:lnTo>
                  <a:pt x="136525" y="318322"/>
                </a:lnTo>
                <a:lnTo>
                  <a:pt x="166981" y="325175"/>
                </a:lnTo>
                <a:lnTo>
                  <a:pt x="198431" y="331803"/>
                </a:lnTo>
                <a:lnTo>
                  <a:pt x="215416" y="334001"/>
                </a:lnTo>
                <a:lnTo>
                  <a:pt x="233189" y="335466"/>
                </a:lnTo>
                <a:lnTo>
                  <a:pt x="251487" y="336443"/>
                </a:lnTo>
                <a:lnTo>
                  <a:pt x="300482" y="337528"/>
                </a:lnTo>
                <a:lnTo>
                  <a:pt x="404111" y="338225"/>
                </a:lnTo>
                <a:lnTo>
                  <a:pt x="423478" y="337207"/>
                </a:lnTo>
                <a:lnTo>
                  <a:pt x="439614" y="335454"/>
                </a:lnTo>
                <a:lnTo>
                  <a:pt x="453595" y="333210"/>
                </a:lnTo>
                <a:lnTo>
                  <a:pt x="465067" y="331714"/>
                </a:lnTo>
                <a:lnTo>
                  <a:pt x="474864" y="330717"/>
                </a:lnTo>
                <a:lnTo>
                  <a:pt x="483545" y="330052"/>
                </a:lnTo>
                <a:lnTo>
                  <a:pt x="490407" y="327459"/>
                </a:lnTo>
                <a:lnTo>
                  <a:pt x="496057" y="323581"/>
                </a:lnTo>
                <a:lnTo>
                  <a:pt x="504126" y="314613"/>
                </a:lnTo>
                <a:lnTo>
                  <a:pt x="507712" y="307045"/>
                </a:lnTo>
                <a:lnTo>
                  <a:pt x="508669" y="301372"/>
                </a:lnTo>
                <a:lnTo>
                  <a:pt x="509306" y="294366"/>
                </a:lnTo>
                <a:lnTo>
                  <a:pt x="509731" y="286471"/>
                </a:lnTo>
                <a:lnTo>
                  <a:pt x="508939" y="279057"/>
                </a:lnTo>
                <a:lnTo>
                  <a:pt x="507337" y="271965"/>
                </a:lnTo>
                <a:lnTo>
                  <a:pt x="499946" y="248847"/>
                </a:lnTo>
                <a:lnTo>
                  <a:pt x="497042" y="240001"/>
                </a:lnTo>
                <a:lnTo>
                  <a:pt x="492956" y="230879"/>
                </a:lnTo>
                <a:lnTo>
                  <a:pt x="488082" y="221574"/>
                </a:lnTo>
                <a:lnTo>
                  <a:pt x="482683" y="212146"/>
                </a:lnTo>
                <a:lnTo>
                  <a:pt x="475859" y="202635"/>
                </a:lnTo>
                <a:lnTo>
                  <a:pt x="468086" y="193071"/>
                </a:lnTo>
                <a:lnTo>
                  <a:pt x="459679" y="183470"/>
                </a:lnTo>
                <a:lnTo>
                  <a:pt x="449774" y="173844"/>
                </a:lnTo>
                <a:lnTo>
                  <a:pt x="438872" y="164203"/>
                </a:lnTo>
                <a:lnTo>
                  <a:pt x="427304" y="154550"/>
                </a:lnTo>
                <a:lnTo>
                  <a:pt x="417442" y="144890"/>
                </a:lnTo>
                <a:lnTo>
                  <a:pt x="408719" y="135227"/>
                </a:lnTo>
                <a:lnTo>
                  <a:pt x="400753" y="125559"/>
                </a:lnTo>
                <a:lnTo>
                  <a:pt x="393293" y="118040"/>
                </a:lnTo>
                <a:lnTo>
                  <a:pt x="386169" y="111951"/>
                </a:lnTo>
                <a:lnTo>
                  <a:pt x="365473" y="9655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05"/>
          <p:cNvSpPr/>
          <p:nvPr/>
        </p:nvSpPr>
        <p:spPr>
          <a:xfrm>
            <a:off x="2391101" y="3254871"/>
            <a:ext cx="404418" cy="444778"/>
          </a:xfrm>
          <a:custGeom>
            <a:avLst/>
            <a:gdLst/>
            <a:ahLst/>
            <a:cxnLst/>
            <a:rect l="0" t="0" r="0" b="0"/>
            <a:pathLst>
              <a:path w="404418" h="444778">
                <a:moveTo>
                  <a:pt x="182137" y="0"/>
                </a:moveTo>
                <a:lnTo>
                  <a:pt x="161595" y="5135"/>
                </a:lnTo>
                <a:lnTo>
                  <a:pt x="154469" y="7723"/>
                </a:lnTo>
                <a:lnTo>
                  <a:pt x="143685" y="13464"/>
                </a:lnTo>
                <a:lnTo>
                  <a:pt x="132443" y="22465"/>
                </a:lnTo>
                <a:lnTo>
                  <a:pt x="120280" y="33632"/>
                </a:lnTo>
                <a:lnTo>
                  <a:pt x="107709" y="45760"/>
                </a:lnTo>
                <a:lnTo>
                  <a:pt x="101347" y="53079"/>
                </a:lnTo>
                <a:lnTo>
                  <a:pt x="94956" y="61183"/>
                </a:lnTo>
                <a:lnTo>
                  <a:pt x="88546" y="69810"/>
                </a:lnTo>
                <a:lnTo>
                  <a:pt x="79972" y="83085"/>
                </a:lnTo>
                <a:lnTo>
                  <a:pt x="58982" y="117900"/>
                </a:lnTo>
                <a:lnTo>
                  <a:pt x="50589" y="134493"/>
                </a:lnTo>
                <a:lnTo>
                  <a:pt x="43920" y="149855"/>
                </a:lnTo>
                <a:lnTo>
                  <a:pt x="38398" y="164395"/>
                </a:lnTo>
                <a:lnTo>
                  <a:pt x="32568" y="177313"/>
                </a:lnTo>
                <a:lnTo>
                  <a:pt x="26531" y="189150"/>
                </a:lnTo>
                <a:lnTo>
                  <a:pt x="20356" y="200266"/>
                </a:lnTo>
                <a:lnTo>
                  <a:pt x="16240" y="211976"/>
                </a:lnTo>
                <a:lnTo>
                  <a:pt x="13496" y="224082"/>
                </a:lnTo>
                <a:lnTo>
                  <a:pt x="11667" y="236453"/>
                </a:lnTo>
                <a:lnTo>
                  <a:pt x="9372" y="247924"/>
                </a:lnTo>
                <a:lnTo>
                  <a:pt x="6768" y="258796"/>
                </a:lnTo>
                <a:lnTo>
                  <a:pt x="3957" y="269269"/>
                </a:lnTo>
                <a:lnTo>
                  <a:pt x="2082" y="279476"/>
                </a:lnTo>
                <a:lnTo>
                  <a:pt x="833" y="289504"/>
                </a:lnTo>
                <a:lnTo>
                  <a:pt x="0" y="299415"/>
                </a:lnTo>
                <a:lnTo>
                  <a:pt x="519" y="309247"/>
                </a:lnTo>
                <a:lnTo>
                  <a:pt x="1941" y="319026"/>
                </a:lnTo>
                <a:lnTo>
                  <a:pt x="3963" y="328769"/>
                </a:lnTo>
                <a:lnTo>
                  <a:pt x="5311" y="338490"/>
                </a:lnTo>
                <a:lnTo>
                  <a:pt x="6210" y="348195"/>
                </a:lnTo>
                <a:lnTo>
                  <a:pt x="6809" y="357890"/>
                </a:lnTo>
                <a:lnTo>
                  <a:pt x="9359" y="366502"/>
                </a:lnTo>
                <a:lnTo>
                  <a:pt x="13208" y="374394"/>
                </a:lnTo>
                <a:lnTo>
                  <a:pt x="17924" y="381805"/>
                </a:lnTo>
                <a:lnTo>
                  <a:pt x="22143" y="388895"/>
                </a:lnTo>
                <a:lnTo>
                  <a:pt x="29696" y="402506"/>
                </a:lnTo>
                <a:lnTo>
                  <a:pt x="39992" y="422255"/>
                </a:lnTo>
                <a:lnTo>
                  <a:pt x="49453" y="432381"/>
                </a:lnTo>
                <a:lnTo>
                  <a:pt x="54986" y="436586"/>
                </a:lnTo>
                <a:lnTo>
                  <a:pt x="60824" y="439389"/>
                </a:lnTo>
                <a:lnTo>
                  <a:pt x="73043" y="442504"/>
                </a:lnTo>
                <a:lnTo>
                  <a:pt x="85640" y="443888"/>
                </a:lnTo>
                <a:lnTo>
                  <a:pt x="92009" y="444257"/>
                </a:lnTo>
                <a:lnTo>
                  <a:pt x="116283" y="444668"/>
                </a:lnTo>
                <a:lnTo>
                  <a:pt x="131785" y="444777"/>
                </a:lnTo>
                <a:lnTo>
                  <a:pt x="149644" y="442700"/>
                </a:lnTo>
                <a:lnTo>
                  <a:pt x="169074" y="439166"/>
                </a:lnTo>
                <a:lnTo>
                  <a:pt x="189551" y="434660"/>
                </a:lnTo>
                <a:lnTo>
                  <a:pt x="206427" y="430581"/>
                </a:lnTo>
                <a:lnTo>
                  <a:pt x="220903" y="426787"/>
                </a:lnTo>
                <a:lnTo>
                  <a:pt x="233778" y="423183"/>
                </a:lnTo>
                <a:lnTo>
                  <a:pt x="245586" y="418630"/>
                </a:lnTo>
                <a:lnTo>
                  <a:pt x="256682" y="413445"/>
                </a:lnTo>
                <a:lnTo>
                  <a:pt x="267304" y="407839"/>
                </a:lnTo>
                <a:lnTo>
                  <a:pt x="277610" y="401952"/>
                </a:lnTo>
                <a:lnTo>
                  <a:pt x="287706" y="395877"/>
                </a:lnTo>
                <a:lnTo>
                  <a:pt x="297661" y="389678"/>
                </a:lnTo>
                <a:lnTo>
                  <a:pt x="309672" y="381245"/>
                </a:lnTo>
                <a:lnTo>
                  <a:pt x="337348" y="360411"/>
                </a:lnTo>
                <a:lnTo>
                  <a:pt x="347954" y="350985"/>
                </a:lnTo>
                <a:lnTo>
                  <a:pt x="356099" y="342552"/>
                </a:lnTo>
                <a:lnTo>
                  <a:pt x="362604" y="334780"/>
                </a:lnTo>
                <a:lnTo>
                  <a:pt x="369090" y="326374"/>
                </a:lnTo>
                <a:lnTo>
                  <a:pt x="375564" y="317545"/>
                </a:lnTo>
                <a:lnTo>
                  <a:pt x="382030" y="308435"/>
                </a:lnTo>
                <a:lnTo>
                  <a:pt x="387415" y="299137"/>
                </a:lnTo>
                <a:lnTo>
                  <a:pt x="392080" y="289714"/>
                </a:lnTo>
                <a:lnTo>
                  <a:pt x="396265" y="280207"/>
                </a:lnTo>
                <a:lnTo>
                  <a:pt x="399055" y="270644"/>
                </a:lnTo>
                <a:lnTo>
                  <a:pt x="400915" y="261045"/>
                </a:lnTo>
                <a:lnTo>
                  <a:pt x="402155" y="251420"/>
                </a:lnTo>
                <a:lnTo>
                  <a:pt x="402982" y="241779"/>
                </a:lnTo>
                <a:lnTo>
                  <a:pt x="403533" y="232128"/>
                </a:lnTo>
                <a:lnTo>
                  <a:pt x="404145" y="213879"/>
                </a:lnTo>
                <a:lnTo>
                  <a:pt x="404417" y="198603"/>
                </a:lnTo>
                <a:lnTo>
                  <a:pt x="403415" y="190445"/>
                </a:lnTo>
                <a:lnTo>
                  <a:pt x="401672" y="181782"/>
                </a:lnTo>
                <a:lnTo>
                  <a:pt x="399435" y="172781"/>
                </a:lnTo>
                <a:lnTo>
                  <a:pt x="396869" y="164631"/>
                </a:lnTo>
                <a:lnTo>
                  <a:pt x="394083" y="157049"/>
                </a:lnTo>
                <a:lnTo>
                  <a:pt x="391151" y="149843"/>
                </a:lnTo>
                <a:lnTo>
                  <a:pt x="385027" y="136105"/>
                </a:lnTo>
                <a:lnTo>
                  <a:pt x="377647" y="122834"/>
                </a:lnTo>
                <a:lnTo>
                  <a:pt x="367202" y="109769"/>
                </a:lnTo>
                <a:lnTo>
                  <a:pt x="352527" y="91064"/>
                </a:lnTo>
                <a:lnTo>
                  <a:pt x="344100" y="80057"/>
                </a:lnTo>
                <a:lnTo>
                  <a:pt x="336331" y="71644"/>
                </a:lnTo>
                <a:lnTo>
                  <a:pt x="329003" y="64960"/>
                </a:lnTo>
                <a:lnTo>
                  <a:pt x="321967" y="59430"/>
                </a:lnTo>
                <a:lnTo>
                  <a:pt x="315128" y="55743"/>
                </a:lnTo>
                <a:lnTo>
                  <a:pt x="308418" y="53285"/>
                </a:lnTo>
                <a:lnTo>
                  <a:pt x="301795" y="51646"/>
                </a:lnTo>
                <a:lnTo>
                  <a:pt x="294155" y="49479"/>
                </a:lnTo>
                <a:lnTo>
                  <a:pt x="277067" y="44204"/>
                </a:lnTo>
                <a:lnTo>
                  <a:pt x="267996" y="43443"/>
                </a:lnTo>
                <a:lnTo>
                  <a:pt x="258724" y="44010"/>
                </a:lnTo>
                <a:lnTo>
                  <a:pt x="249318" y="45463"/>
                </a:lnTo>
                <a:lnTo>
                  <a:pt x="239823" y="47506"/>
                </a:lnTo>
                <a:lnTo>
                  <a:pt x="230268" y="49944"/>
                </a:lnTo>
                <a:lnTo>
                  <a:pt x="220674" y="52643"/>
                </a:lnTo>
                <a:lnTo>
                  <a:pt x="209978" y="56593"/>
                </a:lnTo>
                <a:lnTo>
                  <a:pt x="198548" y="61376"/>
                </a:lnTo>
                <a:lnTo>
                  <a:pt x="186628" y="66714"/>
                </a:lnTo>
                <a:lnTo>
                  <a:pt x="159053" y="78378"/>
                </a:lnTo>
                <a:lnTo>
                  <a:pt x="144175" y="84498"/>
                </a:lnTo>
                <a:lnTo>
                  <a:pt x="127808" y="92877"/>
                </a:lnTo>
                <a:lnTo>
                  <a:pt x="110447" y="102763"/>
                </a:lnTo>
                <a:lnTo>
                  <a:pt x="56377" y="13543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06"/>
          <p:cNvSpPr/>
          <p:nvPr/>
        </p:nvSpPr>
        <p:spPr>
          <a:xfrm>
            <a:off x="5872013" y="1223367"/>
            <a:ext cx="58044" cy="222499"/>
          </a:xfrm>
          <a:custGeom>
            <a:avLst/>
            <a:gdLst/>
            <a:ahLst/>
            <a:cxnLst/>
            <a:rect l="0" t="0" r="0" b="0"/>
            <a:pathLst>
              <a:path w="58044" h="222499">
                <a:moveTo>
                  <a:pt x="58043" y="0"/>
                </a:moveTo>
                <a:lnTo>
                  <a:pt x="52908" y="15406"/>
                </a:lnTo>
                <a:lnTo>
                  <a:pt x="50320" y="26394"/>
                </a:lnTo>
                <a:lnTo>
                  <a:pt x="47520" y="40168"/>
                </a:lnTo>
                <a:lnTo>
                  <a:pt x="44579" y="55800"/>
                </a:lnTo>
                <a:lnTo>
                  <a:pt x="42618" y="69446"/>
                </a:lnTo>
                <a:lnTo>
                  <a:pt x="41310" y="81768"/>
                </a:lnTo>
                <a:lnTo>
                  <a:pt x="40438" y="93207"/>
                </a:lnTo>
                <a:lnTo>
                  <a:pt x="37708" y="105133"/>
                </a:lnTo>
                <a:lnTo>
                  <a:pt x="33738" y="117383"/>
                </a:lnTo>
                <a:lnTo>
                  <a:pt x="11920" y="173071"/>
                </a:lnTo>
                <a:lnTo>
                  <a:pt x="7946" y="184172"/>
                </a:lnTo>
                <a:lnTo>
                  <a:pt x="5298" y="192648"/>
                </a:lnTo>
                <a:lnTo>
                  <a:pt x="0" y="22249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07"/>
          <p:cNvSpPr/>
          <p:nvPr/>
        </p:nvSpPr>
        <p:spPr>
          <a:xfrm>
            <a:off x="5963443" y="1301293"/>
            <a:ext cx="79455" cy="108208"/>
          </a:xfrm>
          <a:custGeom>
            <a:avLst/>
            <a:gdLst/>
            <a:ahLst/>
            <a:cxnLst/>
            <a:rect l="0" t="0" r="0" b="0"/>
            <a:pathLst>
              <a:path w="79455" h="108208">
                <a:moveTo>
                  <a:pt x="14982" y="9138"/>
                </a:moveTo>
                <a:lnTo>
                  <a:pt x="14982" y="19409"/>
                </a:lnTo>
                <a:lnTo>
                  <a:pt x="13908" y="24584"/>
                </a:lnTo>
                <a:lnTo>
                  <a:pt x="12116" y="30184"/>
                </a:lnTo>
                <a:lnTo>
                  <a:pt x="9847" y="36067"/>
                </a:lnTo>
                <a:lnTo>
                  <a:pt x="8334" y="43214"/>
                </a:lnTo>
                <a:lnTo>
                  <a:pt x="7325" y="51203"/>
                </a:lnTo>
                <a:lnTo>
                  <a:pt x="6653" y="59754"/>
                </a:lnTo>
                <a:lnTo>
                  <a:pt x="5130" y="68679"/>
                </a:lnTo>
                <a:lnTo>
                  <a:pt x="3040" y="77853"/>
                </a:lnTo>
                <a:lnTo>
                  <a:pt x="571" y="87194"/>
                </a:lnTo>
                <a:lnTo>
                  <a:pt x="0" y="94497"/>
                </a:lnTo>
                <a:lnTo>
                  <a:pt x="695" y="100440"/>
                </a:lnTo>
                <a:lnTo>
                  <a:pt x="2233" y="105477"/>
                </a:lnTo>
                <a:lnTo>
                  <a:pt x="3258" y="107759"/>
                </a:lnTo>
                <a:lnTo>
                  <a:pt x="3941" y="108207"/>
                </a:lnTo>
                <a:lnTo>
                  <a:pt x="4397" y="107430"/>
                </a:lnTo>
                <a:lnTo>
                  <a:pt x="5776" y="106912"/>
                </a:lnTo>
                <a:lnTo>
                  <a:pt x="7770" y="106567"/>
                </a:lnTo>
                <a:lnTo>
                  <a:pt x="10174" y="106337"/>
                </a:lnTo>
                <a:lnTo>
                  <a:pt x="12852" y="105108"/>
                </a:lnTo>
                <a:lnTo>
                  <a:pt x="15711" y="103215"/>
                </a:lnTo>
                <a:lnTo>
                  <a:pt x="18693" y="100877"/>
                </a:lnTo>
                <a:lnTo>
                  <a:pt x="21756" y="98244"/>
                </a:lnTo>
                <a:lnTo>
                  <a:pt x="24872" y="95414"/>
                </a:lnTo>
                <a:lnTo>
                  <a:pt x="28025" y="92452"/>
                </a:lnTo>
                <a:lnTo>
                  <a:pt x="31202" y="88328"/>
                </a:lnTo>
                <a:lnTo>
                  <a:pt x="34394" y="83429"/>
                </a:lnTo>
                <a:lnTo>
                  <a:pt x="37598" y="78013"/>
                </a:lnTo>
                <a:lnTo>
                  <a:pt x="40808" y="72253"/>
                </a:lnTo>
                <a:lnTo>
                  <a:pt x="47241" y="60120"/>
                </a:lnTo>
                <a:lnTo>
                  <a:pt x="50462" y="54949"/>
                </a:lnTo>
                <a:lnTo>
                  <a:pt x="53683" y="50428"/>
                </a:lnTo>
                <a:lnTo>
                  <a:pt x="56906" y="46338"/>
                </a:lnTo>
                <a:lnTo>
                  <a:pt x="61205" y="39313"/>
                </a:lnTo>
                <a:lnTo>
                  <a:pt x="66220" y="30329"/>
                </a:lnTo>
                <a:lnTo>
                  <a:pt x="79444" y="5561"/>
                </a:lnTo>
                <a:lnTo>
                  <a:pt x="79454" y="3529"/>
                </a:lnTo>
                <a:lnTo>
                  <a:pt x="78386" y="2174"/>
                </a:lnTo>
                <a:lnTo>
                  <a:pt x="76599" y="1271"/>
                </a:lnTo>
                <a:lnTo>
                  <a:pt x="74333" y="669"/>
                </a:lnTo>
                <a:lnTo>
                  <a:pt x="71747" y="267"/>
                </a:lnTo>
                <a:lnTo>
                  <a:pt x="68949" y="0"/>
                </a:lnTo>
                <a:lnTo>
                  <a:pt x="64933" y="896"/>
                </a:lnTo>
                <a:lnTo>
                  <a:pt x="60106" y="2569"/>
                </a:lnTo>
                <a:lnTo>
                  <a:pt x="54739" y="4758"/>
                </a:lnTo>
                <a:lnTo>
                  <a:pt x="50086" y="7293"/>
                </a:lnTo>
                <a:lnTo>
                  <a:pt x="45909" y="10058"/>
                </a:lnTo>
                <a:lnTo>
                  <a:pt x="24656" y="284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08"/>
          <p:cNvSpPr/>
          <p:nvPr/>
        </p:nvSpPr>
        <p:spPr>
          <a:xfrm>
            <a:off x="6695633" y="2442269"/>
            <a:ext cx="16628" cy="77392"/>
          </a:xfrm>
          <a:custGeom>
            <a:avLst/>
            <a:gdLst/>
            <a:ahLst/>
            <a:cxnLst/>
            <a:rect l="0" t="0" r="0" b="0"/>
            <a:pathLst>
              <a:path w="16628" h="77392">
                <a:moveTo>
                  <a:pt x="8329" y="0"/>
                </a:moveTo>
                <a:lnTo>
                  <a:pt x="8329" y="22740"/>
                </a:lnTo>
                <a:lnTo>
                  <a:pt x="7255" y="24834"/>
                </a:lnTo>
                <a:lnTo>
                  <a:pt x="5464" y="26230"/>
                </a:lnTo>
                <a:lnTo>
                  <a:pt x="3194" y="27160"/>
                </a:lnTo>
                <a:lnTo>
                  <a:pt x="1681" y="26706"/>
                </a:lnTo>
                <a:lnTo>
                  <a:pt x="672" y="25328"/>
                </a:lnTo>
                <a:lnTo>
                  <a:pt x="0" y="23335"/>
                </a:lnTo>
                <a:lnTo>
                  <a:pt x="627" y="22006"/>
                </a:lnTo>
                <a:lnTo>
                  <a:pt x="2120" y="21120"/>
                </a:lnTo>
                <a:lnTo>
                  <a:pt x="7102" y="19698"/>
                </a:lnTo>
                <a:lnTo>
                  <a:pt x="7512" y="20656"/>
                </a:lnTo>
                <a:lnTo>
                  <a:pt x="7784" y="22370"/>
                </a:lnTo>
                <a:lnTo>
                  <a:pt x="7966" y="24587"/>
                </a:lnTo>
                <a:lnTo>
                  <a:pt x="9162" y="27140"/>
                </a:lnTo>
                <a:lnTo>
                  <a:pt x="11034" y="29917"/>
                </a:lnTo>
                <a:lnTo>
                  <a:pt x="13358" y="32843"/>
                </a:lnTo>
                <a:lnTo>
                  <a:pt x="14906" y="35869"/>
                </a:lnTo>
                <a:lnTo>
                  <a:pt x="15938" y="38961"/>
                </a:lnTo>
                <a:lnTo>
                  <a:pt x="16627" y="42097"/>
                </a:lnTo>
                <a:lnTo>
                  <a:pt x="16010" y="45263"/>
                </a:lnTo>
                <a:lnTo>
                  <a:pt x="14525" y="48448"/>
                </a:lnTo>
                <a:lnTo>
                  <a:pt x="9553" y="56148"/>
                </a:lnTo>
                <a:lnTo>
                  <a:pt x="9146" y="57854"/>
                </a:lnTo>
                <a:lnTo>
                  <a:pt x="8874" y="60067"/>
                </a:lnTo>
                <a:lnTo>
                  <a:pt x="8329"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09"/>
          <p:cNvSpPr/>
          <p:nvPr/>
        </p:nvSpPr>
        <p:spPr>
          <a:xfrm>
            <a:off x="6638935" y="2606800"/>
            <a:ext cx="181114" cy="124672"/>
          </a:xfrm>
          <a:custGeom>
            <a:avLst/>
            <a:gdLst/>
            <a:ahLst/>
            <a:cxnLst/>
            <a:rect l="0" t="0" r="0" b="0"/>
            <a:pathLst>
              <a:path w="181114" h="124672">
                <a:moveTo>
                  <a:pt x="16658" y="38619"/>
                </a:moveTo>
                <a:lnTo>
                  <a:pt x="0" y="21961"/>
                </a:lnTo>
                <a:lnTo>
                  <a:pt x="1253" y="18915"/>
                </a:lnTo>
                <a:lnTo>
                  <a:pt x="4239" y="14734"/>
                </a:lnTo>
                <a:lnTo>
                  <a:pt x="8378" y="9798"/>
                </a:lnTo>
                <a:lnTo>
                  <a:pt x="12214" y="6507"/>
                </a:lnTo>
                <a:lnTo>
                  <a:pt x="15844" y="4312"/>
                </a:lnTo>
                <a:lnTo>
                  <a:pt x="19340" y="2850"/>
                </a:lnTo>
                <a:lnTo>
                  <a:pt x="23821" y="1874"/>
                </a:lnTo>
                <a:lnTo>
                  <a:pt x="28957" y="1224"/>
                </a:lnTo>
                <a:lnTo>
                  <a:pt x="34532" y="791"/>
                </a:lnTo>
                <a:lnTo>
                  <a:pt x="39323" y="502"/>
                </a:lnTo>
                <a:lnTo>
                  <a:pt x="47512" y="181"/>
                </a:lnTo>
                <a:lnTo>
                  <a:pt x="63301" y="0"/>
                </a:lnTo>
                <a:lnTo>
                  <a:pt x="69251" y="1050"/>
                </a:lnTo>
                <a:lnTo>
                  <a:pt x="75367" y="2824"/>
                </a:lnTo>
                <a:lnTo>
                  <a:pt x="81595" y="5082"/>
                </a:lnTo>
                <a:lnTo>
                  <a:pt x="86821" y="7662"/>
                </a:lnTo>
                <a:lnTo>
                  <a:pt x="91380" y="10457"/>
                </a:lnTo>
                <a:lnTo>
                  <a:pt x="95495" y="13395"/>
                </a:lnTo>
                <a:lnTo>
                  <a:pt x="98237" y="16429"/>
                </a:lnTo>
                <a:lnTo>
                  <a:pt x="100066" y="19527"/>
                </a:lnTo>
                <a:lnTo>
                  <a:pt x="101285" y="22666"/>
                </a:lnTo>
                <a:lnTo>
                  <a:pt x="102097" y="25834"/>
                </a:lnTo>
                <a:lnTo>
                  <a:pt x="102639" y="29021"/>
                </a:lnTo>
                <a:lnTo>
                  <a:pt x="103000" y="32220"/>
                </a:lnTo>
                <a:lnTo>
                  <a:pt x="102166" y="36503"/>
                </a:lnTo>
                <a:lnTo>
                  <a:pt x="100535" y="41508"/>
                </a:lnTo>
                <a:lnTo>
                  <a:pt x="98373" y="46994"/>
                </a:lnTo>
                <a:lnTo>
                  <a:pt x="95857" y="52802"/>
                </a:lnTo>
                <a:lnTo>
                  <a:pt x="90195" y="64987"/>
                </a:lnTo>
                <a:lnTo>
                  <a:pt x="80964" y="83933"/>
                </a:lnTo>
                <a:lnTo>
                  <a:pt x="77802" y="89251"/>
                </a:lnTo>
                <a:lnTo>
                  <a:pt x="74618" y="93871"/>
                </a:lnTo>
                <a:lnTo>
                  <a:pt x="71422" y="98026"/>
                </a:lnTo>
                <a:lnTo>
                  <a:pt x="67140" y="102946"/>
                </a:lnTo>
                <a:lnTo>
                  <a:pt x="62137" y="108376"/>
                </a:lnTo>
                <a:lnTo>
                  <a:pt x="56650" y="114145"/>
                </a:lnTo>
                <a:lnTo>
                  <a:pt x="54068" y="117991"/>
                </a:lnTo>
                <a:lnTo>
                  <a:pt x="53422" y="120556"/>
                </a:lnTo>
                <a:lnTo>
                  <a:pt x="54066" y="122265"/>
                </a:lnTo>
                <a:lnTo>
                  <a:pt x="55571" y="123405"/>
                </a:lnTo>
                <a:lnTo>
                  <a:pt x="57647" y="124164"/>
                </a:lnTo>
                <a:lnTo>
                  <a:pt x="60108" y="124671"/>
                </a:lnTo>
                <a:lnTo>
                  <a:pt x="66047" y="123934"/>
                </a:lnTo>
                <a:lnTo>
                  <a:pt x="74306" y="122367"/>
                </a:lnTo>
                <a:lnTo>
                  <a:pt x="84111" y="120248"/>
                </a:lnTo>
                <a:lnTo>
                  <a:pt x="92799" y="118836"/>
                </a:lnTo>
                <a:lnTo>
                  <a:pt x="100739" y="117894"/>
                </a:lnTo>
                <a:lnTo>
                  <a:pt x="108183" y="117266"/>
                </a:lnTo>
                <a:lnTo>
                  <a:pt x="115296" y="115772"/>
                </a:lnTo>
                <a:lnTo>
                  <a:pt x="122187" y="113702"/>
                </a:lnTo>
                <a:lnTo>
                  <a:pt x="128930" y="111247"/>
                </a:lnTo>
                <a:lnTo>
                  <a:pt x="134501" y="109610"/>
                </a:lnTo>
                <a:lnTo>
                  <a:pt x="139290" y="108519"/>
                </a:lnTo>
                <a:lnTo>
                  <a:pt x="143557" y="107791"/>
                </a:lnTo>
                <a:lnTo>
                  <a:pt x="148552" y="107306"/>
                </a:lnTo>
                <a:lnTo>
                  <a:pt x="154031" y="106983"/>
                </a:lnTo>
                <a:lnTo>
                  <a:pt x="159834" y="106767"/>
                </a:lnTo>
                <a:lnTo>
                  <a:pt x="163703" y="105549"/>
                </a:lnTo>
                <a:lnTo>
                  <a:pt x="166282" y="103662"/>
                </a:lnTo>
                <a:lnTo>
                  <a:pt x="168002" y="101328"/>
                </a:lnTo>
                <a:lnTo>
                  <a:pt x="170222" y="100848"/>
                </a:lnTo>
                <a:lnTo>
                  <a:pt x="172778" y="101603"/>
                </a:lnTo>
                <a:lnTo>
                  <a:pt x="181113" y="1063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10"/>
          <p:cNvSpPr/>
          <p:nvPr/>
        </p:nvSpPr>
        <p:spPr>
          <a:xfrm>
            <a:off x="6142880" y="1901096"/>
            <a:ext cx="61559" cy="57483"/>
          </a:xfrm>
          <a:custGeom>
            <a:avLst/>
            <a:gdLst/>
            <a:ahLst/>
            <a:cxnLst/>
            <a:rect l="0" t="0" r="0" b="0"/>
            <a:pathLst>
              <a:path w="61559" h="57483">
                <a:moveTo>
                  <a:pt x="29022" y="38134"/>
                </a:moveTo>
                <a:lnTo>
                  <a:pt x="29022" y="24669"/>
                </a:lnTo>
                <a:lnTo>
                  <a:pt x="30097" y="21634"/>
                </a:lnTo>
                <a:lnTo>
                  <a:pt x="31888" y="18535"/>
                </a:lnTo>
                <a:lnTo>
                  <a:pt x="34158" y="15394"/>
                </a:lnTo>
                <a:lnTo>
                  <a:pt x="37820" y="12225"/>
                </a:lnTo>
                <a:lnTo>
                  <a:pt x="42411" y="9038"/>
                </a:lnTo>
                <a:lnTo>
                  <a:pt x="47622" y="5838"/>
                </a:lnTo>
                <a:lnTo>
                  <a:pt x="52171" y="3705"/>
                </a:lnTo>
                <a:lnTo>
                  <a:pt x="56278" y="2283"/>
                </a:lnTo>
                <a:lnTo>
                  <a:pt x="60091" y="1335"/>
                </a:lnTo>
                <a:lnTo>
                  <a:pt x="61558" y="703"/>
                </a:lnTo>
                <a:lnTo>
                  <a:pt x="61461" y="281"/>
                </a:lnTo>
                <a:lnTo>
                  <a:pt x="60322" y="0"/>
                </a:lnTo>
                <a:lnTo>
                  <a:pt x="59563" y="888"/>
                </a:lnTo>
                <a:lnTo>
                  <a:pt x="59056" y="2555"/>
                </a:lnTo>
                <a:lnTo>
                  <a:pt x="58719" y="4741"/>
                </a:lnTo>
                <a:lnTo>
                  <a:pt x="56344" y="9423"/>
                </a:lnTo>
                <a:lnTo>
                  <a:pt x="52611" y="15768"/>
                </a:lnTo>
                <a:lnTo>
                  <a:pt x="47972" y="23224"/>
                </a:lnTo>
                <a:lnTo>
                  <a:pt x="43805" y="29269"/>
                </a:lnTo>
                <a:lnTo>
                  <a:pt x="39952" y="34374"/>
                </a:lnTo>
                <a:lnTo>
                  <a:pt x="36309" y="38852"/>
                </a:lnTo>
                <a:lnTo>
                  <a:pt x="32805" y="41837"/>
                </a:lnTo>
                <a:lnTo>
                  <a:pt x="29394" y="43827"/>
                </a:lnTo>
                <a:lnTo>
                  <a:pt x="26045" y="45154"/>
                </a:lnTo>
                <a:lnTo>
                  <a:pt x="22739" y="47114"/>
                </a:lnTo>
                <a:lnTo>
                  <a:pt x="19458" y="49495"/>
                </a:lnTo>
                <a:lnTo>
                  <a:pt x="16197" y="52157"/>
                </a:lnTo>
                <a:lnTo>
                  <a:pt x="12948" y="53932"/>
                </a:lnTo>
                <a:lnTo>
                  <a:pt x="9707" y="55115"/>
                </a:lnTo>
                <a:lnTo>
                  <a:pt x="0" y="5748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11"/>
          <p:cNvSpPr/>
          <p:nvPr/>
        </p:nvSpPr>
        <p:spPr>
          <a:xfrm>
            <a:off x="5776759" y="1948904"/>
            <a:ext cx="122743" cy="245221"/>
          </a:xfrm>
          <a:custGeom>
            <a:avLst/>
            <a:gdLst/>
            <a:ahLst/>
            <a:cxnLst/>
            <a:rect l="0" t="0" r="0" b="0"/>
            <a:pathLst>
              <a:path w="122743" h="245221">
                <a:moveTo>
                  <a:pt x="37211" y="0"/>
                </a:moveTo>
                <a:lnTo>
                  <a:pt x="26941" y="10271"/>
                </a:lnTo>
                <a:lnTo>
                  <a:pt x="23914" y="15446"/>
                </a:lnTo>
                <a:lnTo>
                  <a:pt x="21897" y="21046"/>
                </a:lnTo>
                <a:lnTo>
                  <a:pt x="20553" y="26929"/>
                </a:lnTo>
                <a:lnTo>
                  <a:pt x="18581" y="33001"/>
                </a:lnTo>
                <a:lnTo>
                  <a:pt x="16193" y="39198"/>
                </a:lnTo>
                <a:lnTo>
                  <a:pt x="13525" y="45480"/>
                </a:lnTo>
                <a:lnTo>
                  <a:pt x="11746" y="50742"/>
                </a:lnTo>
                <a:lnTo>
                  <a:pt x="10561" y="55325"/>
                </a:lnTo>
                <a:lnTo>
                  <a:pt x="9770" y="59456"/>
                </a:lnTo>
                <a:lnTo>
                  <a:pt x="6026" y="66912"/>
                </a:lnTo>
                <a:lnTo>
                  <a:pt x="3522" y="70404"/>
                </a:lnTo>
                <a:lnTo>
                  <a:pt x="741" y="77152"/>
                </a:lnTo>
                <a:lnTo>
                  <a:pt x="0" y="80456"/>
                </a:lnTo>
                <a:lnTo>
                  <a:pt x="580" y="82659"/>
                </a:lnTo>
                <a:lnTo>
                  <a:pt x="2041" y="84127"/>
                </a:lnTo>
                <a:lnTo>
                  <a:pt x="4091" y="85106"/>
                </a:lnTo>
                <a:lnTo>
                  <a:pt x="6532" y="84684"/>
                </a:lnTo>
                <a:lnTo>
                  <a:pt x="9234" y="83328"/>
                </a:lnTo>
                <a:lnTo>
                  <a:pt x="12111" y="81349"/>
                </a:lnTo>
                <a:lnTo>
                  <a:pt x="16178" y="80029"/>
                </a:lnTo>
                <a:lnTo>
                  <a:pt x="21040" y="79150"/>
                </a:lnTo>
                <a:lnTo>
                  <a:pt x="26430" y="78563"/>
                </a:lnTo>
                <a:lnTo>
                  <a:pt x="32174" y="78172"/>
                </a:lnTo>
                <a:lnTo>
                  <a:pt x="38152" y="77912"/>
                </a:lnTo>
                <a:lnTo>
                  <a:pt x="53971" y="77545"/>
                </a:lnTo>
                <a:lnTo>
                  <a:pt x="58059" y="77494"/>
                </a:lnTo>
                <a:lnTo>
                  <a:pt x="64008" y="78534"/>
                </a:lnTo>
                <a:lnTo>
                  <a:pt x="71199" y="80303"/>
                </a:lnTo>
                <a:lnTo>
                  <a:pt x="79217" y="82556"/>
                </a:lnTo>
                <a:lnTo>
                  <a:pt x="85638" y="84059"/>
                </a:lnTo>
                <a:lnTo>
                  <a:pt x="90993" y="85061"/>
                </a:lnTo>
                <a:lnTo>
                  <a:pt x="95638" y="85728"/>
                </a:lnTo>
                <a:lnTo>
                  <a:pt x="99809" y="87249"/>
                </a:lnTo>
                <a:lnTo>
                  <a:pt x="103666" y="89337"/>
                </a:lnTo>
                <a:lnTo>
                  <a:pt x="107311" y="91804"/>
                </a:lnTo>
                <a:lnTo>
                  <a:pt x="109741" y="95599"/>
                </a:lnTo>
                <a:lnTo>
                  <a:pt x="111361" y="100278"/>
                </a:lnTo>
                <a:lnTo>
                  <a:pt x="112441" y="105547"/>
                </a:lnTo>
                <a:lnTo>
                  <a:pt x="114236" y="111210"/>
                </a:lnTo>
                <a:lnTo>
                  <a:pt x="116508" y="117135"/>
                </a:lnTo>
                <a:lnTo>
                  <a:pt x="119097" y="123234"/>
                </a:lnTo>
                <a:lnTo>
                  <a:pt x="120823" y="128375"/>
                </a:lnTo>
                <a:lnTo>
                  <a:pt x="121974" y="132878"/>
                </a:lnTo>
                <a:lnTo>
                  <a:pt x="122742" y="136954"/>
                </a:lnTo>
                <a:lnTo>
                  <a:pt x="122178" y="142897"/>
                </a:lnTo>
                <a:lnTo>
                  <a:pt x="120728" y="150083"/>
                </a:lnTo>
                <a:lnTo>
                  <a:pt x="118685" y="158098"/>
                </a:lnTo>
                <a:lnTo>
                  <a:pt x="117325" y="165591"/>
                </a:lnTo>
                <a:lnTo>
                  <a:pt x="116417" y="172737"/>
                </a:lnTo>
                <a:lnTo>
                  <a:pt x="115812" y="179650"/>
                </a:lnTo>
                <a:lnTo>
                  <a:pt x="113258" y="188558"/>
                </a:lnTo>
                <a:lnTo>
                  <a:pt x="109407" y="198797"/>
                </a:lnTo>
                <a:lnTo>
                  <a:pt x="104690" y="209922"/>
                </a:lnTo>
                <a:lnTo>
                  <a:pt x="100470" y="218413"/>
                </a:lnTo>
                <a:lnTo>
                  <a:pt x="96582" y="225149"/>
                </a:lnTo>
                <a:lnTo>
                  <a:pt x="92914" y="230715"/>
                </a:lnTo>
                <a:lnTo>
                  <a:pt x="88320" y="235500"/>
                </a:lnTo>
                <a:lnTo>
                  <a:pt x="83108" y="239765"/>
                </a:lnTo>
                <a:lnTo>
                  <a:pt x="77482" y="243683"/>
                </a:lnTo>
                <a:lnTo>
                  <a:pt x="73733" y="245220"/>
                </a:lnTo>
                <a:lnTo>
                  <a:pt x="71232" y="245170"/>
                </a:lnTo>
                <a:lnTo>
                  <a:pt x="67714" y="242831"/>
                </a:lnTo>
                <a:lnTo>
                  <a:pt x="56559" y="24184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12"/>
          <p:cNvSpPr/>
          <p:nvPr/>
        </p:nvSpPr>
        <p:spPr>
          <a:xfrm>
            <a:off x="5823644" y="1890861"/>
            <a:ext cx="164456" cy="58044"/>
          </a:xfrm>
          <a:custGeom>
            <a:avLst/>
            <a:gdLst/>
            <a:ahLst/>
            <a:cxnLst/>
            <a:rect l="0" t="0" r="0" b="0"/>
            <a:pathLst>
              <a:path w="164456" h="58044">
                <a:moveTo>
                  <a:pt x="0" y="58043"/>
                </a:moveTo>
                <a:lnTo>
                  <a:pt x="26929" y="44578"/>
                </a:lnTo>
                <a:lnTo>
                  <a:pt x="36226" y="41542"/>
                </a:lnTo>
                <a:lnTo>
                  <a:pt x="47798" y="38444"/>
                </a:lnTo>
                <a:lnTo>
                  <a:pt x="60887" y="35303"/>
                </a:lnTo>
                <a:lnTo>
                  <a:pt x="74987" y="31059"/>
                </a:lnTo>
                <a:lnTo>
                  <a:pt x="89762" y="26080"/>
                </a:lnTo>
                <a:lnTo>
                  <a:pt x="104985" y="20612"/>
                </a:lnTo>
                <a:lnTo>
                  <a:pt x="117285" y="15891"/>
                </a:lnTo>
                <a:lnTo>
                  <a:pt x="127634" y="11669"/>
                </a:lnTo>
                <a:lnTo>
                  <a:pt x="16445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13"/>
          <p:cNvSpPr/>
          <p:nvPr/>
        </p:nvSpPr>
        <p:spPr>
          <a:xfrm>
            <a:off x="7768083" y="2467500"/>
            <a:ext cx="1" cy="90856"/>
          </a:xfrm>
          <a:custGeom>
            <a:avLst/>
            <a:gdLst/>
            <a:ahLst/>
            <a:cxnLst/>
            <a:rect l="0" t="0" r="0" b="0"/>
            <a:pathLst>
              <a:path w="1" h="90856">
                <a:moveTo>
                  <a:pt x="0" y="13464"/>
                </a:moveTo>
                <a:lnTo>
                  <a:pt x="0" y="0"/>
                </a:lnTo>
                <a:lnTo>
                  <a:pt x="0" y="908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14"/>
          <p:cNvSpPr/>
          <p:nvPr/>
        </p:nvSpPr>
        <p:spPr>
          <a:xfrm>
            <a:off x="7671345" y="2626072"/>
            <a:ext cx="9675" cy="116087"/>
          </a:xfrm>
          <a:custGeom>
            <a:avLst/>
            <a:gdLst/>
            <a:ahLst/>
            <a:cxnLst/>
            <a:rect l="0" t="0" r="0" b="0"/>
            <a:pathLst>
              <a:path w="9675" h="116087">
                <a:moveTo>
                  <a:pt x="9674" y="0"/>
                </a:moveTo>
                <a:lnTo>
                  <a:pt x="9674" y="46987"/>
                </a:lnTo>
                <a:lnTo>
                  <a:pt x="8600" y="52822"/>
                </a:lnTo>
                <a:lnTo>
                  <a:pt x="6808" y="58862"/>
                </a:lnTo>
                <a:lnTo>
                  <a:pt x="4539" y="65038"/>
                </a:lnTo>
                <a:lnTo>
                  <a:pt x="3026" y="70230"/>
                </a:lnTo>
                <a:lnTo>
                  <a:pt x="2017" y="74767"/>
                </a:lnTo>
                <a:lnTo>
                  <a:pt x="1344" y="78866"/>
                </a:lnTo>
                <a:lnTo>
                  <a:pt x="896" y="82674"/>
                </a:lnTo>
                <a:lnTo>
                  <a:pt x="598" y="86287"/>
                </a:lnTo>
                <a:lnTo>
                  <a:pt x="399" y="89770"/>
                </a:lnTo>
                <a:lnTo>
                  <a:pt x="178" y="96508"/>
                </a:lnTo>
                <a:lnTo>
                  <a:pt x="0"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15"/>
          <p:cNvSpPr/>
          <p:nvPr/>
        </p:nvSpPr>
        <p:spPr>
          <a:xfrm>
            <a:off x="7777757" y="2637101"/>
            <a:ext cx="87066" cy="143613"/>
          </a:xfrm>
          <a:custGeom>
            <a:avLst/>
            <a:gdLst/>
            <a:ahLst/>
            <a:cxnLst/>
            <a:rect l="0" t="0" r="0" b="0"/>
            <a:pathLst>
              <a:path w="87066" h="143613">
                <a:moveTo>
                  <a:pt x="0" y="17992"/>
                </a:moveTo>
                <a:lnTo>
                  <a:pt x="0" y="12857"/>
                </a:lnTo>
                <a:lnTo>
                  <a:pt x="1075" y="11344"/>
                </a:lnTo>
                <a:lnTo>
                  <a:pt x="2867" y="10335"/>
                </a:lnTo>
                <a:lnTo>
                  <a:pt x="9276" y="8436"/>
                </a:lnTo>
                <a:lnTo>
                  <a:pt x="10483" y="7322"/>
                </a:lnTo>
                <a:lnTo>
                  <a:pt x="14692" y="3218"/>
                </a:lnTo>
                <a:lnTo>
                  <a:pt x="18394" y="1693"/>
                </a:lnTo>
                <a:lnTo>
                  <a:pt x="23011" y="677"/>
                </a:lnTo>
                <a:lnTo>
                  <a:pt x="28240" y="0"/>
                </a:lnTo>
                <a:lnTo>
                  <a:pt x="31725" y="623"/>
                </a:lnTo>
                <a:lnTo>
                  <a:pt x="34049" y="2113"/>
                </a:lnTo>
                <a:lnTo>
                  <a:pt x="35597" y="4182"/>
                </a:lnTo>
                <a:lnTo>
                  <a:pt x="37706" y="6635"/>
                </a:lnTo>
                <a:lnTo>
                  <a:pt x="40185" y="9346"/>
                </a:lnTo>
                <a:lnTo>
                  <a:pt x="42913" y="12228"/>
                </a:lnTo>
                <a:lnTo>
                  <a:pt x="44732" y="17374"/>
                </a:lnTo>
                <a:lnTo>
                  <a:pt x="45945" y="24029"/>
                </a:lnTo>
                <a:lnTo>
                  <a:pt x="46752" y="31691"/>
                </a:lnTo>
                <a:lnTo>
                  <a:pt x="47292" y="40023"/>
                </a:lnTo>
                <a:lnTo>
                  <a:pt x="47651" y="48803"/>
                </a:lnTo>
                <a:lnTo>
                  <a:pt x="47890" y="57880"/>
                </a:lnTo>
                <a:lnTo>
                  <a:pt x="46976" y="66082"/>
                </a:lnTo>
                <a:lnTo>
                  <a:pt x="45291" y="73699"/>
                </a:lnTo>
                <a:lnTo>
                  <a:pt x="40552" y="88970"/>
                </a:lnTo>
                <a:lnTo>
                  <a:pt x="34863" y="106506"/>
                </a:lnTo>
                <a:lnTo>
                  <a:pt x="32916" y="113547"/>
                </a:lnTo>
                <a:lnTo>
                  <a:pt x="31618" y="119316"/>
                </a:lnTo>
                <a:lnTo>
                  <a:pt x="30753" y="124237"/>
                </a:lnTo>
                <a:lnTo>
                  <a:pt x="31250" y="127517"/>
                </a:lnTo>
                <a:lnTo>
                  <a:pt x="32657" y="129704"/>
                </a:lnTo>
                <a:lnTo>
                  <a:pt x="34670" y="131162"/>
                </a:lnTo>
                <a:lnTo>
                  <a:pt x="36012" y="133209"/>
                </a:lnTo>
                <a:lnTo>
                  <a:pt x="36907" y="135648"/>
                </a:lnTo>
                <a:lnTo>
                  <a:pt x="37503" y="138350"/>
                </a:lnTo>
                <a:lnTo>
                  <a:pt x="38975" y="140151"/>
                </a:lnTo>
                <a:lnTo>
                  <a:pt x="41032" y="141351"/>
                </a:lnTo>
                <a:lnTo>
                  <a:pt x="43478" y="142151"/>
                </a:lnTo>
                <a:lnTo>
                  <a:pt x="46183" y="142685"/>
                </a:lnTo>
                <a:lnTo>
                  <a:pt x="49062" y="143041"/>
                </a:lnTo>
                <a:lnTo>
                  <a:pt x="52055" y="143278"/>
                </a:lnTo>
                <a:lnTo>
                  <a:pt x="55126" y="143436"/>
                </a:lnTo>
                <a:lnTo>
                  <a:pt x="61404" y="143612"/>
                </a:lnTo>
                <a:lnTo>
                  <a:pt x="63509" y="142583"/>
                </a:lnTo>
                <a:lnTo>
                  <a:pt x="64912" y="140823"/>
                </a:lnTo>
                <a:lnTo>
                  <a:pt x="65847" y="138575"/>
                </a:lnTo>
                <a:lnTo>
                  <a:pt x="67545" y="136001"/>
                </a:lnTo>
                <a:lnTo>
                  <a:pt x="69753" y="133211"/>
                </a:lnTo>
                <a:lnTo>
                  <a:pt x="75883" y="126144"/>
                </a:lnTo>
                <a:lnTo>
                  <a:pt x="77460" y="125564"/>
                </a:lnTo>
                <a:lnTo>
                  <a:pt x="79587" y="125178"/>
                </a:lnTo>
                <a:lnTo>
                  <a:pt x="87065" y="12440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16"/>
          <p:cNvSpPr/>
          <p:nvPr/>
        </p:nvSpPr>
        <p:spPr>
          <a:xfrm>
            <a:off x="7526238" y="1939230"/>
            <a:ext cx="1" cy="9675"/>
          </a:xfrm>
          <a:custGeom>
            <a:avLst/>
            <a:gdLst/>
            <a:ahLst/>
            <a:cxnLst/>
            <a:rect l="0" t="0" r="0" b="0"/>
            <a:pathLst>
              <a:path w="1" h="9675">
                <a:moveTo>
                  <a:pt x="0" y="9674"/>
                </a:moveTo>
                <a:lnTo>
                  <a:pt x="0" y="4100"/>
                </a:lnTo>
                <a:lnTo>
                  <a:pt x="0" y="4883"/>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17"/>
          <p:cNvSpPr/>
          <p:nvPr/>
        </p:nvSpPr>
        <p:spPr>
          <a:xfrm>
            <a:off x="7692963" y="2045760"/>
            <a:ext cx="55656" cy="38578"/>
          </a:xfrm>
          <a:custGeom>
            <a:avLst/>
            <a:gdLst/>
            <a:ahLst/>
            <a:cxnLst/>
            <a:rect l="0" t="0" r="0" b="0"/>
            <a:pathLst>
              <a:path w="55656" h="38578">
                <a:moveTo>
                  <a:pt x="46099" y="9556"/>
                </a:moveTo>
                <a:lnTo>
                  <a:pt x="46099" y="1227"/>
                </a:lnTo>
                <a:lnTo>
                  <a:pt x="47174" y="779"/>
                </a:lnTo>
                <a:lnTo>
                  <a:pt x="48965" y="480"/>
                </a:lnTo>
                <a:lnTo>
                  <a:pt x="54429" y="0"/>
                </a:lnTo>
                <a:lnTo>
                  <a:pt x="54877" y="1036"/>
                </a:lnTo>
                <a:lnTo>
                  <a:pt x="55175" y="2801"/>
                </a:lnTo>
                <a:lnTo>
                  <a:pt x="55374" y="5052"/>
                </a:lnTo>
                <a:lnTo>
                  <a:pt x="55507" y="7629"/>
                </a:lnTo>
                <a:lnTo>
                  <a:pt x="55655" y="13357"/>
                </a:lnTo>
                <a:lnTo>
                  <a:pt x="54619" y="16390"/>
                </a:lnTo>
                <a:lnTo>
                  <a:pt x="52854" y="19486"/>
                </a:lnTo>
                <a:lnTo>
                  <a:pt x="50603" y="22625"/>
                </a:lnTo>
                <a:lnTo>
                  <a:pt x="48026" y="24718"/>
                </a:lnTo>
                <a:lnTo>
                  <a:pt x="45235" y="26113"/>
                </a:lnTo>
                <a:lnTo>
                  <a:pt x="42298" y="27043"/>
                </a:lnTo>
                <a:lnTo>
                  <a:pt x="39265" y="27664"/>
                </a:lnTo>
                <a:lnTo>
                  <a:pt x="36169" y="28077"/>
                </a:lnTo>
                <a:lnTo>
                  <a:pt x="28612" y="28740"/>
                </a:lnTo>
                <a:lnTo>
                  <a:pt x="26916" y="28795"/>
                </a:lnTo>
                <a:lnTo>
                  <a:pt x="22167" y="28855"/>
                </a:lnTo>
                <a:lnTo>
                  <a:pt x="21545" y="27796"/>
                </a:lnTo>
                <a:lnTo>
                  <a:pt x="22206" y="26016"/>
                </a:lnTo>
                <a:lnTo>
                  <a:pt x="23721" y="23754"/>
                </a:lnTo>
                <a:lnTo>
                  <a:pt x="24731" y="21171"/>
                </a:lnTo>
                <a:lnTo>
                  <a:pt x="25405" y="18374"/>
                </a:lnTo>
                <a:lnTo>
                  <a:pt x="25854" y="15435"/>
                </a:lnTo>
                <a:lnTo>
                  <a:pt x="27228" y="13475"/>
                </a:lnTo>
                <a:lnTo>
                  <a:pt x="29219" y="12169"/>
                </a:lnTo>
                <a:lnTo>
                  <a:pt x="31621" y="11298"/>
                </a:lnTo>
                <a:lnTo>
                  <a:pt x="34297" y="10717"/>
                </a:lnTo>
                <a:lnTo>
                  <a:pt x="37156" y="10330"/>
                </a:lnTo>
                <a:lnTo>
                  <a:pt x="44333" y="9709"/>
                </a:lnTo>
                <a:lnTo>
                  <a:pt x="44922" y="10733"/>
                </a:lnTo>
                <a:lnTo>
                  <a:pt x="45315" y="12490"/>
                </a:lnTo>
                <a:lnTo>
                  <a:pt x="45576" y="14737"/>
                </a:lnTo>
                <a:lnTo>
                  <a:pt x="45750" y="17309"/>
                </a:lnTo>
                <a:lnTo>
                  <a:pt x="45866" y="20099"/>
                </a:lnTo>
                <a:lnTo>
                  <a:pt x="45944" y="23034"/>
                </a:lnTo>
                <a:lnTo>
                  <a:pt x="44921" y="24991"/>
                </a:lnTo>
                <a:lnTo>
                  <a:pt x="43164" y="26295"/>
                </a:lnTo>
                <a:lnTo>
                  <a:pt x="40918" y="27164"/>
                </a:lnTo>
                <a:lnTo>
                  <a:pt x="39420" y="28819"/>
                </a:lnTo>
                <a:lnTo>
                  <a:pt x="38422" y="30997"/>
                </a:lnTo>
                <a:lnTo>
                  <a:pt x="37757" y="33524"/>
                </a:lnTo>
                <a:lnTo>
                  <a:pt x="36238" y="35208"/>
                </a:lnTo>
                <a:lnTo>
                  <a:pt x="34151" y="36331"/>
                </a:lnTo>
                <a:lnTo>
                  <a:pt x="31684" y="37080"/>
                </a:lnTo>
                <a:lnTo>
                  <a:pt x="27890" y="37579"/>
                </a:lnTo>
                <a:lnTo>
                  <a:pt x="23211" y="37912"/>
                </a:lnTo>
                <a:lnTo>
                  <a:pt x="13354" y="38282"/>
                </a:lnTo>
                <a:lnTo>
                  <a:pt x="5391" y="38446"/>
                </a:lnTo>
                <a:lnTo>
                  <a:pt x="2837" y="37415"/>
                </a:lnTo>
                <a:lnTo>
                  <a:pt x="1135" y="35653"/>
                </a:lnTo>
                <a:lnTo>
                  <a:pt x="0" y="33403"/>
                </a:lnTo>
                <a:lnTo>
                  <a:pt x="318" y="31903"/>
                </a:lnTo>
                <a:lnTo>
                  <a:pt x="1605" y="30903"/>
                </a:lnTo>
                <a:lnTo>
                  <a:pt x="3538" y="30237"/>
                </a:lnTo>
                <a:lnTo>
                  <a:pt x="5901" y="27643"/>
                </a:lnTo>
                <a:lnTo>
                  <a:pt x="8552" y="23763"/>
                </a:lnTo>
                <a:lnTo>
                  <a:pt x="11394" y="19028"/>
                </a:lnTo>
                <a:lnTo>
                  <a:pt x="14363" y="15870"/>
                </a:lnTo>
                <a:lnTo>
                  <a:pt x="17418" y="13766"/>
                </a:lnTo>
                <a:lnTo>
                  <a:pt x="20528" y="12363"/>
                </a:lnTo>
                <a:lnTo>
                  <a:pt x="23678" y="10352"/>
                </a:lnTo>
                <a:lnTo>
                  <a:pt x="26852" y="7937"/>
                </a:lnTo>
                <a:lnTo>
                  <a:pt x="34535" y="1473"/>
                </a:lnTo>
                <a:lnTo>
                  <a:pt x="36240" y="943"/>
                </a:lnTo>
                <a:lnTo>
                  <a:pt x="38451" y="589"/>
                </a:lnTo>
                <a:lnTo>
                  <a:pt x="41001" y="354"/>
                </a:lnTo>
                <a:lnTo>
                  <a:pt x="43775" y="1271"/>
                </a:lnTo>
                <a:lnTo>
                  <a:pt x="46700" y="2958"/>
                </a:lnTo>
                <a:lnTo>
                  <a:pt x="49724" y="5157"/>
                </a:lnTo>
                <a:lnTo>
                  <a:pt x="50665" y="7698"/>
                </a:lnTo>
                <a:lnTo>
                  <a:pt x="50218" y="10467"/>
                </a:lnTo>
                <a:lnTo>
                  <a:pt x="48845" y="13388"/>
                </a:lnTo>
                <a:lnTo>
                  <a:pt x="46855" y="16410"/>
                </a:lnTo>
                <a:lnTo>
                  <a:pt x="44453" y="19500"/>
                </a:lnTo>
                <a:lnTo>
                  <a:pt x="41777" y="22634"/>
                </a:lnTo>
                <a:lnTo>
                  <a:pt x="38919" y="25799"/>
                </a:lnTo>
                <a:lnTo>
                  <a:pt x="32876" y="32181"/>
                </a:lnTo>
                <a:lnTo>
                  <a:pt x="29759" y="34314"/>
                </a:lnTo>
                <a:lnTo>
                  <a:pt x="26607" y="35735"/>
                </a:lnTo>
                <a:lnTo>
                  <a:pt x="18960" y="38016"/>
                </a:lnTo>
                <a:lnTo>
                  <a:pt x="17257" y="38203"/>
                </a:lnTo>
                <a:lnTo>
                  <a:pt x="15048" y="38328"/>
                </a:lnTo>
                <a:lnTo>
                  <a:pt x="7404" y="3857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18"/>
          <p:cNvSpPr/>
          <p:nvPr/>
        </p:nvSpPr>
        <p:spPr>
          <a:xfrm>
            <a:off x="6549675" y="1339596"/>
            <a:ext cx="1150693" cy="735069"/>
          </a:xfrm>
          <a:custGeom>
            <a:avLst/>
            <a:gdLst/>
            <a:ahLst/>
            <a:cxnLst/>
            <a:rect l="0" t="0" r="0" b="0"/>
            <a:pathLst>
              <a:path w="1150693" h="735069">
                <a:moveTo>
                  <a:pt x="1150692" y="735068"/>
                </a:moveTo>
                <a:lnTo>
                  <a:pt x="1145556" y="735068"/>
                </a:lnTo>
                <a:lnTo>
                  <a:pt x="1144043" y="733993"/>
                </a:lnTo>
                <a:lnTo>
                  <a:pt x="1143035" y="732201"/>
                </a:lnTo>
                <a:lnTo>
                  <a:pt x="1142362" y="729932"/>
                </a:lnTo>
                <a:lnTo>
                  <a:pt x="1140840" y="728419"/>
                </a:lnTo>
                <a:lnTo>
                  <a:pt x="1138749" y="727411"/>
                </a:lnTo>
                <a:lnTo>
                  <a:pt x="1133560" y="726290"/>
                </a:lnTo>
                <a:lnTo>
                  <a:pt x="1118313" y="725512"/>
                </a:lnTo>
                <a:lnTo>
                  <a:pt x="1115133" y="724398"/>
                </a:lnTo>
                <a:lnTo>
                  <a:pt x="1105521" y="718769"/>
                </a:lnTo>
                <a:lnTo>
                  <a:pt x="1099086" y="717075"/>
                </a:lnTo>
                <a:lnTo>
                  <a:pt x="1096941" y="715549"/>
                </a:lnTo>
                <a:lnTo>
                  <a:pt x="1095510" y="713456"/>
                </a:lnTo>
                <a:lnTo>
                  <a:pt x="1094556" y="710986"/>
                </a:lnTo>
                <a:lnTo>
                  <a:pt x="1092846" y="709339"/>
                </a:lnTo>
                <a:lnTo>
                  <a:pt x="1090630" y="708242"/>
                </a:lnTo>
                <a:lnTo>
                  <a:pt x="1085303" y="707022"/>
                </a:lnTo>
                <a:lnTo>
                  <a:pt x="1079352" y="706480"/>
                </a:lnTo>
                <a:lnTo>
                  <a:pt x="1077335" y="705260"/>
                </a:lnTo>
                <a:lnTo>
                  <a:pt x="1075991" y="703373"/>
                </a:lnTo>
                <a:lnTo>
                  <a:pt x="1075094" y="701039"/>
                </a:lnTo>
                <a:lnTo>
                  <a:pt x="1073421" y="699483"/>
                </a:lnTo>
                <a:lnTo>
                  <a:pt x="1071231" y="698447"/>
                </a:lnTo>
                <a:lnTo>
                  <a:pt x="1064857" y="697294"/>
                </a:lnTo>
                <a:lnTo>
                  <a:pt x="1054859" y="696782"/>
                </a:lnTo>
                <a:lnTo>
                  <a:pt x="1050258" y="695571"/>
                </a:lnTo>
                <a:lnTo>
                  <a:pt x="1042279" y="691358"/>
                </a:lnTo>
                <a:lnTo>
                  <a:pt x="1028398" y="680970"/>
                </a:lnTo>
                <a:lnTo>
                  <a:pt x="1006930" y="672409"/>
                </a:lnTo>
                <a:lnTo>
                  <a:pt x="990363" y="661702"/>
                </a:lnTo>
                <a:lnTo>
                  <a:pt x="980056" y="657795"/>
                </a:lnTo>
                <a:lnTo>
                  <a:pt x="946127" y="636258"/>
                </a:lnTo>
                <a:lnTo>
                  <a:pt x="929994" y="623590"/>
                </a:lnTo>
                <a:lnTo>
                  <a:pt x="907836" y="607695"/>
                </a:lnTo>
                <a:lnTo>
                  <a:pt x="900874" y="602142"/>
                </a:lnTo>
                <a:lnTo>
                  <a:pt x="885942" y="594047"/>
                </a:lnTo>
                <a:lnTo>
                  <a:pt x="877886" y="591777"/>
                </a:lnTo>
                <a:lnTo>
                  <a:pt x="867855" y="585035"/>
                </a:lnTo>
                <a:lnTo>
                  <a:pt x="857307" y="577023"/>
                </a:lnTo>
                <a:lnTo>
                  <a:pt x="841777" y="569012"/>
                </a:lnTo>
                <a:lnTo>
                  <a:pt x="825091" y="555354"/>
                </a:lnTo>
                <a:lnTo>
                  <a:pt x="815357" y="551401"/>
                </a:lnTo>
                <a:lnTo>
                  <a:pt x="794077" y="537960"/>
                </a:lnTo>
                <a:lnTo>
                  <a:pt x="785105" y="534603"/>
                </a:lnTo>
                <a:lnTo>
                  <a:pt x="781207" y="533708"/>
                </a:lnTo>
                <a:lnTo>
                  <a:pt x="774011" y="529847"/>
                </a:lnTo>
                <a:lnTo>
                  <a:pt x="770586" y="527312"/>
                </a:lnTo>
                <a:lnTo>
                  <a:pt x="761050" y="524496"/>
                </a:lnTo>
                <a:lnTo>
                  <a:pt x="755497" y="523745"/>
                </a:lnTo>
                <a:lnTo>
                  <a:pt x="740728" y="517178"/>
                </a:lnTo>
                <a:lnTo>
                  <a:pt x="707072" y="496493"/>
                </a:lnTo>
                <a:lnTo>
                  <a:pt x="703390" y="495403"/>
                </a:lnTo>
                <a:lnTo>
                  <a:pt x="671155" y="478195"/>
                </a:lnTo>
                <a:lnTo>
                  <a:pt x="649787" y="469592"/>
                </a:lnTo>
                <a:lnTo>
                  <a:pt x="612087" y="442880"/>
                </a:lnTo>
                <a:lnTo>
                  <a:pt x="573478" y="422391"/>
                </a:lnTo>
                <a:lnTo>
                  <a:pt x="547688" y="408329"/>
                </a:lnTo>
                <a:lnTo>
                  <a:pt x="515444" y="384933"/>
                </a:lnTo>
                <a:lnTo>
                  <a:pt x="505412" y="380601"/>
                </a:lnTo>
                <a:lnTo>
                  <a:pt x="501231" y="379446"/>
                </a:lnTo>
                <a:lnTo>
                  <a:pt x="493720" y="375296"/>
                </a:lnTo>
                <a:lnTo>
                  <a:pt x="456884" y="349321"/>
                </a:lnTo>
                <a:lnTo>
                  <a:pt x="438150" y="332867"/>
                </a:lnTo>
                <a:lnTo>
                  <a:pt x="398817" y="309470"/>
                </a:lnTo>
                <a:lnTo>
                  <a:pt x="362767" y="277857"/>
                </a:lnTo>
                <a:lnTo>
                  <a:pt x="326293" y="252773"/>
                </a:lnTo>
                <a:lnTo>
                  <a:pt x="294175" y="226268"/>
                </a:lnTo>
                <a:lnTo>
                  <a:pt x="264712" y="200181"/>
                </a:lnTo>
                <a:lnTo>
                  <a:pt x="235696" y="181787"/>
                </a:lnTo>
                <a:lnTo>
                  <a:pt x="225223" y="177453"/>
                </a:lnTo>
                <a:lnTo>
                  <a:pt x="220925" y="176297"/>
                </a:lnTo>
                <a:lnTo>
                  <a:pt x="210418" y="169280"/>
                </a:lnTo>
                <a:lnTo>
                  <a:pt x="181125" y="145400"/>
                </a:lnTo>
                <a:lnTo>
                  <a:pt x="166180" y="135420"/>
                </a:lnTo>
                <a:lnTo>
                  <a:pt x="152078" y="125655"/>
                </a:lnTo>
                <a:lnTo>
                  <a:pt x="137151" y="115954"/>
                </a:lnTo>
                <a:lnTo>
                  <a:pt x="123055" y="106272"/>
                </a:lnTo>
                <a:lnTo>
                  <a:pt x="117342" y="103046"/>
                </a:lnTo>
                <a:lnTo>
                  <a:pt x="113535" y="99821"/>
                </a:lnTo>
                <a:lnTo>
                  <a:pt x="110996" y="96596"/>
                </a:lnTo>
                <a:lnTo>
                  <a:pt x="107100" y="90146"/>
                </a:lnTo>
                <a:lnTo>
                  <a:pt x="87615" y="68887"/>
                </a:lnTo>
                <a:lnTo>
                  <a:pt x="73062" y="59917"/>
                </a:lnTo>
                <a:lnTo>
                  <a:pt x="52472" y="48823"/>
                </a:lnTo>
                <a:lnTo>
                  <a:pt x="23560" y="23383"/>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19"/>
          <p:cNvSpPr/>
          <p:nvPr/>
        </p:nvSpPr>
        <p:spPr>
          <a:xfrm>
            <a:off x="6384726" y="1213693"/>
            <a:ext cx="20859" cy="11215"/>
          </a:xfrm>
          <a:custGeom>
            <a:avLst/>
            <a:gdLst/>
            <a:ahLst/>
            <a:cxnLst/>
            <a:rect l="0" t="0" r="0" b="0"/>
            <a:pathLst>
              <a:path w="20859" h="11215">
                <a:moveTo>
                  <a:pt x="20858" y="11214"/>
                </a:moveTo>
                <a:lnTo>
                  <a:pt x="20653" y="11177"/>
                </a:lnTo>
                <a:lnTo>
                  <a:pt x="16994" y="9601"/>
                </a:lnTo>
                <a:lnTo>
                  <a:pt x="14554" y="7476"/>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20"/>
          <p:cNvSpPr/>
          <p:nvPr/>
        </p:nvSpPr>
        <p:spPr>
          <a:xfrm>
            <a:off x="7671345" y="2094021"/>
            <a:ext cx="232173" cy="110801"/>
          </a:xfrm>
          <a:custGeom>
            <a:avLst/>
            <a:gdLst/>
            <a:ahLst/>
            <a:cxnLst/>
            <a:rect l="0" t="0" r="0" b="0"/>
            <a:pathLst>
              <a:path w="232173" h="110801">
                <a:moveTo>
                  <a:pt x="0" y="9664"/>
                </a:moveTo>
                <a:lnTo>
                  <a:pt x="0" y="389"/>
                </a:lnTo>
                <a:lnTo>
                  <a:pt x="5136" y="108"/>
                </a:lnTo>
                <a:lnTo>
                  <a:pt x="22741" y="0"/>
                </a:lnTo>
                <a:lnTo>
                  <a:pt x="25909" y="1072"/>
                </a:lnTo>
                <a:lnTo>
                  <a:pt x="29097" y="2861"/>
                </a:lnTo>
                <a:lnTo>
                  <a:pt x="32296" y="5129"/>
                </a:lnTo>
                <a:lnTo>
                  <a:pt x="38718" y="7648"/>
                </a:lnTo>
                <a:lnTo>
                  <a:pt x="41935" y="8320"/>
                </a:lnTo>
                <a:lnTo>
                  <a:pt x="45154" y="10918"/>
                </a:lnTo>
                <a:lnTo>
                  <a:pt x="48376" y="14799"/>
                </a:lnTo>
                <a:lnTo>
                  <a:pt x="51599" y="19537"/>
                </a:lnTo>
                <a:lnTo>
                  <a:pt x="54822" y="22695"/>
                </a:lnTo>
                <a:lnTo>
                  <a:pt x="58045" y="24801"/>
                </a:lnTo>
                <a:lnTo>
                  <a:pt x="61269" y="26204"/>
                </a:lnTo>
                <a:lnTo>
                  <a:pt x="65568" y="29290"/>
                </a:lnTo>
                <a:lnTo>
                  <a:pt x="70584" y="33497"/>
                </a:lnTo>
                <a:lnTo>
                  <a:pt x="76078" y="38451"/>
                </a:lnTo>
                <a:lnTo>
                  <a:pt x="80815" y="41754"/>
                </a:lnTo>
                <a:lnTo>
                  <a:pt x="85048" y="43956"/>
                </a:lnTo>
                <a:lnTo>
                  <a:pt x="88944" y="45424"/>
                </a:lnTo>
                <a:lnTo>
                  <a:pt x="97992" y="49627"/>
                </a:lnTo>
                <a:lnTo>
                  <a:pt x="125242" y="62896"/>
                </a:lnTo>
                <a:lnTo>
                  <a:pt x="136163" y="68799"/>
                </a:lnTo>
                <a:lnTo>
                  <a:pt x="144519" y="73810"/>
                </a:lnTo>
                <a:lnTo>
                  <a:pt x="151165" y="78225"/>
                </a:lnTo>
                <a:lnTo>
                  <a:pt x="156670" y="81168"/>
                </a:lnTo>
                <a:lnTo>
                  <a:pt x="161414" y="83130"/>
                </a:lnTo>
                <a:lnTo>
                  <a:pt x="165654" y="84438"/>
                </a:lnTo>
                <a:lnTo>
                  <a:pt x="169553" y="85311"/>
                </a:lnTo>
                <a:lnTo>
                  <a:pt x="176754" y="86280"/>
                </a:lnTo>
                <a:lnTo>
                  <a:pt x="181253" y="87613"/>
                </a:lnTo>
                <a:lnTo>
                  <a:pt x="186403" y="89576"/>
                </a:lnTo>
                <a:lnTo>
                  <a:pt x="191985" y="91961"/>
                </a:lnTo>
                <a:lnTo>
                  <a:pt x="198932" y="94625"/>
                </a:lnTo>
                <a:lnTo>
                  <a:pt x="215249" y="100451"/>
                </a:lnTo>
                <a:lnTo>
                  <a:pt x="220890" y="103510"/>
                </a:lnTo>
                <a:lnTo>
                  <a:pt x="224651" y="106624"/>
                </a:lnTo>
                <a:lnTo>
                  <a:pt x="227158" y="109775"/>
                </a:lnTo>
                <a:lnTo>
                  <a:pt x="228829" y="110800"/>
                </a:lnTo>
                <a:lnTo>
                  <a:pt x="229944" y="110409"/>
                </a:lnTo>
                <a:lnTo>
                  <a:pt x="232172" y="10640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21"/>
          <p:cNvSpPr/>
          <p:nvPr/>
        </p:nvSpPr>
        <p:spPr>
          <a:xfrm>
            <a:off x="6529833" y="1045265"/>
            <a:ext cx="173519" cy="209842"/>
          </a:xfrm>
          <a:custGeom>
            <a:avLst/>
            <a:gdLst/>
            <a:ahLst/>
            <a:cxnLst/>
            <a:rect l="0" t="0" r="0" b="0"/>
            <a:pathLst>
              <a:path w="173519" h="209842">
                <a:moveTo>
                  <a:pt x="0" y="71690"/>
                </a:moveTo>
                <a:lnTo>
                  <a:pt x="5136" y="87096"/>
                </a:lnTo>
                <a:lnTo>
                  <a:pt x="7723" y="93784"/>
                </a:lnTo>
                <a:lnTo>
                  <a:pt x="10523" y="100393"/>
                </a:lnTo>
                <a:lnTo>
                  <a:pt x="25332" y="134296"/>
                </a:lnTo>
                <a:lnTo>
                  <a:pt x="33012" y="152122"/>
                </a:lnTo>
                <a:lnTo>
                  <a:pt x="38131" y="165082"/>
                </a:lnTo>
                <a:lnTo>
                  <a:pt x="41544" y="174796"/>
                </a:lnTo>
                <a:lnTo>
                  <a:pt x="43819" y="182347"/>
                </a:lnTo>
                <a:lnTo>
                  <a:pt x="46411" y="188456"/>
                </a:lnTo>
                <a:lnTo>
                  <a:pt x="49213" y="193604"/>
                </a:lnTo>
                <a:lnTo>
                  <a:pt x="52157" y="198110"/>
                </a:lnTo>
                <a:lnTo>
                  <a:pt x="54120" y="202189"/>
                </a:lnTo>
                <a:lnTo>
                  <a:pt x="55427" y="205984"/>
                </a:lnTo>
                <a:lnTo>
                  <a:pt x="56299" y="209588"/>
                </a:lnTo>
                <a:lnTo>
                  <a:pt x="56881" y="209841"/>
                </a:lnTo>
                <a:lnTo>
                  <a:pt x="57526" y="204390"/>
                </a:lnTo>
                <a:lnTo>
                  <a:pt x="56624" y="199927"/>
                </a:lnTo>
                <a:lnTo>
                  <a:pt x="54948" y="194802"/>
                </a:lnTo>
                <a:lnTo>
                  <a:pt x="52755" y="189235"/>
                </a:lnTo>
                <a:lnTo>
                  <a:pt x="51293" y="182299"/>
                </a:lnTo>
                <a:lnTo>
                  <a:pt x="50318" y="174451"/>
                </a:lnTo>
                <a:lnTo>
                  <a:pt x="49670" y="165994"/>
                </a:lnTo>
                <a:lnTo>
                  <a:pt x="48161" y="157131"/>
                </a:lnTo>
                <a:lnTo>
                  <a:pt x="46081" y="147998"/>
                </a:lnTo>
                <a:lnTo>
                  <a:pt x="43619" y="138685"/>
                </a:lnTo>
                <a:lnTo>
                  <a:pt x="29884" y="79358"/>
                </a:lnTo>
                <a:lnTo>
                  <a:pt x="26372" y="60679"/>
                </a:lnTo>
                <a:lnTo>
                  <a:pt x="24031" y="45001"/>
                </a:lnTo>
                <a:lnTo>
                  <a:pt x="20274" y="12077"/>
                </a:lnTo>
                <a:lnTo>
                  <a:pt x="21040" y="8301"/>
                </a:lnTo>
                <a:lnTo>
                  <a:pt x="22625" y="4708"/>
                </a:lnTo>
                <a:lnTo>
                  <a:pt x="24758" y="1239"/>
                </a:lnTo>
                <a:lnTo>
                  <a:pt x="27254" y="0"/>
                </a:lnTo>
                <a:lnTo>
                  <a:pt x="29993" y="250"/>
                </a:lnTo>
                <a:lnTo>
                  <a:pt x="32894" y="1491"/>
                </a:lnTo>
                <a:lnTo>
                  <a:pt x="35903" y="2318"/>
                </a:lnTo>
                <a:lnTo>
                  <a:pt x="38983" y="2870"/>
                </a:lnTo>
                <a:lnTo>
                  <a:pt x="42112" y="3237"/>
                </a:lnTo>
                <a:lnTo>
                  <a:pt x="45273" y="5632"/>
                </a:lnTo>
                <a:lnTo>
                  <a:pt x="48455" y="9379"/>
                </a:lnTo>
                <a:lnTo>
                  <a:pt x="51651" y="14026"/>
                </a:lnTo>
                <a:lnTo>
                  <a:pt x="54857" y="18199"/>
                </a:lnTo>
                <a:lnTo>
                  <a:pt x="58069" y="22056"/>
                </a:lnTo>
                <a:lnTo>
                  <a:pt x="61285" y="25702"/>
                </a:lnTo>
                <a:lnTo>
                  <a:pt x="70591" y="35486"/>
                </a:lnTo>
                <a:lnTo>
                  <a:pt x="76083" y="41105"/>
                </a:lnTo>
                <a:lnTo>
                  <a:pt x="80818" y="47000"/>
                </a:lnTo>
                <a:lnTo>
                  <a:pt x="85050" y="53080"/>
                </a:lnTo>
                <a:lnTo>
                  <a:pt x="88946" y="59283"/>
                </a:lnTo>
                <a:lnTo>
                  <a:pt x="92619" y="64494"/>
                </a:lnTo>
                <a:lnTo>
                  <a:pt x="96142" y="69042"/>
                </a:lnTo>
                <a:lnTo>
                  <a:pt x="99566" y="73149"/>
                </a:lnTo>
                <a:lnTo>
                  <a:pt x="102923" y="78037"/>
                </a:lnTo>
                <a:lnTo>
                  <a:pt x="106236" y="83445"/>
                </a:lnTo>
                <a:lnTo>
                  <a:pt x="109519" y="89201"/>
                </a:lnTo>
                <a:lnTo>
                  <a:pt x="113858" y="95187"/>
                </a:lnTo>
                <a:lnTo>
                  <a:pt x="118900" y="101328"/>
                </a:lnTo>
                <a:lnTo>
                  <a:pt x="124411" y="107572"/>
                </a:lnTo>
                <a:lnTo>
                  <a:pt x="136268" y="120241"/>
                </a:lnTo>
                <a:lnTo>
                  <a:pt x="163680" y="148247"/>
                </a:lnTo>
                <a:lnTo>
                  <a:pt x="167163" y="151749"/>
                </a:lnTo>
                <a:lnTo>
                  <a:pt x="169485" y="153009"/>
                </a:lnTo>
                <a:lnTo>
                  <a:pt x="171033" y="152775"/>
                </a:lnTo>
                <a:lnTo>
                  <a:pt x="173518" y="149810"/>
                </a:lnTo>
                <a:lnTo>
                  <a:pt x="172647" y="149567"/>
                </a:lnTo>
                <a:lnTo>
                  <a:pt x="167361" y="149224"/>
                </a:lnTo>
                <a:lnTo>
                  <a:pt x="165747" y="149144"/>
                </a:lnTo>
                <a:lnTo>
                  <a:pt x="162163" y="146242"/>
                </a:lnTo>
                <a:lnTo>
                  <a:pt x="154782" y="13940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22"/>
          <p:cNvSpPr/>
          <p:nvPr/>
        </p:nvSpPr>
        <p:spPr>
          <a:xfrm>
            <a:off x="6578203" y="1165324"/>
            <a:ext cx="77391" cy="77391"/>
          </a:xfrm>
          <a:custGeom>
            <a:avLst/>
            <a:gdLst/>
            <a:ahLst/>
            <a:cxnLst/>
            <a:rect l="0" t="0" r="0" b="0"/>
            <a:pathLst>
              <a:path w="77391" h="77391">
                <a:moveTo>
                  <a:pt x="0" y="77390"/>
                </a:moveTo>
                <a:lnTo>
                  <a:pt x="10271" y="61984"/>
                </a:lnTo>
                <a:lnTo>
                  <a:pt x="15446" y="55296"/>
                </a:lnTo>
                <a:lnTo>
                  <a:pt x="21046" y="48687"/>
                </a:lnTo>
                <a:lnTo>
                  <a:pt x="26929" y="42132"/>
                </a:lnTo>
                <a:lnTo>
                  <a:pt x="35150" y="34537"/>
                </a:lnTo>
                <a:lnTo>
                  <a:pt x="44931" y="26249"/>
                </a:lnTo>
                <a:lnTo>
                  <a:pt x="773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23"/>
          <p:cNvSpPr/>
          <p:nvPr/>
        </p:nvSpPr>
        <p:spPr>
          <a:xfrm>
            <a:off x="6655593" y="1451748"/>
            <a:ext cx="87583" cy="61835"/>
          </a:xfrm>
          <a:custGeom>
            <a:avLst/>
            <a:gdLst/>
            <a:ahLst/>
            <a:cxnLst/>
            <a:rect l="0" t="0" r="0" b="0"/>
            <a:pathLst>
              <a:path w="87583" h="61835">
                <a:moveTo>
                  <a:pt x="0" y="13464"/>
                </a:moveTo>
                <a:lnTo>
                  <a:pt x="0" y="8329"/>
                </a:lnTo>
                <a:lnTo>
                  <a:pt x="3225" y="5741"/>
                </a:lnTo>
                <a:lnTo>
                  <a:pt x="8600" y="2941"/>
                </a:lnTo>
                <a:lnTo>
                  <a:pt x="15407" y="0"/>
                </a:lnTo>
                <a:lnTo>
                  <a:pt x="22095" y="2338"/>
                </a:lnTo>
                <a:lnTo>
                  <a:pt x="28703" y="8197"/>
                </a:lnTo>
                <a:lnTo>
                  <a:pt x="35259" y="16402"/>
                </a:lnTo>
                <a:lnTo>
                  <a:pt x="37479" y="21872"/>
                </a:lnTo>
                <a:lnTo>
                  <a:pt x="36810" y="25519"/>
                </a:lnTo>
                <a:lnTo>
                  <a:pt x="34214" y="27950"/>
                </a:lnTo>
                <a:lnTo>
                  <a:pt x="33558" y="26346"/>
                </a:lnTo>
                <a:lnTo>
                  <a:pt x="34196" y="22052"/>
                </a:lnTo>
                <a:lnTo>
                  <a:pt x="35696" y="15965"/>
                </a:lnTo>
                <a:lnTo>
                  <a:pt x="40995" y="14057"/>
                </a:lnTo>
                <a:lnTo>
                  <a:pt x="48828" y="14934"/>
                </a:lnTo>
                <a:lnTo>
                  <a:pt x="58349" y="17669"/>
                </a:lnTo>
                <a:lnTo>
                  <a:pt x="60397" y="22717"/>
                </a:lnTo>
                <a:lnTo>
                  <a:pt x="57462" y="29306"/>
                </a:lnTo>
                <a:lnTo>
                  <a:pt x="51206" y="36924"/>
                </a:lnTo>
                <a:lnTo>
                  <a:pt x="43812" y="39853"/>
                </a:lnTo>
                <a:lnTo>
                  <a:pt x="35657" y="39656"/>
                </a:lnTo>
                <a:lnTo>
                  <a:pt x="26996" y="37375"/>
                </a:lnTo>
                <a:lnTo>
                  <a:pt x="33046" y="31554"/>
                </a:lnTo>
                <a:lnTo>
                  <a:pt x="48903" y="23375"/>
                </a:lnTo>
                <a:lnTo>
                  <a:pt x="71297" y="13622"/>
                </a:lnTo>
                <a:lnTo>
                  <a:pt x="83002" y="11420"/>
                </a:lnTo>
                <a:lnTo>
                  <a:pt x="87582" y="14251"/>
                </a:lnTo>
                <a:lnTo>
                  <a:pt x="48369" y="6183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24"/>
          <p:cNvSpPr/>
          <p:nvPr/>
        </p:nvSpPr>
        <p:spPr>
          <a:xfrm>
            <a:off x="7701711" y="2098112"/>
            <a:ext cx="11186" cy="5574"/>
          </a:xfrm>
          <a:custGeom>
            <a:avLst/>
            <a:gdLst/>
            <a:ahLst/>
            <a:cxnLst/>
            <a:rect l="0" t="0" r="0" b="0"/>
            <a:pathLst>
              <a:path w="11186" h="5574">
                <a:moveTo>
                  <a:pt x="8330" y="5573"/>
                </a:moveTo>
                <a:lnTo>
                  <a:pt x="0" y="5573"/>
                </a:lnTo>
                <a:lnTo>
                  <a:pt x="627" y="4498"/>
                </a:lnTo>
                <a:lnTo>
                  <a:pt x="2120" y="2707"/>
                </a:lnTo>
                <a:lnTo>
                  <a:pt x="4190" y="438"/>
                </a:lnTo>
                <a:lnTo>
                  <a:pt x="5570" y="0"/>
                </a:lnTo>
                <a:lnTo>
                  <a:pt x="6489" y="783"/>
                </a:lnTo>
                <a:lnTo>
                  <a:pt x="7102" y="2379"/>
                </a:lnTo>
                <a:lnTo>
                  <a:pt x="6437" y="3444"/>
                </a:lnTo>
                <a:lnTo>
                  <a:pt x="4918" y="4154"/>
                </a:lnTo>
                <a:lnTo>
                  <a:pt x="2831" y="4627"/>
                </a:lnTo>
                <a:lnTo>
                  <a:pt x="2514" y="4942"/>
                </a:lnTo>
                <a:lnTo>
                  <a:pt x="3377" y="5153"/>
                </a:lnTo>
                <a:lnTo>
                  <a:pt x="8304" y="5571"/>
                </a:lnTo>
                <a:lnTo>
                  <a:pt x="11185" y="5572"/>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5" name="SMARTPenAnnotation125"/>
          <p:cNvSpPr/>
          <p:nvPr/>
        </p:nvSpPr>
        <p:spPr>
          <a:xfrm>
            <a:off x="7710748" y="1745753"/>
            <a:ext cx="154075" cy="250023"/>
          </a:xfrm>
          <a:custGeom>
            <a:avLst/>
            <a:gdLst/>
            <a:ahLst/>
            <a:cxnLst/>
            <a:rect l="0" t="0" r="0" b="0"/>
            <a:pathLst>
              <a:path w="154075" h="250023">
                <a:moveTo>
                  <a:pt x="154074" y="0"/>
                </a:moveTo>
                <a:lnTo>
                  <a:pt x="7353" y="0"/>
                </a:lnTo>
                <a:lnTo>
                  <a:pt x="4666" y="1075"/>
                </a:lnTo>
                <a:lnTo>
                  <a:pt x="2875" y="2867"/>
                </a:lnTo>
                <a:lnTo>
                  <a:pt x="1681" y="5136"/>
                </a:lnTo>
                <a:lnTo>
                  <a:pt x="354" y="10524"/>
                </a:lnTo>
                <a:lnTo>
                  <a:pt x="0" y="13465"/>
                </a:lnTo>
                <a:lnTo>
                  <a:pt x="840" y="17576"/>
                </a:lnTo>
                <a:lnTo>
                  <a:pt x="2474" y="22466"/>
                </a:lnTo>
                <a:lnTo>
                  <a:pt x="4638" y="27876"/>
                </a:lnTo>
                <a:lnTo>
                  <a:pt x="6080" y="33632"/>
                </a:lnTo>
                <a:lnTo>
                  <a:pt x="7042" y="39620"/>
                </a:lnTo>
                <a:lnTo>
                  <a:pt x="7684" y="45761"/>
                </a:lnTo>
                <a:lnTo>
                  <a:pt x="11262" y="69782"/>
                </a:lnTo>
                <a:lnTo>
                  <a:pt x="13723" y="85217"/>
                </a:lnTo>
                <a:lnTo>
                  <a:pt x="15361" y="97656"/>
                </a:lnTo>
                <a:lnTo>
                  <a:pt x="16454" y="108099"/>
                </a:lnTo>
                <a:lnTo>
                  <a:pt x="17183" y="117211"/>
                </a:lnTo>
                <a:lnTo>
                  <a:pt x="17669" y="125435"/>
                </a:lnTo>
                <a:lnTo>
                  <a:pt x="18208" y="140306"/>
                </a:lnTo>
                <a:lnTo>
                  <a:pt x="18512" y="160763"/>
                </a:lnTo>
                <a:lnTo>
                  <a:pt x="19630" y="169518"/>
                </a:lnTo>
                <a:lnTo>
                  <a:pt x="21449" y="179654"/>
                </a:lnTo>
                <a:lnTo>
                  <a:pt x="23738" y="190711"/>
                </a:lnTo>
                <a:lnTo>
                  <a:pt x="26338" y="200232"/>
                </a:lnTo>
                <a:lnTo>
                  <a:pt x="29147" y="208729"/>
                </a:lnTo>
                <a:lnTo>
                  <a:pt x="32094" y="216544"/>
                </a:lnTo>
                <a:lnTo>
                  <a:pt x="35133" y="221753"/>
                </a:lnTo>
                <a:lnTo>
                  <a:pt x="38234" y="225226"/>
                </a:lnTo>
                <a:lnTo>
                  <a:pt x="41377" y="227541"/>
                </a:lnTo>
                <a:lnTo>
                  <a:pt x="43472" y="230160"/>
                </a:lnTo>
                <a:lnTo>
                  <a:pt x="44868" y="232980"/>
                </a:lnTo>
                <a:lnTo>
                  <a:pt x="45800" y="235936"/>
                </a:lnTo>
                <a:lnTo>
                  <a:pt x="47495" y="237906"/>
                </a:lnTo>
                <a:lnTo>
                  <a:pt x="49700" y="239219"/>
                </a:lnTo>
                <a:lnTo>
                  <a:pt x="52246" y="240095"/>
                </a:lnTo>
                <a:lnTo>
                  <a:pt x="55017" y="241753"/>
                </a:lnTo>
                <a:lnTo>
                  <a:pt x="57939" y="243934"/>
                </a:lnTo>
                <a:lnTo>
                  <a:pt x="60963" y="246463"/>
                </a:lnTo>
                <a:lnTo>
                  <a:pt x="64053" y="248148"/>
                </a:lnTo>
                <a:lnTo>
                  <a:pt x="67188" y="249272"/>
                </a:lnTo>
                <a:lnTo>
                  <a:pt x="70353" y="250022"/>
                </a:lnTo>
                <a:lnTo>
                  <a:pt x="73538" y="249446"/>
                </a:lnTo>
                <a:lnTo>
                  <a:pt x="76737" y="247988"/>
                </a:lnTo>
                <a:lnTo>
                  <a:pt x="84457" y="243059"/>
                </a:lnTo>
                <a:lnTo>
                  <a:pt x="88379" y="239519"/>
                </a:lnTo>
                <a:lnTo>
                  <a:pt x="90930" y="237070"/>
                </a:lnTo>
                <a:lnTo>
                  <a:pt x="94780" y="232213"/>
                </a:lnTo>
                <a:lnTo>
                  <a:pt x="99496" y="225750"/>
                </a:lnTo>
                <a:lnTo>
                  <a:pt x="104791" y="218217"/>
                </a:lnTo>
                <a:lnTo>
                  <a:pt x="109395" y="212120"/>
                </a:lnTo>
                <a:lnTo>
                  <a:pt x="113539" y="206981"/>
                </a:lnTo>
                <a:lnTo>
                  <a:pt x="117377" y="202479"/>
                </a:lnTo>
                <a:lnTo>
                  <a:pt x="119936" y="198404"/>
                </a:lnTo>
                <a:lnTo>
                  <a:pt x="121642" y="194612"/>
                </a:lnTo>
                <a:lnTo>
                  <a:pt x="125052" y="18380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126"/>
          <p:cNvSpPr/>
          <p:nvPr/>
        </p:nvSpPr>
        <p:spPr>
          <a:xfrm>
            <a:off x="7729388" y="1871513"/>
            <a:ext cx="77392" cy="19349"/>
          </a:xfrm>
          <a:custGeom>
            <a:avLst/>
            <a:gdLst/>
            <a:ahLst/>
            <a:cxnLst/>
            <a:rect l="0" t="0" r="0" b="0"/>
            <a:pathLst>
              <a:path w="77392" h="19349">
                <a:moveTo>
                  <a:pt x="0" y="19348"/>
                </a:moveTo>
                <a:lnTo>
                  <a:pt x="10272" y="19348"/>
                </a:lnTo>
                <a:lnTo>
                  <a:pt x="16522" y="18273"/>
                </a:lnTo>
                <a:lnTo>
                  <a:pt x="23913" y="16482"/>
                </a:lnTo>
                <a:lnTo>
                  <a:pt x="32065" y="14212"/>
                </a:lnTo>
                <a:lnTo>
                  <a:pt x="49722" y="8825"/>
                </a:lnTo>
                <a:lnTo>
                  <a:pt x="7739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27"/>
          <p:cNvSpPr/>
          <p:nvPr/>
        </p:nvSpPr>
        <p:spPr>
          <a:xfrm>
            <a:off x="7394289" y="676590"/>
            <a:ext cx="563172" cy="848969"/>
          </a:xfrm>
          <a:custGeom>
            <a:avLst/>
            <a:gdLst/>
            <a:ahLst/>
            <a:cxnLst/>
            <a:rect l="0" t="0" r="0" b="0"/>
            <a:pathLst>
              <a:path w="563172" h="848969">
                <a:moveTo>
                  <a:pt x="557597" y="24390"/>
                </a:moveTo>
                <a:lnTo>
                  <a:pt x="562733" y="14119"/>
                </a:lnTo>
                <a:lnTo>
                  <a:pt x="563171" y="11093"/>
                </a:lnTo>
                <a:lnTo>
                  <a:pt x="562388" y="9076"/>
                </a:lnTo>
                <a:lnTo>
                  <a:pt x="560791" y="7732"/>
                </a:lnTo>
                <a:lnTo>
                  <a:pt x="559727" y="5760"/>
                </a:lnTo>
                <a:lnTo>
                  <a:pt x="558544" y="704"/>
                </a:lnTo>
                <a:lnTo>
                  <a:pt x="556079" y="0"/>
                </a:lnTo>
                <a:lnTo>
                  <a:pt x="552286" y="606"/>
                </a:lnTo>
                <a:lnTo>
                  <a:pt x="542338" y="3071"/>
                </a:lnTo>
                <a:lnTo>
                  <a:pt x="530751" y="4166"/>
                </a:lnTo>
                <a:lnTo>
                  <a:pt x="522502" y="6608"/>
                </a:lnTo>
                <a:lnTo>
                  <a:pt x="512703" y="10386"/>
                </a:lnTo>
                <a:lnTo>
                  <a:pt x="501871" y="15054"/>
                </a:lnTo>
                <a:lnTo>
                  <a:pt x="478369" y="25973"/>
                </a:lnTo>
                <a:lnTo>
                  <a:pt x="466083" y="31895"/>
                </a:lnTo>
                <a:lnTo>
                  <a:pt x="452519" y="37992"/>
                </a:lnTo>
                <a:lnTo>
                  <a:pt x="423115" y="50500"/>
                </a:lnTo>
                <a:lnTo>
                  <a:pt x="403450" y="61144"/>
                </a:lnTo>
                <a:lnTo>
                  <a:pt x="380667" y="74690"/>
                </a:lnTo>
                <a:lnTo>
                  <a:pt x="355803" y="90169"/>
                </a:lnTo>
                <a:lnTo>
                  <a:pt x="334929" y="103713"/>
                </a:lnTo>
                <a:lnTo>
                  <a:pt x="300270" y="127362"/>
                </a:lnTo>
                <a:lnTo>
                  <a:pt x="286082" y="138182"/>
                </a:lnTo>
                <a:lnTo>
                  <a:pt x="273400" y="148621"/>
                </a:lnTo>
                <a:lnTo>
                  <a:pt x="261721" y="158804"/>
                </a:lnTo>
                <a:lnTo>
                  <a:pt x="243011" y="175852"/>
                </a:lnTo>
                <a:lnTo>
                  <a:pt x="235011" y="183408"/>
                </a:lnTo>
                <a:lnTo>
                  <a:pt x="223257" y="200402"/>
                </a:lnTo>
                <a:lnTo>
                  <a:pt x="215525" y="217628"/>
                </a:lnTo>
                <a:lnTo>
                  <a:pt x="212089" y="232451"/>
                </a:lnTo>
                <a:lnTo>
                  <a:pt x="212247" y="239413"/>
                </a:lnTo>
                <a:lnTo>
                  <a:pt x="215289" y="252881"/>
                </a:lnTo>
                <a:lnTo>
                  <a:pt x="223091" y="266033"/>
                </a:lnTo>
                <a:lnTo>
                  <a:pt x="239569" y="288390"/>
                </a:lnTo>
                <a:lnTo>
                  <a:pt x="245615" y="297128"/>
                </a:lnTo>
                <a:lnTo>
                  <a:pt x="260933" y="309704"/>
                </a:lnTo>
                <a:lnTo>
                  <a:pt x="278489" y="319951"/>
                </a:lnTo>
                <a:lnTo>
                  <a:pt x="297041" y="331671"/>
                </a:lnTo>
                <a:lnTo>
                  <a:pt x="310802" y="338880"/>
                </a:lnTo>
                <a:lnTo>
                  <a:pt x="327500" y="346912"/>
                </a:lnTo>
                <a:lnTo>
                  <a:pt x="346157" y="355490"/>
                </a:lnTo>
                <a:lnTo>
                  <a:pt x="361818" y="364434"/>
                </a:lnTo>
                <a:lnTo>
                  <a:pt x="375484" y="373621"/>
                </a:lnTo>
                <a:lnTo>
                  <a:pt x="387819" y="382971"/>
                </a:lnTo>
                <a:lnTo>
                  <a:pt x="410124" y="399091"/>
                </a:lnTo>
                <a:lnTo>
                  <a:pt x="440811" y="420253"/>
                </a:lnTo>
                <a:lnTo>
                  <a:pt x="458398" y="433576"/>
                </a:lnTo>
                <a:lnTo>
                  <a:pt x="474342" y="453162"/>
                </a:lnTo>
                <a:lnTo>
                  <a:pt x="482258" y="466117"/>
                </a:lnTo>
                <a:lnTo>
                  <a:pt x="486493" y="481906"/>
                </a:lnTo>
                <a:lnTo>
                  <a:pt x="487622" y="490631"/>
                </a:lnTo>
                <a:lnTo>
                  <a:pt x="486011" y="508925"/>
                </a:lnTo>
                <a:lnTo>
                  <a:pt x="484076" y="518317"/>
                </a:lnTo>
                <a:lnTo>
                  <a:pt x="473327" y="537353"/>
                </a:lnTo>
                <a:lnTo>
                  <a:pt x="456727" y="557636"/>
                </a:lnTo>
                <a:lnTo>
                  <a:pt x="446281" y="569065"/>
                </a:lnTo>
                <a:lnTo>
                  <a:pt x="435017" y="580983"/>
                </a:lnTo>
                <a:lnTo>
                  <a:pt x="423209" y="592153"/>
                </a:lnTo>
                <a:lnTo>
                  <a:pt x="411036" y="602825"/>
                </a:lnTo>
                <a:lnTo>
                  <a:pt x="398622" y="613164"/>
                </a:lnTo>
                <a:lnTo>
                  <a:pt x="383898" y="624355"/>
                </a:lnTo>
                <a:lnTo>
                  <a:pt x="350338" y="648256"/>
                </a:lnTo>
                <a:lnTo>
                  <a:pt x="238000" y="724263"/>
                </a:lnTo>
                <a:lnTo>
                  <a:pt x="205874" y="742492"/>
                </a:lnTo>
                <a:lnTo>
                  <a:pt x="118585" y="788542"/>
                </a:lnTo>
                <a:lnTo>
                  <a:pt x="84345" y="805767"/>
                </a:lnTo>
                <a:lnTo>
                  <a:pt x="58293" y="818325"/>
                </a:lnTo>
                <a:lnTo>
                  <a:pt x="37700" y="827772"/>
                </a:lnTo>
                <a:lnTo>
                  <a:pt x="23972" y="835144"/>
                </a:lnTo>
                <a:lnTo>
                  <a:pt x="8718" y="846203"/>
                </a:lnTo>
                <a:lnTo>
                  <a:pt x="4651" y="848507"/>
                </a:lnTo>
                <a:lnTo>
                  <a:pt x="1939" y="848968"/>
                </a:lnTo>
                <a:lnTo>
                  <a:pt x="131" y="848200"/>
                </a:lnTo>
                <a:lnTo>
                  <a:pt x="0" y="846614"/>
                </a:lnTo>
                <a:lnTo>
                  <a:pt x="989" y="844481"/>
                </a:lnTo>
                <a:lnTo>
                  <a:pt x="6189" y="8369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28"/>
          <p:cNvSpPr/>
          <p:nvPr/>
        </p:nvSpPr>
        <p:spPr>
          <a:xfrm>
            <a:off x="7332894" y="1397496"/>
            <a:ext cx="144976" cy="260745"/>
          </a:xfrm>
          <a:custGeom>
            <a:avLst/>
            <a:gdLst/>
            <a:ahLst/>
            <a:cxnLst/>
            <a:rect l="0" t="0" r="0" b="0"/>
            <a:pathLst>
              <a:path w="144976" h="260745">
                <a:moveTo>
                  <a:pt x="77258" y="0"/>
                </a:moveTo>
                <a:lnTo>
                  <a:pt x="66987" y="10271"/>
                </a:lnTo>
                <a:lnTo>
                  <a:pt x="62887" y="16521"/>
                </a:lnTo>
                <a:lnTo>
                  <a:pt x="59078" y="23912"/>
                </a:lnTo>
                <a:lnTo>
                  <a:pt x="55464" y="32064"/>
                </a:lnTo>
                <a:lnTo>
                  <a:pt x="51980" y="38574"/>
                </a:lnTo>
                <a:lnTo>
                  <a:pt x="48582" y="43989"/>
                </a:lnTo>
                <a:lnTo>
                  <a:pt x="45242" y="48673"/>
                </a:lnTo>
                <a:lnTo>
                  <a:pt x="43016" y="53946"/>
                </a:lnTo>
                <a:lnTo>
                  <a:pt x="41531" y="59611"/>
                </a:lnTo>
                <a:lnTo>
                  <a:pt x="40541" y="65538"/>
                </a:lnTo>
                <a:lnTo>
                  <a:pt x="38807" y="71638"/>
                </a:lnTo>
                <a:lnTo>
                  <a:pt x="36577" y="77855"/>
                </a:lnTo>
                <a:lnTo>
                  <a:pt x="34014" y="84149"/>
                </a:lnTo>
                <a:lnTo>
                  <a:pt x="31230" y="91570"/>
                </a:lnTo>
                <a:lnTo>
                  <a:pt x="25272" y="108414"/>
                </a:lnTo>
                <a:lnTo>
                  <a:pt x="22178" y="116346"/>
                </a:lnTo>
                <a:lnTo>
                  <a:pt x="19040" y="123783"/>
                </a:lnTo>
                <a:lnTo>
                  <a:pt x="15874" y="130891"/>
                </a:lnTo>
                <a:lnTo>
                  <a:pt x="13763" y="137779"/>
                </a:lnTo>
                <a:lnTo>
                  <a:pt x="12356" y="144521"/>
                </a:lnTo>
                <a:lnTo>
                  <a:pt x="11418" y="151166"/>
                </a:lnTo>
                <a:lnTo>
                  <a:pt x="9717" y="158820"/>
                </a:lnTo>
                <a:lnTo>
                  <a:pt x="7509" y="167148"/>
                </a:lnTo>
                <a:lnTo>
                  <a:pt x="4961" y="175924"/>
                </a:lnTo>
                <a:lnTo>
                  <a:pt x="3263" y="182849"/>
                </a:lnTo>
                <a:lnTo>
                  <a:pt x="2131" y="188541"/>
                </a:lnTo>
                <a:lnTo>
                  <a:pt x="1377" y="193411"/>
                </a:lnTo>
                <a:lnTo>
                  <a:pt x="873" y="198807"/>
                </a:lnTo>
                <a:lnTo>
                  <a:pt x="538" y="204554"/>
                </a:lnTo>
                <a:lnTo>
                  <a:pt x="166" y="215598"/>
                </a:lnTo>
                <a:lnTo>
                  <a:pt x="0" y="224089"/>
                </a:lnTo>
                <a:lnTo>
                  <a:pt x="1031" y="227858"/>
                </a:lnTo>
                <a:lnTo>
                  <a:pt x="5042" y="234912"/>
                </a:lnTo>
                <a:lnTo>
                  <a:pt x="7542" y="241630"/>
                </a:lnTo>
                <a:lnTo>
                  <a:pt x="8208" y="244927"/>
                </a:lnTo>
                <a:lnTo>
                  <a:pt x="10802" y="247124"/>
                </a:lnTo>
                <a:lnTo>
                  <a:pt x="14682" y="248589"/>
                </a:lnTo>
                <a:lnTo>
                  <a:pt x="19417" y="249566"/>
                </a:lnTo>
                <a:lnTo>
                  <a:pt x="23649" y="251292"/>
                </a:lnTo>
                <a:lnTo>
                  <a:pt x="27545" y="253517"/>
                </a:lnTo>
                <a:lnTo>
                  <a:pt x="31218" y="256076"/>
                </a:lnTo>
                <a:lnTo>
                  <a:pt x="35815" y="257782"/>
                </a:lnTo>
                <a:lnTo>
                  <a:pt x="41031" y="258919"/>
                </a:lnTo>
                <a:lnTo>
                  <a:pt x="46657" y="259677"/>
                </a:lnTo>
                <a:lnTo>
                  <a:pt x="51483" y="260182"/>
                </a:lnTo>
                <a:lnTo>
                  <a:pt x="55775" y="260519"/>
                </a:lnTo>
                <a:lnTo>
                  <a:pt x="59712" y="260744"/>
                </a:lnTo>
                <a:lnTo>
                  <a:pt x="65561" y="259819"/>
                </a:lnTo>
                <a:lnTo>
                  <a:pt x="72684" y="258127"/>
                </a:lnTo>
                <a:lnTo>
                  <a:pt x="80658" y="255924"/>
                </a:lnTo>
                <a:lnTo>
                  <a:pt x="87049" y="254456"/>
                </a:lnTo>
                <a:lnTo>
                  <a:pt x="92384" y="253477"/>
                </a:lnTo>
                <a:lnTo>
                  <a:pt x="97016" y="252824"/>
                </a:lnTo>
                <a:lnTo>
                  <a:pt x="103328" y="252389"/>
                </a:lnTo>
                <a:lnTo>
                  <a:pt x="110761" y="252099"/>
                </a:lnTo>
                <a:lnTo>
                  <a:pt x="144975" y="24184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29"/>
          <p:cNvSpPr/>
          <p:nvPr/>
        </p:nvSpPr>
        <p:spPr>
          <a:xfrm>
            <a:off x="7739062" y="362396"/>
            <a:ext cx="116087" cy="191485"/>
          </a:xfrm>
          <a:custGeom>
            <a:avLst/>
            <a:gdLst/>
            <a:ahLst/>
            <a:cxnLst/>
            <a:rect l="0" t="0" r="0" b="0"/>
            <a:pathLst>
              <a:path w="116087" h="191485">
                <a:moveTo>
                  <a:pt x="0" y="0"/>
                </a:moveTo>
                <a:lnTo>
                  <a:pt x="10271" y="10271"/>
                </a:lnTo>
                <a:lnTo>
                  <a:pt x="13297" y="15446"/>
                </a:lnTo>
                <a:lnTo>
                  <a:pt x="15314" y="21046"/>
                </a:lnTo>
                <a:lnTo>
                  <a:pt x="16658" y="26929"/>
                </a:lnTo>
                <a:lnTo>
                  <a:pt x="18630" y="33001"/>
                </a:lnTo>
                <a:lnTo>
                  <a:pt x="21019" y="39199"/>
                </a:lnTo>
                <a:lnTo>
                  <a:pt x="23686" y="45480"/>
                </a:lnTo>
                <a:lnTo>
                  <a:pt x="29517" y="58192"/>
                </a:lnTo>
                <a:lnTo>
                  <a:pt x="32576" y="64592"/>
                </a:lnTo>
                <a:lnTo>
                  <a:pt x="35691" y="69933"/>
                </a:lnTo>
                <a:lnTo>
                  <a:pt x="38843" y="74568"/>
                </a:lnTo>
                <a:lnTo>
                  <a:pt x="42018" y="78734"/>
                </a:lnTo>
                <a:lnTo>
                  <a:pt x="45210" y="83660"/>
                </a:lnTo>
                <a:lnTo>
                  <a:pt x="48413" y="89095"/>
                </a:lnTo>
                <a:lnTo>
                  <a:pt x="51623" y="94867"/>
                </a:lnTo>
                <a:lnTo>
                  <a:pt x="54838" y="99790"/>
                </a:lnTo>
                <a:lnTo>
                  <a:pt x="58056" y="104147"/>
                </a:lnTo>
                <a:lnTo>
                  <a:pt x="61276" y="108127"/>
                </a:lnTo>
                <a:lnTo>
                  <a:pt x="64498" y="112930"/>
                </a:lnTo>
                <a:lnTo>
                  <a:pt x="67721" y="118281"/>
                </a:lnTo>
                <a:lnTo>
                  <a:pt x="70945" y="123999"/>
                </a:lnTo>
                <a:lnTo>
                  <a:pt x="75243" y="131035"/>
                </a:lnTo>
                <a:lnTo>
                  <a:pt x="85752" y="147452"/>
                </a:lnTo>
                <a:lnTo>
                  <a:pt x="90489" y="154194"/>
                </a:lnTo>
                <a:lnTo>
                  <a:pt x="94722" y="159764"/>
                </a:lnTo>
                <a:lnTo>
                  <a:pt x="98619" y="164553"/>
                </a:lnTo>
                <a:lnTo>
                  <a:pt x="101216" y="168820"/>
                </a:lnTo>
                <a:lnTo>
                  <a:pt x="102949" y="172739"/>
                </a:lnTo>
                <a:lnTo>
                  <a:pt x="104103" y="176427"/>
                </a:lnTo>
                <a:lnTo>
                  <a:pt x="104873" y="179960"/>
                </a:lnTo>
                <a:lnTo>
                  <a:pt x="105386" y="183391"/>
                </a:lnTo>
                <a:lnTo>
                  <a:pt x="105728" y="186753"/>
                </a:lnTo>
                <a:lnTo>
                  <a:pt x="107031" y="188994"/>
                </a:lnTo>
                <a:lnTo>
                  <a:pt x="108975" y="190488"/>
                </a:lnTo>
                <a:lnTo>
                  <a:pt x="111344" y="191484"/>
                </a:lnTo>
                <a:lnTo>
                  <a:pt x="112926" y="191073"/>
                </a:lnTo>
                <a:lnTo>
                  <a:pt x="113978" y="189725"/>
                </a:lnTo>
                <a:lnTo>
                  <a:pt x="116086" y="18380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30"/>
          <p:cNvSpPr/>
          <p:nvPr/>
        </p:nvSpPr>
        <p:spPr>
          <a:xfrm>
            <a:off x="7671345" y="333916"/>
            <a:ext cx="367372" cy="231631"/>
          </a:xfrm>
          <a:custGeom>
            <a:avLst/>
            <a:gdLst/>
            <a:ahLst/>
            <a:cxnLst/>
            <a:rect l="0" t="0" r="0" b="0"/>
            <a:pathLst>
              <a:path w="367372" h="231631">
                <a:moveTo>
                  <a:pt x="0" y="86523"/>
                </a:moveTo>
                <a:lnTo>
                  <a:pt x="0" y="71117"/>
                </a:lnTo>
                <a:lnTo>
                  <a:pt x="2150" y="65503"/>
                </a:lnTo>
                <a:lnTo>
                  <a:pt x="5733" y="60686"/>
                </a:lnTo>
                <a:lnTo>
                  <a:pt x="18180" y="48771"/>
                </a:lnTo>
                <a:lnTo>
                  <a:pt x="21794" y="45232"/>
                </a:lnTo>
                <a:lnTo>
                  <a:pt x="27428" y="40723"/>
                </a:lnTo>
                <a:lnTo>
                  <a:pt x="34408" y="35567"/>
                </a:lnTo>
                <a:lnTo>
                  <a:pt x="42287" y="29980"/>
                </a:lnTo>
                <a:lnTo>
                  <a:pt x="50764" y="26255"/>
                </a:lnTo>
                <a:lnTo>
                  <a:pt x="59639" y="23772"/>
                </a:lnTo>
                <a:lnTo>
                  <a:pt x="93270" y="17411"/>
                </a:lnTo>
                <a:lnTo>
                  <a:pt x="152783" y="5632"/>
                </a:lnTo>
                <a:lnTo>
                  <a:pt x="168498" y="3574"/>
                </a:lnTo>
                <a:lnTo>
                  <a:pt x="184348" y="2202"/>
                </a:lnTo>
                <a:lnTo>
                  <a:pt x="200290" y="1288"/>
                </a:lnTo>
                <a:lnTo>
                  <a:pt x="232334" y="271"/>
                </a:lnTo>
                <a:lnTo>
                  <a:pt x="248403" y="0"/>
                </a:lnTo>
                <a:lnTo>
                  <a:pt x="262340" y="895"/>
                </a:lnTo>
                <a:lnTo>
                  <a:pt x="274856" y="2566"/>
                </a:lnTo>
                <a:lnTo>
                  <a:pt x="286425" y="4755"/>
                </a:lnTo>
                <a:lnTo>
                  <a:pt x="297363" y="7289"/>
                </a:lnTo>
                <a:lnTo>
                  <a:pt x="307879" y="10053"/>
                </a:lnTo>
                <a:lnTo>
                  <a:pt x="318113" y="12971"/>
                </a:lnTo>
                <a:lnTo>
                  <a:pt x="327087" y="15991"/>
                </a:lnTo>
                <a:lnTo>
                  <a:pt x="335219" y="19079"/>
                </a:lnTo>
                <a:lnTo>
                  <a:pt x="342790" y="22213"/>
                </a:lnTo>
                <a:lnTo>
                  <a:pt x="348912" y="26452"/>
                </a:lnTo>
                <a:lnTo>
                  <a:pt x="354069" y="31427"/>
                </a:lnTo>
                <a:lnTo>
                  <a:pt x="358581" y="36894"/>
                </a:lnTo>
                <a:lnTo>
                  <a:pt x="361589" y="42688"/>
                </a:lnTo>
                <a:lnTo>
                  <a:pt x="363595" y="48701"/>
                </a:lnTo>
                <a:lnTo>
                  <a:pt x="364932" y="54859"/>
                </a:lnTo>
                <a:lnTo>
                  <a:pt x="365823" y="61114"/>
                </a:lnTo>
                <a:lnTo>
                  <a:pt x="366417" y="67434"/>
                </a:lnTo>
                <a:lnTo>
                  <a:pt x="366813" y="73797"/>
                </a:lnTo>
                <a:lnTo>
                  <a:pt x="367254" y="86600"/>
                </a:lnTo>
                <a:lnTo>
                  <a:pt x="367371" y="93023"/>
                </a:lnTo>
                <a:lnTo>
                  <a:pt x="365300" y="99455"/>
                </a:lnTo>
                <a:lnTo>
                  <a:pt x="361769" y="105893"/>
                </a:lnTo>
                <a:lnTo>
                  <a:pt x="357265" y="112335"/>
                </a:lnTo>
                <a:lnTo>
                  <a:pt x="353188" y="118779"/>
                </a:lnTo>
                <a:lnTo>
                  <a:pt x="349395" y="125225"/>
                </a:lnTo>
                <a:lnTo>
                  <a:pt x="345791" y="131672"/>
                </a:lnTo>
                <a:lnTo>
                  <a:pt x="341239" y="138120"/>
                </a:lnTo>
                <a:lnTo>
                  <a:pt x="336055" y="144568"/>
                </a:lnTo>
                <a:lnTo>
                  <a:pt x="330449" y="151016"/>
                </a:lnTo>
                <a:lnTo>
                  <a:pt x="322412" y="159615"/>
                </a:lnTo>
                <a:lnTo>
                  <a:pt x="302017" y="180634"/>
                </a:lnTo>
                <a:lnTo>
                  <a:pt x="291634" y="190109"/>
                </a:lnTo>
                <a:lnTo>
                  <a:pt x="281487" y="198575"/>
                </a:lnTo>
                <a:lnTo>
                  <a:pt x="271498" y="206369"/>
                </a:lnTo>
                <a:lnTo>
                  <a:pt x="263764" y="211565"/>
                </a:lnTo>
                <a:lnTo>
                  <a:pt x="252304" y="217338"/>
                </a:lnTo>
                <a:lnTo>
                  <a:pt x="248818" y="219952"/>
                </a:lnTo>
                <a:lnTo>
                  <a:pt x="246494" y="222770"/>
                </a:lnTo>
                <a:lnTo>
                  <a:pt x="241846" y="2316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WordArt 2"/>
          <p:cNvSpPr>
            <a:spLocks noChangeArrowheads="1" noChangeShapeType="1" noTextEdit="1"/>
          </p:cNvSpPr>
          <p:nvPr/>
        </p:nvSpPr>
        <p:spPr bwMode="auto">
          <a:xfrm>
            <a:off x="6906684" y="260350"/>
            <a:ext cx="2672556"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قانون الطلب</a:t>
            </a:r>
          </a:p>
        </p:txBody>
      </p:sp>
      <p:sp>
        <p:nvSpPr>
          <p:cNvPr id="12291" name="Text Box 3"/>
          <p:cNvSpPr txBox="1">
            <a:spLocks noChangeArrowheads="1"/>
          </p:cNvSpPr>
          <p:nvPr/>
        </p:nvSpPr>
        <p:spPr bwMode="auto">
          <a:xfrm>
            <a:off x="350838" y="1341439"/>
            <a:ext cx="9126935" cy="830997"/>
          </a:xfrm>
          <a:prstGeom prst="rect">
            <a:avLst/>
          </a:prstGeom>
          <a:noFill/>
          <a:ln w="9525">
            <a:noFill/>
            <a:miter lim="800000"/>
            <a:headEnd/>
            <a:tailEnd/>
          </a:ln>
          <a:effectLst/>
        </p:spPr>
        <p:txBody>
          <a:bodyPr>
            <a:spAutoFit/>
          </a:bodyPr>
          <a:lstStyle/>
          <a:p>
            <a:pPr algn="just" rtl="1">
              <a:spcBef>
                <a:spcPct val="50000"/>
              </a:spcBef>
            </a:pPr>
            <a:r>
              <a:rPr lang="ar-BH" sz="2400">
                <a:cs typeface="Arabic Transparent" pitchFamily="2" charset="-78"/>
              </a:rPr>
              <a:t>ينص قانون الطلب على وجود علاقة عكسية بين سعر السلعة والكمية المطلوبة منها عند ثبات جميع العوامل الأخرى المؤثرة في الطلب.</a:t>
            </a:r>
            <a:endParaRPr lang="fr-MA" sz="2400">
              <a:cs typeface="Arabic Transparent" pitchFamily="2" charset="-78"/>
            </a:endParaRPr>
          </a:p>
        </p:txBody>
      </p:sp>
      <p:sp>
        <p:nvSpPr>
          <p:cNvPr id="12292" name="WordArt 4"/>
          <p:cNvSpPr>
            <a:spLocks noChangeArrowheads="1" noChangeShapeType="1" noTextEdit="1"/>
          </p:cNvSpPr>
          <p:nvPr/>
        </p:nvSpPr>
        <p:spPr bwMode="auto">
          <a:xfrm>
            <a:off x="5186892" y="2133600"/>
            <a:ext cx="447145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العوامل المحددة للطلب</a:t>
            </a:r>
          </a:p>
        </p:txBody>
      </p:sp>
      <p:sp>
        <p:nvSpPr>
          <p:cNvPr id="12293" name="Text Box 5"/>
          <p:cNvSpPr txBox="1">
            <a:spLocks noChangeArrowheads="1"/>
          </p:cNvSpPr>
          <p:nvPr/>
        </p:nvSpPr>
        <p:spPr bwMode="auto">
          <a:xfrm>
            <a:off x="7527529" y="2852738"/>
            <a:ext cx="1950244" cy="457200"/>
          </a:xfrm>
          <a:prstGeom prst="rect">
            <a:avLst/>
          </a:prstGeom>
          <a:noFill/>
          <a:ln w="9525">
            <a:noFill/>
            <a:miter lim="800000"/>
            <a:headEnd/>
            <a:tailEnd/>
          </a:ln>
          <a:effectLst/>
        </p:spPr>
        <p:txBody>
          <a:bodyPr>
            <a:spAutoFit/>
          </a:bodyPr>
          <a:lstStyle/>
          <a:p>
            <a:pPr marL="342900" indent="-342900" algn="just" rtl="1">
              <a:spcBef>
                <a:spcPct val="50000"/>
              </a:spcBef>
              <a:buFontTx/>
              <a:buAutoNum type="arabicPeriod"/>
            </a:pPr>
            <a:r>
              <a:rPr lang="ar-BH" sz="2400" b="1">
                <a:cs typeface="Arabic Transparent" pitchFamily="2" charset="-78"/>
              </a:rPr>
              <a:t>سعر السلعة:</a:t>
            </a:r>
            <a:endParaRPr lang="fr-MA" sz="2400" b="1">
              <a:cs typeface="Arabic Transparent" pitchFamily="2" charset="-78"/>
            </a:endParaRPr>
          </a:p>
        </p:txBody>
      </p:sp>
      <p:sp>
        <p:nvSpPr>
          <p:cNvPr id="12294" name="Text Box 6"/>
          <p:cNvSpPr txBox="1">
            <a:spLocks noChangeArrowheads="1"/>
          </p:cNvSpPr>
          <p:nvPr/>
        </p:nvSpPr>
        <p:spPr bwMode="auto">
          <a:xfrm>
            <a:off x="350838" y="321151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إن تغير سعر السلعة يتولد عنه أثران كلاهما يدعم العلاقة العكسية بين السعر والكمية المطلوبة، هما:</a:t>
            </a:r>
            <a:endParaRPr lang="fr-MA" sz="2400"/>
          </a:p>
        </p:txBody>
      </p:sp>
      <p:sp>
        <p:nvSpPr>
          <p:cNvPr id="12295" name="WordArt 7"/>
          <p:cNvSpPr>
            <a:spLocks noChangeArrowheads="1" noChangeShapeType="1" noTextEdit="1"/>
          </p:cNvSpPr>
          <p:nvPr/>
        </p:nvSpPr>
        <p:spPr bwMode="auto">
          <a:xfrm>
            <a:off x="4641718" y="3930650"/>
            <a:ext cx="2729309" cy="6492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الدخل</a:t>
            </a:r>
          </a:p>
        </p:txBody>
      </p:sp>
      <p:sp>
        <p:nvSpPr>
          <p:cNvPr id="12296" name="WordArt 8"/>
          <p:cNvSpPr>
            <a:spLocks noChangeArrowheads="1" noChangeShapeType="1" noTextEdit="1"/>
          </p:cNvSpPr>
          <p:nvPr/>
        </p:nvSpPr>
        <p:spPr bwMode="auto">
          <a:xfrm>
            <a:off x="1052513" y="3930650"/>
            <a:ext cx="2729310" cy="649288"/>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و  أثر </a:t>
            </a:r>
            <a:r>
              <a:rPr lang="ar-SA" sz="3600" kern="10" dirty="0" err="1">
                <a:ln w="9525">
                  <a:solidFill>
                    <a:srgbClr val="FF6600"/>
                  </a:solidFill>
                  <a:round/>
                  <a:headEnd/>
                  <a:tailEnd/>
                </a:ln>
                <a:solidFill>
                  <a:srgbClr val="FF6600"/>
                </a:solidFill>
                <a:cs typeface="Arabic Transparent"/>
              </a:rPr>
              <a:t>الإستبدال</a:t>
            </a:r>
            <a:endParaRPr lang="ar-SA" sz="3600" kern="10" dirty="0">
              <a:ln w="9525">
                <a:solidFill>
                  <a:srgbClr val="FF6600"/>
                </a:solidFill>
                <a:round/>
                <a:headEnd/>
                <a:tailEnd/>
              </a:ln>
              <a:solidFill>
                <a:srgbClr val="FF6600"/>
              </a:solidFill>
              <a:cs typeface="Arabic Transparent"/>
            </a:endParaRPr>
          </a:p>
        </p:txBody>
      </p:sp>
      <p:sp>
        <p:nvSpPr>
          <p:cNvPr id="12297" name="Text Box 9"/>
          <p:cNvSpPr txBox="1">
            <a:spLocks noChangeArrowheads="1"/>
          </p:cNvSpPr>
          <p:nvPr/>
        </p:nvSpPr>
        <p:spPr bwMode="auto">
          <a:xfrm>
            <a:off x="7527529" y="4267200"/>
            <a:ext cx="1950244" cy="461665"/>
          </a:xfrm>
          <a:prstGeom prst="rect">
            <a:avLst/>
          </a:prstGeom>
          <a:noFill/>
          <a:ln w="9525">
            <a:noFill/>
            <a:miter lim="800000"/>
            <a:headEnd/>
            <a:tailEnd/>
          </a:ln>
          <a:effectLst/>
        </p:spPr>
        <p:txBody>
          <a:bodyPr wrap="square">
            <a:spAutoFit/>
          </a:bodyPr>
          <a:lstStyle/>
          <a:p>
            <a:pPr marL="342900" indent="-342900" algn="just" rtl="1">
              <a:spcBef>
                <a:spcPct val="50000"/>
              </a:spcBef>
            </a:pPr>
            <a:r>
              <a:rPr lang="ar-BH" sz="2400" b="1">
                <a:solidFill>
                  <a:srgbClr val="FD0903"/>
                </a:solidFill>
                <a:cs typeface="Arabic Transparent" pitchFamily="2" charset="-78"/>
              </a:rPr>
              <a:t>2. </a:t>
            </a:r>
            <a:r>
              <a:rPr lang="ar-BH" sz="2400" b="1">
                <a:cs typeface="Arabic Transparent" pitchFamily="2" charset="-78"/>
              </a:rPr>
              <a:t>الدخل:</a:t>
            </a:r>
            <a:endParaRPr lang="fr-MA" sz="2400" b="1">
              <a:cs typeface="Arabic Transparent" pitchFamily="2" charset="-78"/>
            </a:endParaRPr>
          </a:p>
        </p:txBody>
      </p:sp>
      <p:sp>
        <p:nvSpPr>
          <p:cNvPr id="12298" name="Text Box 10"/>
          <p:cNvSpPr txBox="1">
            <a:spLocks noChangeArrowheads="1"/>
          </p:cNvSpPr>
          <p:nvPr/>
        </p:nvSpPr>
        <p:spPr bwMode="auto">
          <a:xfrm>
            <a:off x="350838" y="4800600"/>
            <a:ext cx="9126935" cy="1200329"/>
          </a:xfrm>
          <a:prstGeom prst="rect">
            <a:avLst/>
          </a:prstGeom>
          <a:noFill/>
          <a:ln w="9525">
            <a:noFill/>
            <a:miter lim="800000"/>
            <a:headEnd/>
            <a:tailEnd/>
          </a:ln>
          <a:effectLst/>
        </p:spPr>
        <p:txBody>
          <a:bodyPr wrap="square">
            <a:spAutoFit/>
          </a:bodyPr>
          <a:lstStyle/>
          <a:p>
            <a:pPr algn="just" rtl="1">
              <a:spcBef>
                <a:spcPct val="50000"/>
              </a:spcBef>
            </a:pPr>
            <a:r>
              <a:rPr lang="ar-SA" sz="2400"/>
              <a:t>يظهر أثر تغير الدخل في جدول الطلب بإضافة عمود جديد يضم قيم أكبر للكميات المطلوبة </a:t>
            </a:r>
            <a:r>
              <a:rPr lang="en-US" sz="2400"/>
              <a:t>(Q</a:t>
            </a:r>
            <a:r>
              <a:rPr lang="en-US" sz="2400" baseline="-25000"/>
              <a:t>2</a:t>
            </a:r>
            <a:r>
              <a:rPr lang="en-US" sz="2400"/>
              <a:t>)</a:t>
            </a:r>
            <a:r>
              <a:rPr lang="ar-SA" sz="2400"/>
              <a:t>عند كل سعر للسلعة كما في </a:t>
            </a:r>
            <a:r>
              <a:rPr lang="ar-SA" sz="2400" b="1">
                <a:solidFill>
                  <a:srgbClr val="FD0903"/>
                </a:solidFill>
                <a:hlinkClick r:id="" action="ppaction://noaction"/>
              </a:rPr>
              <a:t>الجدول (</a:t>
            </a:r>
            <a:r>
              <a:rPr lang="ar-BH" sz="2400" b="1">
                <a:solidFill>
                  <a:srgbClr val="FD0903"/>
                </a:solidFill>
                <a:hlinkClick r:id="" action="ppaction://noaction"/>
              </a:rPr>
              <a:t>4-2)</a:t>
            </a:r>
            <a:r>
              <a:rPr lang="ar-BH" sz="2400"/>
              <a:t>. وبيانياً تؤدي زيادة الدخل إلى انتقال منحنى الطلب على السلعة الاعتيادية إلى جهة اليمين، كما في </a:t>
            </a:r>
            <a:r>
              <a:rPr lang="ar-BH" sz="2400" b="1">
                <a:solidFill>
                  <a:srgbClr val="FD0903"/>
                </a:solidFill>
                <a:hlinkClick r:id="" action="ppaction://noaction"/>
              </a:rPr>
              <a:t>الشكل (4-1)</a:t>
            </a:r>
            <a:r>
              <a:rPr lang="ar-BH" sz="2400"/>
              <a:t>.</a:t>
            </a:r>
            <a:endParaRPr lang="en-US" sz="2400"/>
          </a:p>
        </p:txBody>
      </p:sp>
      <p:sp>
        <p:nvSpPr>
          <p:cNvPr id="12299"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2" name="SMARTPenAnnotation0"/>
          <p:cNvSpPr/>
          <p:nvPr/>
        </p:nvSpPr>
        <p:spPr>
          <a:xfrm>
            <a:off x="1838027" y="671958"/>
            <a:ext cx="48370" cy="338585"/>
          </a:xfrm>
          <a:custGeom>
            <a:avLst/>
            <a:gdLst/>
            <a:ahLst/>
            <a:cxnLst/>
            <a:rect l="0" t="0" r="0" b="0"/>
            <a:pathLst>
              <a:path w="48370" h="338585">
                <a:moveTo>
                  <a:pt x="0" y="0"/>
                </a:moveTo>
                <a:lnTo>
                  <a:pt x="0" y="15407"/>
                </a:lnTo>
                <a:lnTo>
                  <a:pt x="1075" y="25320"/>
                </a:lnTo>
                <a:lnTo>
                  <a:pt x="2866" y="37303"/>
                </a:lnTo>
                <a:lnTo>
                  <a:pt x="5135" y="50665"/>
                </a:lnTo>
                <a:lnTo>
                  <a:pt x="6648" y="67098"/>
                </a:lnTo>
                <a:lnTo>
                  <a:pt x="7657" y="85577"/>
                </a:lnTo>
                <a:lnTo>
                  <a:pt x="8329" y="105421"/>
                </a:lnTo>
                <a:lnTo>
                  <a:pt x="9852" y="121874"/>
                </a:lnTo>
                <a:lnTo>
                  <a:pt x="11942" y="136068"/>
                </a:lnTo>
                <a:lnTo>
                  <a:pt x="23020" y="192289"/>
                </a:lnTo>
                <a:lnTo>
                  <a:pt x="26096" y="204508"/>
                </a:lnTo>
                <a:lnTo>
                  <a:pt x="29221" y="214805"/>
                </a:lnTo>
                <a:lnTo>
                  <a:pt x="32379" y="223818"/>
                </a:lnTo>
                <a:lnTo>
                  <a:pt x="34484" y="235202"/>
                </a:lnTo>
                <a:lnTo>
                  <a:pt x="35888" y="248165"/>
                </a:lnTo>
                <a:lnTo>
                  <a:pt x="36824" y="262182"/>
                </a:lnTo>
                <a:lnTo>
                  <a:pt x="38522" y="276901"/>
                </a:lnTo>
                <a:lnTo>
                  <a:pt x="40730" y="292088"/>
                </a:lnTo>
                <a:lnTo>
                  <a:pt x="48369" y="33858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
          <p:cNvSpPr/>
          <p:nvPr/>
        </p:nvSpPr>
        <p:spPr>
          <a:xfrm>
            <a:off x="1828353" y="915149"/>
            <a:ext cx="132745" cy="95394"/>
          </a:xfrm>
          <a:custGeom>
            <a:avLst/>
            <a:gdLst/>
            <a:ahLst/>
            <a:cxnLst/>
            <a:rect l="0" t="0" r="0" b="0"/>
            <a:pathLst>
              <a:path w="132745" h="95394">
                <a:moveTo>
                  <a:pt x="116086" y="8329"/>
                </a:moveTo>
                <a:lnTo>
                  <a:pt x="132744" y="0"/>
                </a:lnTo>
                <a:lnTo>
                  <a:pt x="132566" y="626"/>
                </a:lnTo>
                <a:lnTo>
                  <a:pt x="131372" y="2119"/>
                </a:lnTo>
                <a:lnTo>
                  <a:pt x="129501" y="4189"/>
                </a:lnTo>
                <a:lnTo>
                  <a:pt x="128254" y="6644"/>
                </a:lnTo>
                <a:lnTo>
                  <a:pt x="127423" y="9355"/>
                </a:lnTo>
                <a:lnTo>
                  <a:pt x="126868" y="12238"/>
                </a:lnTo>
                <a:lnTo>
                  <a:pt x="124349" y="15234"/>
                </a:lnTo>
                <a:lnTo>
                  <a:pt x="120520" y="18307"/>
                </a:lnTo>
                <a:lnTo>
                  <a:pt x="115817" y="21430"/>
                </a:lnTo>
                <a:lnTo>
                  <a:pt x="110533" y="25662"/>
                </a:lnTo>
                <a:lnTo>
                  <a:pt x="104860" y="30633"/>
                </a:lnTo>
                <a:lnTo>
                  <a:pt x="98928" y="36097"/>
                </a:lnTo>
                <a:lnTo>
                  <a:pt x="92824" y="40814"/>
                </a:lnTo>
                <a:lnTo>
                  <a:pt x="86604" y="45034"/>
                </a:lnTo>
                <a:lnTo>
                  <a:pt x="80309" y="48922"/>
                </a:lnTo>
                <a:lnTo>
                  <a:pt x="73962" y="53664"/>
                </a:lnTo>
                <a:lnTo>
                  <a:pt x="67581" y="58975"/>
                </a:lnTo>
                <a:lnTo>
                  <a:pt x="55833" y="69534"/>
                </a:lnTo>
                <a:lnTo>
                  <a:pt x="47029" y="77809"/>
                </a:lnTo>
                <a:lnTo>
                  <a:pt x="42101" y="80446"/>
                </a:lnTo>
                <a:lnTo>
                  <a:pt x="36666" y="82204"/>
                </a:lnTo>
                <a:lnTo>
                  <a:pt x="30893" y="83376"/>
                </a:lnTo>
                <a:lnTo>
                  <a:pt x="25970" y="85232"/>
                </a:lnTo>
                <a:lnTo>
                  <a:pt x="21613" y="87544"/>
                </a:lnTo>
                <a:lnTo>
                  <a:pt x="17633" y="90161"/>
                </a:lnTo>
                <a:lnTo>
                  <a:pt x="13905" y="91905"/>
                </a:lnTo>
                <a:lnTo>
                  <a:pt x="10345" y="93068"/>
                </a:lnTo>
                <a:lnTo>
                  <a:pt x="0" y="9539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
          <p:cNvSpPr/>
          <p:nvPr/>
        </p:nvSpPr>
        <p:spPr>
          <a:xfrm>
            <a:off x="1750962" y="698207"/>
            <a:ext cx="145109" cy="109186"/>
          </a:xfrm>
          <a:custGeom>
            <a:avLst/>
            <a:gdLst/>
            <a:ahLst/>
            <a:cxnLst/>
            <a:rect l="0" t="0" r="0" b="0"/>
            <a:pathLst>
              <a:path w="145109" h="109186">
                <a:moveTo>
                  <a:pt x="145108" y="12447"/>
                </a:moveTo>
                <a:lnTo>
                  <a:pt x="139972" y="2176"/>
                </a:lnTo>
                <a:lnTo>
                  <a:pt x="137385" y="225"/>
                </a:lnTo>
                <a:lnTo>
                  <a:pt x="134585" y="0"/>
                </a:lnTo>
                <a:lnTo>
                  <a:pt x="127503" y="2225"/>
                </a:lnTo>
                <a:lnTo>
                  <a:pt x="124772" y="3483"/>
                </a:lnTo>
                <a:lnTo>
                  <a:pt x="116006" y="7746"/>
                </a:lnTo>
                <a:lnTo>
                  <a:pt x="111733" y="10388"/>
                </a:lnTo>
                <a:lnTo>
                  <a:pt x="107810" y="13224"/>
                </a:lnTo>
                <a:lnTo>
                  <a:pt x="104119" y="16190"/>
                </a:lnTo>
                <a:lnTo>
                  <a:pt x="99509" y="20316"/>
                </a:lnTo>
                <a:lnTo>
                  <a:pt x="88655" y="30634"/>
                </a:lnTo>
                <a:lnTo>
                  <a:pt x="51451" y="67446"/>
                </a:lnTo>
                <a:lnTo>
                  <a:pt x="45049" y="72760"/>
                </a:lnTo>
                <a:lnTo>
                  <a:pt x="38632" y="77378"/>
                </a:lnTo>
                <a:lnTo>
                  <a:pt x="32204" y="81531"/>
                </a:lnTo>
                <a:lnTo>
                  <a:pt x="25769" y="86450"/>
                </a:lnTo>
                <a:lnTo>
                  <a:pt x="19329" y="91878"/>
                </a:lnTo>
                <a:lnTo>
                  <a:pt x="0" y="10918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3"/>
          <p:cNvSpPr/>
          <p:nvPr/>
        </p:nvSpPr>
        <p:spPr>
          <a:xfrm>
            <a:off x="2050851" y="826740"/>
            <a:ext cx="135435" cy="48370"/>
          </a:xfrm>
          <a:custGeom>
            <a:avLst/>
            <a:gdLst/>
            <a:ahLst/>
            <a:cxnLst/>
            <a:rect l="0" t="0" r="0" b="0"/>
            <a:pathLst>
              <a:path w="135435" h="48370">
                <a:moveTo>
                  <a:pt x="0" y="48369"/>
                </a:moveTo>
                <a:lnTo>
                  <a:pt x="10271" y="38098"/>
                </a:lnTo>
                <a:lnTo>
                  <a:pt x="15446" y="33997"/>
                </a:lnTo>
                <a:lnTo>
                  <a:pt x="21046" y="30189"/>
                </a:lnTo>
                <a:lnTo>
                  <a:pt x="26929" y="26575"/>
                </a:lnTo>
                <a:lnTo>
                  <a:pt x="31926" y="24166"/>
                </a:lnTo>
                <a:lnTo>
                  <a:pt x="36332" y="22560"/>
                </a:lnTo>
                <a:lnTo>
                  <a:pt x="40345" y="21489"/>
                </a:lnTo>
                <a:lnTo>
                  <a:pt x="53402" y="17433"/>
                </a:lnTo>
                <a:lnTo>
                  <a:pt x="61398" y="14846"/>
                </a:lnTo>
                <a:lnTo>
                  <a:pt x="68879" y="12047"/>
                </a:lnTo>
                <a:lnTo>
                  <a:pt x="76016" y="9106"/>
                </a:lnTo>
                <a:lnTo>
                  <a:pt x="82923" y="6071"/>
                </a:lnTo>
                <a:lnTo>
                  <a:pt x="88603" y="4047"/>
                </a:lnTo>
                <a:lnTo>
                  <a:pt x="93465" y="2698"/>
                </a:lnTo>
                <a:lnTo>
                  <a:pt x="97781" y="1799"/>
                </a:lnTo>
                <a:lnTo>
                  <a:pt x="102807" y="1199"/>
                </a:lnTo>
                <a:lnTo>
                  <a:pt x="108309" y="799"/>
                </a:lnTo>
                <a:lnTo>
                  <a:pt x="13543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4"/>
          <p:cNvSpPr/>
          <p:nvPr/>
        </p:nvSpPr>
        <p:spPr>
          <a:xfrm>
            <a:off x="2070199" y="730001"/>
            <a:ext cx="77391" cy="38697"/>
          </a:xfrm>
          <a:custGeom>
            <a:avLst/>
            <a:gdLst/>
            <a:ahLst/>
            <a:cxnLst/>
            <a:rect l="0" t="0" r="0" b="0"/>
            <a:pathLst>
              <a:path w="77391" h="38697">
                <a:moveTo>
                  <a:pt x="0" y="38696"/>
                </a:moveTo>
                <a:lnTo>
                  <a:pt x="10271" y="33560"/>
                </a:lnTo>
                <a:lnTo>
                  <a:pt x="14371" y="30973"/>
                </a:lnTo>
                <a:lnTo>
                  <a:pt x="18180" y="28173"/>
                </a:lnTo>
                <a:lnTo>
                  <a:pt x="21793" y="25231"/>
                </a:lnTo>
                <a:lnTo>
                  <a:pt x="25278" y="23270"/>
                </a:lnTo>
                <a:lnTo>
                  <a:pt x="28675" y="21963"/>
                </a:lnTo>
                <a:lnTo>
                  <a:pt x="32015" y="21091"/>
                </a:lnTo>
                <a:lnTo>
                  <a:pt x="35317" y="19435"/>
                </a:lnTo>
                <a:lnTo>
                  <a:pt x="38593" y="17257"/>
                </a:lnTo>
                <a:lnTo>
                  <a:pt x="41851" y="14729"/>
                </a:lnTo>
                <a:lnTo>
                  <a:pt x="46174" y="13044"/>
                </a:lnTo>
                <a:lnTo>
                  <a:pt x="51205" y="11921"/>
                </a:lnTo>
                <a:lnTo>
                  <a:pt x="56709" y="11172"/>
                </a:lnTo>
                <a:lnTo>
                  <a:pt x="60378" y="9598"/>
                </a:lnTo>
                <a:lnTo>
                  <a:pt x="62824" y="7474"/>
                </a:lnTo>
                <a:lnTo>
                  <a:pt x="64455" y="4983"/>
                </a:lnTo>
                <a:lnTo>
                  <a:pt x="66617" y="3322"/>
                </a:lnTo>
                <a:lnTo>
                  <a:pt x="69133" y="2215"/>
                </a:lnTo>
                <a:lnTo>
                  <a:pt x="773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5"/>
          <p:cNvSpPr/>
          <p:nvPr/>
        </p:nvSpPr>
        <p:spPr>
          <a:xfrm>
            <a:off x="2263675" y="681632"/>
            <a:ext cx="154481" cy="212826"/>
          </a:xfrm>
          <a:custGeom>
            <a:avLst/>
            <a:gdLst/>
            <a:ahLst/>
            <a:cxnLst/>
            <a:rect l="0" t="0" r="0" b="0"/>
            <a:pathLst>
              <a:path w="154481" h="212826">
                <a:moveTo>
                  <a:pt x="0" y="0"/>
                </a:moveTo>
                <a:lnTo>
                  <a:pt x="5136" y="15407"/>
                </a:lnTo>
                <a:lnTo>
                  <a:pt x="6649" y="22095"/>
                </a:lnTo>
                <a:lnTo>
                  <a:pt x="7657" y="28703"/>
                </a:lnTo>
                <a:lnTo>
                  <a:pt x="8330" y="35259"/>
                </a:lnTo>
                <a:lnTo>
                  <a:pt x="9853" y="41779"/>
                </a:lnTo>
                <a:lnTo>
                  <a:pt x="11943" y="48275"/>
                </a:lnTo>
                <a:lnTo>
                  <a:pt x="14411" y="54756"/>
                </a:lnTo>
                <a:lnTo>
                  <a:pt x="16057" y="60151"/>
                </a:lnTo>
                <a:lnTo>
                  <a:pt x="17154" y="64823"/>
                </a:lnTo>
                <a:lnTo>
                  <a:pt x="17885" y="69012"/>
                </a:lnTo>
                <a:lnTo>
                  <a:pt x="19448" y="72880"/>
                </a:lnTo>
                <a:lnTo>
                  <a:pt x="21564" y="76533"/>
                </a:lnTo>
                <a:lnTo>
                  <a:pt x="27549" y="84984"/>
                </a:lnTo>
                <a:lnTo>
                  <a:pt x="30190" y="85678"/>
                </a:lnTo>
                <a:lnTo>
                  <a:pt x="34100" y="86140"/>
                </a:lnTo>
                <a:lnTo>
                  <a:pt x="38856" y="86448"/>
                </a:lnTo>
                <a:lnTo>
                  <a:pt x="49552" y="85579"/>
                </a:lnTo>
                <a:lnTo>
                  <a:pt x="81499" y="81747"/>
                </a:lnTo>
                <a:lnTo>
                  <a:pt x="96253" y="81370"/>
                </a:lnTo>
                <a:lnTo>
                  <a:pt x="109313" y="82193"/>
                </a:lnTo>
                <a:lnTo>
                  <a:pt x="121245" y="83817"/>
                </a:lnTo>
                <a:lnTo>
                  <a:pt x="130274" y="84900"/>
                </a:lnTo>
                <a:lnTo>
                  <a:pt x="137368" y="85621"/>
                </a:lnTo>
                <a:lnTo>
                  <a:pt x="143173" y="86102"/>
                </a:lnTo>
                <a:lnTo>
                  <a:pt x="147042" y="87498"/>
                </a:lnTo>
                <a:lnTo>
                  <a:pt x="149622" y="89503"/>
                </a:lnTo>
                <a:lnTo>
                  <a:pt x="151342" y="91915"/>
                </a:lnTo>
                <a:lnTo>
                  <a:pt x="153253" y="97461"/>
                </a:lnTo>
                <a:lnTo>
                  <a:pt x="153762" y="100445"/>
                </a:lnTo>
                <a:lnTo>
                  <a:pt x="154102" y="105659"/>
                </a:lnTo>
                <a:lnTo>
                  <a:pt x="154329" y="112359"/>
                </a:lnTo>
                <a:lnTo>
                  <a:pt x="154480" y="120051"/>
                </a:lnTo>
                <a:lnTo>
                  <a:pt x="153505" y="127328"/>
                </a:lnTo>
                <a:lnTo>
                  <a:pt x="151781" y="134330"/>
                </a:lnTo>
                <a:lnTo>
                  <a:pt x="149556" y="141147"/>
                </a:lnTo>
                <a:lnTo>
                  <a:pt x="146999" y="146767"/>
                </a:lnTo>
                <a:lnTo>
                  <a:pt x="144219" y="151588"/>
                </a:lnTo>
                <a:lnTo>
                  <a:pt x="141290" y="155877"/>
                </a:lnTo>
                <a:lnTo>
                  <a:pt x="138263" y="160886"/>
                </a:lnTo>
                <a:lnTo>
                  <a:pt x="135171" y="166376"/>
                </a:lnTo>
                <a:lnTo>
                  <a:pt x="132034" y="172185"/>
                </a:lnTo>
                <a:lnTo>
                  <a:pt x="127793" y="177132"/>
                </a:lnTo>
                <a:lnTo>
                  <a:pt x="122816" y="181506"/>
                </a:lnTo>
                <a:lnTo>
                  <a:pt x="117348" y="185496"/>
                </a:lnTo>
                <a:lnTo>
                  <a:pt x="112628" y="189231"/>
                </a:lnTo>
                <a:lnTo>
                  <a:pt x="108406" y="192796"/>
                </a:lnTo>
                <a:lnTo>
                  <a:pt x="104517" y="196248"/>
                </a:lnTo>
                <a:lnTo>
                  <a:pt x="97329" y="202949"/>
                </a:lnTo>
                <a:lnTo>
                  <a:pt x="87065" y="21282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6"/>
          <p:cNvSpPr/>
          <p:nvPr/>
        </p:nvSpPr>
        <p:spPr>
          <a:xfrm>
            <a:off x="2292697" y="642937"/>
            <a:ext cx="203151" cy="19349"/>
          </a:xfrm>
          <a:custGeom>
            <a:avLst/>
            <a:gdLst/>
            <a:ahLst/>
            <a:cxnLst/>
            <a:rect l="0" t="0" r="0" b="0"/>
            <a:pathLst>
              <a:path w="203151" h="19349">
                <a:moveTo>
                  <a:pt x="0" y="19348"/>
                </a:moveTo>
                <a:lnTo>
                  <a:pt x="15406" y="14212"/>
                </a:lnTo>
                <a:lnTo>
                  <a:pt x="22094" y="12699"/>
                </a:lnTo>
                <a:lnTo>
                  <a:pt x="28703" y="11691"/>
                </a:lnTo>
                <a:lnTo>
                  <a:pt x="35258" y="11018"/>
                </a:lnTo>
                <a:lnTo>
                  <a:pt x="45003" y="10570"/>
                </a:lnTo>
                <a:lnTo>
                  <a:pt x="70162" y="10072"/>
                </a:lnTo>
                <a:lnTo>
                  <a:pt x="81170" y="8865"/>
                </a:lnTo>
                <a:lnTo>
                  <a:pt x="90659" y="6985"/>
                </a:lnTo>
                <a:lnTo>
                  <a:pt x="99135" y="4656"/>
                </a:lnTo>
                <a:lnTo>
                  <a:pt x="108009" y="3104"/>
                </a:lnTo>
                <a:lnTo>
                  <a:pt x="117151" y="2069"/>
                </a:lnTo>
                <a:lnTo>
                  <a:pt x="126470" y="1380"/>
                </a:lnTo>
                <a:lnTo>
                  <a:pt x="134832" y="920"/>
                </a:lnTo>
                <a:lnTo>
                  <a:pt x="149856" y="409"/>
                </a:lnTo>
                <a:lnTo>
                  <a:pt x="180712" y="54"/>
                </a:lnTo>
                <a:lnTo>
                  <a:pt x="20315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7"/>
          <p:cNvSpPr/>
          <p:nvPr/>
        </p:nvSpPr>
        <p:spPr>
          <a:xfrm>
            <a:off x="2592984" y="691476"/>
            <a:ext cx="123506" cy="105508"/>
          </a:xfrm>
          <a:custGeom>
            <a:avLst/>
            <a:gdLst/>
            <a:ahLst/>
            <a:cxnLst/>
            <a:rect l="0" t="0" r="0" b="0"/>
            <a:pathLst>
              <a:path w="123506" h="105508">
                <a:moveTo>
                  <a:pt x="9275" y="28852"/>
                </a:moveTo>
                <a:lnTo>
                  <a:pt x="4140" y="44258"/>
                </a:lnTo>
                <a:lnTo>
                  <a:pt x="2627" y="50946"/>
                </a:lnTo>
                <a:lnTo>
                  <a:pt x="1618" y="57555"/>
                </a:lnTo>
                <a:lnTo>
                  <a:pt x="946" y="64110"/>
                </a:lnTo>
                <a:lnTo>
                  <a:pt x="498" y="70630"/>
                </a:lnTo>
                <a:lnTo>
                  <a:pt x="199" y="77126"/>
                </a:lnTo>
                <a:lnTo>
                  <a:pt x="0" y="83607"/>
                </a:lnTo>
                <a:lnTo>
                  <a:pt x="942" y="89002"/>
                </a:lnTo>
                <a:lnTo>
                  <a:pt x="2645" y="93674"/>
                </a:lnTo>
                <a:lnTo>
                  <a:pt x="4855" y="97863"/>
                </a:lnTo>
                <a:lnTo>
                  <a:pt x="7403" y="100656"/>
                </a:lnTo>
                <a:lnTo>
                  <a:pt x="10177" y="102518"/>
                </a:lnTo>
                <a:lnTo>
                  <a:pt x="13101" y="103760"/>
                </a:lnTo>
                <a:lnTo>
                  <a:pt x="17200" y="104587"/>
                </a:lnTo>
                <a:lnTo>
                  <a:pt x="22083" y="105139"/>
                </a:lnTo>
                <a:lnTo>
                  <a:pt x="27488" y="105507"/>
                </a:lnTo>
                <a:lnTo>
                  <a:pt x="32165" y="104677"/>
                </a:lnTo>
                <a:lnTo>
                  <a:pt x="36359" y="103049"/>
                </a:lnTo>
                <a:lnTo>
                  <a:pt x="40229" y="100889"/>
                </a:lnTo>
                <a:lnTo>
                  <a:pt x="47109" y="96224"/>
                </a:lnTo>
                <a:lnTo>
                  <a:pt x="66219" y="82442"/>
                </a:lnTo>
                <a:lnTo>
                  <a:pt x="76259" y="74252"/>
                </a:lnTo>
                <a:lnTo>
                  <a:pt x="86177" y="65568"/>
                </a:lnTo>
                <a:lnTo>
                  <a:pt x="96014" y="56554"/>
                </a:lnTo>
                <a:lnTo>
                  <a:pt x="102572" y="49470"/>
                </a:lnTo>
                <a:lnTo>
                  <a:pt x="106944" y="43672"/>
                </a:lnTo>
                <a:lnTo>
                  <a:pt x="109858" y="38732"/>
                </a:lnTo>
                <a:lnTo>
                  <a:pt x="112876" y="34363"/>
                </a:lnTo>
                <a:lnTo>
                  <a:pt x="115963" y="30376"/>
                </a:lnTo>
                <a:lnTo>
                  <a:pt x="119096" y="26644"/>
                </a:lnTo>
                <a:lnTo>
                  <a:pt x="121184" y="23080"/>
                </a:lnTo>
                <a:lnTo>
                  <a:pt x="122577" y="19630"/>
                </a:lnTo>
                <a:lnTo>
                  <a:pt x="123505" y="16254"/>
                </a:lnTo>
                <a:lnTo>
                  <a:pt x="123049" y="12929"/>
                </a:lnTo>
                <a:lnTo>
                  <a:pt x="121670" y="9638"/>
                </a:lnTo>
                <a:lnTo>
                  <a:pt x="116869" y="1768"/>
                </a:lnTo>
                <a:lnTo>
                  <a:pt x="114325" y="1122"/>
                </a:lnTo>
                <a:lnTo>
                  <a:pt x="110480" y="691"/>
                </a:lnTo>
                <a:lnTo>
                  <a:pt x="105766" y="404"/>
                </a:lnTo>
                <a:lnTo>
                  <a:pt x="97663" y="85"/>
                </a:lnTo>
                <a:lnTo>
                  <a:pt x="93997" y="0"/>
                </a:lnTo>
                <a:lnTo>
                  <a:pt x="90479" y="1018"/>
                </a:lnTo>
                <a:lnTo>
                  <a:pt x="87058" y="2772"/>
                </a:lnTo>
                <a:lnTo>
                  <a:pt x="83703" y="5016"/>
                </a:lnTo>
                <a:lnTo>
                  <a:pt x="79316" y="7587"/>
                </a:lnTo>
                <a:lnTo>
                  <a:pt x="74242" y="10376"/>
                </a:lnTo>
                <a:lnTo>
                  <a:pt x="57644" y="191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
          <p:cNvSpPr/>
          <p:nvPr/>
        </p:nvSpPr>
        <p:spPr>
          <a:xfrm>
            <a:off x="2768974" y="672034"/>
            <a:ext cx="142114" cy="85769"/>
          </a:xfrm>
          <a:custGeom>
            <a:avLst/>
            <a:gdLst/>
            <a:ahLst/>
            <a:cxnLst/>
            <a:rect l="0" t="0" r="0" b="0"/>
            <a:pathLst>
              <a:path w="142114" h="85769">
                <a:moveTo>
                  <a:pt x="36436" y="19272"/>
                </a:moveTo>
                <a:lnTo>
                  <a:pt x="31300" y="29543"/>
                </a:lnTo>
                <a:lnTo>
                  <a:pt x="27638" y="35793"/>
                </a:lnTo>
                <a:lnTo>
                  <a:pt x="17835" y="51337"/>
                </a:lnTo>
                <a:lnTo>
                  <a:pt x="13287" y="58921"/>
                </a:lnTo>
                <a:lnTo>
                  <a:pt x="9180" y="66128"/>
                </a:lnTo>
                <a:lnTo>
                  <a:pt x="0" y="82868"/>
                </a:lnTo>
                <a:lnTo>
                  <a:pt x="1396" y="84242"/>
                </a:lnTo>
                <a:lnTo>
                  <a:pt x="4477" y="85158"/>
                </a:lnTo>
                <a:lnTo>
                  <a:pt x="8681" y="85768"/>
                </a:lnTo>
                <a:lnTo>
                  <a:pt x="12558" y="85100"/>
                </a:lnTo>
                <a:lnTo>
                  <a:pt x="16218" y="83580"/>
                </a:lnTo>
                <a:lnTo>
                  <a:pt x="19733" y="81492"/>
                </a:lnTo>
                <a:lnTo>
                  <a:pt x="25300" y="79025"/>
                </a:lnTo>
                <a:lnTo>
                  <a:pt x="32237" y="76305"/>
                </a:lnTo>
                <a:lnTo>
                  <a:pt x="40085" y="73417"/>
                </a:lnTo>
                <a:lnTo>
                  <a:pt x="47468" y="70417"/>
                </a:lnTo>
                <a:lnTo>
                  <a:pt x="54539" y="67342"/>
                </a:lnTo>
                <a:lnTo>
                  <a:pt x="68129" y="61059"/>
                </a:lnTo>
                <a:lnTo>
                  <a:pt x="81334" y="54684"/>
                </a:lnTo>
                <a:lnTo>
                  <a:pt x="87866" y="50404"/>
                </a:lnTo>
                <a:lnTo>
                  <a:pt x="94369" y="45401"/>
                </a:lnTo>
                <a:lnTo>
                  <a:pt x="100855" y="39916"/>
                </a:lnTo>
                <a:lnTo>
                  <a:pt x="107328" y="35184"/>
                </a:lnTo>
                <a:lnTo>
                  <a:pt x="113794" y="30955"/>
                </a:lnTo>
                <a:lnTo>
                  <a:pt x="120254" y="27061"/>
                </a:lnTo>
                <a:lnTo>
                  <a:pt x="125635" y="23390"/>
                </a:lnTo>
                <a:lnTo>
                  <a:pt x="130298" y="19868"/>
                </a:lnTo>
                <a:lnTo>
                  <a:pt x="134481" y="16444"/>
                </a:lnTo>
                <a:lnTo>
                  <a:pt x="137270" y="13088"/>
                </a:lnTo>
                <a:lnTo>
                  <a:pt x="139129" y="9775"/>
                </a:lnTo>
                <a:lnTo>
                  <a:pt x="142113" y="1870"/>
                </a:lnTo>
                <a:lnTo>
                  <a:pt x="140208" y="1222"/>
                </a:lnTo>
                <a:lnTo>
                  <a:pt x="136789" y="789"/>
                </a:lnTo>
                <a:lnTo>
                  <a:pt x="132359" y="501"/>
                </a:lnTo>
                <a:lnTo>
                  <a:pt x="124571" y="181"/>
                </a:lnTo>
                <a:lnTo>
                  <a:pt x="116452" y="38"/>
                </a:lnTo>
                <a:lnTo>
                  <a:pt x="111277" y="0"/>
                </a:lnTo>
                <a:lnTo>
                  <a:pt x="65457" y="959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9"/>
          <p:cNvSpPr/>
          <p:nvPr/>
        </p:nvSpPr>
        <p:spPr>
          <a:xfrm>
            <a:off x="2979937" y="642937"/>
            <a:ext cx="67319" cy="77324"/>
          </a:xfrm>
          <a:custGeom>
            <a:avLst/>
            <a:gdLst/>
            <a:ahLst/>
            <a:cxnLst/>
            <a:rect l="0" t="0" r="0" b="0"/>
            <a:pathLst>
              <a:path w="67319" h="77324">
                <a:moveTo>
                  <a:pt x="9275" y="9674"/>
                </a:moveTo>
                <a:lnTo>
                  <a:pt x="9275" y="30216"/>
                </a:lnTo>
                <a:lnTo>
                  <a:pt x="8200" y="38417"/>
                </a:lnTo>
                <a:lnTo>
                  <a:pt x="6409" y="46034"/>
                </a:lnTo>
                <a:lnTo>
                  <a:pt x="4140" y="53261"/>
                </a:lnTo>
                <a:lnTo>
                  <a:pt x="2627" y="59155"/>
                </a:lnTo>
                <a:lnTo>
                  <a:pt x="1618" y="64158"/>
                </a:lnTo>
                <a:lnTo>
                  <a:pt x="0" y="74777"/>
                </a:lnTo>
                <a:lnTo>
                  <a:pt x="942" y="75648"/>
                </a:lnTo>
                <a:lnTo>
                  <a:pt x="2645" y="76229"/>
                </a:lnTo>
                <a:lnTo>
                  <a:pt x="4855" y="76616"/>
                </a:lnTo>
                <a:lnTo>
                  <a:pt x="7403" y="76874"/>
                </a:lnTo>
                <a:lnTo>
                  <a:pt x="10177" y="77046"/>
                </a:lnTo>
                <a:lnTo>
                  <a:pt x="16125" y="77238"/>
                </a:lnTo>
                <a:lnTo>
                  <a:pt x="22352" y="77323"/>
                </a:lnTo>
                <a:lnTo>
                  <a:pt x="25517" y="76270"/>
                </a:lnTo>
                <a:lnTo>
                  <a:pt x="28702" y="74494"/>
                </a:lnTo>
                <a:lnTo>
                  <a:pt x="31901" y="72235"/>
                </a:lnTo>
                <a:lnTo>
                  <a:pt x="35108" y="69654"/>
                </a:lnTo>
                <a:lnTo>
                  <a:pt x="38321" y="66859"/>
                </a:lnTo>
                <a:lnTo>
                  <a:pt x="41537" y="63920"/>
                </a:lnTo>
                <a:lnTo>
                  <a:pt x="45831" y="61961"/>
                </a:lnTo>
                <a:lnTo>
                  <a:pt x="50844" y="60655"/>
                </a:lnTo>
                <a:lnTo>
                  <a:pt x="56336" y="59784"/>
                </a:lnTo>
                <a:lnTo>
                  <a:pt x="59996" y="58129"/>
                </a:lnTo>
                <a:lnTo>
                  <a:pt x="62437" y="55951"/>
                </a:lnTo>
                <a:lnTo>
                  <a:pt x="64064" y="53423"/>
                </a:lnTo>
                <a:lnTo>
                  <a:pt x="65149" y="50664"/>
                </a:lnTo>
                <a:lnTo>
                  <a:pt x="65872" y="47749"/>
                </a:lnTo>
                <a:lnTo>
                  <a:pt x="66354" y="44731"/>
                </a:lnTo>
                <a:lnTo>
                  <a:pt x="66676" y="40570"/>
                </a:lnTo>
                <a:lnTo>
                  <a:pt x="66890" y="35645"/>
                </a:lnTo>
                <a:lnTo>
                  <a:pt x="6731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0"/>
          <p:cNvSpPr/>
          <p:nvPr/>
        </p:nvSpPr>
        <p:spPr>
          <a:xfrm>
            <a:off x="1915417" y="1223367"/>
            <a:ext cx="67718" cy="228256"/>
          </a:xfrm>
          <a:custGeom>
            <a:avLst/>
            <a:gdLst/>
            <a:ahLst/>
            <a:cxnLst/>
            <a:rect l="0" t="0" r="0" b="0"/>
            <a:pathLst>
              <a:path w="67718" h="228256">
                <a:moveTo>
                  <a:pt x="0" y="0"/>
                </a:moveTo>
                <a:lnTo>
                  <a:pt x="0" y="10271"/>
                </a:lnTo>
                <a:lnTo>
                  <a:pt x="1075" y="14371"/>
                </a:lnTo>
                <a:lnTo>
                  <a:pt x="2867" y="18180"/>
                </a:lnTo>
                <a:lnTo>
                  <a:pt x="5136" y="21793"/>
                </a:lnTo>
                <a:lnTo>
                  <a:pt x="7724" y="26352"/>
                </a:lnTo>
                <a:lnTo>
                  <a:pt x="13465" y="37151"/>
                </a:lnTo>
                <a:lnTo>
                  <a:pt x="22741" y="55316"/>
                </a:lnTo>
                <a:lnTo>
                  <a:pt x="24834" y="61599"/>
                </a:lnTo>
                <a:lnTo>
                  <a:pt x="26230" y="67938"/>
                </a:lnTo>
                <a:lnTo>
                  <a:pt x="27161" y="74313"/>
                </a:lnTo>
                <a:lnTo>
                  <a:pt x="28856" y="82863"/>
                </a:lnTo>
                <a:lnTo>
                  <a:pt x="33606" y="103828"/>
                </a:lnTo>
                <a:lnTo>
                  <a:pt x="36377" y="113288"/>
                </a:lnTo>
                <a:lnTo>
                  <a:pt x="39300" y="121745"/>
                </a:lnTo>
                <a:lnTo>
                  <a:pt x="42323" y="129532"/>
                </a:lnTo>
                <a:lnTo>
                  <a:pt x="45414" y="141173"/>
                </a:lnTo>
                <a:lnTo>
                  <a:pt x="48549" y="155383"/>
                </a:lnTo>
                <a:lnTo>
                  <a:pt x="51714" y="171305"/>
                </a:lnTo>
                <a:lnTo>
                  <a:pt x="54898" y="182995"/>
                </a:lnTo>
                <a:lnTo>
                  <a:pt x="58097" y="191863"/>
                </a:lnTo>
                <a:lnTo>
                  <a:pt x="61304" y="198850"/>
                </a:lnTo>
                <a:lnTo>
                  <a:pt x="63441" y="205658"/>
                </a:lnTo>
                <a:lnTo>
                  <a:pt x="64867" y="212346"/>
                </a:lnTo>
                <a:lnTo>
                  <a:pt x="67154" y="228255"/>
                </a:lnTo>
                <a:lnTo>
                  <a:pt x="67342" y="227411"/>
                </a:lnTo>
                <a:lnTo>
                  <a:pt x="67550" y="220740"/>
                </a:lnTo>
                <a:lnTo>
                  <a:pt x="67717" y="19347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1"/>
          <p:cNvSpPr/>
          <p:nvPr/>
        </p:nvSpPr>
        <p:spPr>
          <a:xfrm>
            <a:off x="1927781" y="1242718"/>
            <a:ext cx="108915" cy="96736"/>
          </a:xfrm>
          <a:custGeom>
            <a:avLst/>
            <a:gdLst/>
            <a:ahLst/>
            <a:cxnLst/>
            <a:rect l="0" t="0" r="0" b="0"/>
            <a:pathLst>
              <a:path w="108915" h="96736">
                <a:moveTo>
                  <a:pt x="16658" y="29018"/>
                </a:moveTo>
                <a:lnTo>
                  <a:pt x="6387" y="23882"/>
                </a:lnTo>
                <a:lnTo>
                  <a:pt x="3361" y="21295"/>
                </a:lnTo>
                <a:lnTo>
                  <a:pt x="1344" y="18495"/>
                </a:lnTo>
                <a:lnTo>
                  <a:pt x="0" y="15553"/>
                </a:lnTo>
                <a:lnTo>
                  <a:pt x="178" y="13592"/>
                </a:lnTo>
                <a:lnTo>
                  <a:pt x="1372" y="12285"/>
                </a:lnTo>
                <a:lnTo>
                  <a:pt x="3243" y="11413"/>
                </a:lnTo>
                <a:lnTo>
                  <a:pt x="4490" y="9757"/>
                </a:lnTo>
                <a:lnTo>
                  <a:pt x="5321" y="7579"/>
                </a:lnTo>
                <a:lnTo>
                  <a:pt x="5875" y="5051"/>
                </a:lnTo>
                <a:lnTo>
                  <a:pt x="7320" y="3366"/>
                </a:lnTo>
                <a:lnTo>
                  <a:pt x="9358" y="2243"/>
                </a:lnTo>
                <a:lnTo>
                  <a:pt x="11791" y="1494"/>
                </a:lnTo>
                <a:lnTo>
                  <a:pt x="15563" y="995"/>
                </a:lnTo>
                <a:lnTo>
                  <a:pt x="20228" y="662"/>
                </a:lnTo>
                <a:lnTo>
                  <a:pt x="25487" y="440"/>
                </a:lnTo>
                <a:lnTo>
                  <a:pt x="48295" y="128"/>
                </a:lnTo>
                <a:lnTo>
                  <a:pt x="87332" y="0"/>
                </a:lnTo>
                <a:lnTo>
                  <a:pt x="90646" y="1074"/>
                </a:lnTo>
                <a:lnTo>
                  <a:pt x="93930" y="2864"/>
                </a:lnTo>
                <a:lnTo>
                  <a:pt x="97194" y="5133"/>
                </a:lnTo>
                <a:lnTo>
                  <a:pt x="99370" y="7720"/>
                </a:lnTo>
                <a:lnTo>
                  <a:pt x="100821" y="10520"/>
                </a:lnTo>
                <a:lnTo>
                  <a:pt x="101788" y="13461"/>
                </a:lnTo>
                <a:lnTo>
                  <a:pt x="103508" y="16497"/>
                </a:lnTo>
                <a:lnTo>
                  <a:pt x="105729" y="19596"/>
                </a:lnTo>
                <a:lnTo>
                  <a:pt x="108285" y="22737"/>
                </a:lnTo>
                <a:lnTo>
                  <a:pt x="108914" y="25905"/>
                </a:lnTo>
                <a:lnTo>
                  <a:pt x="108258" y="29093"/>
                </a:lnTo>
                <a:lnTo>
                  <a:pt x="106746" y="32292"/>
                </a:lnTo>
                <a:lnTo>
                  <a:pt x="105738" y="37650"/>
                </a:lnTo>
                <a:lnTo>
                  <a:pt x="105066" y="44446"/>
                </a:lnTo>
                <a:lnTo>
                  <a:pt x="104618" y="52202"/>
                </a:lnTo>
                <a:lnTo>
                  <a:pt x="103245" y="59522"/>
                </a:lnTo>
                <a:lnTo>
                  <a:pt x="101254" y="66552"/>
                </a:lnTo>
                <a:lnTo>
                  <a:pt x="98852" y="73388"/>
                </a:lnTo>
                <a:lnTo>
                  <a:pt x="96176" y="79021"/>
                </a:lnTo>
                <a:lnTo>
                  <a:pt x="93317" y="83850"/>
                </a:lnTo>
                <a:lnTo>
                  <a:pt x="90336" y="88145"/>
                </a:lnTo>
                <a:lnTo>
                  <a:pt x="87274" y="91008"/>
                </a:lnTo>
                <a:lnTo>
                  <a:pt x="84158" y="92917"/>
                </a:lnTo>
                <a:lnTo>
                  <a:pt x="77503" y="95603"/>
                </a:lnTo>
                <a:lnTo>
                  <a:pt x="65027" y="9673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2"/>
          <p:cNvSpPr/>
          <p:nvPr/>
        </p:nvSpPr>
        <p:spPr>
          <a:xfrm>
            <a:off x="1992808" y="1339453"/>
            <a:ext cx="2867" cy="1"/>
          </a:xfrm>
          <a:custGeom>
            <a:avLst/>
            <a:gdLst/>
            <a:ahLst/>
            <a:cxnLst/>
            <a:rect l="0" t="0" r="0" b="0"/>
            <a:pathLst>
              <a:path w="2867" h="1">
                <a:moveTo>
                  <a:pt x="0" y="0"/>
                </a:moveTo>
                <a:lnTo>
                  <a:pt x="286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SMARTPenAnnotation13"/>
          <p:cNvSpPr/>
          <p:nvPr/>
        </p:nvSpPr>
        <p:spPr>
          <a:xfrm>
            <a:off x="2118568" y="1426517"/>
            <a:ext cx="96739" cy="77392"/>
          </a:xfrm>
          <a:custGeom>
            <a:avLst/>
            <a:gdLst/>
            <a:ahLst/>
            <a:cxnLst/>
            <a:rect l="0" t="0" r="0" b="0"/>
            <a:pathLst>
              <a:path w="96739" h="77392">
                <a:moveTo>
                  <a:pt x="0" y="0"/>
                </a:moveTo>
                <a:lnTo>
                  <a:pt x="47702" y="47702"/>
                </a:lnTo>
                <a:lnTo>
                  <a:pt x="55449" y="54374"/>
                </a:lnTo>
                <a:lnTo>
                  <a:pt x="61688" y="58822"/>
                </a:lnTo>
                <a:lnTo>
                  <a:pt x="66922" y="61787"/>
                </a:lnTo>
                <a:lnTo>
                  <a:pt x="71486" y="64838"/>
                </a:lnTo>
                <a:lnTo>
                  <a:pt x="75604" y="67948"/>
                </a:lnTo>
                <a:lnTo>
                  <a:pt x="84800" y="75526"/>
                </a:lnTo>
                <a:lnTo>
                  <a:pt x="86630" y="76147"/>
                </a:lnTo>
                <a:lnTo>
                  <a:pt x="88924" y="76562"/>
                </a:lnTo>
                <a:lnTo>
                  <a:pt x="96738"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4"/>
          <p:cNvSpPr/>
          <p:nvPr/>
        </p:nvSpPr>
        <p:spPr>
          <a:xfrm>
            <a:off x="2176611" y="1397496"/>
            <a:ext cx="9675" cy="145108"/>
          </a:xfrm>
          <a:custGeom>
            <a:avLst/>
            <a:gdLst/>
            <a:ahLst/>
            <a:cxnLst/>
            <a:rect l="0" t="0" r="0" b="0"/>
            <a:pathLst>
              <a:path w="9675" h="145108">
                <a:moveTo>
                  <a:pt x="0" y="0"/>
                </a:moveTo>
                <a:lnTo>
                  <a:pt x="5135" y="15406"/>
                </a:lnTo>
                <a:lnTo>
                  <a:pt x="6648" y="22094"/>
                </a:lnTo>
                <a:lnTo>
                  <a:pt x="7657" y="28703"/>
                </a:lnTo>
                <a:lnTo>
                  <a:pt x="8329" y="35258"/>
                </a:lnTo>
                <a:lnTo>
                  <a:pt x="8777" y="40703"/>
                </a:lnTo>
                <a:lnTo>
                  <a:pt x="9076" y="45408"/>
                </a:lnTo>
                <a:lnTo>
                  <a:pt x="9275" y="49620"/>
                </a:lnTo>
                <a:lnTo>
                  <a:pt x="9497" y="60032"/>
                </a:lnTo>
                <a:lnTo>
                  <a:pt x="9639" y="89368"/>
                </a:lnTo>
                <a:lnTo>
                  <a:pt x="8575" y="99349"/>
                </a:lnTo>
                <a:lnTo>
                  <a:pt x="6792" y="110302"/>
                </a:lnTo>
                <a:lnTo>
                  <a:pt x="9674" y="14510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5"/>
          <p:cNvSpPr/>
          <p:nvPr/>
        </p:nvSpPr>
        <p:spPr>
          <a:xfrm>
            <a:off x="2254001" y="1368474"/>
            <a:ext cx="87066" cy="29023"/>
          </a:xfrm>
          <a:custGeom>
            <a:avLst/>
            <a:gdLst/>
            <a:ahLst/>
            <a:cxnLst/>
            <a:rect l="0" t="0" r="0" b="0"/>
            <a:pathLst>
              <a:path w="87066" h="29023">
                <a:moveTo>
                  <a:pt x="0" y="29022"/>
                </a:moveTo>
                <a:lnTo>
                  <a:pt x="5136" y="23886"/>
                </a:lnTo>
                <a:lnTo>
                  <a:pt x="7724" y="22373"/>
                </a:lnTo>
                <a:lnTo>
                  <a:pt x="10524" y="21365"/>
                </a:lnTo>
                <a:lnTo>
                  <a:pt x="13465" y="20693"/>
                </a:lnTo>
                <a:lnTo>
                  <a:pt x="16501" y="19169"/>
                </a:lnTo>
                <a:lnTo>
                  <a:pt x="19600" y="17079"/>
                </a:lnTo>
                <a:lnTo>
                  <a:pt x="27161" y="11137"/>
                </a:lnTo>
                <a:lnTo>
                  <a:pt x="29931" y="10649"/>
                </a:lnTo>
                <a:lnTo>
                  <a:pt x="33927" y="10324"/>
                </a:lnTo>
                <a:lnTo>
                  <a:pt x="45517" y="9802"/>
                </a:lnTo>
                <a:lnTo>
                  <a:pt x="64778" y="9685"/>
                </a:lnTo>
                <a:lnTo>
                  <a:pt x="66832" y="8607"/>
                </a:lnTo>
                <a:lnTo>
                  <a:pt x="69277" y="6813"/>
                </a:lnTo>
                <a:lnTo>
                  <a:pt x="71982" y="4542"/>
                </a:lnTo>
                <a:lnTo>
                  <a:pt x="74860" y="3028"/>
                </a:lnTo>
                <a:lnTo>
                  <a:pt x="77853" y="2019"/>
                </a:lnTo>
                <a:lnTo>
                  <a:pt x="8706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6"/>
          <p:cNvSpPr/>
          <p:nvPr/>
        </p:nvSpPr>
        <p:spPr>
          <a:xfrm>
            <a:off x="2302371" y="1291083"/>
            <a:ext cx="87065" cy="48371"/>
          </a:xfrm>
          <a:custGeom>
            <a:avLst/>
            <a:gdLst/>
            <a:ahLst/>
            <a:cxnLst/>
            <a:rect l="0" t="0" r="0" b="0"/>
            <a:pathLst>
              <a:path w="87065" h="48371">
                <a:moveTo>
                  <a:pt x="0" y="48370"/>
                </a:moveTo>
                <a:lnTo>
                  <a:pt x="21793" y="26576"/>
                </a:lnTo>
                <a:lnTo>
                  <a:pt x="30652" y="22017"/>
                </a:lnTo>
                <a:lnTo>
                  <a:pt x="43007" y="16828"/>
                </a:lnTo>
                <a:lnTo>
                  <a:pt x="8706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7"/>
          <p:cNvSpPr/>
          <p:nvPr/>
        </p:nvSpPr>
        <p:spPr>
          <a:xfrm>
            <a:off x="2486173" y="1194345"/>
            <a:ext cx="38697" cy="220835"/>
          </a:xfrm>
          <a:custGeom>
            <a:avLst/>
            <a:gdLst/>
            <a:ahLst/>
            <a:cxnLst/>
            <a:rect l="0" t="0" r="0" b="0"/>
            <a:pathLst>
              <a:path w="38697" h="220835">
                <a:moveTo>
                  <a:pt x="0" y="0"/>
                </a:moveTo>
                <a:lnTo>
                  <a:pt x="0" y="20542"/>
                </a:lnTo>
                <a:lnTo>
                  <a:pt x="1075" y="28743"/>
                </a:lnTo>
                <a:lnTo>
                  <a:pt x="2867" y="36360"/>
                </a:lnTo>
                <a:lnTo>
                  <a:pt x="5136" y="43588"/>
                </a:lnTo>
                <a:lnTo>
                  <a:pt x="6649" y="51631"/>
                </a:lnTo>
                <a:lnTo>
                  <a:pt x="7657" y="60217"/>
                </a:lnTo>
                <a:lnTo>
                  <a:pt x="8329" y="69167"/>
                </a:lnTo>
                <a:lnTo>
                  <a:pt x="8778" y="77282"/>
                </a:lnTo>
                <a:lnTo>
                  <a:pt x="9276" y="92032"/>
                </a:lnTo>
                <a:lnTo>
                  <a:pt x="10483" y="101125"/>
                </a:lnTo>
                <a:lnTo>
                  <a:pt x="12363" y="111487"/>
                </a:lnTo>
                <a:lnTo>
                  <a:pt x="14692" y="122694"/>
                </a:lnTo>
                <a:lnTo>
                  <a:pt x="16244" y="132315"/>
                </a:lnTo>
                <a:lnTo>
                  <a:pt x="17279" y="140878"/>
                </a:lnTo>
                <a:lnTo>
                  <a:pt x="17968" y="148737"/>
                </a:lnTo>
                <a:lnTo>
                  <a:pt x="19503" y="159351"/>
                </a:lnTo>
                <a:lnTo>
                  <a:pt x="25724" y="195667"/>
                </a:lnTo>
                <a:lnTo>
                  <a:pt x="26823" y="203536"/>
                </a:lnTo>
                <a:lnTo>
                  <a:pt x="28588" y="218753"/>
                </a:lnTo>
                <a:lnTo>
                  <a:pt x="29807" y="220001"/>
                </a:lnTo>
                <a:lnTo>
                  <a:pt x="31695" y="220834"/>
                </a:lnTo>
                <a:lnTo>
                  <a:pt x="38696" y="20315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8"/>
          <p:cNvSpPr/>
          <p:nvPr/>
        </p:nvSpPr>
        <p:spPr>
          <a:xfrm>
            <a:off x="2602259" y="1213693"/>
            <a:ext cx="66864" cy="134859"/>
          </a:xfrm>
          <a:custGeom>
            <a:avLst/>
            <a:gdLst/>
            <a:ahLst/>
            <a:cxnLst/>
            <a:rect l="0" t="0" r="0" b="0"/>
            <a:pathLst>
              <a:path w="66864" h="134859">
                <a:moveTo>
                  <a:pt x="0" y="19348"/>
                </a:moveTo>
                <a:lnTo>
                  <a:pt x="0" y="113322"/>
                </a:lnTo>
                <a:lnTo>
                  <a:pt x="1075" y="120692"/>
                </a:lnTo>
                <a:lnTo>
                  <a:pt x="2867" y="125606"/>
                </a:lnTo>
                <a:lnTo>
                  <a:pt x="5136" y="128882"/>
                </a:lnTo>
                <a:lnTo>
                  <a:pt x="7724" y="131066"/>
                </a:lnTo>
                <a:lnTo>
                  <a:pt x="10523" y="132522"/>
                </a:lnTo>
                <a:lnTo>
                  <a:pt x="17605" y="134858"/>
                </a:lnTo>
                <a:lnTo>
                  <a:pt x="20336" y="133975"/>
                </a:lnTo>
                <a:lnTo>
                  <a:pt x="24306" y="132311"/>
                </a:lnTo>
                <a:lnTo>
                  <a:pt x="29102" y="130128"/>
                </a:lnTo>
                <a:lnTo>
                  <a:pt x="33375" y="127597"/>
                </a:lnTo>
                <a:lnTo>
                  <a:pt x="37298" y="124835"/>
                </a:lnTo>
                <a:lnTo>
                  <a:pt x="40989" y="121918"/>
                </a:lnTo>
                <a:lnTo>
                  <a:pt x="43449" y="117824"/>
                </a:lnTo>
                <a:lnTo>
                  <a:pt x="45089" y="112945"/>
                </a:lnTo>
                <a:lnTo>
                  <a:pt x="46183" y="107543"/>
                </a:lnTo>
                <a:lnTo>
                  <a:pt x="49061" y="99642"/>
                </a:lnTo>
                <a:lnTo>
                  <a:pt x="53130" y="90075"/>
                </a:lnTo>
                <a:lnTo>
                  <a:pt x="57992" y="79398"/>
                </a:lnTo>
                <a:lnTo>
                  <a:pt x="61234" y="70130"/>
                </a:lnTo>
                <a:lnTo>
                  <a:pt x="63395" y="61801"/>
                </a:lnTo>
                <a:lnTo>
                  <a:pt x="64836" y="54099"/>
                </a:lnTo>
                <a:lnTo>
                  <a:pt x="65796" y="47890"/>
                </a:lnTo>
                <a:lnTo>
                  <a:pt x="66436" y="42675"/>
                </a:lnTo>
                <a:lnTo>
                  <a:pt x="66863" y="38124"/>
                </a:lnTo>
                <a:lnTo>
                  <a:pt x="66073" y="32940"/>
                </a:lnTo>
                <a:lnTo>
                  <a:pt x="64471" y="27334"/>
                </a:lnTo>
                <a:lnTo>
                  <a:pt x="62329" y="21447"/>
                </a:lnTo>
                <a:lnTo>
                  <a:pt x="59825" y="17523"/>
                </a:lnTo>
                <a:lnTo>
                  <a:pt x="57081" y="14907"/>
                </a:lnTo>
                <a:lnTo>
                  <a:pt x="54178" y="13162"/>
                </a:lnTo>
                <a:lnTo>
                  <a:pt x="52241" y="10925"/>
                </a:lnTo>
                <a:lnTo>
                  <a:pt x="50951" y="8358"/>
                </a:lnTo>
                <a:lnTo>
                  <a:pt x="4836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9"/>
          <p:cNvSpPr/>
          <p:nvPr/>
        </p:nvSpPr>
        <p:spPr>
          <a:xfrm>
            <a:off x="3337470" y="1000869"/>
            <a:ext cx="435323" cy="18950"/>
          </a:xfrm>
          <a:custGeom>
            <a:avLst/>
            <a:gdLst/>
            <a:ahLst/>
            <a:cxnLst/>
            <a:rect l="0" t="0" r="0" b="0"/>
            <a:pathLst>
              <a:path w="435323" h="18950">
                <a:moveTo>
                  <a:pt x="0" y="9673"/>
                </a:moveTo>
                <a:lnTo>
                  <a:pt x="15407" y="14809"/>
                </a:lnTo>
                <a:lnTo>
                  <a:pt x="27469" y="16322"/>
                </a:lnTo>
                <a:lnTo>
                  <a:pt x="43035" y="17330"/>
                </a:lnTo>
                <a:lnTo>
                  <a:pt x="79319" y="18451"/>
                </a:lnTo>
                <a:lnTo>
                  <a:pt x="116943" y="18949"/>
                </a:lnTo>
                <a:lnTo>
                  <a:pt x="137080" y="18007"/>
                </a:lnTo>
                <a:lnTo>
                  <a:pt x="158029" y="16304"/>
                </a:lnTo>
                <a:lnTo>
                  <a:pt x="179519" y="14094"/>
                </a:lnTo>
                <a:lnTo>
                  <a:pt x="197070" y="12620"/>
                </a:lnTo>
                <a:lnTo>
                  <a:pt x="211995" y="11638"/>
                </a:lnTo>
                <a:lnTo>
                  <a:pt x="237178" y="10547"/>
                </a:lnTo>
                <a:lnTo>
                  <a:pt x="259119" y="10062"/>
                </a:lnTo>
                <a:lnTo>
                  <a:pt x="351226" y="9788"/>
                </a:lnTo>
                <a:lnTo>
                  <a:pt x="376034" y="8675"/>
                </a:lnTo>
                <a:lnTo>
                  <a:pt x="392572" y="6858"/>
                </a:lnTo>
                <a:lnTo>
                  <a:pt x="43532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0"/>
          <p:cNvSpPr/>
          <p:nvPr/>
        </p:nvSpPr>
        <p:spPr>
          <a:xfrm>
            <a:off x="3376166" y="933152"/>
            <a:ext cx="338585" cy="9640"/>
          </a:xfrm>
          <a:custGeom>
            <a:avLst/>
            <a:gdLst/>
            <a:ahLst/>
            <a:cxnLst/>
            <a:rect l="0" t="0" r="0" b="0"/>
            <a:pathLst>
              <a:path w="338585" h="9640">
                <a:moveTo>
                  <a:pt x="0" y="0"/>
                </a:moveTo>
                <a:lnTo>
                  <a:pt x="15406" y="0"/>
                </a:lnTo>
                <a:lnTo>
                  <a:pt x="24244" y="1075"/>
                </a:lnTo>
                <a:lnTo>
                  <a:pt x="34435" y="2866"/>
                </a:lnTo>
                <a:lnTo>
                  <a:pt x="45529" y="5135"/>
                </a:lnTo>
                <a:lnTo>
                  <a:pt x="55074" y="6648"/>
                </a:lnTo>
                <a:lnTo>
                  <a:pt x="63588" y="7657"/>
                </a:lnTo>
                <a:lnTo>
                  <a:pt x="71413" y="8329"/>
                </a:lnTo>
                <a:lnTo>
                  <a:pt x="85229" y="8777"/>
                </a:lnTo>
                <a:lnTo>
                  <a:pt x="177787" y="9497"/>
                </a:lnTo>
                <a:lnTo>
                  <a:pt x="267887" y="9639"/>
                </a:lnTo>
                <a:lnTo>
                  <a:pt x="281779" y="8575"/>
                </a:lnTo>
                <a:lnTo>
                  <a:pt x="33858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1"/>
          <p:cNvSpPr/>
          <p:nvPr/>
        </p:nvSpPr>
        <p:spPr>
          <a:xfrm>
            <a:off x="3618011" y="846087"/>
            <a:ext cx="236248" cy="328912"/>
          </a:xfrm>
          <a:custGeom>
            <a:avLst/>
            <a:gdLst/>
            <a:ahLst/>
            <a:cxnLst/>
            <a:rect l="0" t="0" r="0" b="0"/>
            <a:pathLst>
              <a:path w="236248" h="328912">
                <a:moveTo>
                  <a:pt x="0" y="0"/>
                </a:moveTo>
                <a:lnTo>
                  <a:pt x="15407" y="10271"/>
                </a:lnTo>
                <a:lnTo>
                  <a:pt x="21020" y="14372"/>
                </a:lnTo>
                <a:lnTo>
                  <a:pt x="25837" y="18180"/>
                </a:lnTo>
                <a:lnTo>
                  <a:pt x="30123" y="21794"/>
                </a:lnTo>
                <a:lnTo>
                  <a:pt x="35130" y="26353"/>
                </a:lnTo>
                <a:lnTo>
                  <a:pt x="46426" y="37151"/>
                </a:lnTo>
                <a:lnTo>
                  <a:pt x="52449" y="41966"/>
                </a:lnTo>
                <a:lnTo>
                  <a:pt x="58613" y="46250"/>
                </a:lnTo>
                <a:lnTo>
                  <a:pt x="64872" y="50181"/>
                </a:lnTo>
                <a:lnTo>
                  <a:pt x="71195" y="53877"/>
                </a:lnTo>
                <a:lnTo>
                  <a:pt x="77560" y="57415"/>
                </a:lnTo>
                <a:lnTo>
                  <a:pt x="83952" y="60849"/>
                </a:lnTo>
                <a:lnTo>
                  <a:pt x="95739" y="66363"/>
                </a:lnTo>
                <a:lnTo>
                  <a:pt x="154385" y="92649"/>
                </a:lnTo>
                <a:lnTo>
                  <a:pt x="164191" y="97237"/>
                </a:lnTo>
                <a:lnTo>
                  <a:pt x="173953" y="103520"/>
                </a:lnTo>
                <a:lnTo>
                  <a:pt x="183686" y="110934"/>
                </a:lnTo>
                <a:lnTo>
                  <a:pt x="200948" y="125620"/>
                </a:lnTo>
                <a:lnTo>
                  <a:pt x="212204" y="135730"/>
                </a:lnTo>
                <a:lnTo>
                  <a:pt x="220789" y="143806"/>
                </a:lnTo>
                <a:lnTo>
                  <a:pt x="224584" y="147465"/>
                </a:lnTo>
                <a:lnTo>
                  <a:pt x="228188" y="153128"/>
                </a:lnTo>
                <a:lnTo>
                  <a:pt x="231666" y="160129"/>
                </a:lnTo>
                <a:lnTo>
                  <a:pt x="235060" y="168020"/>
                </a:lnTo>
                <a:lnTo>
                  <a:pt x="236247" y="176506"/>
                </a:lnTo>
                <a:lnTo>
                  <a:pt x="235963" y="185387"/>
                </a:lnTo>
                <a:lnTo>
                  <a:pt x="234699" y="194533"/>
                </a:lnTo>
                <a:lnTo>
                  <a:pt x="232782" y="204930"/>
                </a:lnTo>
                <a:lnTo>
                  <a:pt x="227786" y="227947"/>
                </a:lnTo>
                <a:lnTo>
                  <a:pt x="222799" y="240104"/>
                </a:lnTo>
                <a:lnTo>
                  <a:pt x="216249" y="252508"/>
                </a:lnTo>
                <a:lnTo>
                  <a:pt x="208658" y="265077"/>
                </a:lnTo>
                <a:lnTo>
                  <a:pt x="200373" y="277756"/>
                </a:lnTo>
                <a:lnTo>
                  <a:pt x="191625" y="290508"/>
                </a:lnTo>
                <a:lnTo>
                  <a:pt x="164455" y="3289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2"/>
          <p:cNvSpPr/>
          <p:nvPr/>
        </p:nvSpPr>
        <p:spPr>
          <a:xfrm>
            <a:off x="4024939" y="817066"/>
            <a:ext cx="173503" cy="210743"/>
          </a:xfrm>
          <a:custGeom>
            <a:avLst/>
            <a:gdLst/>
            <a:ahLst/>
            <a:cxnLst/>
            <a:rect l="0" t="0" r="0" b="0"/>
            <a:pathLst>
              <a:path w="173503" h="210743">
                <a:moveTo>
                  <a:pt x="173502" y="0"/>
                </a:moveTo>
                <a:lnTo>
                  <a:pt x="143379" y="0"/>
                </a:lnTo>
                <a:lnTo>
                  <a:pt x="138372" y="2150"/>
                </a:lnTo>
                <a:lnTo>
                  <a:pt x="132884" y="5733"/>
                </a:lnTo>
                <a:lnTo>
                  <a:pt x="127076" y="10271"/>
                </a:lnTo>
                <a:lnTo>
                  <a:pt x="119979" y="15446"/>
                </a:lnTo>
                <a:lnTo>
                  <a:pt x="103495" y="26929"/>
                </a:lnTo>
                <a:lnTo>
                  <a:pt x="95659" y="33001"/>
                </a:lnTo>
                <a:lnTo>
                  <a:pt x="88286" y="39199"/>
                </a:lnTo>
                <a:lnTo>
                  <a:pt x="81220" y="45480"/>
                </a:lnTo>
                <a:lnTo>
                  <a:pt x="73286" y="51817"/>
                </a:lnTo>
                <a:lnTo>
                  <a:pt x="64771" y="58192"/>
                </a:lnTo>
                <a:lnTo>
                  <a:pt x="55870" y="64592"/>
                </a:lnTo>
                <a:lnTo>
                  <a:pt x="47786" y="72083"/>
                </a:lnTo>
                <a:lnTo>
                  <a:pt x="40248" y="80301"/>
                </a:lnTo>
                <a:lnTo>
                  <a:pt x="33072" y="89005"/>
                </a:lnTo>
                <a:lnTo>
                  <a:pt x="27213" y="98032"/>
                </a:lnTo>
                <a:lnTo>
                  <a:pt x="22233" y="107274"/>
                </a:lnTo>
                <a:lnTo>
                  <a:pt x="10087" y="132823"/>
                </a:lnTo>
                <a:lnTo>
                  <a:pt x="6516" y="140142"/>
                </a:lnTo>
                <a:lnTo>
                  <a:pt x="4135" y="147172"/>
                </a:lnTo>
                <a:lnTo>
                  <a:pt x="2548" y="154008"/>
                </a:lnTo>
                <a:lnTo>
                  <a:pt x="1490" y="160715"/>
                </a:lnTo>
                <a:lnTo>
                  <a:pt x="784" y="167336"/>
                </a:lnTo>
                <a:lnTo>
                  <a:pt x="314" y="173900"/>
                </a:lnTo>
                <a:lnTo>
                  <a:pt x="0" y="180425"/>
                </a:lnTo>
                <a:lnTo>
                  <a:pt x="1941" y="185850"/>
                </a:lnTo>
                <a:lnTo>
                  <a:pt x="5384" y="190542"/>
                </a:lnTo>
                <a:lnTo>
                  <a:pt x="17636" y="202281"/>
                </a:lnTo>
                <a:lnTo>
                  <a:pt x="21222" y="205795"/>
                </a:lnTo>
                <a:lnTo>
                  <a:pt x="25762" y="208138"/>
                </a:lnTo>
                <a:lnTo>
                  <a:pt x="30939" y="209700"/>
                </a:lnTo>
                <a:lnTo>
                  <a:pt x="36540" y="210742"/>
                </a:lnTo>
                <a:lnTo>
                  <a:pt x="42424" y="210361"/>
                </a:lnTo>
                <a:lnTo>
                  <a:pt x="48496" y="209032"/>
                </a:lnTo>
                <a:lnTo>
                  <a:pt x="54694" y="207072"/>
                </a:lnTo>
                <a:lnTo>
                  <a:pt x="60976" y="204690"/>
                </a:lnTo>
                <a:lnTo>
                  <a:pt x="67313" y="202027"/>
                </a:lnTo>
                <a:lnTo>
                  <a:pt x="73688" y="199177"/>
                </a:lnTo>
                <a:lnTo>
                  <a:pt x="86504" y="193144"/>
                </a:lnTo>
                <a:lnTo>
                  <a:pt x="112248" y="180512"/>
                </a:lnTo>
                <a:lnTo>
                  <a:pt x="118692" y="176235"/>
                </a:lnTo>
                <a:lnTo>
                  <a:pt x="125139" y="171233"/>
                </a:lnTo>
                <a:lnTo>
                  <a:pt x="131586" y="165749"/>
                </a:lnTo>
                <a:lnTo>
                  <a:pt x="136959" y="159944"/>
                </a:lnTo>
                <a:lnTo>
                  <a:pt x="141616" y="153923"/>
                </a:lnTo>
                <a:lnTo>
                  <a:pt x="145795" y="147760"/>
                </a:lnTo>
                <a:lnTo>
                  <a:pt x="149656" y="141501"/>
                </a:lnTo>
                <a:lnTo>
                  <a:pt x="153305" y="135179"/>
                </a:lnTo>
                <a:lnTo>
                  <a:pt x="156813" y="128815"/>
                </a:lnTo>
                <a:lnTo>
                  <a:pt x="160226" y="123497"/>
                </a:lnTo>
                <a:lnTo>
                  <a:pt x="163577" y="118877"/>
                </a:lnTo>
                <a:lnTo>
                  <a:pt x="166885" y="114722"/>
                </a:lnTo>
                <a:lnTo>
                  <a:pt x="169091" y="108727"/>
                </a:lnTo>
                <a:lnTo>
                  <a:pt x="170561" y="101506"/>
                </a:lnTo>
                <a:lnTo>
                  <a:pt x="171542" y="93468"/>
                </a:lnTo>
                <a:lnTo>
                  <a:pt x="171120" y="84884"/>
                </a:lnTo>
                <a:lnTo>
                  <a:pt x="169765" y="75937"/>
                </a:lnTo>
                <a:lnTo>
                  <a:pt x="167786" y="66748"/>
                </a:lnTo>
                <a:lnTo>
                  <a:pt x="165392" y="60621"/>
                </a:lnTo>
                <a:lnTo>
                  <a:pt x="162721" y="56537"/>
                </a:lnTo>
                <a:lnTo>
                  <a:pt x="153826" y="47923"/>
                </a:lnTo>
                <a:lnTo>
                  <a:pt x="144480" y="3869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3"/>
          <p:cNvSpPr/>
          <p:nvPr/>
        </p:nvSpPr>
        <p:spPr>
          <a:xfrm>
            <a:off x="4121050" y="1000869"/>
            <a:ext cx="8330" cy="125760"/>
          </a:xfrm>
          <a:custGeom>
            <a:avLst/>
            <a:gdLst/>
            <a:ahLst/>
            <a:cxnLst/>
            <a:rect l="0" t="0" r="0" b="0"/>
            <a:pathLst>
              <a:path w="8330" h="125760">
                <a:moveTo>
                  <a:pt x="0" y="0"/>
                </a:moveTo>
                <a:lnTo>
                  <a:pt x="0" y="59456"/>
                </a:lnTo>
                <a:lnTo>
                  <a:pt x="1075" y="64359"/>
                </a:lnTo>
                <a:lnTo>
                  <a:pt x="2867" y="69778"/>
                </a:lnTo>
                <a:lnTo>
                  <a:pt x="5136" y="75540"/>
                </a:lnTo>
                <a:lnTo>
                  <a:pt x="6649" y="80456"/>
                </a:lnTo>
                <a:lnTo>
                  <a:pt x="7657" y="84808"/>
                </a:lnTo>
                <a:lnTo>
                  <a:pt x="8329" y="88785"/>
                </a:lnTo>
                <a:lnTo>
                  <a:pt x="7703" y="92511"/>
                </a:lnTo>
                <a:lnTo>
                  <a:pt x="6210" y="96070"/>
                </a:lnTo>
                <a:lnTo>
                  <a:pt x="4140" y="99517"/>
                </a:lnTo>
                <a:lnTo>
                  <a:pt x="2760" y="102890"/>
                </a:lnTo>
                <a:lnTo>
                  <a:pt x="1840" y="106214"/>
                </a:lnTo>
                <a:lnTo>
                  <a:pt x="1227" y="109504"/>
                </a:lnTo>
                <a:lnTo>
                  <a:pt x="818" y="112773"/>
                </a:lnTo>
                <a:lnTo>
                  <a:pt x="546" y="116027"/>
                </a:lnTo>
                <a:lnTo>
                  <a:pt x="0" y="1257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4"/>
          <p:cNvSpPr/>
          <p:nvPr/>
        </p:nvSpPr>
        <p:spPr>
          <a:xfrm>
            <a:off x="4314527" y="991195"/>
            <a:ext cx="135434" cy="29022"/>
          </a:xfrm>
          <a:custGeom>
            <a:avLst/>
            <a:gdLst/>
            <a:ahLst/>
            <a:cxnLst/>
            <a:rect l="0" t="0" r="0" b="0"/>
            <a:pathLst>
              <a:path w="135434" h="29022">
                <a:moveTo>
                  <a:pt x="0" y="29021"/>
                </a:moveTo>
                <a:lnTo>
                  <a:pt x="35258" y="29021"/>
                </a:lnTo>
                <a:lnTo>
                  <a:pt x="45003" y="27946"/>
                </a:lnTo>
                <a:lnTo>
                  <a:pt x="56874" y="26155"/>
                </a:lnTo>
                <a:lnTo>
                  <a:pt x="70162" y="23886"/>
                </a:lnTo>
                <a:lnTo>
                  <a:pt x="81170" y="21298"/>
                </a:lnTo>
                <a:lnTo>
                  <a:pt x="90659" y="18498"/>
                </a:lnTo>
                <a:lnTo>
                  <a:pt x="99134" y="15557"/>
                </a:lnTo>
                <a:lnTo>
                  <a:pt x="105860" y="13596"/>
                </a:lnTo>
                <a:lnTo>
                  <a:pt x="111418" y="12288"/>
                </a:lnTo>
                <a:lnTo>
                  <a:pt x="116199" y="11417"/>
                </a:lnTo>
                <a:lnTo>
                  <a:pt x="120461" y="9761"/>
                </a:lnTo>
                <a:lnTo>
                  <a:pt x="124377" y="7582"/>
                </a:lnTo>
                <a:lnTo>
                  <a:pt x="13543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5"/>
          <p:cNvSpPr/>
          <p:nvPr/>
        </p:nvSpPr>
        <p:spPr>
          <a:xfrm>
            <a:off x="4324201" y="904130"/>
            <a:ext cx="135434" cy="67718"/>
          </a:xfrm>
          <a:custGeom>
            <a:avLst/>
            <a:gdLst/>
            <a:ahLst/>
            <a:cxnLst/>
            <a:rect l="0" t="0" r="0" b="0"/>
            <a:pathLst>
              <a:path w="135434" h="67718">
                <a:moveTo>
                  <a:pt x="0" y="67717"/>
                </a:moveTo>
                <a:lnTo>
                  <a:pt x="10271" y="57446"/>
                </a:lnTo>
                <a:lnTo>
                  <a:pt x="15446" y="53346"/>
                </a:lnTo>
                <a:lnTo>
                  <a:pt x="21046" y="49537"/>
                </a:lnTo>
                <a:lnTo>
                  <a:pt x="26929" y="45923"/>
                </a:lnTo>
                <a:lnTo>
                  <a:pt x="33001" y="42439"/>
                </a:lnTo>
                <a:lnTo>
                  <a:pt x="45480" y="35702"/>
                </a:lnTo>
                <a:lnTo>
                  <a:pt x="64591" y="25866"/>
                </a:lnTo>
                <a:lnTo>
                  <a:pt x="72082" y="22618"/>
                </a:lnTo>
                <a:lnTo>
                  <a:pt x="80301" y="19378"/>
                </a:lnTo>
                <a:lnTo>
                  <a:pt x="89005" y="16144"/>
                </a:lnTo>
                <a:lnTo>
                  <a:pt x="96957" y="12912"/>
                </a:lnTo>
                <a:lnTo>
                  <a:pt x="104408" y="9683"/>
                </a:lnTo>
                <a:lnTo>
                  <a:pt x="111525" y="6456"/>
                </a:lnTo>
                <a:lnTo>
                  <a:pt x="117345" y="4304"/>
                </a:lnTo>
                <a:lnTo>
                  <a:pt x="122300" y="2869"/>
                </a:lnTo>
                <a:lnTo>
                  <a:pt x="13543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6"/>
          <p:cNvSpPr/>
          <p:nvPr/>
        </p:nvSpPr>
        <p:spPr>
          <a:xfrm>
            <a:off x="4589495" y="865435"/>
            <a:ext cx="159397" cy="232173"/>
          </a:xfrm>
          <a:custGeom>
            <a:avLst/>
            <a:gdLst/>
            <a:ahLst/>
            <a:cxnLst/>
            <a:rect l="0" t="0" r="0" b="0"/>
            <a:pathLst>
              <a:path w="159397" h="232173">
                <a:moveTo>
                  <a:pt x="5573" y="0"/>
                </a:moveTo>
                <a:lnTo>
                  <a:pt x="5573" y="51127"/>
                </a:lnTo>
                <a:lnTo>
                  <a:pt x="4498" y="55582"/>
                </a:lnTo>
                <a:lnTo>
                  <a:pt x="2706" y="60702"/>
                </a:lnTo>
                <a:lnTo>
                  <a:pt x="438" y="66265"/>
                </a:lnTo>
                <a:lnTo>
                  <a:pt x="0" y="69973"/>
                </a:lnTo>
                <a:lnTo>
                  <a:pt x="782" y="72446"/>
                </a:lnTo>
                <a:lnTo>
                  <a:pt x="2379" y="74094"/>
                </a:lnTo>
                <a:lnTo>
                  <a:pt x="3444" y="76268"/>
                </a:lnTo>
                <a:lnTo>
                  <a:pt x="4627" y="81549"/>
                </a:lnTo>
                <a:lnTo>
                  <a:pt x="6017" y="83388"/>
                </a:lnTo>
                <a:lnTo>
                  <a:pt x="8019" y="84613"/>
                </a:lnTo>
                <a:lnTo>
                  <a:pt x="10428" y="85430"/>
                </a:lnTo>
                <a:lnTo>
                  <a:pt x="13109" y="85975"/>
                </a:lnTo>
                <a:lnTo>
                  <a:pt x="15971" y="86338"/>
                </a:lnTo>
                <a:lnTo>
                  <a:pt x="18955" y="86580"/>
                </a:lnTo>
                <a:lnTo>
                  <a:pt x="39467" y="86849"/>
                </a:lnTo>
                <a:lnTo>
                  <a:pt x="53966" y="86921"/>
                </a:lnTo>
                <a:lnTo>
                  <a:pt x="67931" y="88044"/>
                </a:lnTo>
                <a:lnTo>
                  <a:pt x="81541" y="89867"/>
                </a:lnTo>
                <a:lnTo>
                  <a:pt x="94914" y="92158"/>
                </a:lnTo>
                <a:lnTo>
                  <a:pt x="107053" y="94759"/>
                </a:lnTo>
                <a:lnTo>
                  <a:pt x="118371" y="97569"/>
                </a:lnTo>
                <a:lnTo>
                  <a:pt x="129141" y="100517"/>
                </a:lnTo>
                <a:lnTo>
                  <a:pt x="137395" y="103557"/>
                </a:lnTo>
                <a:lnTo>
                  <a:pt x="143974" y="106658"/>
                </a:lnTo>
                <a:lnTo>
                  <a:pt x="149433" y="109801"/>
                </a:lnTo>
                <a:lnTo>
                  <a:pt x="153074" y="112971"/>
                </a:lnTo>
                <a:lnTo>
                  <a:pt x="155501" y="116159"/>
                </a:lnTo>
                <a:lnTo>
                  <a:pt x="157119" y="119359"/>
                </a:lnTo>
                <a:lnTo>
                  <a:pt x="158197" y="123642"/>
                </a:lnTo>
                <a:lnTo>
                  <a:pt x="158916" y="128648"/>
                </a:lnTo>
                <a:lnTo>
                  <a:pt x="159396" y="134134"/>
                </a:lnTo>
                <a:lnTo>
                  <a:pt x="158640" y="138867"/>
                </a:lnTo>
                <a:lnTo>
                  <a:pt x="157062" y="143097"/>
                </a:lnTo>
                <a:lnTo>
                  <a:pt x="154935" y="146992"/>
                </a:lnTo>
                <a:lnTo>
                  <a:pt x="129260" y="197685"/>
                </a:lnTo>
                <a:lnTo>
                  <a:pt x="124577" y="203806"/>
                </a:lnTo>
                <a:lnTo>
                  <a:pt x="119305" y="208962"/>
                </a:lnTo>
                <a:lnTo>
                  <a:pt x="113640" y="213474"/>
                </a:lnTo>
                <a:lnTo>
                  <a:pt x="107714" y="216482"/>
                </a:lnTo>
                <a:lnTo>
                  <a:pt x="101614" y="218487"/>
                </a:lnTo>
                <a:lnTo>
                  <a:pt x="95397" y="219824"/>
                </a:lnTo>
                <a:lnTo>
                  <a:pt x="90177" y="221790"/>
                </a:lnTo>
                <a:lnTo>
                  <a:pt x="85623" y="224176"/>
                </a:lnTo>
                <a:lnTo>
                  <a:pt x="73290" y="23217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7"/>
          <p:cNvSpPr/>
          <p:nvPr/>
        </p:nvSpPr>
        <p:spPr>
          <a:xfrm>
            <a:off x="4604742" y="875109"/>
            <a:ext cx="154782" cy="1"/>
          </a:xfrm>
          <a:custGeom>
            <a:avLst/>
            <a:gdLst/>
            <a:ahLst/>
            <a:cxnLst/>
            <a:rect l="0" t="0" r="0" b="0"/>
            <a:pathLst>
              <a:path w="154782" h="1">
                <a:moveTo>
                  <a:pt x="0" y="0"/>
                </a:moveTo>
                <a:lnTo>
                  <a:pt x="15478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8"/>
          <p:cNvSpPr/>
          <p:nvPr/>
        </p:nvSpPr>
        <p:spPr>
          <a:xfrm>
            <a:off x="4856660" y="923478"/>
            <a:ext cx="96127" cy="86888"/>
          </a:xfrm>
          <a:custGeom>
            <a:avLst/>
            <a:gdLst/>
            <a:ahLst/>
            <a:cxnLst/>
            <a:rect l="0" t="0" r="0" b="0"/>
            <a:pathLst>
              <a:path w="96127" h="86888">
                <a:moveTo>
                  <a:pt x="9275" y="0"/>
                </a:moveTo>
                <a:lnTo>
                  <a:pt x="9275" y="10271"/>
                </a:lnTo>
                <a:lnTo>
                  <a:pt x="8200" y="16521"/>
                </a:lnTo>
                <a:lnTo>
                  <a:pt x="6409" y="23913"/>
                </a:lnTo>
                <a:lnTo>
                  <a:pt x="4140" y="32065"/>
                </a:lnTo>
                <a:lnTo>
                  <a:pt x="2627" y="41799"/>
                </a:lnTo>
                <a:lnTo>
                  <a:pt x="1619" y="52588"/>
                </a:lnTo>
                <a:lnTo>
                  <a:pt x="0" y="80254"/>
                </a:lnTo>
                <a:lnTo>
                  <a:pt x="942" y="82524"/>
                </a:lnTo>
                <a:lnTo>
                  <a:pt x="2645" y="84038"/>
                </a:lnTo>
                <a:lnTo>
                  <a:pt x="4855" y="85047"/>
                </a:lnTo>
                <a:lnTo>
                  <a:pt x="7403" y="85719"/>
                </a:lnTo>
                <a:lnTo>
                  <a:pt x="10177" y="86168"/>
                </a:lnTo>
                <a:lnTo>
                  <a:pt x="13101" y="86467"/>
                </a:lnTo>
                <a:lnTo>
                  <a:pt x="17200" y="86666"/>
                </a:lnTo>
                <a:lnTo>
                  <a:pt x="27487" y="86887"/>
                </a:lnTo>
                <a:lnTo>
                  <a:pt x="32165" y="85872"/>
                </a:lnTo>
                <a:lnTo>
                  <a:pt x="36359" y="84119"/>
                </a:lnTo>
                <a:lnTo>
                  <a:pt x="40229" y="81877"/>
                </a:lnTo>
                <a:lnTo>
                  <a:pt x="50263" y="76518"/>
                </a:lnTo>
                <a:lnTo>
                  <a:pt x="55947" y="73584"/>
                </a:lnTo>
                <a:lnTo>
                  <a:pt x="61887" y="69479"/>
                </a:lnTo>
                <a:lnTo>
                  <a:pt x="67997" y="64592"/>
                </a:lnTo>
                <a:lnTo>
                  <a:pt x="74220" y="59184"/>
                </a:lnTo>
                <a:lnTo>
                  <a:pt x="84001" y="50310"/>
                </a:lnTo>
                <a:lnTo>
                  <a:pt x="88113" y="46438"/>
                </a:lnTo>
                <a:lnTo>
                  <a:pt x="90855" y="42782"/>
                </a:lnTo>
                <a:lnTo>
                  <a:pt x="92684" y="39270"/>
                </a:lnTo>
                <a:lnTo>
                  <a:pt x="95617" y="31046"/>
                </a:lnTo>
                <a:lnTo>
                  <a:pt x="95858" y="29296"/>
                </a:lnTo>
                <a:lnTo>
                  <a:pt x="96019" y="27055"/>
                </a:lnTo>
                <a:lnTo>
                  <a:pt x="96126" y="24486"/>
                </a:lnTo>
                <a:lnTo>
                  <a:pt x="95122" y="22773"/>
                </a:lnTo>
                <a:lnTo>
                  <a:pt x="93378" y="21631"/>
                </a:lnTo>
                <a:lnTo>
                  <a:pt x="91141" y="20870"/>
                </a:lnTo>
                <a:lnTo>
                  <a:pt x="88574" y="20363"/>
                </a:lnTo>
                <a:lnTo>
                  <a:pt x="85788" y="20024"/>
                </a:lnTo>
                <a:lnTo>
                  <a:pt x="82856" y="19799"/>
                </a:lnTo>
                <a:lnTo>
                  <a:pt x="79827" y="19648"/>
                </a:lnTo>
                <a:lnTo>
                  <a:pt x="73594" y="19481"/>
                </a:lnTo>
                <a:lnTo>
                  <a:pt x="67241" y="19407"/>
                </a:lnTo>
                <a:lnTo>
                  <a:pt x="18949" y="2902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9"/>
          <p:cNvSpPr/>
          <p:nvPr/>
        </p:nvSpPr>
        <p:spPr>
          <a:xfrm>
            <a:off x="5030543" y="933152"/>
            <a:ext cx="85002" cy="58004"/>
          </a:xfrm>
          <a:custGeom>
            <a:avLst/>
            <a:gdLst/>
            <a:ahLst/>
            <a:cxnLst/>
            <a:rect l="0" t="0" r="0" b="0"/>
            <a:pathLst>
              <a:path w="85002" h="58004">
                <a:moveTo>
                  <a:pt x="19195" y="0"/>
                </a:moveTo>
                <a:lnTo>
                  <a:pt x="14060" y="10271"/>
                </a:lnTo>
                <a:lnTo>
                  <a:pt x="11472" y="14371"/>
                </a:lnTo>
                <a:lnTo>
                  <a:pt x="8672" y="18180"/>
                </a:lnTo>
                <a:lnTo>
                  <a:pt x="5730" y="21794"/>
                </a:lnTo>
                <a:lnTo>
                  <a:pt x="3769" y="25278"/>
                </a:lnTo>
                <a:lnTo>
                  <a:pt x="2462" y="28675"/>
                </a:lnTo>
                <a:lnTo>
                  <a:pt x="1590" y="32015"/>
                </a:lnTo>
                <a:lnTo>
                  <a:pt x="1009" y="35317"/>
                </a:lnTo>
                <a:lnTo>
                  <a:pt x="622" y="38593"/>
                </a:lnTo>
                <a:lnTo>
                  <a:pt x="0" y="46438"/>
                </a:lnTo>
                <a:lnTo>
                  <a:pt x="1024" y="48156"/>
                </a:lnTo>
                <a:lnTo>
                  <a:pt x="2781" y="50377"/>
                </a:lnTo>
                <a:lnTo>
                  <a:pt x="5028" y="52932"/>
                </a:lnTo>
                <a:lnTo>
                  <a:pt x="7601" y="54636"/>
                </a:lnTo>
                <a:lnTo>
                  <a:pt x="10391" y="55772"/>
                </a:lnTo>
                <a:lnTo>
                  <a:pt x="13325" y="56529"/>
                </a:lnTo>
                <a:lnTo>
                  <a:pt x="16357" y="57033"/>
                </a:lnTo>
                <a:lnTo>
                  <a:pt x="19453" y="57370"/>
                </a:lnTo>
                <a:lnTo>
                  <a:pt x="22591" y="57594"/>
                </a:lnTo>
                <a:lnTo>
                  <a:pt x="25759" y="57744"/>
                </a:lnTo>
                <a:lnTo>
                  <a:pt x="32144" y="57910"/>
                </a:lnTo>
                <a:lnTo>
                  <a:pt x="41782" y="58003"/>
                </a:lnTo>
                <a:lnTo>
                  <a:pt x="45002" y="56942"/>
                </a:lnTo>
                <a:lnTo>
                  <a:pt x="48223" y="55159"/>
                </a:lnTo>
                <a:lnTo>
                  <a:pt x="51446" y="52896"/>
                </a:lnTo>
                <a:lnTo>
                  <a:pt x="54669" y="51387"/>
                </a:lnTo>
                <a:lnTo>
                  <a:pt x="57892" y="50381"/>
                </a:lnTo>
                <a:lnTo>
                  <a:pt x="61116" y="49710"/>
                </a:lnTo>
                <a:lnTo>
                  <a:pt x="64340" y="48188"/>
                </a:lnTo>
                <a:lnTo>
                  <a:pt x="67565" y="46099"/>
                </a:lnTo>
                <a:lnTo>
                  <a:pt x="70789" y="43631"/>
                </a:lnTo>
                <a:lnTo>
                  <a:pt x="74014" y="41986"/>
                </a:lnTo>
                <a:lnTo>
                  <a:pt x="77238" y="40889"/>
                </a:lnTo>
                <a:lnTo>
                  <a:pt x="80462" y="40158"/>
                </a:lnTo>
                <a:lnTo>
                  <a:pt x="82612" y="38595"/>
                </a:lnTo>
                <a:lnTo>
                  <a:pt x="84045" y="36479"/>
                </a:lnTo>
                <a:lnTo>
                  <a:pt x="85001" y="33993"/>
                </a:lnTo>
                <a:lnTo>
                  <a:pt x="84563" y="31261"/>
                </a:lnTo>
                <a:lnTo>
                  <a:pt x="83196" y="28365"/>
                </a:lnTo>
                <a:lnTo>
                  <a:pt x="81210" y="25359"/>
                </a:lnTo>
                <a:lnTo>
                  <a:pt x="78811" y="22280"/>
                </a:lnTo>
                <a:lnTo>
                  <a:pt x="76137" y="19153"/>
                </a:lnTo>
                <a:lnTo>
                  <a:pt x="578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30"/>
          <p:cNvSpPr/>
          <p:nvPr/>
        </p:nvSpPr>
        <p:spPr>
          <a:xfrm>
            <a:off x="1915417" y="923478"/>
            <a:ext cx="1102818" cy="222499"/>
          </a:xfrm>
          <a:custGeom>
            <a:avLst/>
            <a:gdLst/>
            <a:ahLst/>
            <a:cxnLst/>
            <a:rect l="0" t="0" r="0" b="0"/>
            <a:pathLst>
              <a:path w="1102818" h="222499">
                <a:moveTo>
                  <a:pt x="0" y="222498"/>
                </a:moveTo>
                <a:lnTo>
                  <a:pt x="14372" y="215850"/>
                </a:lnTo>
                <a:lnTo>
                  <a:pt x="25278" y="213721"/>
                </a:lnTo>
                <a:lnTo>
                  <a:pt x="56047" y="211828"/>
                </a:lnTo>
                <a:lnTo>
                  <a:pt x="80445" y="207724"/>
                </a:lnTo>
                <a:lnTo>
                  <a:pt x="125527" y="202979"/>
                </a:lnTo>
                <a:lnTo>
                  <a:pt x="149662" y="198416"/>
                </a:lnTo>
                <a:lnTo>
                  <a:pt x="186186" y="189939"/>
                </a:lnTo>
                <a:lnTo>
                  <a:pt x="227857" y="180081"/>
                </a:lnTo>
                <a:lnTo>
                  <a:pt x="264292" y="172117"/>
                </a:lnTo>
                <a:lnTo>
                  <a:pt x="282607" y="167413"/>
                </a:lnTo>
                <a:lnTo>
                  <a:pt x="301266" y="162128"/>
                </a:lnTo>
                <a:lnTo>
                  <a:pt x="320155" y="156454"/>
                </a:lnTo>
                <a:lnTo>
                  <a:pt x="339196" y="151597"/>
                </a:lnTo>
                <a:lnTo>
                  <a:pt x="358340" y="147284"/>
                </a:lnTo>
                <a:lnTo>
                  <a:pt x="377552" y="143334"/>
                </a:lnTo>
                <a:lnTo>
                  <a:pt x="396809" y="138551"/>
                </a:lnTo>
                <a:lnTo>
                  <a:pt x="416096" y="133212"/>
                </a:lnTo>
                <a:lnTo>
                  <a:pt x="454724" y="121548"/>
                </a:lnTo>
                <a:lnTo>
                  <a:pt x="493390" y="109198"/>
                </a:lnTo>
                <a:lnTo>
                  <a:pt x="575067" y="87944"/>
                </a:lnTo>
                <a:lnTo>
                  <a:pt x="670485" y="64883"/>
                </a:lnTo>
                <a:lnTo>
                  <a:pt x="734391" y="51051"/>
                </a:lnTo>
                <a:lnTo>
                  <a:pt x="784291" y="41320"/>
                </a:lnTo>
                <a:lnTo>
                  <a:pt x="806626" y="37221"/>
                </a:lnTo>
                <a:lnTo>
                  <a:pt x="832265" y="33413"/>
                </a:lnTo>
                <a:lnTo>
                  <a:pt x="889416" y="26315"/>
                </a:lnTo>
                <a:lnTo>
                  <a:pt x="914331" y="23993"/>
                </a:lnTo>
                <a:lnTo>
                  <a:pt x="936314" y="22444"/>
                </a:lnTo>
                <a:lnTo>
                  <a:pt x="956344" y="21412"/>
                </a:lnTo>
                <a:lnTo>
                  <a:pt x="987199" y="17399"/>
                </a:lnTo>
                <a:lnTo>
                  <a:pt x="1011661" y="13107"/>
                </a:lnTo>
                <a:lnTo>
                  <a:pt x="1042487" y="10691"/>
                </a:lnTo>
                <a:lnTo>
                  <a:pt x="1072707" y="9875"/>
                </a:lnTo>
                <a:lnTo>
                  <a:pt x="1089954" y="9733"/>
                </a:lnTo>
                <a:lnTo>
                  <a:pt x="110281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31"/>
          <p:cNvSpPr/>
          <p:nvPr/>
        </p:nvSpPr>
        <p:spPr>
          <a:xfrm>
            <a:off x="2021830" y="923478"/>
            <a:ext cx="928688" cy="232173"/>
          </a:xfrm>
          <a:custGeom>
            <a:avLst/>
            <a:gdLst/>
            <a:ahLst/>
            <a:cxnLst/>
            <a:rect l="0" t="0" r="0" b="0"/>
            <a:pathLst>
              <a:path w="928688" h="232173">
                <a:moveTo>
                  <a:pt x="0" y="232172"/>
                </a:moveTo>
                <a:lnTo>
                  <a:pt x="15406" y="221901"/>
                </a:lnTo>
                <a:lnTo>
                  <a:pt x="22094" y="217800"/>
                </a:lnTo>
                <a:lnTo>
                  <a:pt x="28703" y="213992"/>
                </a:lnTo>
                <a:lnTo>
                  <a:pt x="35258" y="210378"/>
                </a:lnTo>
                <a:lnTo>
                  <a:pt x="48274" y="206363"/>
                </a:lnTo>
                <a:lnTo>
                  <a:pt x="70555" y="201236"/>
                </a:lnTo>
                <a:lnTo>
                  <a:pt x="79282" y="198649"/>
                </a:lnTo>
                <a:lnTo>
                  <a:pt x="153192" y="174467"/>
                </a:lnTo>
                <a:lnTo>
                  <a:pt x="182743" y="165755"/>
                </a:lnTo>
                <a:lnTo>
                  <a:pt x="212118" y="157798"/>
                </a:lnTo>
                <a:lnTo>
                  <a:pt x="266253" y="144299"/>
                </a:lnTo>
                <a:lnTo>
                  <a:pt x="308228" y="134716"/>
                </a:lnTo>
                <a:lnTo>
                  <a:pt x="362074" y="123278"/>
                </a:lnTo>
                <a:lnTo>
                  <a:pt x="448015" y="107946"/>
                </a:lnTo>
                <a:lnTo>
                  <a:pt x="482479" y="100986"/>
                </a:lnTo>
                <a:lnTo>
                  <a:pt x="555169" y="84653"/>
                </a:lnTo>
                <a:lnTo>
                  <a:pt x="627604" y="66645"/>
                </a:lnTo>
                <a:lnTo>
                  <a:pt x="692760" y="50043"/>
                </a:lnTo>
                <a:lnTo>
                  <a:pt x="739632" y="39081"/>
                </a:lnTo>
                <a:lnTo>
                  <a:pt x="796235" y="26866"/>
                </a:lnTo>
                <a:lnTo>
                  <a:pt x="92868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32"/>
          <p:cNvSpPr/>
          <p:nvPr/>
        </p:nvSpPr>
        <p:spPr>
          <a:xfrm>
            <a:off x="2002482" y="1571625"/>
            <a:ext cx="125761" cy="571898"/>
          </a:xfrm>
          <a:custGeom>
            <a:avLst/>
            <a:gdLst/>
            <a:ahLst/>
            <a:cxnLst/>
            <a:rect l="0" t="0" r="0" b="0"/>
            <a:pathLst>
              <a:path w="125761" h="571898">
                <a:moveTo>
                  <a:pt x="125760" y="0"/>
                </a:moveTo>
                <a:lnTo>
                  <a:pt x="120624" y="10271"/>
                </a:lnTo>
                <a:lnTo>
                  <a:pt x="118037" y="16521"/>
                </a:lnTo>
                <a:lnTo>
                  <a:pt x="115237" y="23912"/>
                </a:lnTo>
                <a:lnTo>
                  <a:pt x="112295" y="32064"/>
                </a:lnTo>
                <a:lnTo>
                  <a:pt x="110334" y="42873"/>
                </a:lnTo>
                <a:lnTo>
                  <a:pt x="109027" y="55454"/>
                </a:lnTo>
                <a:lnTo>
                  <a:pt x="108155" y="69215"/>
                </a:lnTo>
                <a:lnTo>
                  <a:pt x="107187" y="95971"/>
                </a:lnTo>
                <a:lnTo>
                  <a:pt x="106928" y="109125"/>
                </a:lnTo>
                <a:lnTo>
                  <a:pt x="104607" y="131868"/>
                </a:lnTo>
                <a:lnTo>
                  <a:pt x="96294" y="194399"/>
                </a:lnTo>
                <a:lnTo>
                  <a:pt x="88300" y="245839"/>
                </a:lnTo>
                <a:lnTo>
                  <a:pt x="84664" y="267080"/>
                </a:lnTo>
                <a:lnTo>
                  <a:pt x="69158" y="339408"/>
                </a:lnTo>
                <a:lnTo>
                  <a:pt x="34442" y="488512"/>
                </a:lnTo>
                <a:lnTo>
                  <a:pt x="28335" y="511627"/>
                </a:lnTo>
                <a:lnTo>
                  <a:pt x="23190" y="529187"/>
                </a:lnTo>
                <a:lnTo>
                  <a:pt x="18684" y="543043"/>
                </a:lnTo>
                <a:lnTo>
                  <a:pt x="14606" y="553355"/>
                </a:lnTo>
                <a:lnTo>
                  <a:pt x="10812" y="561305"/>
                </a:lnTo>
                <a:lnTo>
                  <a:pt x="7208" y="567680"/>
                </a:lnTo>
                <a:lnTo>
                  <a:pt x="4805" y="570855"/>
                </a:lnTo>
                <a:lnTo>
                  <a:pt x="3204" y="571897"/>
                </a:lnTo>
                <a:lnTo>
                  <a:pt x="2136" y="571516"/>
                </a:lnTo>
                <a:lnTo>
                  <a:pt x="1424" y="569113"/>
                </a:lnTo>
                <a:lnTo>
                  <a:pt x="0" y="55140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33"/>
          <p:cNvSpPr/>
          <p:nvPr/>
        </p:nvSpPr>
        <p:spPr>
          <a:xfrm>
            <a:off x="1973460" y="1958578"/>
            <a:ext cx="145109" cy="173510"/>
          </a:xfrm>
          <a:custGeom>
            <a:avLst/>
            <a:gdLst/>
            <a:ahLst/>
            <a:cxnLst/>
            <a:rect l="0" t="0" r="0" b="0"/>
            <a:pathLst>
              <a:path w="145109" h="173510">
                <a:moveTo>
                  <a:pt x="145108" y="0"/>
                </a:moveTo>
                <a:lnTo>
                  <a:pt x="145108" y="45529"/>
                </a:lnTo>
                <a:lnTo>
                  <a:pt x="142958" y="59374"/>
                </a:lnTo>
                <a:lnTo>
                  <a:pt x="139375" y="75053"/>
                </a:lnTo>
                <a:lnTo>
                  <a:pt x="134837" y="91955"/>
                </a:lnTo>
                <a:lnTo>
                  <a:pt x="130736" y="104298"/>
                </a:lnTo>
                <a:lnTo>
                  <a:pt x="126928" y="113602"/>
                </a:lnTo>
                <a:lnTo>
                  <a:pt x="113092" y="141392"/>
                </a:lnTo>
                <a:lnTo>
                  <a:pt x="109791" y="146930"/>
                </a:lnTo>
                <a:lnTo>
                  <a:pt x="106515" y="151697"/>
                </a:lnTo>
                <a:lnTo>
                  <a:pt x="103256" y="155949"/>
                </a:lnTo>
                <a:lnTo>
                  <a:pt x="101084" y="159859"/>
                </a:lnTo>
                <a:lnTo>
                  <a:pt x="99635" y="163541"/>
                </a:lnTo>
                <a:lnTo>
                  <a:pt x="98670" y="167070"/>
                </a:lnTo>
                <a:lnTo>
                  <a:pt x="96951" y="169423"/>
                </a:lnTo>
                <a:lnTo>
                  <a:pt x="94731" y="170992"/>
                </a:lnTo>
                <a:lnTo>
                  <a:pt x="88579" y="173509"/>
                </a:lnTo>
                <a:lnTo>
                  <a:pt x="87000" y="172641"/>
                </a:lnTo>
                <a:lnTo>
                  <a:pt x="84872" y="170987"/>
                </a:lnTo>
                <a:lnTo>
                  <a:pt x="82378" y="168809"/>
                </a:lnTo>
                <a:lnTo>
                  <a:pt x="73875" y="160658"/>
                </a:lnTo>
                <a:lnTo>
                  <a:pt x="68598" y="155474"/>
                </a:lnTo>
                <a:lnTo>
                  <a:pt x="61855" y="149869"/>
                </a:lnTo>
                <a:lnTo>
                  <a:pt x="54135" y="143982"/>
                </a:lnTo>
                <a:lnTo>
                  <a:pt x="45764" y="137908"/>
                </a:lnTo>
                <a:lnTo>
                  <a:pt x="36959" y="132783"/>
                </a:lnTo>
                <a:lnTo>
                  <a:pt x="27864" y="128292"/>
                </a:lnTo>
                <a:lnTo>
                  <a:pt x="0"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34"/>
          <p:cNvSpPr/>
          <p:nvPr/>
        </p:nvSpPr>
        <p:spPr>
          <a:xfrm>
            <a:off x="1964023" y="2321048"/>
            <a:ext cx="67481" cy="418587"/>
          </a:xfrm>
          <a:custGeom>
            <a:avLst/>
            <a:gdLst/>
            <a:ahLst/>
            <a:cxnLst/>
            <a:rect l="0" t="0" r="0" b="0"/>
            <a:pathLst>
              <a:path w="67481" h="418587">
                <a:moveTo>
                  <a:pt x="19111" y="5135"/>
                </a:moveTo>
                <a:lnTo>
                  <a:pt x="8840" y="0"/>
                </a:lnTo>
                <a:lnTo>
                  <a:pt x="5815" y="637"/>
                </a:lnTo>
                <a:lnTo>
                  <a:pt x="3798" y="3211"/>
                </a:lnTo>
                <a:lnTo>
                  <a:pt x="2453" y="7077"/>
                </a:lnTo>
                <a:lnTo>
                  <a:pt x="561" y="17654"/>
                </a:lnTo>
                <a:lnTo>
                  <a:pt x="118" y="30047"/>
                </a:lnTo>
                <a:lnTo>
                  <a:pt x="0" y="37866"/>
                </a:lnTo>
                <a:lnTo>
                  <a:pt x="996" y="49528"/>
                </a:lnTo>
                <a:lnTo>
                  <a:pt x="2735" y="63752"/>
                </a:lnTo>
                <a:lnTo>
                  <a:pt x="4969" y="79684"/>
                </a:lnTo>
                <a:lnTo>
                  <a:pt x="23520" y="189410"/>
                </a:lnTo>
                <a:lnTo>
                  <a:pt x="30649" y="224723"/>
                </a:lnTo>
                <a:lnTo>
                  <a:pt x="37552" y="254714"/>
                </a:lnTo>
                <a:lnTo>
                  <a:pt x="44304" y="281158"/>
                </a:lnTo>
                <a:lnTo>
                  <a:pt x="48805" y="300937"/>
                </a:lnTo>
                <a:lnTo>
                  <a:pt x="51805" y="316273"/>
                </a:lnTo>
                <a:lnTo>
                  <a:pt x="53806" y="328646"/>
                </a:lnTo>
                <a:lnTo>
                  <a:pt x="63665" y="382821"/>
                </a:lnTo>
                <a:lnTo>
                  <a:pt x="64937" y="391284"/>
                </a:lnTo>
                <a:lnTo>
                  <a:pt x="66350" y="403555"/>
                </a:lnTo>
                <a:lnTo>
                  <a:pt x="67146" y="415431"/>
                </a:lnTo>
                <a:lnTo>
                  <a:pt x="67332" y="418586"/>
                </a:lnTo>
                <a:lnTo>
                  <a:pt x="67381" y="418352"/>
                </a:lnTo>
                <a:lnTo>
                  <a:pt x="67480" y="4114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35"/>
          <p:cNvSpPr/>
          <p:nvPr/>
        </p:nvSpPr>
        <p:spPr>
          <a:xfrm>
            <a:off x="1886396" y="2326233"/>
            <a:ext cx="241219" cy="226073"/>
          </a:xfrm>
          <a:custGeom>
            <a:avLst/>
            <a:gdLst/>
            <a:ahLst/>
            <a:cxnLst/>
            <a:rect l="0" t="0" r="0" b="0"/>
            <a:pathLst>
              <a:path w="241219" h="226073">
                <a:moveTo>
                  <a:pt x="0" y="67667"/>
                </a:moveTo>
                <a:lnTo>
                  <a:pt x="0" y="52260"/>
                </a:lnTo>
                <a:lnTo>
                  <a:pt x="1075" y="46647"/>
                </a:lnTo>
                <a:lnTo>
                  <a:pt x="2866" y="41830"/>
                </a:lnTo>
                <a:lnTo>
                  <a:pt x="5136" y="37544"/>
                </a:lnTo>
                <a:lnTo>
                  <a:pt x="7723" y="33612"/>
                </a:lnTo>
                <a:lnTo>
                  <a:pt x="10523" y="29915"/>
                </a:lnTo>
                <a:lnTo>
                  <a:pt x="16501" y="22942"/>
                </a:lnTo>
                <a:lnTo>
                  <a:pt x="22740" y="16260"/>
                </a:lnTo>
                <a:lnTo>
                  <a:pt x="32296" y="6455"/>
                </a:lnTo>
                <a:lnTo>
                  <a:pt x="36579" y="4286"/>
                </a:lnTo>
                <a:lnTo>
                  <a:pt x="41584" y="2841"/>
                </a:lnTo>
                <a:lnTo>
                  <a:pt x="47070" y="1877"/>
                </a:lnTo>
                <a:lnTo>
                  <a:pt x="52877" y="1235"/>
                </a:lnTo>
                <a:lnTo>
                  <a:pt x="58899" y="806"/>
                </a:lnTo>
                <a:lnTo>
                  <a:pt x="65063" y="521"/>
                </a:lnTo>
                <a:lnTo>
                  <a:pt x="99415" y="119"/>
                </a:lnTo>
                <a:lnTo>
                  <a:pt x="133360" y="0"/>
                </a:lnTo>
                <a:lnTo>
                  <a:pt x="142650" y="1058"/>
                </a:lnTo>
                <a:lnTo>
                  <a:pt x="150993" y="2839"/>
                </a:lnTo>
                <a:lnTo>
                  <a:pt x="158705" y="5101"/>
                </a:lnTo>
                <a:lnTo>
                  <a:pt x="167071" y="8758"/>
                </a:lnTo>
                <a:lnTo>
                  <a:pt x="175873" y="13346"/>
                </a:lnTo>
                <a:lnTo>
                  <a:pt x="184965" y="18555"/>
                </a:lnTo>
                <a:lnTo>
                  <a:pt x="200801" y="27208"/>
                </a:lnTo>
                <a:lnTo>
                  <a:pt x="208033" y="31021"/>
                </a:lnTo>
                <a:lnTo>
                  <a:pt x="213930" y="35712"/>
                </a:lnTo>
                <a:lnTo>
                  <a:pt x="218936" y="40989"/>
                </a:lnTo>
                <a:lnTo>
                  <a:pt x="223348" y="46657"/>
                </a:lnTo>
                <a:lnTo>
                  <a:pt x="227364" y="52585"/>
                </a:lnTo>
                <a:lnTo>
                  <a:pt x="231116" y="58688"/>
                </a:lnTo>
                <a:lnTo>
                  <a:pt x="234693" y="64905"/>
                </a:lnTo>
                <a:lnTo>
                  <a:pt x="237077" y="72275"/>
                </a:lnTo>
                <a:lnTo>
                  <a:pt x="238667" y="80413"/>
                </a:lnTo>
                <a:lnTo>
                  <a:pt x="239726" y="89063"/>
                </a:lnTo>
                <a:lnTo>
                  <a:pt x="240433" y="98054"/>
                </a:lnTo>
                <a:lnTo>
                  <a:pt x="240904" y="107272"/>
                </a:lnTo>
                <a:lnTo>
                  <a:pt x="241218" y="116643"/>
                </a:lnTo>
                <a:lnTo>
                  <a:pt x="239277" y="126115"/>
                </a:lnTo>
                <a:lnTo>
                  <a:pt x="235834" y="135653"/>
                </a:lnTo>
                <a:lnTo>
                  <a:pt x="223583" y="161619"/>
                </a:lnTo>
                <a:lnTo>
                  <a:pt x="219997" y="168997"/>
                </a:lnTo>
                <a:lnTo>
                  <a:pt x="214381" y="177140"/>
                </a:lnTo>
                <a:lnTo>
                  <a:pt x="207413" y="185794"/>
                </a:lnTo>
                <a:lnTo>
                  <a:pt x="193221" y="201858"/>
                </a:lnTo>
                <a:lnTo>
                  <a:pt x="183331" y="212580"/>
                </a:lnTo>
                <a:lnTo>
                  <a:pt x="171720" y="224660"/>
                </a:lnTo>
                <a:lnTo>
                  <a:pt x="169298" y="226072"/>
                </a:lnTo>
                <a:lnTo>
                  <a:pt x="167684" y="225939"/>
                </a:lnTo>
                <a:lnTo>
                  <a:pt x="166608" y="224775"/>
                </a:lnTo>
                <a:lnTo>
                  <a:pt x="165890" y="222925"/>
                </a:lnTo>
                <a:lnTo>
                  <a:pt x="164880" y="216260"/>
                </a:lnTo>
                <a:lnTo>
                  <a:pt x="164455" y="21277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36"/>
          <p:cNvSpPr/>
          <p:nvPr/>
        </p:nvSpPr>
        <p:spPr>
          <a:xfrm>
            <a:off x="2157263" y="2500312"/>
            <a:ext cx="164456" cy="154782"/>
          </a:xfrm>
          <a:custGeom>
            <a:avLst/>
            <a:gdLst/>
            <a:ahLst/>
            <a:cxnLst/>
            <a:rect l="0" t="0" r="0" b="0"/>
            <a:pathLst>
              <a:path w="164456" h="154782">
                <a:moveTo>
                  <a:pt x="0" y="0"/>
                </a:moveTo>
                <a:lnTo>
                  <a:pt x="5136" y="10271"/>
                </a:lnTo>
                <a:lnTo>
                  <a:pt x="7723" y="14371"/>
                </a:lnTo>
                <a:lnTo>
                  <a:pt x="10523" y="18180"/>
                </a:lnTo>
                <a:lnTo>
                  <a:pt x="13465" y="21794"/>
                </a:lnTo>
                <a:lnTo>
                  <a:pt x="17576" y="25278"/>
                </a:lnTo>
                <a:lnTo>
                  <a:pt x="22466" y="28676"/>
                </a:lnTo>
                <a:lnTo>
                  <a:pt x="27876" y="32016"/>
                </a:lnTo>
                <a:lnTo>
                  <a:pt x="34707" y="37467"/>
                </a:lnTo>
                <a:lnTo>
                  <a:pt x="42486" y="44325"/>
                </a:lnTo>
                <a:lnTo>
                  <a:pt x="63107" y="63653"/>
                </a:lnTo>
                <a:lnTo>
                  <a:pt x="67869" y="68232"/>
                </a:lnTo>
                <a:lnTo>
                  <a:pt x="73192" y="72360"/>
                </a:lnTo>
                <a:lnTo>
                  <a:pt x="78891" y="76186"/>
                </a:lnTo>
                <a:lnTo>
                  <a:pt x="84840" y="79812"/>
                </a:lnTo>
                <a:lnTo>
                  <a:pt x="89881" y="84379"/>
                </a:lnTo>
                <a:lnTo>
                  <a:pt x="94317" y="89574"/>
                </a:lnTo>
                <a:lnTo>
                  <a:pt x="98349" y="95187"/>
                </a:lnTo>
                <a:lnTo>
                  <a:pt x="102112" y="100003"/>
                </a:lnTo>
                <a:lnTo>
                  <a:pt x="105695" y="104289"/>
                </a:lnTo>
                <a:lnTo>
                  <a:pt x="109159" y="108221"/>
                </a:lnTo>
                <a:lnTo>
                  <a:pt x="113617" y="111918"/>
                </a:lnTo>
                <a:lnTo>
                  <a:pt x="118740" y="115457"/>
                </a:lnTo>
                <a:lnTo>
                  <a:pt x="164455" y="1547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37"/>
          <p:cNvSpPr/>
          <p:nvPr/>
        </p:nvSpPr>
        <p:spPr>
          <a:xfrm>
            <a:off x="2224980" y="2519660"/>
            <a:ext cx="19349" cy="222499"/>
          </a:xfrm>
          <a:custGeom>
            <a:avLst/>
            <a:gdLst/>
            <a:ahLst/>
            <a:cxnLst/>
            <a:rect l="0" t="0" r="0" b="0"/>
            <a:pathLst>
              <a:path w="19349" h="222499">
                <a:moveTo>
                  <a:pt x="19348" y="0"/>
                </a:moveTo>
                <a:lnTo>
                  <a:pt x="19348" y="69215"/>
                </a:lnTo>
                <a:lnTo>
                  <a:pt x="17198" y="89138"/>
                </a:lnTo>
                <a:lnTo>
                  <a:pt x="13615" y="113169"/>
                </a:lnTo>
                <a:lnTo>
                  <a:pt x="9077" y="139938"/>
                </a:lnTo>
                <a:lnTo>
                  <a:pt x="6051" y="159934"/>
                </a:lnTo>
                <a:lnTo>
                  <a:pt x="4034" y="175414"/>
                </a:lnTo>
                <a:lnTo>
                  <a:pt x="0" y="22249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38"/>
          <p:cNvSpPr/>
          <p:nvPr/>
        </p:nvSpPr>
        <p:spPr>
          <a:xfrm>
            <a:off x="2321718" y="2500312"/>
            <a:ext cx="154783" cy="29022"/>
          </a:xfrm>
          <a:custGeom>
            <a:avLst/>
            <a:gdLst/>
            <a:ahLst/>
            <a:cxnLst/>
            <a:rect l="0" t="0" r="0" b="0"/>
            <a:pathLst>
              <a:path w="154783" h="29022">
                <a:moveTo>
                  <a:pt x="0" y="29021"/>
                </a:moveTo>
                <a:lnTo>
                  <a:pt x="5136" y="23886"/>
                </a:lnTo>
                <a:lnTo>
                  <a:pt x="9873" y="22373"/>
                </a:lnTo>
                <a:lnTo>
                  <a:pt x="16256" y="21365"/>
                </a:lnTo>
                <a:lnTo>
                  <a:pt x="23736" y="20692"/>
                </a:lnTo>
                <a:lnTo>
                  <a:pt x="30872" y="20244"/>
                </a:lnTo>
                <a:lnTo>
                  <a:pt x="44534" y="19746"/>
                </a:lnTo>
                <a:lnTo>
                  <a:pt x="54411" y="18538"/>
                </a:lnTo>
                <a:lnTo>
                  <a:pt x="66371" y="16658"/>
                </a:lnTo>
                <a:lnTo>
                  <a:pt x="79718" y="14330"/>
                </a:lnTo>
                <a:lnTo>
                  <a:pt x="89691" y="12778"/>
                </a:lnTo>
                <a:lnTo>
                  <a:pt x="97415" y="11743"/>
                </a:lnTo>
                <a:lnTo>
                  <a:pt x="103638" y="11053"/>
                </a:lnTo>
                <a:lnTo>
                  <a:pt x="111012" y="10594"/>
                </a:lnTo>
                <a:lnTo>
                  <a:pt x="127804" y="10083"/>
                </a:lnTo>
                <a:lnTo>
                  <a:pt x="134647" y="8871"/>
                </a:lnTo>
                <a:lnTo>
                  <a:pt x="140284" y="6989"/>
                </a:lnTo>
                <a:lnTo>
                  <a:pt x="15478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39"/>
          <p:cNvSpPr/>
          <p:nvPr/>
        </p:nvSpPr>
        <p:spPr>
          <a:xfrm>
            <a:off x="2273349" y="2422921"/>
            <a:ext cx="183804" cy="67718"/>
          </a:xfrm>
          <a:custGeom>
            <a:avLst/>
            <a:gdLst/>
            <a:ahLst/>
            <a:cxnLst/>
            <a:rect l="0" t="0" r="0" b="0"/>
            <a:pathLst>
              <a:path w="183804" h="67718">
                <a:moveTo>
                  <a:pt x="0" y="67717"/>
                </a:moveTo>
                <a:lnTo>
                  <a:pt x="15407" y="57446"/>
                </a:lnTo>
                <a:lnTo>
                  <a:pt x="24244" y="52271"/>
                </a:lnTo>
                <a:lnTo>
                  <a:pt x="34436" y="46671"/>
                </a:lnTo>
                <a:lnTo>
                  <a:pt x="71414" y="27373"/>
                </a:lnTo>
                <a:lnTo>
                  <a:pt x="78781" y="24698"/>
                </a:lnTo>
                <a:lnTo>
                  <a:pt x="85841" y="22915"/>
                </a:lnTo>
                <a:lnTo>
                  <a:pt x="92699" y="21726"/>
                </a:lnTo>
                <a:lnTo>
                  <a:pt x="101569" y="19858"/>
                </a:lnTo>
                <a:lnTo>
                  <a:pt x="122891" y="14917"/>
                </a:lnTo>
                <a:lnTo>
                  <a:pt x="131371" y="13169"/>
                </a:lnTo>
                <a:lnTo>
                  <a:pt x="138100" y="12004"/>
                </a:lnTo>
                <a:lnTo>
                  <a:pt x="143660" y="11228"/>
                </a:lnTo>
                <a:lnTo>
                  <a:pt x="149517" y="9635"/>
                </a:lnTo>
                <a:lnTo>
                  <a:pt x="155571" y="7498"/>
                </a:lnTo>
                <a:lnTo>
                  <a:pt x="161757" y="4999"/>
                </a:lnTo>
                <a:lnTo>
                  <a:pt x="166956" y="3333"/>
                </a:lnTo>
                <a:lnTo>
                  <a:pt x="171497" y="2222"/>
                </a:lnTo>
                <a:lnTo>
                  <a:pt x="183803"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40"/>
          <p:cNvSpPr/>
          <p:nvPr/>
        </p:nvSpPr>
        <p:spPr>
          <a:xfrm>
            <a:off x="2486173" y="2326234"/>
            <a:ext cx="434679" cy="152373"/>
          </a:xfrm>
          <a:custGeom>
            <a:avLst/>
            <a:gdLst/>
            <a:ahLst/>
            <a:cxnLst/>
            <a:rect l="0" t="0" r="0" b="0"/>
            <a:pathLst>
              <a:path w="434679" h="152373">
                <a:moveTo>
                  <a:pt x="0" y="38644"/>
                </a:moveTo>
                <a:lnTo>
                  <a:pt x="5136" y="28374"/>
                </a:lnTo>
                <a:lnTo>
                  <a:pt x="8798" y="24273"/>
                </a:lnTo>
                <a:lnTo>
                  <a:pt x="13390" y="20465"/>
                </a:lnTo>
                <a:lnTo>
                  <a:pt x="18601" y="16851"/>
                </a:lnTo>
                <a:lnTo>
                  <a:pt x="24224" y="13367"/>
                </a:lnTo>
                <a:lnTo>
                  <a:pt x="30123" y="9969"/>
                </a:lnTo>
                <a:lnTo>
                  <a:pt x="36205" y="6629"/>
                </a:lnTo>
                <a:lnTo>
                  <a:pt x="48696" y="2918"/>
                </a:lnTo>
                <a:lnTo>
                  <a:pt x="61413" y="1269"/>
                </a:lnTo>
                <a:lnTo>
                  <a:pt x="74231" y="535"/>
                </a:lnTo>
                <a:lnTo>
                  <a:pt x="87093" y="210"/>
                </a:lnTo>
                <a:lnTo>
                  <a:pt x="112867" y="0"/>
                </a:lnTo>
                <a:lnTo>
                  <a:pt x="118240" y="1058"/>
                </a:lnTo>
                <a:lnTo>
                  <a:pt x="127076" y="5100"/>
                </a:lnTo>
                <a:lnTo>
                  <a:pt x="130937" y="8757"/>
                </a:lnTo>
                <a:lnTo>
                  <a:pt x="134586" y="13345"/>
                </a:lnTo>
                <a:lnTo>
                  <a:pt x="138093" y="18554"/>
                </a:lnTo>
                <a:lnTo>
                  <a:pt x="141506" y="23101"/>
                </a:lnTo>
                <a:lnTo>
                  <a:pt x="144857" y="27207"/>
                </a:lnTo>
                <a:lnTo>
                  <a:pt x="148165" y="31020"/>
                </a:lnTo>
                <a:lnTo>
                  <a:pt x="151445" y="35711"/>
                </a:lnTo>
                <a:lnTo>
                  <a:pt x="154707" y="40988"/>
                </a:lnTo>
                <a:lnTo>
                  <a:pt x="157956" y="46656"/>
                </a:lnTo>
                <a:lnTo>
                  <a:pt x="159048" y="52584"/>
                </a:lnTo>
                <a:lnTo>
                  <a:pt x="158701" y="58687"/>
                </a:lnTo>
                <a:lnTo>
                  <a:pt x="157394" y="64904"/>
                </a:lnTo>
                <a:lnTo>
                  <a:pt x="156523" y="71199"/>
                </a:lnTo>
                <a:lnTo>
                  <a:pt x="155943" y="77546"/>
                </a:lnTo>
                <a:lnTo>
                  <a:pt x="155556" y="83926"/>
                </a:lnTo>
                <a:lnTo>
                  <a:pt x="154223" y="90329"/>
                </a:lnTo>
                <a:lnTo>
                  <a:pt x="152259" y="96748"/>
                </a:lnTo>
                <a:lnTo>
                  <a:pt x="149876" y="103177"/>
                </a:lnTo>
                <a:lnTo>
                  <a:pt x="147211" y="108538"/>
                </a:lnTo>
                <a:lnTo>
                  <a:pt x="144361" y="113187"/>
                </a:lnTo>
                <a:lnTo>
                  <a:pt x="141385" y="117361"/>
                </a:lnTo>
                <a:lnTo>
                  <a:pt x="138327" y="122293"/>
                </a:lnTo>
                <a:lnTo>
                  <a:pt x="135212" y="127731"/>
                </a:lnTo>
                <a:lnTo>
                  <a:pt x="132062" y="133507"/>
                </a:lnTo>
                <a:lnTo>
                  <a:pt x="128886" y="138432"/>
                </a:lnTo>
                <a:lnTo>
                  <a:pt x="125695" y="142790"/>
                </a:lnTo>
                <a:lnTo>
                  <a:pt x="122492" y="146770"/>
                </a:lnTo>
                <a:lnTo>
                  <a:pt x="119282" y="149423"/>
                </a:lnTo>
                <a:lnTo>
                  <a:pt x="116067" y="151192"/>
                </a:lnTo>
                <a:lnTo>
                  <a:pt x="112849" y="152372"/>
                </a:lnTo>
                <a:lnTo>
                  <a:pt x="112853" y="152083"/>
                </a:lnTo>
                <a:lnTo>
                  <a:pt x="118590" y="148896"/>
                </a:lnTo>
                <a:lnTo>
                  <a:pt x="122055" y="146542"/>
                </a:lnTo>
                <a:lnTo>
                  <a:pt x="125440" y="143897"/>
                </a:lnTo>
                <a:lnTo>
                  <a:pt x="128771" y="141059"/>
                </a:lnTo>
                <a:lnTo>
                  <a:pt x="133142" y="138092"/>
                </a:lnTo>
                <a:lnTo>
                  <a:pt x="138205" y="135039"/>
                </a:lnTo>
                <a:lnTo>
                  <a:pt x="143731" y="131929"/>
                </a:lnTo>
                <a:lnTo>
                  <a:pt x="150639" y="126631"/>
                </a:lnTo>
                <a:lnTo>
                  <a:pt x="158469" y="119874"/>
                </a:lnTo>
                <a:lnTo>
                  <a:pt x="166914" y="112146"/>
                </a:lnTo>
                <a:lnTo>
                  <a:pt x="181143" y="100544"/>
                </a:lnTo>
                <a:lnTo>
                  <a:pt x="219883" y="70455"/>
                </a:lnTo>
                <a:lnTo>
                  <a:pt x="235803" y="58777"/>
                </a:lnTo>
                <a:lnTo>
                  <a:pt x="248566" y="49916"/>
                </a:lnTo>
                <a:lnTo>
                  <a:pt x="259224" y="42934"/>
                </a:lnTo>
                <a:lnTo>
                  <a:pt x="268480" y="37205"/>
                </a:lnTo>
                <a:lnTo>
                  <a:pt x="276800" y="32310"/>
                </a:lnTo>
                <a:lnTo>
                  <a:pt x="284496" y="27972"/>
                </a:lnTo>
                <a:lnTo>
                  <a:pt x="290702" y="25081"/>
                </a:lnTo>
                <a:lnTo>
                  <a:pt x="300464" y="21868"/>
                </a:lnTo>
                <a:lnTo>
                  <a:pt x="312002" y="20058"/>
                </a:lnTo>
                <a:lnTo>
                  <a:pt x="313339" y="20879"/>
                </a:lnTo>
                <a:lnTo>
                  <a:pt x="313155" y="22502"/>
                </a:lnTo>
                <a:lnTo>
                  <a:pt x="311958" y="24658"/>
                </a:lnTo>
                <a:lnTo>
                  <a:pt x="311159" y="28245"/>
                </a:lnTo>
                <a:lnTo>
                  <a:pt x="310627" y="32787"/>
                </a:lnTo>
                <a:lnTo>
                  <a:pt x="310272" y="37964"/>
                </a:lnTo>
                <a:lnTo>
                  <a:pt x="308961" y="42490"/>
                </a:lnTo>
                <a:lnTo>
                  <a:pt x="307012" y="46583"/>
                </a:lnTo>
                <a:lnTo>
                  <a:pt x="304638" y="50386"/>
                </a:lnTo>
                <a:lnTo>
                  <a:pt x="301980" y="55071"/>
                </a:lnTo>
                <a:lnTo>
                  <a:pt x="296161" y="66009"/>
                </a:lnTo>
                <a:lnTo>
                  <a:pt x="286841" y="84253"/>
                </a:lnTo>
                <a:lnTo>
                  <a:pt x="285816" y="89473"/>
                </a:lnTo>
                <a:lnTo>
                  <a:pt x="286208" y="94028"/>
                </a:lnTo>
                <a:lnTo>
                  <a:pt x="287544" y="98139"/>
                </a:lnTo>
                <a:lnTo>
                  <a:pt x="289509" y="100880"/>
                </a:lnTo>
                <a:lnTo>
                  <a:pt x="291894" y="102707"/>
                </a:lnTo>
                <a:lnTo>
                  <a:pt x="294559" y="103925"/>
                </a:lnTo>
                <a:lnTo>
                  <a:pt x="297411" y="103662"/>
                </a:lnTo>
                <a:lnTo>
                  <a:pt x="300386" y="102412"/>
                </a:lnTo>
                <a:lnTo>
                  <a:pt x="303445" y="100504"/>
                </a:lnTo>
                <a:lnTo>
                  <a:pt x="310859" y="97082"/>
                </a:lnTo>
                <a:lnTo>
                  <a:pt x="333428" y="87547"/>
                </a:lnTo>
                <a:lnTo>
                  <a:pt x="345895" y="80920"/>
                </a:lnTo>
                <a:lnTo>
                  <a:pt x="358507" y="73277"/>
                </a:lnTo>
                <a:lnTo>
                  <a:pt x="371213" y="64958"/>
                </a:lnTo>
                <a:lnTo>
                  <a:pt x="381834" y="57261"/>
                </a:lnTo>
                <a:lnTo>
                  <a:pt x="391065" y="49981"/>
                </a:lnTo>
                <a:lnTo>
                  <a:pt x="399368" y="42977"/>
                </a:lnTo>
                <a:lnTo>
                  <a:pt x="405979" y="37233"/>
                </a:lnTo>
                <a:lnTo>
                  <a:pt x="416190" y="27985"/>
                </a:lnTo>
                <a:lnTo>
                  <a:pt x="424311" y="20292"/>
                </a:lnTo>
                <a:lnTo>
                  <a:pt x="433147" y="11731"/>
                </a:lnTo>
                <a:lnTo>
                  <a:pt x="433872" y="9953"/>
                </a:lnTo>
                <a:lnTo>
                  <a:pt x="434356" y="7693"/>
                </a:lnTo>
                <a:lnTo>
                  <a:pt x="434678" y="5112"/>
                </a:lnTo>
                <a:lnTo>
                  <a:pt x="433818" y="3391"/>
                </a:lnTo>
                <a:lnTo>
                  <a:pt x="432170" y="2244"/>
                </a:lnTo>
                <a:lnTo>
                  <a:pt x="429996" y="1479"/>
                </a:lnTo>
                <a:lnTo>
                  <a:pt x="426397" y="2044"/>
                </a:lnTo>
                <a:lnTo>
                  <a:pt x="421848" y="3495"/>
                </a:lnTo>
                <a:lnTo>
                  <a:pt x="406301" y="962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41"/>
          <p:cNvSpPr/>
          <p:nvPr/>
        </p:nvSpPr>
        <p:spPr>
          <a:xfrm>
            <a:off x="3182689" y="2345534"/>
            <a:ext cx="415976" cy="38693"/>
          </a:xfrm>
          <a:custGeom>
            <a:avLst/>
            <a:gdLst/>
            <a:ahLst/>
            <a:cxnLst/>
            <a:rect l="0" t="0" r="0" b="0"/>
            <a:pathLst>
              <a:path w="415976" h="38693">
                <a:moveTo>
                  <a:pt x="0" y="9671"/>
                </a:moveTo>
                <a:lnTo>
                  <a:pt x="5136" y="4535"/>
                </a:lnTo>
                <a:lnTo>
                  <a:pt x="7723" y="3022"/>
                </a:lnTo>
                <a:lnTo>
                  <a:pt x="10523" y="2014"/>
                </a:lnTo>
                <a:lnTo>
                  <a:pt x="16500" y="893"/>
                </a:lnTo>
                <a:lnTo>
                  <a:pt x="26984" y="262"/>
                </a:lnTo>
                <a:lnTo>
                  <a:pt x="45377" y="76"/>
                </a:lnTo>
                <a:lnTo>
                  <a:pt x="120445" y="0"/>
                </a:lnTo>
                <a:lnTo>
                  <a:pt x="128666" y="1074"/>
                </a:lnTo>
                <a:lnTo>
                  <a:pt x="137371" y="2865"/>
                </a:lnTo>
                <a:lnTo>
                  <a:pt x="146399" y="5133"/>
                </a:lnTo>
                <a:lnTo>
                  <a:pt x="155642" y="6646"/>
                </a:lnTo>
                <a:lnTo>
                  <a:pt x="165029" y="7654"/>
                </a:lnTo>
                <a:lnTo>
                  <a:pt x="174511" y="8326"/>
                </a:lnTo>
                <a:lnTo>
                  <a:pt x="187282" y="9849"/>
                </a:lnTo>
                <a:lnTo>
                  <a:pt x="218670" y="14408"/>
                </a:lnTo>
                <a:lnTo>
                  <a:pt x="232845" y="17128"/>
                </a:lnTo>
                <a:lnTo>
                  <a:pt x="245519" y="20017"/>
                </a:lnTo>
                <a:lnTo>
                  <a:pt x="257193" y="23017"/>
                </a:lnTo>
                <a:lnTo>
                  <a:pt x="269275" y="25018"/>
                </a:lnTo>
                <a:lnTo>
                  <a:pt x="281629" y="26351"/>
                </a:lnTo>
                <a:lnTo>
                  <a:pt x="294165" y="27240"/>
                </a:lnTo>
                <a:lnTo>
                  <a:pt x="304672" y="28908"/>
                </a:lnTo>
                <a:lnTo>
                  <a:pt x="313826" y="31094"/>
                </a:lnTo>
                <a:lnTo>
                  <a:pt x="322079" y="33627"/>
                </a:lnTo>
                <a:lnTo>
                  <a:pt x="330805" y="35315"/>
                </a:lnTo>
                <a:lnTo>
                  <a:pt x="339847" y="36441"/>
                </a:lnTo>
                <a:lnTo>
                  <a:pt x="349100" y="37191"/>
                </a:lnTo>
                <a:lnTo>
                  <a:pt x="359568" y="37692"/>
                </a:lnTo>
                <a:lnTo>
                  <a:pt x="370846" y="38025"/>
                </a:lnTo>
                <a:lnTo>
                  <a:pt x="415975" y="3869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42"/>
          <p:cNvSpPr/>
          <p:nvPr/>
        </p:nvSpPr>
        <p:spPr>
          <a:xfrm>
            <a:off x="3221384" y="2258466"/>
            <a:ext cx="377281" cy="48370"/>
          </a:xfrm>
          <a:custGeom>
            <a:avLst/>
            <a:gdLst/>
            <a:ahLst/>
            <a:cxnLst/>
            <a:rect l="0" t="0" r="0" b="0"/>
            <a:pathLst>
              <a:path w="377281" h="48370">
                <a:moveTo>
                  <a:pt x="0" y="0"/>
                </a:moveTo>
                <a:lnTo>
                  <a:pt x="10271" y="0"/>
                </a:lnTo>
                <a:lnTo>
                  <a:pt x="18671" y="1075"/>
                </a:lnTo>
                <a:lnTo>
                  <a:pt x="29646" y="2867"/>
                </a:lnTo>
                <a:lnTo>
                  <a:pt x="42336" y="5136"/>
                </a:lnTo>
                <a:lnTo>
                  <a:pt x="54021" y="7724"/>
                </a:lnTo>
                <a:lnTo>
                  <a:pt x="65035" y="10523"/>
                </a:lnTo>
                <a:lnTo>
                  <a:pt x="75603" y="13465"/>
                </a:lnTo>
                <a:lnTo>
                  <a:pt x="94472" y="17576"/>
                </a:lnTo>
                <a:lnTo>
                  <a:pt x="146967" y="27876"/>
                </a:lnTo>
                <a:lnTo>
                  <a:pt x="169994" y="31482"/>
                </a:lnTo>
                <a:lnTo>
                  <a:pt x="189645" y="33887"/>
                </a:lnTo>
                <a:lnTo>
                  <a:pt x="252176" y="40137"/>
                </a:lnTo>
                <a:lnTo>
                  <a:pt x="296956" y="44711"/>
                </a:lnTo>
                <a:lnTo>
                  <a:pt x="311907" y="45930"/>
                </a:lnTo>
                <a:lnTo>
                  <a:pt x="334252" y="47285"/>
                </a:lnTo>
                <a:lnTo>
                  <a:pt x="351349" y="47888"/>
                </a:lnTo>
                <a:lnTo>
                  <a:pt x="377280" y="4836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43"/>
          <p:cNvSpPr/>
          <p:nvPr/>
        </p:nvSpPr>
        <p:spPr>
          <a:xfrm>
            <a:off x="3443882" y="2200423"/>
            <a:ext cx="268775" cy="319238"/>
          </a:xfrm>
          <a:custGeom>
            <a:avLst/>
            <a:gdLst/>
            <a:ahLst/>
            <a:cxnLst/>
            <a:rect l="0" t="0" r="0" b="0"/>
            <a:pathLst>
              <a:path w="268775" h="319238">
                <a:moveTo>
                  <a:pt x="0" y="0"/>
                </a:moveTo>
                <a:lnTo>
                  <a:pt x="5136" y="10271"/>
                </a:lnTo>
                <a:lnTo>
                  <a:pt x="8799" y="14372"/>
                </a:lnTo>
                <a:lnTo>
                  <a:pt x="13390" y="18180"/>
                </a:lnTo>
                <a:lnTo>
                  <a:pt x="18600" y="21794"/>
                </a:lnTo>
                <a:lnTo>
                  <a:pt x="24224" y="25278"/>
                </a:lnTo>
                <a:lnTo>
                  <a:pt x="30123" y="28676"/>
                </a:lnTo>
                <a:lnTo>
                  <a:pt x="36205" y="32016"/>
                </a:lnTo>
                <a:lnTo>
                  <a:pt x="46709" y="38542"/>
                </a:lnTo>
                <a:lnTo>
                  <a:pt x="75578" y="57259"/>
                </a:lnTo>
                <a:lnTo>
                  <a:pt x="88006" y="66119"/>
                </a:lnTo>
                <a:lnTo>
                  <a:pt x="98441" y="74176"/>
                </a:lnTo>
                <a:lnTo>
                  <a:pt x="107547" y="81697"/>
                </a:lnTo>
                <a:lnTo>
                  <a:pt x="116843" y="88860"/>
                </a:lnTo>
                <a:lnTo>
                  <a:pt x="126265" y="95786"/>
                </a:lnTo>
                <a:lnTo>
                  <a:pt x="145332" y="109214"/>
                </a:lnTo>
                <a:lnTo>
                  <a:pt x="193506" y="141828"/>
                </a:lnTo>
                <a:lnTo>
                  <a:pt x="202096" y="148295"/>
                </a:lnTo>
                <a:lnTo>
                  <a:pt x="209972" y="154757"/>
                </a:lnTo>
                <a:lnTo>
                  <a:pt x="217372" y="161215"/>
                </a:lnTo>
                <a:lnTo>
                  <a:pt x="224455" y="166594"/>
                </a:lnTo>
                <a:lnTo>
                  <a:pt x="231327" y="171256"/>
                </a:lnTo>
                <a:lnTo>
                  <a:pt x="238058" y="175438"/>
                </a:lnTo>
                <a:lnTo>
                  <a:pt x="243620" y="180376"/>
                </a:lnTo>
                <a:lnTo>
                  <a:pt x="248403" y="185818"/>
                </a:lnTo>
                <a:lnTo>
                  <a:pt x="252667" y="191595"/>
                </a:lnTo>
                <a:lnTo>
                  <a:pt x="256584" y="197597"/>
                </a:lnTo>
                <a:lnTo>
                  <a:pt x="260270" y="203748"/>
                </a:lnTo>
                <a:lnTo>
                  <a:pt x="263802" y="209998"/>
                </a:lnTo>
                <a:lnTo>
                  <a:pt x="266158" y="218464"/>
                </a:lnTo>
                <a:lnTo>
                  <a:pt x="267727" y="228408"/>
                </a:lnTo>
                <a:lnTo>
                  <a:pt x="268774" y="239336"/>
                </a:lnTo>
                <a:lnTo>
                  <a:pt x="267322" y="249847"/>
                </a:lnTo>
                <a:lnTo>
                  <a:pt x="264205" y="260078"/>
                </a:lnTo>
                <a:lnTo>
                  <a:pt x="259976" y="270124"/>
                </a:lnTo>
                <a:lnTo>
                  <a:pt x="253933" y="278971"/>
                </a:lnTo>
                <a:lnTo>
                  <a:pt x="246679" y="287018"/>
                </a:lnTo>
                <a:lnTo>
                  <a:pt x="226797" y="305749"/>
                </a:lnTo>
                <a:lnTo>
                  <a:pt x="222139" y="310245"/>
                </a:lnTo>
                <a:lnTo>
                  <a:pt x="214098" y="315241"/>
                </a:lnTo>
                <a:lnTo>
                  <a:pt x="203151" y="3192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44"/>
          <p:cNvSpPr/>
          <p:nvPr/>
        </p:nvSpPr>
        <p:spPr>
          <a:xfrm>
            <a:off x="3817384" y="2239119"/>
            <a:ext cx="254316" cy="260489"/>
          </a:xfrm>
          <a:custGeom>
            <a:avLst/>
            <a:gdLst/>
            <a:ahLst/>
            <a:cxnLst/>
            <a:rect l="0" t="0" r="0" b="0"/>
            <a:pathLst>
              <a:path w="254316" h="260489">
                <a:moveTo>
                  <a:pt x="61821" y="0"/>
                </a:moveTo>
                <a:lnTo>
                  <a:pt x="28810" y="66022"/>
                </a:lnTo>
                <a:lnTo>
                  <a:pt x="22616" y="79485"/>
                </a:lnTo>
                <a:lnTo>
                  <a:pt x="17411" y="91685"/>
                </a:lnTo>
                <a:lnTo>
                  <a:pt x="12867" y="103043"/>
                </a:lnTo>
                <a:lnTo>
                  <a:pt x="8762" y="115990"/>
                </a:lnTo>
                <a:lnTo>
                  <a:pt x="4951" y="129995"/>
                </a:lnTo>
                <a:lnTo>
                  <a:pt x="1335" y="144706"/>
                </a:lnTo>
                <a:lnTo>
                  <a:pt x="0" y="157738"/>
                </a:lnTo>
                <a:lnTo>
                  <a:pt x="184" y="169651"/>
                </a:lnTo>
                <a:lnTo>
                  <a:pt x="1382" y="180817"/>
                </a:lnTo>
                <a:lnTo>
                  <a:pt x="3256" y="190411"/>
                </a:lnTo>
                <a:lnTo>
                  <a:pt x="5579" y="198957"/>
                </a:lnTo>
                <a:lnTo>
                  <a:pt x="8203" y="206804"/>
                </a:lnTo>
                <a:lnTo>
                  <a:pt x="11028" y="213110"/>
                </a:lnTo>
                <a:lnTo>
                  <a:pt x="13985" y="218389"/>
                </a:lnTo>
                <a:lnTo>
                  <a:pt x="17032" y="222983"/>
                </a:lnTo>
                <a:lnTo>
                  <a:pt x="21213" y="228196"/>
                </a:lnTo>
                <a:lnTo>
                  <a:pt x="26150" y="233821"/>
                </a:lnTo>
                <a:lnTo>
                  <a:pt x="31591" y="239720"/>
                </a:lnTo>
                <a:lnTo>
                  <a:pt x="37368" y="244728"/>
                </a:lnTo>
                <a:lnTo>
                  <a:pt x="43369" y="249141"/>
                </a:lnTo>
                <a:lnTo>
                  <a:pt x="49519" y="253159"/>
                </a:lnTo>
                <a:lnTo>
                  <a:pt x="55770" y="255837"/>
                </a:lnTo>
                <a:lnTo>
                  <a:pt x="62086" y="257622"/>
                </a:lnTo>
                <a:lnTo>
                  <a:pt x="68447" y="258813"/>
                </a:lnTo>
                <a:lnTo>
                  <a:pt x="75912" y="259606"/>
                </a:lnTo>
                <a:lnTo>
                  <a:pt x="84113" y="260135"/>
                </a:lnTo>
                <a:lnTo>
                  <a:pt x="92806" y="260488"/>
                </a:lnTo>
                <a:lnTo>
                  <a:pt x="101825" y="259648"/>
                </a:lnTo>
                <a:lnTo>
                  <a:pt x="111063" y="258013"/>
                </a:lnTo>
                <a:lnTo>
                  <a:pt x="120445" y="255849"/>
                </a:lnTo>
                <a:lnTo>
                  <a:pt x="128850" y="254406"/>
                </a:lnTo>
                <a:lnTo>
                  <a:pt x="136604" y="253443"/>
                </a:lnTo>
                <a:lnTo>
                  <a:pt x="143922" y="252802"/>
                </a:lnTo>
                <a:lnTo>
                  <a:pt x="152026" y="251300"/>
                </a:lnTo>
                <a:lnTo>
                  <a:pt x="160653" y="249223"/>
                </a:lnTo>
                <a:lnTo>
                  <a:pt x="169628" y="246764"/>
                </a:lnTo>
                <a:lnTo>
                  <a:pt x="177762" y="244049"/>
                </a:lnTo>
                <a:lnTo>
                  <a:pt x="185334" y="241165"/>
                </a:lnTo>
                <a:lnTo>
                  <a:pt x="192532" y="238167"/>
                </a:lnTo>
                <a:lnTo>
                  <a:pt x="201630" y="234019"/>
                </a:lnTo>
                <a:lnTo>
                  <a:pt x="223205" y="223677"/>
                </a:lnTo>
                <a:lnTo>
                  <a:pt x="231752" y="217910"/>
                </a:lnTo>
                <a:lnTo>
                  <a:pt x="238526" y="211915"/>
                </a:lnTo>
                <a:lnTo>
                  <a:pt x="244116" y="205769"/>
                </a:lnTo>
                <a:lnTo>
                  <a:pt x="247843" y="200596"/>
                </a:lnTo>
                <a:lnTo>
                  <a:pt x="250328" y="196073"/>
                </a:lnTo>
                <a:lnTo>
                  <a:pt x="253089" y="188181"/>
                </a:lnTo>
                <a:lnTo>
                  <a:pt x="254315" y="181091"/>
                </a:lnTo>
                <a:lnTo>
                  <a:pt x="253568" y="176620"/>
                </a:lnTo>
                <a:lnTo>
                  <a:pt x="251995" y="171490"/>
                </a:lnTo>
                <a:lnTo>
                  <a:pt x="249871" y="165921"/>
                </a:lnTo>
                <a:lnTo>
                  <a:pt x="247380" y="161132"/>
                </a:lnTo>
                <a:lnTo>
                  <a:pt x="244645" y="156865"/>
                </a:lnTo>
                <a:lnTo>
                  <a:pt x="238739" y="149258"/>
                </a:lnTo>
                <a:lnTo>
                  <a:pt x="232532" y="142294"/>
                </a:lnTo>
                <a:lnTo>
                  <a:pt x="226190" y="135616"/>
                </a:lnTo>
                <a:lnTo>
                  <a:pt x="222994" y="132331"/>
                </a:lnTo>
                <a:lnTo>
                  <a:pt x="218714" y="129065"/>
                </a:lnTo>
                <a:lnTo>
                  <a:pt x="213710" y="125814"/>
                </a:lnTo>
                <a:lnTo>
                  <a:pt x="208225" y="122571"/>
                </a:lnTo>
                <a:lnTo>
                  <a:pt x="203493" y="119334"/>
                </a:lnTo>
                <a:lnTo>
                  <a:pt x="199264" y="116102"/>
                </a:lnTo>
                <a:lnTo>
                  <a:pt x="195369" y="112872"/>
                </a:lnTo>
                <a:lnTo>
                  <a:pt x="190623" y="109644"/>
                </a:lnTo>
                <a:lnTo>
                  <a:pt x="185310" y="106416"/>
                </a:lnTo>
                <a:lnTo>
                  <a:pt x="148885" y="8706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45"/>
          <p:cNvSpPr/>
          <p:nvPr/>
        </p:nvSpPr>
        <p:spPr>
          <a:xfrm>
            <a:off x="3927574" y="2442269"/>
            <a:ext cx="29022" cy="116087"/>
          </a:xfrm>
          <a:custGeom>
            <a:avLst/>
            <a:gdLst/>
            <a:ahLst/>
            <a:cxnLst/>
            <a:rect l="0" t="0" r="0" b="0"/>
            <a:pathLst>
              <a:path w="29022" h="116087">
                <a:moveTo>
                  <a:pt x="0" y="0"/>
                </a:moveTo>
                <a:lnTo>
                  <a:pt x="0" y="30123"/>
                </a:lnTo>
                <a:lnTo>
                  <a:pt x="1074" y="35130"/>
                </a:lnTo>
                <a:lnTo>
                  <a:pt x="2866" y="40618"/>
                </a:lnTo>
                <a:lnTo>
                  <a:pt x="5135" y="46426"/>
                </a:lnTo>
                <a:lnTo>
                  <a:pt x="6648" y="51373"/>
                </a:lnTo>
                <a:lnTo>
                  <a:pt x="7657" y="55746"/>
                </a:lnTo>
                <a:lnTo>
                  <a:pt x="8329" y="59736"/>
                </a:lnTo>
                <a:lnTo>
                  <a:pt x="8777" y="63472"/>
                </a:lnTo>
                <a:lnTo>
                  <a:pt x="9076" y="67036"/>
                </a:lnTo>
                <a:lnTo>
                  <a:pt x="9275" y="70488"/>
                </a:lnTo>
                <a:lnTo>
                  <a:pt x="10483" y="73864"/>
                </a:lnTo>
                <a:lnTo>
                  <a:pt x="12363" y="77189"/>
                </a:lnTo>
                <a:lnTo>
                  <a:pt x="14691" y="80481"/>
                </a:lnTo>
                <a:lnTo>
                  <a:pt x="16243" y="84825"/>
                </a:lnTo>
                <a:lnTo>
                  <a:pt x="17278" y="89871"/>
                </a:lnTo>
                <a:lnTo>
                  <a:pt x="17968" y="95385"/>
                </a:lnTo>
                <a:lnTo>
                  <a:pt x="18428" y="100135"/>
                </a:lnTo>
                <a:lnTo>
                  <a:pt x="18734" y="104377"/>
                </a:lnTo>
                <a:lnTo>
                  <a:pt x="19166" y="112617"/>
                </a:lnTo>
                <a:lnTo>
                  <a:pt x="29021"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46"/>
          <p:cNvSpPr/>
          <p:nvPr/>
        </p:nvSpPr>
        <p:spPr>
          <a:xfrm>
            <a:off x="4111376" y="2432595"/>
            <a:ext cx="135435" cy="24922"/>
          </a:xfrm>
          <a:custGeom>
            <a:avLst/>
            <a:gdLst/>
            <a:ahLst/>
            <a:cxnLst/>
            <a:rect l="0" t="0" r="0" b="0"/>
            <a:pathLst>
              <a:path w="135435" h="24922">
                <a:moveTo>
                  <a:pt x="0" y="19348"/>
                </a:moveTo>
                <a:lnTo>
                  <a:pt x="15407" y="19348"/>
                </a:lnTo>
                <a:lnTo>
                  <a:pt x="21020" y="20423"/>
                </a:lnTo>
                <a:lnTo>
                  <a:pt x="25837" y="22214"/>
                </a:lnTo>
                <a:lnTo>
                  <a:pt x="30123" y="24484"/>
                </a:lnTo>
                <a:lnTo>
                  <a:pt x="35130" y="24921"/>
                </a:lnTo>
                <a:lnTo>
                  <a:pt x="40619" y="24138"/>
                </a:lnTo>
                <a:lnTo>
                  <a:pt x="46427" y="22542"/>
                </a:lnTo>
                <a:lnTo>
                  <a:pt x="51374" y="21477"/>
                </a:lnTo>
                <a:lnTo>
                  <a:pt x="55747" y="20767"/>
                </a:lnTo>
                <a:lnTo>
                  <a:pt x="59737" y="20294"/>
                </a:lnTo>
                <a:lnTo>
                  <a:pt x="64547" y="19979"/>
                </a:lnTo>
                <a:lnTo>
                  <a:pt x="69903" y="19769"/>
                </a:lnTo>
                <a:lnTo>
                  <a:pt x="75624" y="19628"/>
                </a:lnTo>
                <a:lnTo>
                  <a:pt x="80513" y="18460"/>
                </a:lnTo>
                <a:lnTo>
                  <a:pt x="84846" y="16606"/>
                </a:lnTo>
                <a:lnTo>
                  <a:pt x="88811" y="14295"/>
                </a:lnTo>
                <a:lnTo>
                  <a:pt x="92528" y="12755"/>
                </a:lnTo>
                <a:lnTo>
                  <a:pt x="96081" y="11728"/>
                </a:lnTo>
                <a:lnTo>
                  <a:pt x="99525" y="11043"/>
                </a:lnTo>
                <a:lnTo>
                  <a:pt x="102896" y="10587"/>
                </a:lnTo>
                <a:lnTo>
                  <a:pt x="106218" y="10283"/>
                </a:lnTo>
                <a:lnTo>
                  <a:pt x="135434"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47"/>
          <p:cNvSpPr/>
          <p:nvPr/>
        </p:nvSpPr>
        <p:spPr>
          <a:xfrm>
            <a:off x="4217789" y="2345531"/>
            <a:ext cx="77391" cy="48370"/>
          </a:xfrm>
          <a:custGeom>
            <a:avLst/>
            <a:gdLst/>
            <a:ahLst/>
            <a:cxnLst/>
            <a:rect l="0" t="0" r="0" b="0"/>
            <a:pathLst>
              <a:path w="77391" h="48370">
                <a:moveTo>
                  <a:pt x="0" y="48369"/>
                </a:moveTo>
                <a:lnTo>
                  <a:pt x="37200" y="29769"/>
                </a:lnTo>
                <a:lnTo>
                  <a:pt x="45222" y="25220"/>
                </a:lnTo>
                <a:lnTo>
                  <a:pt x="51645" y="21113"/>
                </a:lnTo>
                <a:lnTo>
                  <a:pt x="57002" y="17300"/>
                </a:lnTo>
                <a:lnTo>
                  <a:pt x="61649" y="13683"/>
                </a:lnTo>
                <a:lnTo>
                  <a:pt x="65821" y="10197"/>
                </a:lnTo>
                <a:lnTo>
                  <a:pt x="7739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48"/>
          <p:cNvSpPr/>
          <p:nvPr/>
        </p:nvSpPr>
        <p:spPr>
          <a:xfrm>
            <a:off x="4391917" y="2277814"/>
            <a:ext cx="164457" cy="153298"/>
          </a:xfrm>
          <a:custGeom>
            <a:avLst/>
            <a:gdLst/>
            <a:ahLst/>
            <a:cxnLst/>
            <a:rect l="0" t="0" r="0" b="0"/>
            <a:pathLst>
              <a:path w="164457" h="153298">
                <a:moveTo>
                  <a:pt x="0" y="0"/>
                </a:moveTo>
                <a:lnTo>
                  <a:pt x="36205" y="0"/>
                </a:lnTo>
                <a:lnTo>
                  <a:pt x="42410" y="1075"/>
                </a:lnTo>
                <a:lnTo>
                  <a:pt x="48696" y="2866"/>
                </a:lnTo>
                <a:lnTo>
                  <a:pt x="55037" y="5136"/>
                </a:lnTo>
                <a:lnTo>
                  <a:pt x="60338" y="7723"/>
                </a:lnTo>
                <a:lnTo>
                  <a:pt x="64948" y="10523"/>
                </a:lnTo>
                <a:lnTo>
                  <a:pt x="69095" y="13465"/>
                </a:lnTo>
                <a:lnTo>
                  <a:pt x="72936" y="15426"/>
                </a:lnTo>
                <a:lnTo>
                  <a:pt x="76571" y="16733"/>
                </a:lnTo>
                <a:lnTo>
                  <a:pt x="80069" y="17605"/>
                </a:lnTo>
                <a:lnTo>
                  <a:pt x="82401" y="20335"/>
                </a:lnTo>
                <a:lnTo>
                  <a:pt x="83956" y="24306"/>
                </a:lnTo>
                <a:lnTo>
                  <a:pt x="84992" y="29102"/>
                </a:lnTo>
                <a:lnTo>
                  <a:pt x="86758" y="33375"/>
                </a:lnTo>
                <a:lnTo>
                  <a:pt x="89010" y="37298"/>
                </a:lnTo>
                <a:lnTo>
                  <a:pt x="91586" y="40988"/>
                </a:lnTo>
                <a:lnTo>
                  <a:pt x="93304" y="45599"/>
                </a:lnTo>
                <a:lnTo>
                  <a:pt x="94449" y="50821"/>
                </a:lnTo>
                <a:lnTo>
                  <a:pt x="95212" y="56453"/>
                </a:lnTo>
                <a:lnTo>
                  <a:pt x="94646" y="61283"/>
                </a:lnTo>
                <a:lnTo>
                  <a:pt x="93194" y="65577"/>
                </a:lnTo>
                <a:lnTo>
                  <a:pt x="91151" y="69515"/>
                </a:lnTo>
                <a:lnTo>
                  <a:pt x="89789" y="74290"/>
                </a:lnTo>
                <a:lnTo>
                  <a:pt x="88881" y="79623"/>
                </a:lnTo>
                <a:lnTo>
                  <a:pt x="88276" y="85328"/>
                </a:lnTo>
                <a:lnTo>
                  <a:pt x="86797" y="92356"/>
                </a:lnTo>
                <a:lnTo>
                  <a:pt x="84737" y="100266"/>
                </a:lnTo>
                <a:lnTo>
                  <a:pt x="82288" y="108764"/>
                </a:lnTo>
                <a:lnTo>
                  <a:pt x="80656" y="115504"/>
                </a:lnTo>
                <a:lnTo>
                  <a:pt x="79568" y="121072"/>
                </a:lnTo>
                <a:lnTo>
                  <a:pt x="77821" y="132597"/>
                </a:lnTo>
                <a:lnTo>
                  <a:pt x="77583" y="137039"/>
                </a:lnTo>
                <a:lnTo>
                  <a:pt x="77519" y="139728"/>
                </a:lnTo>
                <a:lnTo>
                  <a:pt x="78551" y="141522"/>
                </a:lnTo>
                <a:lnTo>
                  <a:pt x="80314" y="142717"/>
                </a:lnTo>
                <a:lnTo>
                  <a:pt x="82564" y="143514"/>
                </a:lnTo>
                <a:lnTo>
                  <a:pt x="85139" y="145120"/>
                </a:lnTo>
                <a:lnTo>
                  <a:pt x="87931" y="147265"/>
                </a:lnTo>
                <a:lnTo>
                  <a:pt x="94999" y="153297"/>
                </a:lnTo>
                <a:lnTo>
                  <a:pt x="96654" y="152717"/>
                </a:lnTo>
                <a:lnTo>
                  <a:pt x="101359" y="149206"/>
                </a:lnTo>
                <a:lnTo>
                  <a:pt x="104118" y="147840"/>
                </a:lnTo>
                <a:lnTo>
                  <a:pt x="107033" y="146929"/>
                </a:lnTo>
                <a:lnTo>
                  <a:pt x="110051" y="146322"/>
                </a:lnTo>
                <a:lnTo>
                  <a:pt x="114212" y="143767"/>
                </a:lnTo>
                <a:lnTo>
                  <a:pt x="119137" y="139914"/>
                </a:lnTo>
                <a:lnTo>
                  <a:pt x="124569" y="135196"/>
                </a:lnTo>
                <a:lnTo>
                  <a:pt x="130341" y="129901"/>
                </a:lnTo>
                <a:lnTo>
                  <a:pt x="142486" y="118285"/>
                </a:lnTo>
                <a:lnTo>
                  <a:pt x="147659" y="111102"/>
                </a:lnTo>
                <a:lnTo>
                  <a:pt x="152183" y="103090"/>
                </a:lnTo>
                <a:lnTo>
                  <a:pt x="164456"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49"/>
          <p:cNvSpPr/>
          <p:nvPr/>
        </p:nvSpPr>
        <p:spPr>
          <a:xfrm>
            <a:off x="4614416" y="2268140"/>
            <a:ext cx="104675" cy="154782"/>
          </a:xfrm>
          <a:custGeom>
            <a:avLst/>
            <a:gdLst/>
            <a:ahLst/>
            <a:cxnLst/>
            <a:rect l="0" t="0" r="0" b="0"/>
            <a:pathLst>
              <a:path w="104675" h="154782">
                <a:moveTo>
                  <a:pt x="0" y="0"/>
                </a:moveTo>
                <a:lnTo>
                  <a:pt x="5135" y="10271"/>
                </a:lnTo>
                <a:lnTo>
                  <a:pt x="6648" y="14372"/>
                </a:lnTo>
                <a:lnTo>
                  <a:pt x="7656" y="18180"/>
                </a:lnTo>
                <a:lnTo>
                  <a:pt x="8328" y="21794"/>
                </a:lnTo>
                <a:lnTo>
                  <a:pt x="10926" y="28503"/>
                </a:lnTo>
                <a:lnTo>
                  <a:pt x="14808" y="37275"/>
                </a:lnTo>
                <a:lnTo>
                  <a:pt x="19546" y="47422"/>
                </a:lnTo>
                <a:lnTo>
                  <a:pt x="23779" y="55262"/>
                </a:lnTo>
                <a:lnTo>
                  <a:pt x="27676" y="61563"/>
                </a:lnTo>
                <a:lnTo>
                  <a:pt x="31349" y="66839"/>
                </a:lnTo>
                <a:lnTo>
                  <a:pt x="38097" y="72506"/>
                </a:lnTo>
                <a:lnTo>
                  <a:pt x="46895" y="78434"/>
                </a:lnTo>
                <a:lnTo>
                  <a:pt x="57060" y="84535"/>
                </a:lnTo>
                <a:lnTo>
                  <a:pt x="65987" y="89678"/>
                </a:lnTo>
                <a:lnTo>
                  <a:pt x="81638" y="98258"/>
                </a:lnTo>
                <a:lnTo>
                  <a:pt x="86671" y="102051"/>
                </a:lnTo>
                <a:lnTo>
                  <a:pt x="90027" y="105655"/>
                </a:lnTo>
                <a:lnTo>
                  <a:pt x="92264" y="109132"/>
                </a:lnTo>
                <a:lnTo>
                  <a:pt x="94830" y="113600"/>
                </a:lnTo>
                <a:lnTo>
                  <a:pt x="100548" y="124296"/>
                </a:lnTo>
                <a:lnTo>
                  <a:pt x="102502" y="129084"/>
                </a:lnTo>
                <a:lnTo>
                  <a:pt x="103806" y="133350"/>
                </a:lnTo>
                <a:lnTo>
                  <a:pt x="104674" y="137269"/>
                </a:lnTo>
                <a:lnTo>
                  <a:pt x="104178" y="139882"/>
                </a:lnTo>
                <a:lnTo>
                  <a:pt x="102773" y="141624"/>
                </a:lnTo>
                <a:lnTo>
                  <a:pt x="100761" y="142785"/>
                </a:lnTo>
                <a:lnTo>
                  <a:pt x="98345" y="144634"/>
                </a:lnTo>
                <a:lnTo>
                  <a:pt x="95660" y="146942"/>
                </a:lnTo>
                <a:lnTo>
                  <a:pt x="92795" y="149555"/>
                </a:lnTo>
                <a:lnTo>
                  <a:pt x="89810" y="151297"/>
                </a:lnTo>
                <a:lnTo>
                  <a:pt x="86745" y="152459"/>
                </a:lnTo>
                <a:lnTo>
                  <a:pt x="83627" y="153233"/>
                </a:lnTo>
                <a:lnTo>
                  <a:pt x="80473" y="153749"/>
                </a:lnTo>
                <a:lnTo>
                  <a:pt x="77295" y="154093"/>
                </a:lnTo>
                <a:lnTo>
                  <a:pt x="74103" y="154323"/>
                </a:lnTo>
                <a:lnTo>
                  <a:pt x="69824" y="154476"/>
                </a:lnTo>
                <a:lnTo>
                  <a:pt x="48369" y="15478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50"/>
          <p:cNvSpPr/>
          <p:nvPr/>
        </p:nvSpPr>
        <p:spPr>
          <a:xfrm>
            <a:off x="4653111" y="2248792"/>
            <a:ext cx="125761" cy="9277"/>
          </a:xfrm>
          <a:custGeom>
            <a:avLst/>
            <a:gdLst/>
            <a:ahLst/>
            <a:cxnLst/>
            <a:rect l="0" t="0" r="0" b="0"/>
            <a:pathLst>
              <a:path w="125761" h="9277">
                <a:moveTo>
                  <a:pt x="0" y="0"/>
                </a:moveTo>
                <a:lnTo>
                  <a:pt x="10271" y="5136"/>
                </a:lnTo>
                <a:lnTo>
                  <a:pt x="15446" y="6649"/>
                </a:lnTo>
                <a:lnTo>
                  <a:pt x="21046" y="7657"/>
                </a:lnTo>
                <a:lnTo>
                  <a:pt x="26929" y="8330"/>
                </a:lnTo>
                <a:lnTo>
                  <a:pt x="33001" y="8778"/>
                </a:lnTo>
                <a:lnTo>
                  <a:pt x="39199" y="9077"/>
                </a:lnTo>
                <a:lnTo>
                  <a:pt x="45480" y="9276"/>
                </a:lnTo>
                <a:lnTo>
                  <a:pt x="55042" y="8334"/>
                </a:lnTo>
                <a:lnTo>
                  <a:pt x="66791" y="6631"/>
                </a:lnTo>
                <a:lnTo>
                  <a:pt x="79998" y="4421"/>
                </a:lnTo>
                <a:lnTo>
                  <a:pt x="89877" y="2947"/>
                </a:lnTo>
                <a:lnTo>
                  <a:pt x="97539" y="1965"/>
                </a:lnTo>
                <a:lnTo>
                  <a:pt x="12576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51"/>
          <p:cNvSpPr/>
          <p:nvPr/>
        </p:nvSpPr>
        <p:spPr>
          <a:xfrm>
            <a:off x="4867557" y="2297162"/>
            <a:ext cx="147284" cy="104584"/>
          </a:xfrm>
          <a:custGeom>
            <a:avLst/>
            <a:gdLst/>
            <a:ahLst/>
            <a:cxnLst/>
            <a:rect l="0" t="0" r="0" b="0"/>
            <a:pathLst>
              <a:path w="147284" h="104584">
                <a:moveTo>
                  <a:pt x="56421" y="0"/>
                </a:moveTo>
                <a:lnTo>
                  <a:pt x="39762" y="24987"/>
                </a:lnTo>
                <a:lnTo>
                  <a:pt x="37791" y="28481"/>
                </a:lnTo>
                <a:lnTo>
                  <a:pt x="32735" y="38097"/>
                </a:lnTo>
                <a:lnTo>
                  <a:pt x="28806" y="42596"/>
                </a:lnTo>
                <a:lnTo>
                  <a:pt x="24038" y="46670"/>
                </a:lnTo>
                <a:lnTo>
                  <a:pt x="18709" y="50461"/>
                </a:lnTo>
                <a:lnTo>
                  <a:pt x="15157" y="54063"/>
                </a:lnTo>
                <a:lnTo>
                  <a:pt x="12788" y="57539"/>
                </a:lnTo>
                <a:lnTo>
                  <a:pt x="9082" y="65343"/>
                </a:lnTo>
                <a:lnTo>
                  <a:pt x="0" y="83779"/>
                </a:lnTo>
                <a:lnTo>
                  <a:pt x="535" y="85949"/>
                </a:lnTo>
                <a:lnTo>
                  <a:pt x="1965" y="88471"/>
                </a:lnTo>
                <a:lnTo>
                  <a:pt x="3994" y="91226"/>
                </a:lnTo>
                <a:lnTo>
                  <a:pt x="6422" y="94138"/>
                </a:lnTo>
                <a:lnTo>
                  <a:pt x="9115" y="97155"/>
                </a:lnTo>
                <a:lnTo>
                  <a:pt x="11985" y="100240"/>
                </a:lnTo>
                <a:lnTo>
                  <a:pt x="16048" y="102297"/>
                </a:lnTo>
                <a:lnTo>
                  <a:pt x="20907" y="103669"/>
                </a:lnTo>
                <a:lnTo>
                  <a:pt x="26296" y="104583"/>
                </a:lnTo>
                <a:lnTo>
                  <a:pt x="32038" y="104118"/>
                </a:lnTo>
                <a:lnTo>
                  <a:pt x="38016" y="102733"/>
                </a:lnTo>
                <a:lnTo>
                  <a:pt x="44151" y="100735"/>
                </a:lnTo>
                <a:lnTo>
                  <a:pt x="88734" y="87651"/>
                </a:lnTo>
                <a:lnTo>
                  <a:pt x="101610" y="83156"/>
                </a:lnTo>
                <a:lnTo>
                  <a:pt x="111269" y="79085"/>
                </a:lnTo>
                <a:lnTo>
                  <a:pt x="118783" y="75295"/>
                </a:lnTo>
                <a:lnTo>
                  <a:pt x="124868" y="72769"/>
                </a:lnTo>
                <a:lnTo>
                  <a:pt x="129999" y="71085"/>
                </a:lnTo>
                <a:lnTo>
                  <a:pt x="134494" y="69962"/>
                </a:lnTo>
                <a:lnTo>
                  <a:pt x="138566" y="68139"/>
                </a:lnTo>
                <a:lnTo>
                  <a:pt x="142356" y="65848"/>
                </a:lnTo>
                <a:lnTo>
                  <a:pt x="145957" y="63247"/>
                </a:lnTo>
                <a:lnTo>
                  <a:pt x="147283" y="60437"/>
                </a:lnTo>
                <a:lnTo>
                  <a:pt x="147092" y="57489"/>
                </a:lnTo>
                <a:lnTo>
                  <a:pt x="145890" y="54449"/>
                </a:lnTo>
                <a:lnTo>
                  <a:pt x="144013" y="51347"/>
                </a:lnTo>
                <a:lnTo>
                  <a:pt x="141688" y="48205"/>
                </a:lnTo>
                <a:lnTo>
                  <a:pt x="139062" y="45035"/>
                </a:lnTo>
                <a:lnTo>
                  <a:pt x="135163" y="41847"/>
                </a:lnTo>
                <a:lnTo>
                  <a:pt x="130413" y="38646"/>
                </a:lnTo>
                <a:lnTo>
                  <a:pt x="125097" y="35438"/>
                </a:lnTo>
                <a:lnTo>
                  <a:pt x="117253" y="31149"/>
                </a:lnTo>
                <a:lnTo>
                  <a:pt x="75769" y="967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52"/>
          <p:cNvSpPr/>
          <p:nvPr/>
        </p:nvSpPr>
        <p:spPr>
          <a:xfrm>
            <a:off x="551408" y="671958"/>
            <a:ext cx="106413" cy="331643"/>
          </a:xfrm>
          <a:custGeom>
            <a:avLst/>
            <a:gdLst/>
            <a:ahLst/>
            <a:cxnLst/>
            <a:rect l="0" t="0" r="0" b="0"/>
            <a:pathLst>
              <a:path w="106413" h="331643">
                <a:moveTo>
                  <a:pt x="0" y="0"/>
                </a:moveTo>
                <a:lnTo>
                  <a:pt x="0" y="15407"/>
                </a:lnTo>
                <a:lnTo>
                  <a:pt x="1075" y="22095"/>
                </a:lnTo>
                <a:lnTo>
                  <a:pt x="2866" y="28703"/>
                </a:lnTo>
                <a:lnTo>
                  <a:pt x="5135" y="35259"/>
                </a:lnTo>
                <a:lnTo>
                  <a:pt x="7723" y="41779"/>
                </a:lnTo>
                <a:lnTo>
                  <a:pt x="10523" y="48275"/>
                </a:lnTo>
                <a:lnTo>
                  <a:pt x="13464" y="54756"/>
                </a:lnTo>
                <a:lnTo>
                  <a:pt x="16500" y="62301"/>
                </a:lnTo>
                <a:lnTo>
                  <a:pt x="31962" y="103312"/>
                </a:lnTo>
                <a:lnTo>
                  <a:pt x="37431" y="117244"/>
                </a:lnTo>
                <a:lnTo>
                  <a:pt x="43227" y="129757"/>
                </a:lnTo>
                <a:lnTo>
                  <a:pt x="49240" y="141323"/>
                </a:lnTo>
                <a:lnTo>
                  <a:pt x="55399" y="152258"/>
                </a:lnTo>
                <a:lnTo>
                  <a:pt x="59505" y="162773"/>
                </a:lnTo>
                <a:lnTo>
                  <a:pt x="62242" y="173008"/>
                </a:lnTo>
                <a:lnTo>
                  <a:pt x="64067" y="183056"/>
                </a:lnTo>
                <a:lnTo>
                  <a:pt x="66358" y="192979"/>
                </a:lnTo>
                <a:lnTo>
                  <a:pt x="68961" y="202819"/>
                </a:lnTo>
                <a:lnTo>
                  <a:pt x="71771" y="212603"/>
                </a:lnTo>
                <a:lnTo>
                  <a:pt x="74719" y="221276"/>
                </a:lnTo>
                <a:lnTo>
                  <a:pt x="77759" y="229208"/>
                </a:lnTo>
                <a:lnTo>
                  <a:pt x="80861" y="236645"/>
                </a:lnTo>
                <a:lnTo>
                  <a:pt x="84003" y="243753"/>
                </a:lnTo>
                <a:lnTo>
                  <a:pt x="90362" y="257384"/>
                </a:lnTo>
                <a:lnTo>
                  <a:pt x="92487" y="266178"/>
                </a:lnTo>
                <a:lnTo>
                  <a:pt x="93904" y="276340"/>
                </a:lnTo>
                <a:lnTo>
                  <a:pt x="94849" y="287414"/>
                </a:lnTo>
                <a:lnTo>
                  <a:pt x="96553" y="296947"/>
                </a:lnTo>
                <a:lnTo>
                  <a:pt x="98765" y="305452"/>
                </a:lnTo>
                <a:lnTo>
                  <a:pt x="101314" y="313271"/>
                </a:lnTo>
                <a:lnTo>
                  <a:pt x="103013" y="319559"/>
                </a:lnTo>
                <a:lnTo>
                  <a:pt x="104901" y="329412"/>
                </a:lnTo>
                <a:lnTo>
                  <a:pt x="105405" y="331395"/>
                </a:lnTo>
                <a:lnTo>
                  <a:pt x="105740" y="331642"/>
                </a:lnTo>
                <a:lnTo>
                  <a:pt x="106412" y="3192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53"/>
          <p:cNvSpPr/>
          <p:nvPr/>
        </p:nvSpPr>
        <p:spPr>
          <a:xfrm>
            <a:off x="487791" y="624212"/>
            <a:ext cx="159671" cy="192855"/>
          </a:xfrm>
          <a:custGeom>
            <a:avLst/>
            <a:gdLst/>
            <a:ahLst/>
            <a:cxnLst/>
            <a:rect l="0" t="0" r="0" b="0"/>
            <a:pathLst>
              <a:path w="159671" h="192855">
                <a:moveTo>
                  <a:pt x="5574" y="96116"/>
                </a:moveTo>
                <a:lnTo>
                  <a:pt x="438" y="85845"/>
                </a:lnTo>
                <a:lnTo>
                  <a:pt x="0" y="81744"/>
                </a:lnTo>
                <a:lnTo>
                  <a:pt x="783" y="77936"/>
                </a:lnTo>
                <a:lnTo>
                  <a:pt x="2380" y="74322"/>
                </a:lnTo>
                <a:lnTo>
                  <a:pt x="5594" y="68688"/>
                </a:lnTo>
                <a:lnTo>
                  <a:pt x="9887" y="61708"/>
                </a:lnTo>
                <a:lnTo>
                  <a:pt x="14898" y="53829"/>
                </a:lnTo>
                <a:lnTo>
                  <a:pt x="20389" y="46427"/>
                </a:lnTo>
                <a:lnTo>
                  <a:pt x="26199" y="39343"/>
                </a:lnTo>
                <a:lnTo>
                  <a:pt x="32223" y="32470"/>
                </a:lnTo>
                <a:lnTo>
                  <a:pt x="38388" y="26814"/>
                </a:lnTo>
                <a:lnTo>
                  <a:pt x="44648" y="21968"/>
                </a:lnTo>
                <a:lnTo>
                  <a:pt x="50971" y="17662"/>
                </a:lnTo>
                <a:lnTo>
                  <a:pt x="58411" y="13717"/>
                </a:lnTo>
                <a:lnTo>
                  <a:pt x="66595" y="10012"/>
                </a:lnTo>
                <a:lnTo>
                  <a:pt x="75276" y="6467"/>
                </a:lnTo>
                <a:lnTo>
                  <a:pt x="82138" y="4104"/>
                </a:lnTo>
                <a:lnTo>
                  <a:pt x="87788" y="2528"/>
                </a:lnTo>
                <a:lnTo>
                  <a:pt x="92629" y="1478"/>
                </a:lnTo>
                <a:lnTo>
                  <a:pt x="96932" y="778"/>
                </a:lnTo>
                <a:lnTo>
                  <a:pt x="100875" y="311"/>
                </a:lnTo>
                <a:lnTo>
                  <a:pt x="104579" y="0"/>
                </a:lnTo>
                <a:lnTo>
                  <a:pt x="108123" y="867"/>
                </a:lnTo>
                <a:lnTo>
                  <a:pt x="111560" y="2520"/>
                </a:lnTo>
                <a:lnTo>
                  <a:pt x="114927" y="4697"/>
                </a:lnTo>
                <a:lnTo>
                  <a:pt x="118246" y="7223"/>
                </a:lnTo>
                <a:lnTo>
                  <a:pt x="121534" y="9982"/>
                </a:lnTo>
                <a:lnTo>
                  <a:pt x="124800" y="12897"/>
                </a:lnTo>
                <a:lnTo>
                  <a:pt x="129128" y="18064"/>
                </a:lnTo>
                <a:lnTo>
                  <a:pt x="134162" y="24734"/>
                </a:lnTo>
                <a:lnTo>
                  <a:pt x="139669" y="32405"/>
                </a:lnTo>
                <a:lnTo>
                  <a:pt x="144414" y="40743"/>
                </a:lnTo>
                <a:lnTo>
                  <a:pt x="148653" y="49527"/>
                </a:lnTo>
                <a:lnTo>
                  <a:pt x="152554" y="58607"/>
                </a:lnTo>
                <a:lnTo>
                  <a:pt x="155154" y="66810"/>
                </a:lnTo>
                <a:lnTo>
                  <a:pt x="156888" y="74429"/>
                </a:lnTo>
                <a:lnTo>
                  <a:pt x="158044" y="81658"/>
                </a:lnTo>
                <a:lnTo>
                  <a:pt x="158814" y="88627"/>
                </a:lnTo>
                <a:lnTo>
                  <a:pt x="159328" y="95423"/>
                </a:lnTo>
                <a:lnTo>
                  <a:pt x="159670" y="102103"/>
                </a:lnTo>
                <a:lnTo>
                  <a:pt x="158824" y="108706"/>
                </a:lnTo>
                <a:lnTo>
                  <a:pt x="157184" y="115258"/>
                </a:lnTo>
                <a:lnTo>
                  <a:pt x="155017" y="121776"/>
                </a:lnTo>
                <a:lnTo>
                  <a:pt x="151422" y="130420"/>
                </a:lnTo>
                <a:lnTo>
                  <a:pt x="146875" y="140483"/>
                </a:lnTo>
                <a:lnTo>
                  <a:pt x="141695" y="151491"/>
                </a:lnTo>
                <a:lnTo>
                  <a:pt x="137166" y="159904"/>
                </a:lnTo>
                <a:lnTo>
                  <a:pt x="133072" y="166588"/>
                </a:lnTo>
                <a:lnTo>
                  <a:pt x="129268" y="172119"/>
                </a:lnTo>
                <a:lnTo>
                  <a:pt x="125657" y="176881"/>
                </a:lnTo>
                <a:lnTo>
                  <a:pt x="122175" y="181130"/>
                </a:lnTo>
                <a:lnTo>
                  <a:pt x="111986" y="19285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54"/>
          <p:cNvSpPr/>
          <p:nvPr/>
        </p:nvSpPr>
        <p:spPr>
          <a:xfrm>
            <a:off x="730168" y="865591"/>
            <a:ext cx="138438" cy="130699"/>
          </a:xfrm>
          <a:custGeom>
            <a:avLst/>
            <a:gdLst/>
            <a:ahLst/>
            <a:cxnLst/>
            <a:rect l="0" t="0" r="0" b="0"/>
            <a:pathLst>
              <a:path w="138438" h="130699">
                <a:moveTo>
                  <a:pt x="24390" y="48213"/>
                </a:moveTo>
                <a:lnTo>
                  <a:pt x="14119" y="53349"/>
                </a:lnTo>
                <a:lnTo>
                  <a:pt x="11094" y="55936"/>
                </a:lnTo>
                <a:lnTo>
                  <a:pt x="9077" y="58736"/>
                </a:lnTo>
                <a:lnTo>
                  <a:pt x="7732" y="61678"/>
                </a:lnTo>
                <a:lnTo>
                  <a:pt x="5761" y="64714"/>
                </a:lnTo>
                <a:lnTo>
                  <a:pt x="3371" y="67812"/>
                </a:lnTo>
                <a:lnTo>
                  <a:pt x="704" y="70953"/>
                </a:lnTo>
                <a:lnTo>
                  <a:pt x="0" y="75197"/>
                </a:lnTo>
                <a:lnTo>
                  <a:pt x="606" y="80176"/>
                </a:lnTo>
                <a:lnTo>
                  <a:pt x="2085" y="85645"/>
                </a:lnTo>
                <a:lnTo>
                  <a:pt x="3071" y="91440"/>
                </a:lnTo>
                <a:lnTo>
                  <a:pt x="3728" y="97454"/>
                </a:lnTo>
                <a:lnTo>
                  <a:pt x="4166" y="103612"/>
                </a:lnTo>
                <a:lnTo>
                  <a:pt x="5533" y="108793"/>
                </a:lnTo>
                <a:lnTo>
                  <a:pt x="7519" y="113322"/>
                </a:lnTo>
                <a:lnTo>
                  <a:pt x="9918" y="117416"/>
                </a:lnTo>
                <a:lnTo>
                  <a:pt x="12593" y="120145"/>
                </a:lnTo>
                <a:lnTo>
                  <a:pt x="15450" y="121965"/>
                </a:lnTo>
                <a:lnTo>
                  <a:pt x="18430" y="123178"/>
                </a:lnTo>
                <a:lnTo>
                  <a:pt x="21492" y="125061"/>
                </a:lnTo>
                <a:lnTo>
                  <a:pt x="24608" y="127392"/>
                </a:lnTo>
                <a:lnTo>
                  <a:pt x="27760" y="130021"/>
                </a:lnTo>
                <a:lnTo>
                  <a:pt x="32011" y="130698"/>
                </a:lnTo>
                <a:lnTo>
                  <a:pt x="36995" y="130075"/>
                </a:lnTo>
                <a:lnTo>
                  <a:pt x="42467" y="128585"/>
                </a:lnTo>
                <a:lnTo>
                  <a:pt x="47190" y="127591"/>
                </a:lnTo>
                <a:lnTo>
                  <a:pt x="51414" y="126929"/>
                </a:lnTo>
                <a:lnTo>
                  <a:pt x="55304" y="126487"/>
                </a:lnTo>
                <a:lnTo>
                  <a:pt x="58973" y="125118"/>
                </a:lnTo>
                <a:lnTo>
                  <a:pt x="62493" y="123130"/>
                </a:lnTo>
                <a:lnTo>
                  <a:pt x="65915" y="120730"/>
                </a:lnTo>
                <a:lnTo>
                  <a:pt x="70346" y="116980"/>
                </a:lnTo>
                <a:lnTo>
                  <a:pt x="75450" y="112331"/>
                </a:lnTo>
                <a:lnTo>
                  <a:pt x="90038" y="98382"/>
                </a:lnTo>
                <a:lnTo>
                  <a:pt x="93952" y="94558"/>
                </a:lnTo>
                <a:lnTo>
                  <a:pt x="98711" y="87708"/>
                </a:lnTo>
                <a:lnTo>
                  <a:pt x="104034" y="78843"/>
                </a:lnTo>
                <a:lnTo>
                  <a:pt x="109732" y="68633"/>
                </a:lnTo>
                <a:lnTo>
                  <a:pt x="114606" y="60751"/>
                </a:lnTo>
                <a:lnTo>
                  <a:pt x="118930" y="54422"/>
                </a:lnTo>
                <a:lnTo>
                  <a:pt x="122887" y="49128"/>
                </a:lnTo>
                <a:lnTo>
                  <a:pt x="126600" y="42374"/>
                </a:lnTo>
                <a:lnTo>
                  <a:pt x="130151" y="34646"/>
                </a:lnTo>
                <a:lnTo>
                  <a:pt x="138437" y="14482"/>
                </a:lnTo>
                <a:lnTo>
                  <a:pt x="138041" y="11752"/>
                </a:lnTo>
                <a:lnTo>
                  <a:pt x="136703" y="8858"/>
                </a:lnTo>
                <a:lnTo>
                  <a:pt x="131968" y="1624"/>
                </a:lnTo>
                <a:lnTo>
                  <a:pt x="130504" y="1031"/>
                </a:lnTo>
                <a:lnTo>
                  <a:pt x="128454" y="635"/>
                </a:lnTo>
                <a:lnTo>
                  <a:pt x="126012" y="372"/>
                </a:lnTo>
                <a:lnTo>
                  <a:pt x="123309" y="196"/>
                </a:lnTo>
                <a:lnTo>
                  <a:pt x="120433" y="79"/>
                </a:lnTo>
                <a:lnTo>
                  <a:pt x="117440" y="0"/>
                </a:lnTo>
                <a:lnTo>
                  <a:pt x="114370" y="1023"/>
                </a:lnTo>
                <a:lnTo>
                  <a:pt x="111248" y="2780"/>
                </a:lnTo>
                <a:lnTo>
                  <a:pt x="101781" y="951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55"/>
          <p:cNvSpPr/>
          <p:nvPr/>
        </p:nvSpPr>
        <p:spPr>
          <a:xfrm>
            <a:off x="793253" y="1029890"/>
            <a:ext cx="38697" cy="145109"/>
          </a:xfrm>
          <a:custGeom>
            <a:avLst/>
            <a:gdLst/>
            <a:ahLst/>
            <a:cxnLst/>
            <a:rect l="0" t="0" r="0" b="0"/>
            <a:pathLst>
              <a:path w="38697" h="145109">
                <a:moveTo>
                  <a:pt x="0" y="0"/>
                </a:moveTo>
                <a:lnTo>
                  <a:pt x="0" y="30123"/>
                </a:lnTo>
                <a:lnTo>
                  <a:pt x="1075" y="35130"/>
                </a:lnTo>
                <a:lnTo>
                  <a:pt x="2867" y="40618"/>
                </a:lnTo>
                <a:lnTo>
                  <a:pt x="5136" y="46426"/>
                </a:lnTo>
                <a:lnTo>
                  <a:pt x="7724" y="51373"/>
                </a:lnTo>
                <a:lnTo>
                  <a:pt x="10524" y="55746"/>
                </a:lnTo>
                <a:lnTo>
                  <a:pt x="13465" y="59737"/>
                </a:lnTo>
                <a:lnTo>
                  <a:pt x="15426" y="64546"/>
                </a:lnTo>
                <a:lnTo>
                  <a:pt x="16733" y="69903"/>
                </a:lnTo>
                <a:lnTo>
                  <a:pt x="17605" y="75623"/>
                </a:lnTo>
                <a:lnTo>
                  <a:pt x="20336" y="85886"/>
                </a:lnTo>
                <a:lnTo>
                  <a:pt x="38696" y="14510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56"/>
          <p:cNvSpPr/>
          <p:nvPr/>
        </p:nvSpPr>
        <p:spPr>
          <a:xfrm>
            <a:off x="793268" y="540195"/>
            <a:ext cx="193463" cy="427553"/>
          </a:xfrm>
          <a:custGeom>
            <a:avLst/>
            <a:gdLst/>
            <a:ahLst/>
            <a:cxnLst/>
            <a:rect l="0" t="0" r="0" b="0"/>
            <a:pathLst>
              <a:path w="193463" h="427553">
                <a:moveTo>
                  <a:pt x="193462" y="421978"/>
                </a:moveTo>
                <a:lnTo>
                  <a:pt x="188326" y="427114"/>
                </a:lnTo>
                <a:lnTo>
                  <a:pt x="186814" y="427552"/>
                </a:lnTo>
                <a:lnTo>
                  <a:pt x="185805" y="426769"/>
                </a:lnTo>
                <a:lnTo>
                  <a:pt x="185133" y="425172"/>
                </a:lnTo>
                <a:lnTo>
                  <a:pt x="184187" y="417789"/>
                </a:lnTo>
                <a:lnTo>
                  <a:pt x="183965" y="409010"/>
                </a:lnTo>
                <a:lnTo>
                  <a:pt x="183906" y="403659"/>
                </a:lnTo>
                <a:lnTo>
                  <a:pt x="182792" y="396867"/>
                </a:lnTo>
                <a:lnTo>
                  <a:pt x="180974" y="389114"/>
                </a:lnTo>
                <a:lnTo>
                  <a:pt x="178688" y="380721"/>
                </a:lnTo>
                <a:lnTo>
                  <a:pt x="177163" y="371901"/>
                </a:lnTo>
                <a:lnTo>
                  <a:pt x="176147" y="362797"/>
                </a:lnTo>
                <a:lnTo>
                  <a:pt x="175469" y="353502"/>
                </a:lnTo>
                <a:lnTo>
                  <a:pt x="172868" y="334408"/>
                </a:lnTo>
                <a:lnTo>
                  <a:pt x="164245" y="278796"/>
                </a:lnTo>
                <a:lnTo>
                  <a:pt x="160011" y="254507"/>
                </a:lnTo>
                <a:lnTo>
                  <a:pt x="152439" y="216054"/>
                </a:lnTo>
                <a:lnTo>
                  <a:pt x="147841" y="196556"/>
                </a:lnTo>
                <a:lnTo>
                  <a:pt x="136999" y="154828"/>
                </a:lnTo>
                <a:lnTo>
                  <a:pt x="127880" y="122667"/>
                </a:lnTo>
                <a:lnTo>
                  <a:pt x="120245" y="97624"/>
                </a:lnTo>
                <a:lnTo>
                  <a:pt x="113269" y="75745"/>
                </a:lnTo>
                <a:lnTo>
                  <a:pt x="108828" y="63247"/>
                </a:lnTo>
                <a:lnTo>
                  <a:pt x="98162" y="35028"/>
                </a:lnTo>
                <a:lnTo>
                  <a:pt x="93383" y="24278"/>
                </a:lnTo>
                <a:lnTo>
                  <a:pt x="89123" y="16037"/>
                </a:lnTo>
                <a:lnTo>
                  <a:pt x="79696" y="223"/>
                </a:lnTo>
                <a:lnTo>
                  <a:pt x="77848" y="0"/>
                </a:lnTo>
                <a:lnTo>
                  <a:pt x="75541" y="926"/>
                </a:lnTo>
                <a:lnTo>
                  <a:pt x="69251" y="5001"/>
                </a:lnTo>
                <a:lnTo>
                  <a:pt x="68734" y="6410"/>
                </a:lnTo>
                <a:lnTo>
                  <a:pt x="66933" y="14604"/>
                </a:lnTo>
                <a:lnTo>
                  <a:pt x="62703" y="24516"/>
                </a:lnTo>
                <a:lnTo>
                  <a:pt x="60106" y="36087"/>
                </a:lnTo>
                <a:lnTo>
                  <a:pt x="59413" y="42182"/>
                </a:lnTo>
                <a:lnTo>
                  <a:pt x="56802" y="50545"/>
                </a:lnTo>
                <a:lnTo>
                  <a:pt x="52911" y="60420"/>
                </a:lnTo>
                <a:lnTo>
                  <a:pt x="43931" y="80708"/>
                </a:lnTo>
                <a:lnTo>
                  <a:pt x="36356" y="96890"/>
                </a:lnTo>
                <a:lnTo>
                  <a:pt x="26049" y="118087"/>
                </a:lnTo>
                <a:lnTo>
                  <a:pt x="22735" y="123720"/>
                </a:lnTo>
                <a:lnTo>
                  <a:pt x="19452" y="128551"/>
                </a:lnTo>
                <a:lnTo>
                  <a:pt x="16187" y="132847"/>
                </a:lnTo>
                <a:lnTo>
                  <a:pt x="12937" y="135710"/>
                </a:lnTo>
                <a:lnTo>
                  <a:pt x="9694" y="137619"/>
                </a:lnTo>
                <a:lnTo>
                  <a:pt x="6458" y="138892"/>
                </a:lnTo>
                <a:lnTo>
                  <a:pt x="4301" y="138666"/>
                </a:lnTo>
                <a:lnTo>
                  <a:pt x="2862" y="137440"/>
                </a:lnTo>
                <a:lnTo>
                  <a:pt x="1903" y="135548"/>
                </a:lnTo>
                <a:lnTo>
                  <a:pt x="838" y="130579"/>
                </a:lnTo>
                <a:lnTo>
                  <a:pt x="238" y="118872"/>
                </a:lnTo>
                <a:lnTo>
                  <a:pt x="0" y="81892"/>
                </a:lnTo>
                <a:lnTo>
                  <a:pt x="2858" y="68753"/>
                </a:lnTo>
                <a:lnTo>
                  <a:pt x="5125" y="60735"/>
                </a:lnTo>
                <a:lnTo>
                  <a:pt x="7644" y="48960"/>
                </a:lnTo>
                <a:lnTo>
                  <a:pt x="8316" y="44315"/>
                </a:lnTo>
                <a:lnTo>
                  <a:pt x="11929" y="36288"/>
                </a:lnTo>
                <a:lnTo>
                  <a:pt x="17870" y="27512"/>
                </a:lnTo>
                <a:lnTo>
                  <a:pt x="19433" y="26792"/>
                </a:lnTo>
                <a:lnTo>
                  <a:pt x="24035" y="25992"/>
                </a:lnTo>
                <a:lnTo>
                  <a:pt x="29664" y="25636"/>
                </a:lnTo>
                <a:lnTo>
                  <a:pt x="32669" y="25541"/>
                </a:lnTo>
                <a:lnTo>
                  <a:pt x="38973" y="27628"/>
                </a:lnTo>
                <a:lnTo>
                  <a:pt x="47474" y="31168"/>
                </a:lnTo>
                <a:lnTo>
                  <a:pt x="57442" y="35679"/>
                </a:lnTo>
                <a:lnTo>
                  <a:pt x="66236" y="38685"/>
                </a:lnTo>
                <a:lnTo>
                  <a:pt x="74249" y="40690"/>
                </a:lnTo>
                <a:lnTo>
                  <a:pt x="81740" y="42026"/>
                </a:lnTo>
                <a:lnTo>
                  <a:pt x="88885" y="43992"/>
                </a:lnTo>
                <a:lnTo>
                  <a:pt x="95797" y="46378"/>
                </a:lnTo>
                <a:lnTo>
                  <a:pt x="102555" y="49043"/>
                </a:lnTo>
                <a:lnTo>
                  <a:pt x="109210" y="50819"/>
                </a:lnTo>
                <a:lnTo>
                  <a:pt x="115797" y="52004"/>
                </a:lnTo>
                <a:lnTo>
                  <a:pt x="122338" y="52794"/>
                </a:lnTo>
                <a:lnTo>
                  <a:pt x="129923" y="54395"/>
                </a:lnTo>
                <a:lnTo>
                  <a:pt x="138204" y="56537"/>
                </a:lnTo>
                <a:lnTo>
                  <a:pt x="146949" y="59040"/>
                </a:lnTo>
                <a:lnTo>
                  <a:pt x="153855" y="60709"/>
                </a:lnTo>
                <a:lnTo>
                  <a:pt x="159533" y="61822"/>
                </a:lnTo>
                <a:lnTo>
                  <a:pt x="164393" y="62563"/>
                </a:lnTo>
                <a:lnTo>
                  <a:pt x="168709" y="63058"/>
                </a:lnTo>
                <a:lnTo>
                  <a:pt x="172660" y="63387"/>
                </a:lnTo>
                <a:lnTo>
                  <a:pt x="176370" y="63607"/>
                </a:lnTo>
                <a:lnTo>
                  <a:pt x="178842" y="64829"/>
                </a:lnTo>
                <a:lnTo>
                  <a:pt x="180491" y="66718"/>
                </a:lnTo>
                <a:lnTo>
                  <a:pt x="183788" y="737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57"/>
          <p:cNvSpPr/>
          <p:nvPr/>
        </p:nvSpPr>
        <p:spPr>
          <a:xfrm>
            <a:off x="1097243" y="662285"/>
            <a:ext cx="315136" cy="125760"/>
          </a:xfrm>
          <a:custGeom>
            <a:avLst/>
            <a:gdLst/>
            <a:ahLst/>
            <a:cxnLst/>
            <a:rect l="0" t="0" r="0" b="0"/>
            <a:pathLst>
              <a:path w="315136" h="125760">
                <a:moveTo>
                  <a:pt x="5573" y="125759"/>
                </a:moveTo>
                <a:lnTo>
                  <a:pt x="0" y="125759"/>
                </a:lnTo>
                <a:lnTo>
                  <a:pt x="18757" y="125759"/>
                </a:lnTo>
                <a:lnTo>
                  <a:pt x="27914" y="122893"/>
                </a:lnTo>
                <a:lnTo>
                  <a:pt x="33365" y="120624"/>
                </a:lnTo>
                <a:lnTo>
                  <a:pt x="39149" y="118036"/>
                </a:lnTo>
                <a:lnTo>
                  <a:pt x="51309" y="112295"/>
                </a:lnTo>
                <a:lnTo>
                  <a:pt x="158751" y="58837"/>
                </a:lnTo>
                <a:lnTo>
                  <a:pt x="168959" y="54273"/>
                </a:lnTo>
                <a:lnTo>
                  <a:pt x="178989" y="50155"/>
                </a:lnTo>
                <a:lnTo>
                  <a:pt x="188900" y="46335"/>
                </a:lnTo>
                <a:lnTo>
                  <a:pt x="199808" y="42714"/>
                </a:lnTo>
                <a:lnTo>
                  <a:pt x="211379" y="39224"/>
                </a:lnTo>
                <a:lnTo>
                  <a:pt x="223392" y="35823"/>
                </a:lnTo>
                <a:lnTo>
                  <a:pt x="235700" y="31406"/>
                </a:lnTo>
                <a:lnTo>
                  <a:pt x="248205" y="26312"/>
                </a:lnTo>
                <a:lnTo>
                  <a:pt x="260842" y="20766"/>
                </a:lnTo>
                <a:lnTo>
                  <a:pt x="270341" y="17068"/>
                </a:lnTo>
                <a:lnTo>
                  <a:pt x="277748" y="14603"/>
                </a:lnTo>
                <a:lnTo>
                  <a:pt x="283761" y="12960"/>
                </a:lnTo>
                <a:lnTo>
                  <a:pt x="289920" y="11865"/>
                </a:lnTo>
                <a:lnTo>
                  <a:pt x="296175" y="11134"/>
                </a:lnTo>
                <a:lnTo>
                  <a:pt x="315135"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58"/>
          <p:cNvSpPr/>
          <p:nvPr/>
        </p:nvSpPr>
        <p:spPr>
          <a:xfrm>
            <a:off x="1112490" y="595951"/>
            <a:ext cx="348259" cy="37313"/>
          </a:xfrm>
          <a:custGeom>
            <a:avLst/>
            <a:gdLst/>
            <a:ahLst/>
            <a:cxnLst/>
            <a:rect l="0" t="0" r="0" b="0"/>
            <a:pathLst>
              <a:path w="348259" h="37313">
                <a:moveTo>
                  <a:pt x="0" y="37312"/>
                </a:moveTo>
                <a:lnTo>
                  <a:pt x="38146" y="37312"/>
                </a:lnTo>
                <a:lnTo>
                  <a:pt x="50153" y="36237"/>
                </a:lnTo>
                <a:lnTo>
                  <a:pt x="63532" y="34446"/>
                </a:lnTo>
                <a:lnTo>
                  <a:pt x="77825" y="32177"/>
                </a:lnTo>
                <a:lnTo>
                  <a:pt x="108038" y="26789"/>
                </a:lnTo>
                <a:lnTo>
                  <a:pt x="123619" y="23848"/>
                </a:lnTo>
                <a:lnTo>
                  <a:pt x="137231" y="21887"/>
                </a:lnTo>
                <a:lnTo>
                  <a:pt x="149530" y="20579"/>
                </a:lnTo>
                <a:lnTo>
                  <a:pt x="160954" y="19708"/>
                </a:lnTo>
                <a:lnTo>
                  <a:pt x="171795" y="18052"/>
                </a:lnTo>
                <a:lnTo>
                  <a:pt x="182247" y="15873"/>
                </a:lnTo>
                <a:lnTo>
                  <a:pt x="192439" y="13345"/>
                </a:lnTo>
                <a:lnTo>
                  <a:pt x="202459" y="11661"/>
                </a:lnTo>
                <a:lnTo>
                  <a:pt x="212363" y="10537"/>
                </a:lnTo>
                <a:lnTo>
                  <a:pt x="222190" y="9788"/>
                </a:lnTo>
                <a:lnTo>
                  <a:pt x="234117" y="9289"/>
                </a:lnTo>
                <a:lnTo>
                  <a:pt x="261699" y="8734"/>
                </a:lnTo>
                <a:lnTo>
                  <a:pt x="274429" y="7512"/>
                </a:lnTo>
                <a:lnTo>
                  <a:pt x="286140" y="5622"/>
                </a:lnTo>
                <a:lnTo>
                  <a:pt x="297172" y="3287"/>
                </a:lnTo>
                <a:lnTo>
                  <a:pt x="305602" y="1730"/>
                </a:lnTo>
                <a:lnTo>
                  <a:pt x="312296" y="692"/>
                </a:lnTo>
                <a:lnTo>
                  <a:pt x="317834" y="0"/>
                </a:lnTo>
                <a:lnTo>
                  <a:pt x="323676" y="614"/>
                </a:lnTo>
                <a:lnTo>
                  <a:pt x="329720" y="2098"/>
                </a:lnTo>
                <a:lnTo>
                  <a:pt x="348258" y="82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59"/>
          <p:cNvSpPr/>
          <p:nvPr/>
        </p:nvSpPr>
        <p:spPr>
          <a:xfrm>
            <a:off x="1393031" y="497830"/>
            <a:ext cx="173483" cy="367606"/>
          </a:xfrm>
          <a:custGeom>
            <a:avLst/>
            <a:gdLst/>
            <a:ahLst/>
            <a:cxnLst/>
            <a:rect l="0" t="0" r="0" b="0"/>
            <a:pathLst>
              <a:path w="173483" h="367606">
                <a:moveTo>
                  <a:pt x="0" y="0"/>
                </a:moveTo>
                <a:lnTo>
                  <a:pt x="5135" y="10271"/>
                </a:lnTo>
                <a:lnTo>
                  <a:pt x="8798" y="14371"/>
                </a:lnTo>
                <a:lnTo>
                  <a:pt x="13389" y="18179"/>
                </a:lnTo>
                <a:lnTo>
                  <a:pt x="18600" y="21793"/>
                </a:lnTo>
                <a:lnTo>
                  <a:pt x="23149" y="26352"/>
                </a:lnTo>
                <a:lnTo>
                  <a:pt x="27256" y="31541"/>
                </a:lnTo>
                <a:lnTo>
                  <a:pt x="31069" y="37151"/>
                </a:lnTo>
                <a:lnTo>
                  <a:pt x="35761" y="41965"/>
                </a:lnTo>
                <a:lnTo>
                  <a:pt x="41038" y="46249"/>
                </a:lnTo>
                <a:lnTo>
                  <a:pt x="46706" y="50180"/>
                </a:lnTo>
                <a:lnTo>
                  <a:pt x="52635" y="54951"/>
                </a:lnTo>
                <a:lnTo>
                  <a:pt x="58737" y="60281"/>
                </a:lnTo>
                <a:lnTo>
                  <a:pt x="64955" y="65984"/>
                </a:lnTo>
                <a:lnTo>
                  <a:pt x="73400" y="73011"/>
                </a:lnTo>
                <a:lnTo>
                  <a:pt x="94248" y="89417"/>
                </a:lnTo>
                <a:lnTo>
                  <a:pt x="102602" y="97232"/>
                </a:lnTo>
                <a:lnTo>
                  <a:pt x="109246" y="104591"/>
                </a:lnTo>
                <a:lnTo>
                  <a:pt x="129466" y="130953"/>
                </a:lnTo>
                <a:lnTo>
                  <a:pt x="137904" y="142120"/>
                </a:lnTo>
                <a:lnTo>
                  <a:pt x="144605" y="151715"/>
                </a:lnTo>
                <a:lnTo>
                  <a:pt x="150146" y="160261"/>
                </a:lnTo>
                <a:lnTo>
                  <a:pt x="154916" y="168108"/>
                </a:lnTo>
                <a:lnTo>
                  <a:pt x="159170" y="176564"/>
                </a:lnTo>
                <a:lnTo>
                  <a:pt x="163082" y="185426"/>
                </a:lnTo>
                <a:lnTo>
                  <a:pt x="166764" y="194559"/>
                </a:lnTo>
                <a:lnTo>
                  <a:pt x="169219" y="203872"/>
                </a:lnTo>
                <a:lnTo>
                  <a:pt x="170856" y="213305"/>
                </a:lnTo>
                <a:lnTo>
                  <a:pt x="171947" y="222818"/>
                </a:lnTo>
                <a:lnTo>
                  <a:pt x="172674" y="231310"/>
                </a:lnTo>
                <a:lnTo>
                  <a:pt x="173159" y="239122"/>
                </a:lnTo>
                <a:lnTo>
                  <a:pt x="173482" y="246479"/>
                </a:lnTo>
                <a:lnTo>
                  <a:pt x="172623" y="254608"/>
                </a:lnTo>
                <a:lnTo>
                  <a:pt x="170975" y="263252"/>
                </a:lnTo>
                <a:lnTo>
                  <a:pt x="168802" y="272240"/>
                </a:lnTo>
                <a:lnTo>
                  <a:pt x="166278" y="281456"/>
                </a:lnTo>
                <a:lnTo>
                  <a:pt x="160607" y="300295"/>
                </a:lnTo>
                <a:lnTo>
                  <a:pt x="155441" y="310908"/>
                </a:lnTo>
                <a:lnTo>
                  <a:pt x="148772" y="322283"/>
                </a:lnTo>
                <a:lnTo>
                  <a:pt x="141101" y="334166"/>
                </a:lnTo>
                <a:lnTo>
                  <a:pt x="134912" y="343162"/>
                </a:lnTo>
                <a:lnTo>
                  <a:pt x="129712" y="350235"/>
                </a:lnTo>
                <a:lnTo>
                  <a:pt x="125170" y="356025"/>
                </a:lnTo>
                <a:lnTo>
                  <a:pt x="120123" y="365325"/>
                </a:lnTo>
                <a:lnTo>
                  <a:pt x="116086" y="36760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60"/>
          <p:cNvSpPr/>
          <p:nvPr/>
        </p:nvSpPr>
        <p:spPr>
          <a:xfrm>
            <a:off x="1625488" y="304353"/>
            <a:ext cx="197405" cy="260609"/>
          </a:xfrm>
          <a:custGeom>
            <a:avLst/>
            <a:gdLst/>
            <a:ahLst/>
            <a:cxnLst/>
            <a:rect l="0" t="0" r="0" b="0"/>
            <a:pathLst>
              <a:path w="197405" h="260609">
                <a:moveTo>
                  <a:pt x="67431" y="0"/>
                </a:moveTo>
                <a:lnTo>
                  <a:pt x="62296" y="5136"/>
                </a:lnTo>
                <a:lnTo>
                  <a:pt x="59708" y="8798"/>
                </a:lnTo>
                <a:lnTo>
                  <a:pt x="56908" y="13389"/>
                </a:lnTo>
                <a:lnTo>
                  <a:pt x="53967" y="18600"/>
                </a:lnTo>
                <a:lnTo>
                  <a:pt x="47832" y="30122"/>
                </a:lnTo>
                <a:lnTo>
                  <a:pt x="44691" y="36205"/>
                </a:lnTo>
                <a:lnTo>
                  <a:pt x="41523" y="43484"/>
                </a:lnTo>
                <a:lnTo>
                  <a:pt x="38335" y="51562"/>
                </a:lnTo>
                <a:lnTo>
                  <a:pt x="31928" y="69136"/>
                </a:lnTo>
                <a:lnTo>
                  <a:pt x="10698" y="131679"/>
                </a:lnTo>
                <a:lnTo>
                  <a:pt x="7037" y="144754"/>
                </a:lnTo>
                <a:lnTo>
                  <a:pt x="4596" y="155621"/>
                </a:lnTo>
                <a:lnTo>
                  <a:pt x="2969" y="165015"/>
                </a:lnTo>
                <a:lnTo>
                  <a:pt x="1884" y="174502"/>
                </a:lnTo>
                <a:lnTo>
                  <a:pt x="1161" y="184051"/>
                </a:lnTo>
                <a:lnTo>
                  <a:pt x="357" y="202186"/>
                </a:lnTo>
                <a:lnTo>
                  <a:pt x="0" y="217412"/>
                </a:lnTo>
                <a:lnTo>
                  <a:pt x="980" y="223407"/>
                </a:lnTo>
                <a:lnTo>
                  <a:pt x="2708" y="228478"/>
                </a:lnTo>
                <a:lnTo>
                  <a:pt x="4935" y="232934"/>
                </a:lnTo>
                <a:lnTo>
                  <a:pt x="10275" y="240751"/>
                </a:lnTo>
                <a:lnTo>
                  <a:pt x="13204" y="244341"/>
                </a:lnTo>
                <a:lnTo>
                  <a:pt x="17307" y="247809"/>
                </a:lnTo>
                <a:lnTo>
                  <a:pt x="22192" y="251195"/>
                </a:lnTo>
                <a:lnTo>
                  <a:pt x="27598" y="254528"/>
                </a:lnTo>
                <a:lnTo>
                  <a:pt x="33352" y="256750"/>
                </a:lnTo>
                <a:lnTo>
                  <a:pt x="39337" y="258231"/>
                </a:lnTo>
                <a:lnTo>
                  <a:pt x="45477" y="259218"/>
                </a:lnTo>
                <a:lnTo>
                  <a:pt x="51720" y="259877"/>
                </a:lnTo>
                <a:lnTo>
                  <a:pt x="58032" y="260316"/>
                </a:lnTo>
                <a:lnTo>
                  <a:pt x="64390" y="260608"/>
                </a:lnTo>
                <a:lnTo>
                  <a:pt x="70778" y="259728"/>
                </a:lnTo>
                <a:lnTo>
                  <a:pt x="77187" y="258067"/>
                </a:lnTo>
                <a:lnTo>
                  <a:pt x="83609" y="255884"/>
                </a:lnTo>
                <a:lnTo>
                  <a:pt x="90040" y="253355"/>
                </a:lnTo>
                <a:lnTo>
                  <a:pt x="96477" y="250593"/>
                </a:lnTo>
                <a:lnTo>
                  <a:pt x="102918" y="247677"/>
                </a:lnTo>
                <a:lnTo>
                  <a:pt x="108287" y="243584"/>
                </a:lnTo>
                <a:lnTo>
                  <a:pt x="112941" y="238705"/>
                </a:lnTo>
                <a:lnTo>
                  <a:pt x="117119" y="233303"/>
                </a:lnTo>
                <a:lnTo>
                  <a:pt x="122054" y="227551"/>
                </a:lnTo>
                <a:lnTo>
                  <a:pt x="127494" y="221567"/>
                </a:lnTo>
                <a:lnTo>
                  <a:pt x="133270" y="215428"/>
                </a:lnTo>
                <a:lnTo>
                  <a:pt x="138195" y="209186"/>
                </a:lnTo>
                <a:lnTo>
                  <a:pt x="142554" y="202875"/>
                </a:lnTo>
                <a:lnTo>
                  <a:pt x="146535" y="196517"/>
                </a:lnTo>
                <a:lnTo>
                  <a:pt x="151338" y="190129"/>
                </a:lnTo>
                <a:lnTo>
                  <a:pt x="156690" y="183721"/>
                </a:lnTo>
                <a:lnTo>
                  <a:pt x="162408" y="177299"/>
                </a:lnTo>
                <a:lnTo>
                  <a:pt x="167295" y="169793"/>
                </a:lnTo>
                <a:lnTo>
                  <a:pt x="171627" y="161565"/>
                </a:lnTo>
                <a:lnTo>
                  <a:pt x="179308" y="144898"/>
                </a:lnTo>
                <a:lnTo>
                  <a:pt x="192997" y="116682"/>
                </a:lnTo>
                <a:lnTo>
                  <a:pt x="196286" y="110034"/>
                </a:lnTo>
                <a:lnTo>
                  <a:pt x="197404" y="103452"/>
                </a:lnTo>
                <a:lnTo>
                  <a:pt x="197075" y="96915"/>
                </a:lnTo>
                <a:lnTo>
                  <a:pt x="195780" y="90407"/>
                </a:lnTo>
                <a:lnTo>
                  <a:pt x="194917" y="83918"/>
                </a:lnTo>
                <a:lnTo>
                  <a:pt x="194342" y="77443"/>
                </a:lnTo>
                <a:lnTo>
                  <a:pt x="193958" y="70976"/>
                </a:lnTo>
                <a:lnTo>
                  <a:pt x="192628" y="65590"/>
                </a:lnTo>
                <a:lnTo>
                  <a:pt x="190666" y="60925"/>
                </a:lnTo>
                <a:lnTo>
                  <a:pt x="188283" y="56740"/>
                </a:lnTo>
                <a:lnTo>
                  <a:pt x="184545" y="53949"/>
                </a:lnTo>
                <a:lnTo>
                  <a:pt x="179903" y="52089"/>
                </a:lnTo>
                <a:lnTo>
                  <a:pt x="174658" y="50849"/>
                </a:lnTo>
                <a:lnTo>
                  <a:pt x="170087" y="50023"/>
                </a:lnTo>
                <a:lnTo>
                  <a:pt x="165965" y="49471"/>
                </a:lnTo>
                <a:lnTo>
                  <a:pt x="162142" y="49104"/>
                </a:lnTo>
                <a:lnTo>
                  <a:pt x="158518" y="48859"/>
                </a:lnTo>
                <a:lnTo>
                  <a:pt x="155028" y="48696"/>
                </a:lnTo>
                <a:lnTo>
                  <a:pt x="148283" y="48514"/>
                </a:lnTo>
                <a:lnTo>
                  <a:pt x="141702" y="48434"/>
                </a:lnTo>
                <a:lnTo>
                  <a:pt x="138443" y="49487"/>
                </a:lnTo>
                <a:lnTo>
                  <a:pt x="135195" y="51264"/>
                </a:lnTo>
                <a:lnTo>
                  <a:pt x="125474" y="677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61"/>
          <p:cNvSpPr/>
          <p:nvPr/>
        </p:nvSpPr>
        <p:spPr>
          <a:xfrm>
            <a:off x="1741289" y="526851"/>
            <a:ext cx="116087" cy="85177"/>
          </a:xfrm>
          <a:custGeom>
            <a:avLst/>
            <a:gdLst/>
            <a:ahLst/>
            <a:cxnLst/>
            <a:rect l="0" t="0" r="0" b="0"/>
            <a:pathLst>
              <a:path w="116087" h="85177">
                <a:moveTo>
                  <a:pt x="0" y="0"/>
                </a:moveTo>
                <a:lnTo>
                  <a:pt x="5135" y="10271"/>
                </a:lnTo>
                <a:lnTo>
                  <a:pt x="7723" y="13297"/>
                </a:lnTo>
                <a:lnTo>
                  <a:pt x="10523" y="15314"/>
                </a:lnTo>
                <a:lnTo>
                  <a:pt x="13464" y="16658"/>
                </a:lnTo>
                <a:lnTo>
                  <a:pt x="17575" y="19704"/>
                </a:lnTo>
                <a:lnTo>
                  <a:pt x="22465" y="23885"/>
                </a:lnTo>
                <a:lnTo>
                  <a:pt x="27875" y="28822"/>
                </a:lnTo>
                <a:lnTo>
                  <a:pt x="32556" y="34263"/>
                </a:lnTo>
                <a:lnTo>
                  <a:pt x="36753" y="40040"/>
                </a:lnTo>
                <a:lnTo>
                  <a:pt x="40625" y="46041"/>
                </a:lnTo>
                <a:lnTo>
                  <a:pt x="44281" y="50042"/>
                </a:lnTo>
                <a:lnTo>
                  <a:pt x="47793" y="52709"/>
                </a:lnTo>
                <a:lnTo>
                  <a:pt x="51210" y="54487"/>
                </a:lnTo>
                <a:lnTo>
                  <a:pt x="54562" y="56747"/>
                </a:lnTo>
                <a:lnTo>
                  <a:pt x="57872" y="59329"/>
                </a:lnTo>
                <a:lnTo>
                  <a:pt x="61154" y="62125"/>
                </a:lnTo>
                <a:lnTo>
                  <a:pt x="65491" y="65064"/>
                </a:lnTo>
                <a:lnTo>
                  <a:pt x="70532" y="68098"/>
                </a:lnTo>
                <a:lnTo>
                  <a:pt x="76043" y="71195"/>
                </a:lnTo>
                <a:lnTo>
                  <a:pt x="80792" y="74335"/>
                </a:lnTo>
                <a:lnTo>
                  <a:pt x="85032" y="77504"/>
                </a:lnTo>
                <a:lnTo>
                  <a:pt x="88934" y="80691"/>
                </a:lnTo>
                <a:lnTo>
                  <a:pt x="92610" y="82815"/>
                </a:lnTo>
                <a:lnTo>
                  <a:pt x="96136" y="84232"/>
                </a:lnTo>
                <a:lnTo>
                  <a:pt x="99561" y="85176"/>
                </a:lnTo>
                <a:lnTo>
                  <a:pt x="101845" y="84731"/>
                </a:lnTo>
                <a:lnTo>
                  <a:pt x="103367" y="83359"/>
                </a:lnTo>
                <a:lnTo>
                  <a:pt x="104382" y="81369"/>
                </a:lnTo>
                <a:lnTo>
                  <a:pt x="106133" y="80043"/>
                </a:lnTo>
                <a:lnTo>
                  <a:pt x="108376" y="79159"/>
                </a:lnTo>
                <a:lnTo>
                  <a:pt x="116086" y="7739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62"/>
          <p:cNvSpPr/>
          <p:nvPr/>
        </p:nvSpPr>
        <p:spPr>
          <a:xfrm>
            <a:off x="1983134" y="362396"/>
            <a:ext cx="66124" cy="114506"/>
          </a:xfrm>
          <a:custGeom>
            <a:avLst/>
            <a:gdLst/>
            <a:ahLst/>
            <a:cxnLst/>
            <a:rect l="0" t="0" r="0" b="0"/>
            <a:pathLst>
              <a:path w="66124" h="114506">
                <a:moveTo>
                  <a:pt x="0" y="87064"/>
                </a:moveTo>
                <a:lnTo>
                  <a:pt x="8329" y="103723"/>
                </a:lnTo>
                <a:lnTo>
                  <a:pt x="9853" y="105694"/>
                </a:lnTo>
                <a:lnTo>
                  <a:pt x="11943" y="108083"/>
                </a:lnTo>
                <a:lnTo>
                  <a:pt x="17885" y="114505"/>
                </a:lnTo>
                <a:lnTo>
                  <a:pt x="19448" y="113957"/>
                </a:lnTo>
                <a:lnTo>
                  <a:pt x="21564" y="112517"/>
                </a:lnTo>
                <a:lnTo>
                  <a:pt x="24050" y="110482"/>
                </a:lnTo>
                <a:lnTo>
                  <a:pt x="26782" y="108051"/>
                </a:lnTo>
                <a:lnTo>
                  <a:pt x="32684" y="102483"/>
                </a:lnTo>
                <a:lnTo>
                  <a:pt x="34688" y="99493"/>
                </a:lnTo>
                <a:lnTo>
                  <a:pt x="36024" y="96425"/>
                </a:lnTo>
                <a:lnTo>
                  <a:pt x="36914" y="93305"/>
                </a:lnTo>
                <a:lnTo>
                  <a:pt x="39658" y="88000"/>
                </a:lnTo>
                <a:lnTo>
                  <a:pt x="43637" y="81239"/>
                </a:lnTo>
                <a:lnTo>
                  <a:pt x="48439" y="73507"/>
                </a:lnTo>
                <a:lnTo>
                  <a:pt x="51640" y="67277"/>
                </a:lnTo>
                <a:lnTo>
                  <a:pt x="53775" y="62050"/>
                </a:lnTo>
                <a:lnTo>
                  <a:pt x="55197" y="57489"/>
                </a:lnTo>
                <a:lnTo>
                  <a:pt x="57221" y="52300"/>
                </a:lnTo>
                <a:lnTo>
                  <a:pt x="59645" y="46690"/>
                </a:lnTo>
                <a:lnTo>
                  <a:pt x="62336" y="40800"/>
                </a:lnTo>
                <a:lnTo>
                  <a:pt x="64129" y="34724"/>
                </a:lnTo>
                <a:lnTo>
                  <a:pt x="65325" y="28524"/>
                </a:lnTo>
                <a:lnTo>
                  <a:pt x="66123" y="22241"/>
                </a:lnTo>
                <a:lnTo>
                  <a:pt x="65579" y="16977"/>
                </a:lnTo>
                <a:lnTo>
                  <a:pt x="64142" y="12393"/>
                </a:lnTo>
                <a:lnTo>
                  <a:pt x="62109" y="8262"/>
                </a:lnTo>
                <a:lnTo>
                  <a:pt x="59679" y="5508"/>
                </a:lnTo>
                <a:lnTo>
                  <a:pt x="56984" y="3672"/>
                </a:lnTo>
                <a:lnTo>
                  <a:pt x="4836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63"/>
          <p:cNvSpPr/>
          <p:nvPr/>
        </p:nvSpPr>
        <p:spPr>
          <a:xfrm>
            <a:off x="2021830" y="517177"/>
            <a:ext cx="9674" cy="87066"/>
          </a:xfrm>
          <a:custGeom>
            <a:avLst/>
            <a:gdLst/>
            <a:ahLst/>
            <a:cxnLst/>
            <a:rect l="0" t="0" r="0" b="0"/>
            <a:pathLst>
              <a:path w="9674" h="87066">
                <a:moveTo>
                  <a:pt x="0" y="0"/>
                </a:moveTo>
                <a:lnTo>
                  <a:pt x="0" y="41291"/>
                </a:lnTo>
                <a:lnTo>
                  <a:pt x="1075" y="45800"/>
                </a:lnTo>
                <a:lnTo>
                  <a:pt x="2866" y="50956"/>
                </a:lnTo>
                <a:lnTo>
                  <a:pt x="5135" y="56543"/>
                </a:lnTo>
                <a:lnTo>
                  <a:pt x="6648" y="61343"/>
                </a:lnTo>
                <a:lnTo>
                  <a:pt x="7656" y="65617"/>
                </a:lnTo>
                <a:lnTo>
                  <a:pt x="9673" y="8706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64"/>
          <p:cNvSpPr/>
          <p:nvPr/>
        </p:nvSpPr>
        <p:spPr>
          <a:xfrm>
            <a:off x="2166937" y="178593"/>
            <a:ext cx="67718" cy="280542"/>
          </a:xfrm>
          <a:custGeom>
            <a:avLst/>
            <a:gdLst/>
            <a:ahLst/>
            <a:cxnLst/>
            <a:rect l="0" t="0" r="0" b="0"/>
            <a:pathLst>
              <a:path w="67718" h="280542">
                <a:moveTo>
                  <a:pt x="0" y="0"/>
                </a:moveTo>
                <a:lnTo>
                  <a:pt x="0" y="10271"/>
                </a:lnTo>
                <a:lnTo>
                  <a:pt x="2150" y="22971"/>
                </a:lnTo>
                <a:lnTo>
                  <a:pt x="10271" y="62878"/>
                </a:lnTo>
                <a:lnTo>
                  <a:pt x="17596" y="91363"/>
                </a:lnTo>
                <a:lnTo>
                  <a:pt x="44148" y="186390"/>
                </a:lnTo>
                <a:lnTo>
                  <a:pt x="48780" y="205950"/>
                </a:lnTo>
                <a:lnTo>
                  <a:pt x="51867" y="221140"/>
                </a:lnTo>
                <a:lnTo>
                  <a:pt x="55001" y="234491"/>
                </a:lnTo>
                <a:lnTo>
                  <a:pt x="58165" y="246617"/>
                </a:lnTo>
                <a:lnTo>
                  <a:pt x="67717" y="28054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65"/>
          <p:cNvSpPr/>
          <p:nvPr/>
        </p:nvSpPr>
        <p:spPr>
          <a:xfrm>
            <a:off x="2118568" y="381744"/>
            <a:ext cx="183804" cy="135429"/>
          </a:xfrm>
          <a:custGeom>
            <a:avLst/>
            <a:gdLst/>
            <a:ahLst/>
            <a:cxnLst/>
            <a:rect l="0" t="0" r="0" b="0"/>
            <a:pathLst>
              <a:path w="183804" h="135429">
                <a:moveTo>
                  <a:pt x="183803" y="0"/>
                </a:moveTo>
                <a:lnTo>
                  <a:pt x="183803" y="39092"/>
                </a:lnTo>
                <a:lnTo>
                  <a:pt x="182728" y="50783"/>
                </a:lnTo>
                <a:lnTo>
                  <a:pt x="180936" y="63952"/>
                </a:lnTo>
                <a:lnTo>
                  <a:pt x="178667" y="78105"/>
                </a:lnTo>
                <a:lnTo>
                  <a:pt x="177154" y="88616"/>
                </a:lnTo>
                <a:lnTo>
                  <a:pt x="176146" y="96697"/>
                </a:lnTo>
                <a:lnTo>
                  <a:pt x="175473" y="103160"/>
                </a:lnTo>
                <a:lnTo>
                  <a:pt x="173950" y="108543"/>
                </a:lnTo>
                <a:lnTo>
                  <a:pt x="171860" y="113207"/>
                </a:lnTo>
                <a:lnTo>
                  <a:pt x="169392" y="117391"/>
                </a:lnTo>
                <a:lnTo>
                  <a:pt x="167746" y="121256"/>
                </a:lnTo>
                <a:lnTo>
                  <a:pt x="166649" y="124907"/>
                </a:lnTo>
                <a:lnTo>
                  <a:pt x="165918" y="128415"/>
                </a:lnTo>
                <a:lnTo>
                  <a:pt x="164355" y="130755"/>
                </a:lnTo>
                <a:lnTo>
                  <a:pt x="162239" y="132314"/>
                </a:lnTo>
                <a:lnTo>
                  <a:pt x="156254" y="134817"/>
                </a:lnTo>
                <a:lnTo>
                  <a:pt x="153614" y="135023"/>
                </a:lnTo>
                <a:lnTo>
                  <a:pt x="149703" y="135159"/>
                </a:lnTo>
                <a:lnTo>
                  <a:pt x="137476" y="135312"/>
                </a:lnTo>
                <a:lnTo>
                  <a:pt x="63321" y="135428"/>
                </a:lnTo>
                <a:lnTo>
                  <a:pt x="56187" y="134355"/>
                </a:lnTo>
                <a:lnTo>
                  <a:pt x="49282" y="132565"/>
                </a:lnTo>
                <a:lnTo>
                  <a:pt x="42528" y="130296"/>
                </a:lnTo>
                <a:lnTo>
                  <a:pt x="34801" y="128784"/>
                </a:lnTo>
                <a:lnTo>
                  <a:pt x="26425" y="127776"/>
                </a:lnTo>
                <a:lnTo>
                  <a:pt x="0" y="1257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66"/>
          <p:cNvSpPr/>
          <p:nvPr/>
        </p:nvSpPr>
        <p:spPr>
          <a:xfrm>
            <a:off x="2515195" y="352722"/>
            <a:ext cx="444997" cy="19346"/>
          </a:xfrm>
          <a:custGeom>
            <a:avLst/>
            <a:gdLst/>
            <a:ahLst/>
            <a:cxnLst/>
            <a:rect l="0" t="0" r="0" b="0"/>
            <a:pathLst>
              <a:path w="444997" h="19346">
                <a:moveTo>
                  <a:pt x="0" y="9674"/>
                </a:moveTo>
                <a:lnTo>
                  <a:pt x="35258" y="9674"/>
                </a:lnTo>
                <a:lnTo>
                  <a:pt x="41778" y="10749"/>
                </a:lnTo>
                <a:lnTo>
                  <a:pt x="48274" y="12540"/>
                </a:lnTo>
                <a:lnTo>
                  <a:pt x="54755" y="14810"/>
                </a:lnTo>
                <a:lnTo>
                  <a:pt x="62300" y="16322"/>
                </a:lnTo>
                <a:lnTo>
                  <a:pt x="70555" y="17331"/>
                </a:lnTo>
                <a:lnTo>
                  <a:pt x="79283" y="18003"/>
                </a:lnTo>
                <a:lnTo>
                  <a:pt x="87251" y="18451"/>
                </a:lnTo>
                <a:lnTo>
                  <a:pt x="101837" y="18949"/>
                </a:lnTo>
                <a:lnTo>
                  <a:pt x="138591" y="19269"/>
                </a:lnTo>
                <a:lnTo>
                  <a:pt x="289718" y="19345"/>
                </a:lnTo>
                <a:lnTo>
                  <a:pt x="306007" y="18271"/>
                </a:lnTo>
                <a:lnTo>
                  <a:pt x="323315" y="16480"/>
                </a:lnTo>
                <a:lnTo>
                  <a:pt x="341303" y="14211"/>
                </a:lnTo>
                <a:lnTo>
                  <a:pt x="356520" y="12699"/>
                </a:lnTo>
                <a:lnTo>
                  <a:pt x="369889" y="11691"/>
                </a:lnTo>
                <a:lnTo>
                  <a:pt x="398378" y="10272"/>
                </a:lnTo>
                <a:lnTo>
                  <a:pt x="404244" y="10072"/>
                </a:lnTo>
                <a:lnTo>
                  <a:pt x="409229" y="8865"/>
                </a:lnTo>
                <a:lnTo>
                  <a:pt x="413627" y="6985"/>
                </a:lnTo>
                <a:lnTo>
                  <a:pt x="444996"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67"/>
          <p:cNvSpPr/>
          <p:nvPr/>
        </p:nvSpPr>
        <p:spPr>
          <a:xfrm>
            <a:off x="2602259" y="265658"/>
            <a:ext cx="328911" cy="58044"/>
          </a:xfrm>
          <a:custGeom>
            <a:avLst/>
            <a:gdLst/>
            <a:ahLst/>
            <a:cxnLst/>
            <a:rect l="0" t="0" r="0" b="0"/>
            <a:pathLst>
              <a:path w="328911" h="58044">
                <a:moveTo>
                  <a:pt x="0" y="0"/>
                </a:moveTo>
                <a:lnTo>
                  <a:pt x="10271" y="0"/>
                </a:lnTo>
                <a:lnTo>
                  <a:pt x="16522" y="1075"/>
                </a:lnTo>
                <a:lnTo>
                  <a:pt x="23913" y="2866"/>
                </a:lnTo>
                <a:lnTo>
                  <a:pt x="32065" y="5135"/>
                </a:lnTo>
                <a:lnTo>
                  <a:pt x="42874" y="7723"/>
                </a:lnTo>
                <a:lnTo>
                  <a:pt x="69216" y="13464"/>
                </a:lnTo>
                <a:lnTo>
                  <a:pt x="80540" y="16500"/>
                </a:lnTo>
                <a:lnTo>
                  <a:pt x="90239" y="19599"/>
                </a:lnTo>
                <a:lnTo>
                  <a:pt x="107823" y="25908"/>
                </a:lnTo>
                <a:lnTo>
                  <a:pt x="126387" y="32296"/>
                </a:lnTo>
                <a:lnTo>
                  <a:pt x="140152" y="35504"/>
                </a:lnTo>
                <a:lnTo>
                  <a:pt x="156852" y="38717"/>
                </a:lnTo>
                <a:lnTo>
                  <a:pt x="175509" y="41934"/>
                </a:lnTo>
                <a:lnTo>
                  <a:pt x="191172" y="45154"/>
                </a:lnTo>
                <a:lnTo>
                  <a:pt x="204839" y="48375"/>
                </a:lnTo>
                <a:lnTo>
                  <a:pt x="217175" y="51598"/>
                </a:lnTo>
                <a:lnTo>
                  <a:pt x="228623" y="53746"/>
                </a:lnTo>
                <a:lnTo>
                  <a:pt x="239480" y="55178"/>
                </a:lnTo>
                <a:lnTo>
                  <a:pt x="249942" y="56133"/>
                </a:lnTo>
                <a:lnTo>
                  <a:pt x="259067" y="56770"/>
                </a:lnTo>
                <a:lnTo>
                  <a:pt x="267300" y="57194"/>
                </a:lnTo>
                <a:lnTo>
                  <a:pt x="32891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68"/>
          <p:cNvSpPr/>
          <p:nvPr/>
        </p:nvSpPr>
        <p:spPr>
          <a:xfrm>
            <a:off x="2853779" y="217289"/>
            <a:ext cx="251041" cy="338585"/>
          </a:xfrm>
          <a:custGeom>
            <a:avLst/>
            <a:gdLst/>
            <a:ahLst/>
            <a:cxnLst/>
            <a:rect l="0" t="0" r="0" b="0"/>
            <a:pathLst>
              <a:path w="251041" h="338585">
                <a:moveTo>
                  <a:pt x="0" y="0"/>
                </a:moveTo>
                <a:lnTo>
                  <a:pt x="10271" y="10271"/>
                </a:lnTo>
                <a:lnTo>
                  <a:pt x="16521" y="15446"/>
                </a:lnTo>
                <a:lnTo>
                  <a:pt x="23912" y="21046"/>
                </a:lnTo>
                <a:lnTo>
                  <a:pt x="32065" y="26929"/>
                </a:lnTo>
                <a:lnTo>
                  <a:pt x="40724" y="31926"/>
                </a:lnTo>
                <a:lnTo>
                  <a:pt x="49722" y="36332"/>
                </a:lnTo>
                <a:lnTo>
                  <a:pt x="58944" y="40344"/>
                </a:lnTo>
                <a:lnTo>
                  <a:pt x="67243" y="45169"/>
                </a:lnTo>
                <a:lnTo>
                  <a:pt x="74925" y="50535"/>
                </a:lnTo>
                <a:lnTo>
                  <a:pt x="82196" y="56262"/>
                </a:lnTo>
                <a:lnTo>
                  <a:pt x="90268" y="61155"/>
                </a:lnTo>
                <a:lnTo>
                  <a:pt x="98874" y="65492"/>
                </a:lnTo>
                <a:lnTo>
                  <a:pt x="107836" y="69458"/>
                </a:lnTo>
                <a:lnTo>
                  <a:pt x="117035" y="74252"/>
                </a:lnTo>
                <a:lnTo>
                  <a:pt x="126392" y="79597"/>
                </a:lnTo>
                <a:lnTo>
                  <a:pt x="135855" y="85311"/>
                </a:lnTo>
                <a:lnTo>
                  <a:pt x="144314" y="90195"/>
                </a:lnTo>
                <a:lnTo>
                  <a:pt x="159444" y="98488"/>
                </a:lnTo>
                <a:lnTo>
                  <a:pt x="170789" y="105428"/>
                </a:lnTo>
                <a:lnTo>
                  <a:pt x="200591" y="124606"/>
                </a:lnTo>
                <a:lnTo>
                  <a:pt x="213267" y="133589"/>
                </a:lnTo>
                <a:lnTo>
                  <a:pt x="223868" y="141728"/>
                </a:lnTo>
                <a:lnTo>
                  <a:pt x="233085" y="149303"/>
                </a:lnTo>
                <a:lnTo>
                  <a:pt x="239230" y="156504"/>
                </a:lnTo>
                <a:lnTo>
                  <a:pt x="243327" y="163453"/>
                </a:lnTo>
                <a:lnTo>
                  <a:pt x="246057" y="170236"/>
                </a:lnTo>
                <a:lnTo>
                  <a:pt x="249092" y="180639"/>
                </a:lnTo>
                <a:lnTo>
                  <a:pt x="250441" y="190996"/>
                </a:lnTo>
                <a:lnTo>
                  <a:pt x="250800" y="198272"/>
                </a:lnTo>
                <a:lnTo>
                  <a:pt x="251040" y="206347"/>
                </a:lnTo>
                <a:lnTo>
                  <a:pt x="250125" y="213880"/>
                </a:lnTo>
                <a:lnTo>
                  <a:pt x="248440" y="221052"/>
                </a:lnTo>
                <a:lnTo>
                  <a:pt x="246242" y="227983"/>
                </a:lnTo>
                <a:lnTo>
                  <a:pt x="243702" y="234754"/>
                </a:lnTo>
                <a:lnTo>
                  <a:pt x="240933" y="241417"/>
                </a:lnTo>
                <a:lnTo>
                  <a:pt x="238013" y="248009"/>
                </a:lnTo>
                <a:lnTo>
                  <a:pt x="233916" y="254553"/>
                </a:lnTo>
                <a:lnTo>
                  <a:pt x="229035" y="261066"/>
                </a:lnTo>
                <a:lnTo>
                  <a:pt x="223631" y="267558"/>
                </a:lnTo>
                <a:lnTo>
                  <a:pt x="215729" y="275110"/>
                </a:lnTo>
                <a:lnTo>
                  <a:pt x="206162" y="283369"/>
                </a:lnTo>
                <a:lnTo>
                  <a:pt x="195484" y="292100"/>
                </a:lnTo>
                <a:lnTo>
                  <a:pt x="187291" y="298996"/>
                </a:lnTo>
                <a:lnTo>
                  <a:pt x="180754" y="304668"/>
                </a:lnTo>
                <a:lnTo>
                  <a:pt x="175321" y="309524"/>
                </a:lnTo>
                <a:lnTo>
                  <a:pt x="169549" y="313836"/>
                </a:lnTo>
                <a:lnTo>
                  <a:pt x="163551" y="317786"/>
                </a:lnTo>
                <a:lnTo>
                  <a:pt x="157404" y="321494"/>
                </a:lnTo>
                <a:lnTo>
                  <a:pt x="152230" y="325041"/>
                </a:lnTo>
                <a:lnTo>
                  <a:pt x="147706" y="328480"/>
                </a:lnTo>
                <a:lnTo>
                  <a:pt x="135433" y="33858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69"/>
          <p:cNvSpPr/>
          <p:nvPr/>
        </p:nvSpPr>
        <p:spPr>
          <a:xfrm>
            <a:off x="3294876" y="197941"/>
            <a:ext cx="206590" cy="222313"/>
          </a:xfrm>
          <a:custGeom>
            <a:avLst/>
            <a:gdLst/>
            <a:ahLst/>
            <a:cxnLst/>
            <a:rect l="0" t="0" r="0" b="0"/>
            <a:pathLst>
              <a:path w="206590" h="222313">
                <a:moveTo>
                  <a:pt x="168354" y="0"/>
                </a:moveTo>
                <a:lnTo>
                  <a:pt x="152948" y="5135"/>
                </a:lnTo>
                <a:lnTo>
                  <a:pt x="146260" y="7723"/>
                </a:lnTo>
                <a:lnTo>
                  <a:pt x="139651" y="10523"/>
                </a:lnTo>
                <a:lnTo>
                  <a:pt x="133096" y="13465"/>
                </a:lnTo>
                <a:lnTo>
                  <a:pt x="126576" y="17575"/>
                </a:lnTo>
                <a:lnTo>
                  <a:pt x="120079" y="22466"/>
                </a:lnTo>
                <a:lnTo>
                  <a:pt x="113598" y="27875"/>
                </a:lnTo>
                <a:lnTo>
                  <a:pt x="107129" y="33632"/>
                </a:lnTo>
                <a:lnTo>
                  <a:pt x="94207" y="45760"/>
                </a:lnTo>
                <a:lnTo>
                  <a:pt x="69710" y="69810"/>
                </a:lnTo>
                <a:lnTo>
                  <a:pt x="61747" y="78786"/>
                </a:lnTo>
                <a:lnTo>
                  <a:pt x="54288" y="87995"/>
                </a:lnTo>
                <a:lnTo>
                  <a:pt x="47165" y="97358"/>
                </a:lnTo>
                <a:lnTo>
                  <a:pt x="40267" y="105751"/>
                </a:lnTo>
                <a:lnTo>
                  <a:pt x="33519" y="113495"/>
                </a:lnTo>
                <a:lnTo>
                  <a:pt x="26870" y="120808"/>
                </a:lnTo>
                <a:lnTo>
                  <a:pt x="21363" y="127833"/>
                </a:lnTo>
                <a:lnTo>
                  <a:pt x="16616" y="134666"/>
                </a:lnTo>
                <a:lnTo>
                  <a:pt x="12377" y="141371"/>
                </a:lnTo>
                <a:lnTo>
                  <a:pt x="8476" y="149066"/>
                </a:lnTo>
                <a:lnTo>
                  <a:pt x="4801" y="157420"/>
                </a:lnTo>
                <a:lnTo>
                  <a:pt x="1275" y="166214"/>
                </a:lnTo>
                <a:lnTo>
                  <a:pt x="0" y="174227"/>
                </a:lnTo>
                <a:lnTo>
                  <a:pt x="225" y="181718"/>
                </a:lnTo>
                <a:lnTo>
                  <a:pt x="1450" y="188862"/>
                </a:lnTo>
                <a:lnTo>
                  <a:pt x="3341" y="194700"/>
                </a:lnTo>
                <a:lnTo>
                  <a:pt x="5677" y="199666"/>
                </a:lnTo>
                <a:lnTo>
                  <a:pt x="8309" y="204052"/>
                </a:lnTo>
                <a:lnTo>
                  <a:pt x="12213" y="208051"/>
                </a:lnTo>
                <a:lnTo>
                  <a:pt x="16966" y="211792"/>
                </a:lnTo>
                <a:lnTo>
                  <a:pt x="22284" y="215361"/>
                </a:lnTo>
                <a:lnTo>
                  <a:pt x="29054" y="217740"/>
                </a:lnTo>
                <a:lnTo>
                  <a:pt x="36792" y="219326"/>
                </a:lnTo>
                <a:lnTo>
                  <a:pt x="45175" y="220383"/>
                </a:lnTo>
                <a:lnTo>
                  <a:pt x="53989" y="221088"/>
                </a:lnTo>
                <a:lnTo>
                  <a:pt x="63089" y="221558"/>
                </a:lnTo>
                <a:lnTo>
                  <a:pt x="80724" y="222080"/>
                </a:lnTo>
                <a:lnTo>
                  <a:pt x="95729" y="222312"/>
                </a:lnTo>
                <a:lnTo>
                  <a:pt x="103814" y="221299"/>
                </a:lnTo>
                <a:lnTo>
                  <a:pt x="112429" y="219549"/>
                </a:lnTo>
                <a:lnTo>
                  <a:pt x="121397" y="217308"/>
                </a:lnTo>
                <a:lnTo>
                  <a:pt x="129525" y="215813"/>
                </a:lnTo>
                <a:lnTo>
                  <a:pt x="137094" y="214817"/>
                </a:lnTo>
                <a:lnTo>
                  <a:pt x="144289" y="214153"/>
                </a:lnTo>
                <a:lnTo>
                  <a:pt x="150161" y="212635"/>
                </a:lnTo>
                <a:lnTo>
                  <a:pt x="155151" y="210548"/>
                </a:lnTo>
                <a:lnTo>
                  <a:pt x="159552" y="208082"/>
                </a:lnTo>
                <a:lnTo>
                  <a:pt x="164636" y="204289"/>
                </a:lnTo>
                <a:lnTo>
                  <a:pt x="170175" y="199610"/>
                </a:lnTo>
                <a:lnTo>
                  <a:pt x="180987" y="189753"/>
                </a:lnTo>
                <a:lnTo>
                  <a:pt x="189375" y="181790"/>
                </a:lnTo>
                <a:lnTo>
                  <a:pt x="192042" y="177086"/>
                </a:lnTo>
                <a:lnTo>
                  <a:pt x="193820" y="171801"/>
                </a:lnTo>
                <a:lnTo>
                  <a:pt x="195005" y="166128"/>
                </a:lnTo>
                <a:lnTo>
                  <a:pt x="196870" y="161271"/>
                </a:lnTo>
                <a:lnTo>
                  <a:pt x="199188" y="156958"/>
                </a:lnTo>
                <a:lnTo>
                  <a:pt x="201809" y="153008"/>
                </a:lnTo>
                <a:lnTo>
                  <a:pt x="203556" y="148224"/>
                </a:lnTo>
                <a:lnTo>
                  <a:pt x="204720" y="142886"/>
                </a:lnTo>
                <a:lnTo>
                  <a:pt x="205496" y="137177"/>
                </a:lnTo>
                <a:lnTo>
                  <a:pt x="206014" y="130147"/>
                </a:lnTo>
                <a:lnTo>
                  <a:pt x="206359" y="122235"/>
                </a:lnTo>
                <a:lnTo>
                  <a:pt x="206589" y="113736"/>
                </a:lnTo>
                <a:lnTo>
                  <a:pt x="205668" y="104846"/>
                </a:lnTo>
                <a:lnTo>
                  <a:pt x="203979" y="95694"/>
                </a:lnTo>
                <a:lnTo>
                  <a:pt x="201778" y="86368"/>
                </a:lnTo>
                <a:lnTo>
                  <a:pt x="199235" y="79076"/>
                </a:lnTo>
                <a:lnTo>
                  <a:pt x="196465" y="73140"/>
                </a:lnTo>
                <a:lnTo>
                  <a:pt x="193544" y="68108"/>
                </a:lnTo>
                <a:lnTo>
                  <a:pt x="190522" y="64753"/>
                </a:lnTo>
                <a:lnTo>
                  <a:pt x="187432" y="62516"/>
                </a:lnTo>
                <a:lnTo>
                  <a:pt x="181133" y="60031"/>
                </a:lnTo>
                <a:lnTo>
                  <a:pt x="174750" y="58926"/>
                </a:lnTo>
                <a:lnTo>
                  <a:pt x="168330" y="58436"/>
                </a:lnTo>
                <a:lnTo>
                  <a:pt x="15868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70"/>
          <p:cNvSpPr/>
          <p:nvPr/>
        </p:nvSpPr>
        <p:spPr>
          <a:xfrm>
            <a:off x="3443882" y="430113"/>
            <a:ext cx="19349" cy="96739"/>
          </a:xfrm>
          <a:custGeom>
            <a:avLst/>
            <a:gdLst/>
            <a:ahLst/>
            <a:cxnLst/>
            <a:rect l="0" t="0" r="0" b="0"/>
            <a:pathLst>
              <a:path w="19349" h="96739">
                <a:moveTo>
                  <a:pt x="0" y="0"/>
                </a:moveTo>
                <a:lnTo>
                  <a:pt x="0" y="20542"/>
                </a:lnTo>
                <a:lnTo>
                  <a:pt x="1075" y="27668"/>
                </a:lnTo>
                <a:lnTo>
                  <a:pt x="2867" y="33493"/>
                </a:lnTo>
                <a:lnTo>
                  <a:pt x="5136" y="38452"/>
                </a:lnTo>
                <a:lnTo>
                  <a:pt x="6649" y="43907"/>
                </a:lnTo>
                <a:lnTo>
                  <a:pt x="7657" y="49694"/>
                </a:lnTo>
                <a:lnTo>
                  <a:pt x="8329" y="55701"/>
                </a:lnTo>
                <a:lnTo>
                  <a:pt x="8778" y="61856"/>
                </a:lnTo>
                <a:lnTo>
                  <a:pt x="9077" y="68109"/>
                </a:lnTo>
                <a:lnTo>
                  <a:pt x="9276" y="74428"/>
                </a:lnTo>
                <a:lnTo>
                  <a:pt x="10483" y="79715"/>
                </a:lnTo>
                <a:lnTo>
                  <a:pt x="12364" y="84314"/>
                </a:lnTo>
                <a:lnTo>
                  <a:pt x="19348" y="967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71"/>
          <p:cNvSpPr/>
          <p:nvPr/>
        </p:nvSpPr>
        <p:spPr>
          <a:xfrm>
            <a:off x="3579316" y="444310"/>
            <a:ext cx="222499" cy="159871"/>
          </a:xfrm>
          <a:custGeom>
            <a:avLst/>
            <a:gdLst/>
            <a:ahLst/>
            <a:cxnLst/>
            <a:rect l="0" t="0" r="0" b="0"/>
            <a:pathLst>
              <a:path w="222499" h="159871">
                <a:moveTo>
                  <a:pt x="0" y="34172"/>
                </a:moveTo>
                <a:lnTo>
                  <a:pt x="5136" y="23901"/>
                </a:lnTo>
                <a:lnTo>
                  <a:pt x="7723" y="19801"/>
                </a:lnTo>
                <a:lnTo>
                  <a:pt x="10523" y="15992"/>
                </a:lnTo>
                <a:lnTo>
                  <a:pt x="13465" y="12378"/>
                </a:lnTo>
                <a:lnTo>
                  <a:pt x="17575" y="9969"/>
                </a:lnTo>
                <a:lnTo>
                  <a:pt x="22466" y="8363"/>
                </a:lnTo>
                <a:lnTo>
                  <a:pt x="27876" y="7292"/>
                </a:lnTo>
                <a:lnTo>
                  <a:pt x="34707" y="5503"/>
                </a:lnTo>
                <a:lnTo>
                  <a:pt x="42486" y="3236"/>
                </a:lnTo>
                <a:lnTo>
                  <a:pt x="50896" y="650"/>
                </a:lnTo>
                <a:lnTo>
                  <a:pt x="57578" y="0"/>
                </a:lnTo>
                <a:lnTo>
                  <a:pt x="63107" y="642"/>
                </a:lnTo>
                <a:lnTo>
                  <a:pt x="89975" y="9395"/>
                </a:lnTo>
                <a:lnTo>
                  <a:pt x="96529" y="12280"/>
                </a:lnTo>
                <a:lnTo>
                  <a:pt x="101974" y="15278"/>
                </a:lnTo>
                <a:lnTo>
                  <a:pt x="106678" y="18351"/>
                </a:lnTo>
                <a:lnTo>
                  <a:pt x="110888" y="21475"/>
                </a:lnTo>
                <a:lnTo>
                  <a:pt x="114771" y="24632"/>
                </a:lnTo>
                <a:lnTo>
                  <a:pt x="118434" y="27812"/>
                </a:lnTo>
                <a:lnTo>
                  <a:pt x="121951" y="33157"/>
                </a:lnTo>
                <a:lnTo>
                  <a:pt x="125370" y="39944"/>
                </a:lnTo>
                <a:lnTo>
                  <a:pt x="128725" y="47694"/>
                </a:lnTo>
                <a:lnTo>
                  <a:pt x="129886" y="55010"/>
                </a:lnTo>
                <a:lnTo>
                  <a:pt x="129585" y="62037"/>
                </a:lnTo>
                <a:lnTo>
                  <a:pt x="128310" y="68872"/>
                </a:lnTo>
                <a:lnTo>
                  <a:pt x="127460" y="75578"/>
                </a:lnTo>
                <a:lnTo>
                  <a:pt x="126893" y="82199"/>
                </a:lnTo>
                <a:lnTo>
                  <a:pt x="126515" y="88762"/>
                </a:lnTo>
                <a:lnTo>
                  <a:pt x="125189" y="95287"/>
                </a:lnTo>
                <a:lnTo>
                  <a:pt x="123229" y="101787"/>
                </a:lnTo>
                <a:lnTo>
                  <a:pt x="120848" y="108270"/>
                </a:lnTo>
                <a:lnTo>
                  <a:pt x="118186" y="113667"/>
                </a:lnTo>
                <a:lnTo>
                  <a:pt x="115336" y="118340"/>
                </a:lnTo>
                <a:lnTo>
                  <a:pt x="112361" y="122530"/>
                </a:lnTo>
                <a:lnTo>
                  <a:pt x="109303" y="127473"/>
                </a:lnTo>
                <a:lnTo>
                  <a:pt x="106190" y="132918"/>
                </a:lnTo>
                <a:lnTo>
                  <a:pt x="103039" y="138698"/>
                </a:lnTo>
                <a:lnTo>
                  <a:pt x="100939" y="143626"/>
                </a:lnTo>
                <a:lnTo>
                  <a:pt x="99539" y="147987"/>
                </a:lnTo>
                <a:lnTo>
                  <a:pt x="97291" y="157572"/>
                </a:lnTo>
                <a:lnTo>
                  <a:pt x="98182" y="158359"/>
                </a:lnTo>
                <a:lnTo>
                  <a:pt x="102038" y="159233"/>
                </a:lnTo>
                <a:lnTo>
                  <a:pt x="107334" y="159621"/>
                </a:lnTo>
                <a:lnTo>
                  <a:pt x="113271" y="159794"/>
                </a:lnTo>
                <a:lnTo>
                  <a:pt x="119493" y="159870"/>
                </a:lnTo>
                <a:lnTo>
                  <a:pt x="130181" y="157741"/>
                </a:lnTo>
                <a:lnTo>
                  <a:pt x="164987" y="149643"/>
                </a:lnTo>
                <a:lnTo>
                  <a:pt x="178783" y="145548"/>
                </a:lnTo>
                <a:lnTo>
                  <a:pt x="189055" y="141744"/>
                </a:lnTo>
                <a:lnTo>
                  <a:pt x="196978" y="138133"/>
                </a:lnTo>
                <a:lnTo>
                  <a:pt x="203335" y="135725"/>
                </a:lnTo>
                <a:lnTo>
                  <a:pt x="208648" y="134120"/>
                </a:lnTo>
                <a:lnTo>
                  <a:pt x="213264" y="133050"/>
                </a:lnTo>
                <a:lnTo>
                  <a:pt x="216342" y="131262"/>
                </a:lnTo>
                <a:lnTo>
                  <a:pt x="218394" y="128995"/>
                </a:lnTo>
                <a:lnTo>
                  <a:pt x="222498" y="12123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4" name="SMARTPenAnnotation72"/>
          <p:cNvSpPr/>
          <p:nvPr/>
        </p:nvSpPr>
        <p:spPr>
          <a:xfrm>
            <a:off x="3637359" y="546199"/>
            <a:ext cx="145108" cy="58044"/>
          </a:xfrm>
          <a:custGeom>
            <a:avLst/>
            <a:gdLst/>
            <a:ahLst/>
            <a:cxnLst/>
            <a:rect l="0" t="0" r="0" b="0"/>
            <a:pathLst>
              <a:path w="145108" h="58044">
                <a:moveTo>
                  <a:pt x="0" y="58043"/>
                </a:moveTo>
                <a:lnTo>
                  <a:pt x="10271" y="47772"/>
                </a:lnTo>
                <a:lnTo>
                  <a:pt x="16521" y="43671"/>
                </a:lnTo>
                <a:lnTo>
                  <a:pt x="23912" y="39863"/>
                </a:lnTo>
                <a:lnTo>
                  <a:pt x="32065" y="36249"/>
                </a:lnTo>
                <a:lnTo>
                  <a:pt x="41799" y="32765"/>
                </a:lnTo>
                <a:lnTo>
                  <a:pt x="52588" y="29367"/>
                </a:lnTo>
                <a:lnTo>
                  <a:pt x="76041" y="22726"/>
                </a:lnTo>
                <a:lnTo>
                  <a:pt x="88314" y="19450"/>
                </a:lnTo>
                <a:lnTo>
                  <a:pt x="14510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5" name="SMARTPenAnnotation73"/>
          <p:cNvSpPr/>
          <p:nvPr/>
        </p:nvSpPr>
        <p:spPr>
          <a:xfrm>
            <a:off x="1944439" y="681632"/>
            <a:ext cx="9675" cy="1"/>
          </a:xfrm>
          <a:custGeom>
            <a:avLst/>
            <a:gdLst/>
            <a:ahLst/>
            <a:cxnLst/>
            <a:rect l="0" t="0" r="0" b="0"/>
            <a:pathLst>
              <a:path w="9675" h="1">
                <a:moveTo>
                  <a:pt x="9674" y="0"/>
                </a:move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6" name="SMARTPenAnnotation74"/>
          <p:cNvSpPr/>
          <p:nvPr/>
        </p:nvSpPr>
        <p:spPr>
          <a:xfrm>
            <a:off x="1954113" y="720328"/>
            <a:ext cx="2867" cy="1"/>
          </a:xfrm>
          <a:custGeom>
            <a:avLst/>
            <a:gdLst/>
            <a:ahLst/>
            <a:cxnLst/>
            <a:rect l="0" t="0" r="0" b="0"/>
            <a:pathLst>
              <a:path w="2867" h="1">
                <a:moveTo>
                  <a:pt x="0" y="0"/>
                </a:moveTo>
                <a:lnTo>
                  <a:pt x="2866"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7" name="SMARTPenAnnotation75"/>
          <p:cNvSpPr/>
          <p:nvPr/>
        </p:nvSpPr>
        <p:spPr>
          <a:xfrm>
            <a:off x="1948539" y="720421"/>
            <a:ext cx="15249" cy="9581"/>
          </a:xfrm>
          <a:custGeom>
            <a:avLst/>
            <a:gdLst/>
            <a:ahLst/>
            <a:cxnLst/>
            <a:rect l="0" t="0" r="0" b="0"/>
            <a:pathLst>
              <a:path w="15249" h="9581">
                <a:moveTo>
                  <a:pt x="5574" y="9580"/>
                </a:moveTo>
                <a:lnTo>
                  <a:pt x="5574" y="4007"/>
                </a:lnTo>
                <a:lnTo>
                  <a:pt x="5574" y="6387"/>
                </a:lnTo>
                <a:lnTo>
                  <a:pt x="5574" y="3499"/>
                </a:lnTo>
                <a:lnTo>
                  <a:pt x="4499" y="2301"/>
                </a:lnTo>
                <a:lnTo>
                  <a:pt x="2707" y="1503"/>
                </a:lnTo>
                <a:lnTo>
                  <a:pt x="438" y="971"/>
                </a:lnTo>
                <a:lnTo>
                  <a:pt x="0" y="616"/>
                </a:lnTo>
                <a:lnTo>
                  <a:pt x="783" y="380"/>
                </a:lnTo>
                <a:lnTo>
                  <a:pt x="4628" y="0"/>
                </a:lnTo>
                <a:lnTo>
                  <a:pt x="6018" y="1044"/>
                </a:lnTo>
                <a:lnTo>
                  <a:pt x="8020" y="2814"/>
                </a:lnTo>
                <a:lnTo>
                  <a:pt x="15248" y="958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8" name="SMARTPenAnnotation76"/>
          <p:cNvSpPr/>
          <p:nvPr/>
        </p:nvSpPr>
        <p:spPr>
          <a:xfrm>
            <a:off x="3327796" y="613916"/>
            <a:ext cx="2868" cy="1"/>
          </a:xfrm>
          <a:custGeom>
            <a:avLst/>
            <a:gdLst/>
            <a:ahLst/>
            <a:cxnLst/>
            <a:rect l="0" t="0" r="0" b="0"/>
            <a:pathLst>
              <a:path w="2868" h="1">
                <a:moveTo>
                  <a:pt x="0" y="0"/>
                </a:moveTo>
                <a:lnTo>
                  <a:pt x="2867" y="0"/>
                </a:lnTo>
                <a:close/>
              </a:path>
            </a:pathLst>
          </a:custGeom>
          <a:ln w="38100">
            <a:solidFill>
              <a:srgbClr val="0093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9" name="SMARTPenAnnotation77"/>
          <p:cNvSpPr/>
          <p:nvPr/>
        </p:nvSpPr>
        <p:spPr>
          <a:xfrm>
            <a:off x="3389940" y="681632"/>
            <a:ext cx="15248" cy="29023"/>
          </a:xfrm>
          <a:custGeom>
            <a:avLst/>
            <a:gdLst/>
            <a:ahLst/>
            <a:cxnLst/>
            <a:rect l="0" t="0" r="0" b="0"/>
            <a:pathLst>
              <a:path w="15248" h="29023">
                <a:moveTo>
                  <a:pt x="5573" y="0"/>
                </a:moveTo>
                <a:lnTo>
                  <a:pt x="438" y="5136"/>
                </a:lnTo>
                <a:lnTo>
                  <a:pt x="0" y="6649"/>
                </a:lnTo>
                <a:lnTo>
                  <a:pt x="783" y="7657"/>
                </a:lnTo>
                <a:lnTo>
                  <a:pt x="2380" y="8329"/>
                </a:lnTo>
                <a:lnTo>
                  <a:pt x="3444" y="9853"/>
                </a:lnTo>
                <a:lnTo>
                  <a:pt x="4154" y="11943"/>
                </a:lnTo>
                <a:lnTo>
                  <a:pt x="4627" y="14411"/>
                </a:lnTo>
                <a:lnTo>
                  <a:pt x="6017" y="16057"/>
                </a:lnTo>
                <a:lnTo>
                  <a:pt x="8019" y="17154"/>
                </a:lnTo>
                <a:lnTo>
                  <a:pt x="15247" y="2902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0" name="SMARTPenAnnotation78"/>
          <p:cNvSpPr/>
          <p:nvPr/>
        </p:nvSpPr>
        <p:spPr>
          <a:xfrm>
            <a:off x="706189" y="1111728"/>
            <a:ext cx="454671" cy="160009"/>
          </a:xfrm>
          <a:custGeom>
            <a:avLst/>
            <a:gdLst/>
            <a:ahLst/>
            <a:cxnLst/>
            <a:rect l="0" t="0" r="0" b="0"/>
            <a:pathLst>
              <a:path w="454671" h="160009">
                <a:moveTo>
                  <a:pt x="0" y="160008"/>
                </a:moveTo>
                <a:lnTo>
                  <a:pt x="15406" y="154872"/>
                </a:lnTo>
                <a:lnTo>
                  <a:pt x="22094" y="152285"/>
                </a:lnTo>
                <a:lnTo>
                  <a:pt x="28703" y="149485"/>
                </a:lnTo>
                <a:lnTo>
                  <a:pt x="35258" y="146543"/>
                </a:lnTo>
                <a:lnTo>
                  <a:pt x="42853" y="143507"/>
                </a:lnTo>
                <a:lnTo>
                  <a:pt x="59891" y="137268"/>
                </a:lnTo>
                <a:lnTo>
                  <a:pt x="74323" y="130874"/>
                </a:lnTo>
                <a:lnTo>
                  <a:pt x="144318" y="98110"/>
                </a:lnTo>
                <a:lnTo>
                  <a:pt x="256182" y="48632"/>
                </a:lnTo>
                <a:lnTo>
                  <a:pt x="299811" y="30609"/>
                </a:lnTo>
                <a:lnTo>
                  <a:pt x="315960" y="25373"/>
                </a:lnTo>
                <a:lnTo>
                  <a:pt x="329951" y="21882"/>
                </a:lnTo>
                <a:lnTo>
                  <a:pt x="396963" y="9171"/>
                </a:lnTo>
                <a:lnTo>
                  <a:pt x="405450" y="7857"/>
                </a:lnTo>
                <a:lnTo>
                  <a:pt x="418821" y="5321"/>
                </a:lnTo>
                <a:lnTo>
                  <a:pt x="431930" y="611"/>
                </a:lnTo>
                <a:lnTo>
                  <a:pt x="436285" y="0"/>
                </a:lnTo>
                <a:lnTo>
                  <a:pt x="439189" y="667"/>
                </a:lnTo>
                <a:lnTo>
                  <a:pt x="441124" y="2187"/>
                </a:lnTo>
                <a:lnTo>
                  <a:pt x="443490" y="3200"/>
                </a:lnTo>
                <a:lnTo>
                  <a:pt x="448984" y="4326"/>
                </a:lnTo>
                <a:lnTo>
                  <a:pt x="450880" y="5701"/>
                </a:lnTo>
                <a:lnTo>
                  <a:pt x="452143" y="7693"/>
                </a:lnTo>
                <a:lnTo>
                  <a:pt x="454670" y="1490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1" name="SMARTPenAnnotation79"/>
          <p:cNvSpPr/>
          <p:nvPr/>
        </p:nvSpPr>
        <p:spPr>
          <a:xfrm>
            <a:off x="851296" y="1233041"/>
            <a:ext cx="299890" cy="96739"/>
          </a:xfrm>
          <a:custGeom>
            <a:avLst/>
            <a:gdLst/>
            <a:ahLst/>
            <a:cxnLst/>
            <a:rect l="0" t="0" r="0" b="0"/>
            <a:pathLst>
              <a:path w="299890" h="96739">
                <a:moveTo>
                  <a:pt x="0" y="96738"/>
                </a:moveTo>
                <a:lnTo>
                  <a:pt x="10271" y="96738"/>
                </a:lnTo>
                <a:lnTo>
                  <a:pt x="16521" y="95663"/>
                </a:lnTo>
                <a:lnTo>
                  <a:pt x="23913" y="93871"/>
                </a:lnTo>
                <a:lnTo>
                  <a:pt x="32065" y="91602"/>
                </a:lnTo>
                <a:lnTo>
                  <a:pt x="39650" y="89015"/>
                </a:lnTo>
                <a:lnTo>
                  <a:pt x="46856" y="86215"/>
                </a:lnTo>
                <a:lnTo>
                  <a:pt x="53810" y="83273"/>
                </a:lnTo>
                <a:lnTo>
                  <a:pt x="61670" y="80237"/>
                </a:lnTo>
                <a:lnTo>
                  <a:pt x="79003" y="73998"/>
                </a:lnTo>
                <a:lnTo>
                  <a:pt x="89214" y="70829"/>
                </a:lnTo>
                <a:lnTo>
                  <a:pt x="112026" y="64442"/>
                </a:lnTo>
                <a:lnTo>
                  <a:pt x="121978" y="61234"/>
                </a:lnTo>
                <a:lnTo>
                  <a:pt x="130763" y="58020"/>
                </a:lnTo>
                <a:lnTo>
                  <a:pt x="138769" y="54803"/>
                </a:lnTo>
                <a:lnTo>
                  <a:pt x="156264" y="48362"/>
                </a:lnTo>
                <a:lnTo>
                  <a:pt x="227286" y="23288"/>
                </a:lnTo>
                <a:lnTo>
                  <a:pt x="248263" y="15525"/>
                </a:lnTo>
                <a:lnTo>
                  <a:pt x="263322" y="10350"/>
                </a:lnTo>
                <a:lnTo>
                  <a:pt x="274436" y="6900"/>
                </a:lnTo>
                <a:lnTo>
                  <a:pt x="29988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2" name="SMARTPenAnnotation241"/>
          <p:cNvSpPr/>
          <p:nvPr/>
        </p:nvSpPr>
        <p:spPr>
          <a:xfrm>
            <a:off x="472912" y="1852575"/>
            <a:ext cx="929794" cy="106004"/>
          </a:xfrm>
          <a:custGeom>
            <a:avLst/>
            <a:gdLst/>
            <a:ahLst/>
            <a:cxnLst/>
            <a:rect l="0" t="0" r="0" b="0"/>
            <a:pathLst>
              <a:path w="929794" h="106004">
                <a:moveTo>
                  <a:pt x="929793" y="28612"/>
                </a:moveTo>
                <a:lnTo>
                  <a:pt x="915382" y="14201"/>
                </a:lnTo>
                <a:lnTo>
                  <a:pt x="911586" y="12556"/>
                </a:lnTo>
                <a:lnTo>
                  <a:pt x="894220" y="9698"/>
                </a:lnTo>
                <a:lnTo>
                  <a:pt x="886752" y="6591"/>
                </a:lnTo>
                <a:lnTo>
                  <a:pt x="881752" y="4257"/>
                </a:lnTo>
                <a:lnTo>
                  <a:pt x="873329" y="1665"/>
                </a:lnTo>
                <a:lnTo>
                  <a:pt x="869578" y="973"/>
                </a:lnTo>
                <a:lnTo>
                  <a:pt x="854179" y="512"/>
                </a:lnTo>
                <a:lnTo>
                  <a:pt x="802673" y="0"/>
                </a:lnTo>
                <a:lnTo>
                  <a:pt x="780554" y="938"/>
                </a:lnTo>
                <a:lnTo>
                  <a:pt x="762583" y="2639"/>
                </a:lnTo>
                <a:lnTo>
                  <a:pt x="747378" y="4847"/>
                </a:lnTo>
                <a:lnTo>
                  <a:pt x="721885" y="7301"/>
                </a:lnTo>
                <a:lnTo>
                  <a:pt x="710572" y="7956"/>
                </a:lnTo>
                <a:lnTo>
                  <a:pt x="358209" y="9230"/>
                </a:lnTo>
                <a:lnTo>
                  <a:pt x="334838" y="10317"/>
                </a:lnTo>
                <a:lnTo>
                  <a:pt x="314957" y="12116"/>
                </a:lnTo>
                <a:lnTo>
                  <a:pt x="297404" y="14390"/>
                </a:lnTo>
                <a:lnTo>
                  <a:pt x="281403" y="15906"/>
                </a:lnTo>
                <a:lnTo>
                  <a:pt x="266436" y="16917"/>
                </a:lnTo>
                <a:lnTo>
                  <a:pt x="252158" y="17591"/>
                </a:lnTo>
                <a:lnTo>
                  <a:pt x="219096" y="18339"/>
                </a:lnTo>
                <a:lnTo>
                  <a:pt x="109374" y="18820"/>
                </a:lnTo>
                <a:lnTo>
                  <a:pt x="80808" y="19934"/>
                </a:lnTo>
                <a:lnTo>
                  <a:pt x="56390" y="21752"/>
                </a:lnTo>
                <a:lnTo>
                  <a:pt x="4263" y="27257"/>
                </a:lnTo>
                <a:lnTo>
                  <a:pt x="0" y="28010"/>
                </a:lnTo>
                <a:lnTo>
                  <a:pt x="369" y="28210"/>
                </a:lnTo>
                <a:lnTo>
                  <a:pt x="26564" y="33629"/>
                </a:lnTo>
                <a:lnTo>
                  <a:pt x="36351" y="36256"/>
                </a:lnTo>
                <a:lnTo>
                  <a:pt x="45025" y="39082"/>
                </a:lnTo>
                <a:lnTo>
                  <a:pt x="52957" y="42041"/>
                </a:lnTo>
                <a:lnTo>
                  <a:pt x="70370" y="45329"/>
                </a:lnTo>
                <a:lnTo>
                  <a:pt x="96382" y="46791"/>
                </a:lnTo>
                <a:lnTo>
                  <a:pt x="173607" y="47613"/>
                </a:lnTo>
                <a:lnTo>
                  <a:pt x="310613" y="47914"/>
                </a:lnTo>
                <a:lnTo>
                  <a:pt x="328904" y="49004"/>
                </a:lnTo>
                <a:lnTo>
                  <a:pt x="346472" y="50806"/>
                </a:lnTo>
                <a:lnTo>
                  <a:pt x="363559" y="53082"/>
                </a:lnTo>
                <a:lnTo>
                  <a:pt x="419806" y="58477"/>
                </a:lnTo>
                <a:lnTo>
                  <a:pt x="454368" y="61420"/>
                </a:lnTo>
                <a:lnTo>
                  <a:pt x="490308" y="65532"/>
                </a:lnTo>
                <a:lnTo>
                  <a:pt x="626335" y="84712"/>
                </a:lnTo>
                <a:lnTo>
                  <a:pt x="745990" y="1060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3" name="SMARTPenAnnotation242"/>
          <p:cNvSpPr/>
          <p:nvPr/>
        </p:nvSpPr>
        <p:spPr>
          <a:xfrm>
            <a:off x="5668863" y="2124776"/>
            <a:ext cx="3840511" cy="132307"/>
          </a:xfrm>
          <a:custGeom>
            <a:avLst/>
            <a:gdLst/>
            <a:ahLst/>
            <a:cxnLst/>
            <a:rect l="0" t="0" r="0" b="0"/>
            <a:pathLst>
              <a:path w="3840511" h="132307">
                <a:moveTo>
                  <a:pt x="0" y="17604"/>
                </a:moveTo>
                <a:lnTo>
                  <a:pt x="10271" y="12469"/>
                </a:lnTo>
                <a:lnTo>
                  <a:pt x="14371" y="9881"/>
                </a:lnTo>
                <a:lnTo>
                  <a:pt x="18180" y="7081"/>
                </a:lnTo>
                <a:lnTo>
                  <a:pt x="21794" y="4140"/>
                </a:lnTo>
                <a:lnTo>
                  <a:pt x="26352" y="2179"/>
                </a:lnTo>
                <a:lnTo>
                  <a:pt x="37151" y="0"/>
                </a:lnTo>
                <a:lnTo>
                  <a:pt x="49116" y="1898"/>
                </a:lnTo>
                <a:lnTo>
                  <a:pt x="61600" y="5249"/>
                </a:lnTo>
                <a:lnTo>
                  <a:pt x="106441" y="8770"/>
                </a:lnTo>
                <a:lnTo>
                  <a:pt x="143687" y="12961"/>
                </a:lnTo>
                <a:lnTo>
                  <a:pt x="220613" y="16993"/>
                </a:lnTo>
                <a:lnTo>
                  <a:pt x="359458" y="17569"/>
                </a:lnTo>
                <a:lnTo>
                  <a:pt x="469202" y="14733"/>
                </a:lnTo>
                <a:lnTo>
                  <a:pt x="526696" y="10954"/>
                </a:lnTo>
                <a:lnTo>
                  <a:pt x="641628" y="8329"/>
                </a:lnTo>
                <a:lnTo>
                  <a:pt x="832235" y="7966"/>
                </a:lnTo>
                <a:lnTo>
                  <a:pt x="884386" y="10813"/>
                </a:lnTo>
                <a:lnTo>
                  <a:pt x="933720" y="14586"/>
                </a:lnTo>
                <a:lnTo>
                  <a:pt x="1032590" y="17008"/>
                </a:lnTo>
                <a:lnTo>
                  <a:pt x="1815463" y="17604"/>
                </a:lnTo>
                <a:lnTo>
                  <a:pt x="1880667" y="20471"/>
                </a:lnTo>
                <a:lnTo>
                  <a:pt x="1941893" y="24253"/>
                </a:lnTo>
                <a:lnTo>
                  <a:pt x="2029674" y="27457"/>
                </a:lnTo>
                <a:lnTo>
                  <a:pt x="2057156" y="29547"/>
                </a:lnTo>
                <a:lnTo>
                  <a:pt x="2250351" y="45760"/>
                </a:lnTo>
                <a:lnTo>
                  <a:pt x="2302087" y="51423"/>
                </a:lnTo>
                <a:lnTo>
                  <a:pt x="2345176" y="57348"/>
                </a:lnTo>
                <a:lnTo>
                  <a:pt x="2382502" y="63448"/>
                </a:lnTo>
                <a:lnTo>
                  <a:pt x="2449771" y="73092"/>
                </a:lnTo>
                <a:lnTo>
                  <a:pt x="2481253" y="77168"/>
                </a:lnTo>
                <a:lnTo>
                  <a:pt x="2519438" y="80961"/>
                </a:lnTo>
                <a:lnTo>
                  <a:pt x="2681364" y="94771"/>
                </a:lnTo>
                <a:lnTo>
                  <a:pt x="2713039" y="98070"/>
                </a:lnTo>
                <a:lnTo>
                  <a:pt x="2834651" y="107849"/>
                </a:lnTo>
                <a:lnTo>
                  <a:pt x="2902962" y="111457"/>
                </a:lnTo>
                <a:lnTo>
                  <a:pt x="2964853" y="114135"/>
                </a:lnTo>
                <a:lnTo>
                  <a:pt x="3038937" y="118908"/>
                </a:lnTo>
                <a:lnTo>
                  <a:pt x="3138505" y="121746"/>
                </a:lnTo>
                <a:lnTo>
                  <a:pt x="3351756" y="124792"/>
                </a:lnTo>
                <a:lnTo>
                  <a:pt x="3581595" y="132306"/>
                </a:lnTo>
                <a:lnTo>
                  <a:pt x="3624041" y="130209"/>
                </a:lnTo>
                <a:lnTo>
                  <a:pt x="3656162" y="126768"/>
                </a:lnTo>
                <a:lnTo>
                  <a:pt x="3694524" y="123757"/>
                </a:lnTo>
                <a:lnTo>
                  <a:pt x="3708790" y="121694"/>
                </a:lnTo>
                <a:lnTo>
                  <a:pt x="3735748" y="117610"/>
                </a:lnTo>
                <a:lnTo>
                  <a:pt x="3840510" y="1143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6669352" y="225425"/>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b="1">
                <a:cs typeface="Arabic Transparent" pitchFamily="2" charset="-78"/>
              </a:rPr>
              <a:t>3. أسعر السلع الأخرى:</a:t>
            </a:r>
            <a:endParaRPr lang="fr-MA" sz="2400" b="1">
              <a:cs typeface="Arabic Transparent" pitchFamily="2" charset="-78"/>
            </a:endParaRPr>
          </a:p>
        </p:txBody>
      </p:sp>
      <p:sp>
        <p:nvSpPr>
          <p:cNvPr id="14339" name="Text Box 3"/>
          <p:cNvSpPr txBox="1">
            <a:spLocks noChangeArrowheads="1"/>
          </p:cNvSpPr>
          <p:nvPr/>
        </p:nvSpPr>
        <p:spPr bwMode="auto">
          <a:xfrm>
            <a:off x="428229" y="4005264"/>
            <a:ext cx="9126934" cy="830997"/>
          </a:xfrm>
          <a:prstGeom prst="rect">
            <a:avLst/>
          </a:prstGeom>
          <a:noFill/>
          <a:ln w="9525">
            <a:noFill/>
            <a:miter lim="800000"/>
            <a:headEnd/>
            <a:tailEnd/>
          </a:ln>
          <a:effectLst/>
        </p:spPr>
        <p:txBody>
          <a:bodyPr>
            <a:spAutoFit/>
          </a:bodyPr>
          <a:lstStyle/>
          <a:p>
            <a:pPr algn="just" rtl="1">
              <a:spcBef>
                <a:spcPct val="50000"/>
              </a:spcBef>
            </a:pPr>
            <a:r>
              <a:rPr lang="ar-BH" sz="2400" b="1">
                <a:cs typeface="Arabic Transparent" pitchFamily="2" charset="-78"/>
              </a:rPr>
              <a:t>التغير في الكمية المطلوبة :</a:t>
            </a:r>
            <a:r>
              <a:rPr lang="ar-BH" sz="2400"/>
              <a:t> ينشأ هذا النوع من التغير نتيجة للتغير في سعر السلعة ذاتها عند ثبات باقي العوامل المؤثرة في الطلب.</a:t>
            </a:r>
            <a:endParaRPr lang="fr-MA" sz="2400"/>
          </a:p>
        </p:txBody>
      </p:sp>
      <p:sp>
        <p:nvSpPr>
          <p:cNvPr id="14340" name="WordArt 4"/>
          <p:cNvSpPr>
            <a:spLocks noChangeArrowheads="1" noChangeShapeType="1" noTextEdit="1"/>
          </p:cNvSpPr>
          <p:nvPr/>
        </p:nvSpPr>
        <p:spPr bwMode="auto">
          <a:xfrm>
            <a:off x="5186892" y="836614"/>
            <a:ext cx="3353594" cy="433387"/>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السلع البديلة</a:t>
            </a:r>
          </a:p>
        </p:txBody>
      </p:sp>
      <p:sp>
        <p:nvSpPr>
          <p:cNvPr id="14341" name="WordArt 5"/>
          <p:cNvSpPr>
            <a:spLocks noChangeArrowheads="1" noChangeShapeType="1" noTextEdit="1"/>
          </p:cNvSpPr>
          <p:nvPr/>
        </p:nvSpPr>
        <p:spPr bwMode="auto">
          <a:xfrm>
            <a:off x="1052513" y="836614"/>
            <a:ext cx="3353594" cy="433387"/>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و   السلع التكميلية</a:t>
            </a:r>
          </a:p>
        </p:txBody>
      </p:sp>
      <p:sp>
        <p:nvSpPr>
          <p:cNvPr id="14342" name="Text Box 6"/>
          <p:cNvSpPr txBox="1">
            <a:spLocks noChangeArrowheads="1"/>
          </p:cNvSpPr>
          <p:nvPr/>
        </p:nvSpPr>
        <p:spPr bwMode="auto">
          <a:xfrm>
            <a:off x="6669352" y="1484313"/>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4. أذواق المستهلكين</a:t>
            </a:r>
            <a:endParaRPr lang="fr-MA" sz="2400">
              <a:cs typeface="Arabic Transparent" pitchFamily="2" charset="-78"/>
            </a:endParaRPr>
          </a:p>
        </p:txBody>
      </p:sp>
      <p:sp>
        <p:nvSpPr>
          <p:cNvPr id="14343" name="Text Box 7"/>
          <p:cNvSpPr txBox="1">
            <a:spLocks noChangeArrowheads="1"/>
          </p:cNvSpPr>
          <p:nvPr/>
        </p:nvSpPr>
        <p:spPr bwMode="auto">
          <a:xfrm>
            <a:off x="6669352" y="2060575"/>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5. توقعات المستهلكين</a:t>
            </a:r>
            <a:endParaRPr lang="fr-MA" sz="2400">
              <a:cs typeface="Arabic Transparent" pitchFamily="2" charset="-78"/>
            </a:endParaRPr>
          </a:p>
        </p:txBody>
      </p:sp>
      <p:sp>
        <p:nvSpPr>
          <p:cNvPr id="14344" name="Text Box 8"/>
          <p:cNvSpPr txBox="1">
            <a:spLocks noChangeArrowheads="1"/>
          </p:cNvSpPr>
          <p:nvPr/>
        </p:nvSpPr>
        <p:spPr bwMode="auto">
          <a:xfrm>
            <a:off x="6669352" y="2636838"/>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6. عدد المستهلكين</a:t>
            </a:r>
            <a:endParaRPr lang="fr-MA" sz="2400">
              <a:cs typeface="Arabic Transparent" pitchFamily="2" charset="-78"/>
            </a:endParaRPr>
          </a:p>
        </p:txBody>
      </p:sp>
      <p:sp>
        <p:nvSpPr>
          <p:cNvPr id="14345" name="WordArt 9"/>
          <p:cNvSpPr>
            <a:spLocks noChangeArrowheads="1" noChangeShapeType="1" noTextEdit="1"/>
          </p:cNvSpPr>
          <p:nvPr/>
        </p:nvSpPr>
        <p:spPr bwMode="auto">
          <a:xfrm>
            <a:off x="2925366" y="3213100"/>
            <a:ext cx="6732984"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التغير في الكمية المطلوبة والتغير في الطلب</a:t>
            </a:r>
          </a:p>
        </p:txBody>
      </p:sp>
      <p:sp>
        <p:nvSpPr>
          <p:cNvPr id="14346" name="Text Box 10"/>
          <p:cNvSpPr txBox="1">
            <a:spLocks noChangeArrowheads="1"/>
          </p:cNvSpPr>
          <p:nvPr/>
        </p:nvSpPr>
        <p:spPr bwMode="auto">
          <a:xfrm>
            <a:off x="428229" y="4941888"/>
            <a:ext cx="9126934" cy="830997"/>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الطلب :</a:t>
            </a:r>
            <a:r>
              <a:rPr lang="ar-BH" sz="2400"/>
              <a:t> ينشأ عن التغير في أحد العوامل الأخرى بخلاف سعر السلعة ذاتها، ويوضح بيانياً بإنتقال منحنى الطلب إلى جهة اليمين أو إلى جهة الشمال كما في </a:t>
            </a:r>
            <a:r>
              <a:rPr lang="ar-BH" sz="2400" b="1">
                <a:solidFill>
                  <a:srgbClr val="FD0903"/>
                </a:solidFill>
                <a:hlinkClick r:id="" action="ppaction://noaction"/>
              </a:rPr>
              <a:t>الشكل (4-3)</a:t>
            </a:r>
            <a:r>
              <a:rPr lang="ar-BH" sz="2400"/>
              <a:t>.</a:t>
            </a:r>
            <a:endParaRPr lang="fr-MA" sz="2400"/>
          </a:p>
        </p:txBody>
      </p:sp>
      <p:sp>
        <p:nvSpPr>
          <p:cNvPr id="14347"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2" name="SMARTPenAnnotation239"/>
          <p:cNvSpPr/>
          <p:nvPr/>
        </p:nvSpPr>
        <p:spPr>
          <a:xfrm>
            <a:off x="6120001" y="3797038"/>
            <a:ext cx="1928625" cy="105980"/>
          </a:xfrm>
          <a:custGeom>
            <a:avLst/>
            <a:gdLst/>
            <a:ahLst/>
            <a:cxnLst/>
            <a:rect l="0" t="0" r="0" b="0"/>
            <a:pathLst>
              <a:path w="1928625" h="105980">
                <a:moveTo>
                  <a:pt x="1928624" y="18915"/>
                </a:moveTo>
                <a:lnTo>
                  <a:pt x="1923488" y="13779"/>
                </a:lnTo>
                <a:lnTo>
                  <a:pt x="1906636" y="11258"/>
                </a:lnTo>
                <a:lnTo>
                  <a:pt x="1881230" y="9063"/>
                </a:lnTo>
                <a:lnTo>
                  <a:pt x="1866932" y="6972"/>
                </a:lnTo>
                <a:lnTo>
                  <a:pt x="1852025" y="4503"/>
                </a:lnTo>
                <a:lnTo>
                  <a:pt x="1821130" y="1761"/>
                </a:lnTo>
                <a:lnTo>
                  <a:pt x="1776586" y="542"/>
                </a:lnTo>
                <a:lnTo>
                  <a:pt x="1695880" y="0"/>
                </a:lnTo>
                <a:lnTo>
                  <a:pt x="1656301" y="931"/>
                </a:lnTo>
                <a:lnTo>
                  <a:pt x="1619166" y="2626"/>
                </a:lnTo>
                <a:lnTo>
                  <a:pt x="1554615" y="6301"/>
                </a:lnTo>
                <a:lnTo>
                  <a:pt x="1508011" y="7934"/>
                </a:lnTo>
                <a:lnTo>
                  <a:pt x="1488060" y="9445"/>
                </a:lnTo>
                <a:lnTo>
                  <a:pt x="1469385" y="11526"/>
                </a:lnTo>
                <a:lnTo>
                  <a:pt x="1451560" y="13989"/>
                </a:lnTo>
                <a:lnTo>
                  <a:pt x="1421404" y="15631"/>
                </a:lnTo>
                <a:lnTo>
                  <a:pt x="1339170" y="17455"/>
                </a:lnTo>
                <a:lnTo>
                  <a:pt x="1147556" y="18786"/>
                </a:lnTo>
                <a:lnTo>
                  <a:pt x="1088476" y="21724"/>
                </a:lnTo>
                <a:lnTo>
                  <a:pt x="1062187" y="24012"/>
                </a:lnTo>
                <a:lnTo>
                  <a:pt x="1012914" y="26555"/>
                </a:lnTo>
                <a:lnTo>
                  <a:pt x="965933" y="27685"/>
                </a:lnTo>
                <a:lnTo>
                  <a:pt x="815849" y="28469"/>
                </a:lnTo>
                <a:lnTo>
                  <a:pt x="755814" y="31402"/>
                </a:lnTo>
                <a:lnTo>
                  <a:pt x="730776" y="33689"/>
                </a:lnTo>
                <a:lnTo>
                  <a:pt x="686137" y="35213"/>
                </a:lnTo>
                <a:lnTo>
                  <a:pt x="383534" y="38084"/>
                </a:lnTo>
                <a:lnTo>
                  <a:pt x="0" y="38262"/>
                </a:lnTo>
                <a:lnTo>
                  <a:pt x="97173" y="38262"/>
                </a:lnTo>
                <a:lnTo>
                  <a:pt x="188466" y="41129"/>
                </a:lnTo>
                <a:lnTo>
                  <a:pt x="800712" y="64492"/>
                </a:lnTo>
                <a:lnTo>
                  <a:pt x="929441" y="66457"/>
                </a:lnTo>
                <a:lnTo>
                  <a:pt x="975512" y="66732"/>
                </a:lnTo>
                <a:lnTo>
                  <a:pt x="1026648" y="69066"/>
                </a:lnTo>
                <a:lnTo>
                  <a:pt x="1137926" y="77392"/>
                </a:lnTo>
                <a:lnTo>
                  <a:pt x="1298737" y="91454"/>
                </a:lnTo>
                <a:lnTo>
                  <a:pt x="1340187" y="94150"/>
                </a:lnTo>
                <a:lnTo>
                  <a:pt x="1355754" y="95943"/>
                </a:lnTo>
                <a:lnTo>
                  <a:pt x="1369357" y="98214"/>
                </a:lnTo>
                <a:lnTo>
                  <a:pt x="1381650" y="100802"/>
                </a:lnTo>
                <a:lnTo>
                  <a:pt x="1403909" y="103678"/>
                </a:lnTo>
                <a:lnTo>
                  <a:pt x="1460252" y="105919"/>
                </a:lnTo>
                <a:lnTo>
                  <a:pt x="1464280" y="10597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40"/>
          <p:cNvSpPr/>
          <p:nvPr/>
        </p:nvSpPr>
        <p:spPr>
          <a:xfrm>
            <a:off x="2993705" y="3907118"/>
            <a:ext cx="983772" cy="42523"/>
          </a:xfrm>
          <a:custGeom>
            <a:avLst/>
            <a:gdLst/>
            <a:ahLst/>
            <a:cxnLst/>
            <a:rect l="0" t="0" r="0" b="0"/>
            <a:pathLst>
              <a:path w="983772" h="42523">
                <a:moveTo>
                  <a:pt x="982238" y="24921"/>
                </a:moveTo>
                <a:lnTo>
                  <a:pt x="977103" y="19785"/>
                </a:lnTo>
                <a:lnTo>
                  <a:pt x="974515" y="18272"/>
                </a:lnTo>
                <a:lnTo>
                  <a:pt x="971715" y="17264"/>
                </a:lnTo>
                <a:lnTo>
                  <a:pt x="964663" y="16143"/>
                </a:lnTo>
                <a:lnTo>
                  <a:pt x="954362" y="15645"/>
                </a:lnTo>
                <a:lnTo>
                  <a:pt x="948606" y="14437"/>
                </a:lnTo>
                <a:lnTo>
                  <a:pt x="942619" y="12558"/>
                </a:lnTo>
                <a:lnTo>
                  <a:pt x="936477" y="10230"/>
                </a:lnTo>
                <a:lnTo>
                  <a:pt x="930234" y="8677"/>
                </a:lnTo>
                <a:lnTo>
                  <a:pt x="923921" y="7643"/>
                </a:lnTo>
                <a:lnTo>
                  <a:pt x="910100" y="6493"/>
                </a:lnTo>
                <a:lnTo>
                  <a:pt x="883115" y="5845"/>
                </a:lnTo>
                <a:lnTo>
                  <a:pt x="681800" y="5576"/>
                </a:lnTo>
                <a:lnTo>
                  <a:pt x="500892" y="438"/>
                </a:lnTo>
                <a:lnTo>
                  <a:pt x="445292" y="0"/>
                </a:lnTo>
                <a:lnTo>
                  <a:pt x="401776" y="783"/>
                </a:lnTo>
                <a:lnTo>
                  <a:pt x="331927" y="3444"/>
                </a:lnTo>
                <a:lnTo>
                  <a:pt x="265055" y="4627"/>
                </a:lnTo>
                <a:lnTo>
                  <a:pt x="232173" y="6017"/>
                </a:lnTo>
                <a:lnTo>
                  <a:pt x="122235" y="13105"/>
                </a:lnTo>
                <a:lnTo>
                  <a:pt x="91601" y="14295"/>
                </a:lnTo>
                <a:lnTo>
                  <a:pt x="56226" y="14965"/>
                </a:lnTo>
                <a:lnTo>
                  <a:pt x="0" y="15236"/>
                </a:lnTo>
                <a:lnTo>
                  <a:pt x="652" y="16314"/>
                </a:lnTo>
                <a:lnTo>
                  <a:pt x="3237" y="18108"/>
                </a:lnTo>
                <a:lnTo>
                  <a:pt x="7110" y="20379"/>
                </a:lnTo>
                <a:lnTo>
                  <a:pt x="11841" y="21893"/>
                </a:lnTo>
                <a:lnTo>
                  <a:pt x="17145" y="22902"/>
                </a:lnTo>
                <a:lnTo>
                  <a:pt x="33071" y="24023"/>
                </a:lnTo>
                <a:lnTo>
                  <a:pt x="75071" y="24655"/>
                </a:lnTo>
                <a:lnTo>
                  <a:pt x="233380" y="24910"/>
                </a:lnTo>
                <a:lnTo>
                  <a:pt x="254052" y="23839"/>
                </a:lnTo>
                <a:lnTo>
                  <a:pt x="274283" y="22050"/>
                </a:lnTo>
                <a:lnTo>
                  <a:pt x="294219" y="19782"/>
                </a:lnTo>
                <a:lnTo>
                  <a:pt x="327932" y="18271"/>
                </a:lnTo>
                <a:lnTo>
                  <a:pt x="458982" y="16143"/>
                </a:lnTo>
                <a:lnTo>
                  <a:pt x="519658" y="15645"/>
                </a:lnTo>
                <a:lnTo>
                  <a:pt x="544866" y="16587"/>
                </a:lnTo>
                <a:lnTo>
                  <a:pt x="568122" y="18290"/>
                </a:lnTo>
                <a:lnTo>
                  <a:pt x="590074" y="20500"/>
                </a:lnTo>
                <a:lnTo>
                  <a:pt x="611159" y="21974"/>
                </a:lnTo>
                <a:lnTo>
                  <a:pt x="631664" y="22956"/>
                </a:lnTo>
                <a:lnTo>
                  <a:pt x="670571" y="24048"/>
                </a:lnTo>
                <a:lnTo>
                  <a:pt x="760949" y="24806"/>
                </a:lnTo>
                <a:lnTo>
                  <a:pt x="777744" y="25919"/>
                </a:lnTo>
                <a:lnTo>
                  <a:pt x="793240" y="27736"/>
                </a:lnTo>
                <a:lnTo>
                  <a:pt x="807870" y="30022"/>
                </a:lnTo>
                <a:lnTo>
                  <a:pt x="855655" y="35429"/>
                </a:lnTo>
                <a:lnTo>
                  <a:pt x="884951" y="38375"/>
                </a:lnTo>
                <a:lnTo>
                  <a:pt x="909856" y="40339"/>
                </a:lnTo>
                <a:lnTo>
                  <a:pt x="931834" y="41649"/>
                </a:lnTo>
                <a:lnTo>
                  <a:pt x="951860" y="42522"/>
                </a:lnTo>
                <a:lnTo>
                  <a:pt x="965210" y="42029"/>
                </a:lnTo>
                <a:lnTo>
                  <a:pt x="974111" y="40626"/>
                </a:lnTo>
                <a:lnTo>
                  <a:pt x="980044" y="38615"/>
                </a:lnTo>
                <a:lnTo>
                  <a:pt x="982925" y="37275"/>
                </a:lnTo>
                <a:lnTo>
                  <a:pt x="983771" y="36381"/>
                </a:lnTo>
                <a:lnTo>
                  <a:pt x="983260" y="35786"/>
                </a:lnTo>
                <a:lnTo>
                  <a:pt x="980769" y="34314"/>
                </a:lnTo>
                <a:lnTo>
                  <a:pt x="976959" y="32258"/>
                </a:lnTo>
                <a:lnTo>
                  <a:pt x="972270" y="29812"/>
                </a:lnTo>
                <a:lnTo>
                  <a:pt x="966993" y="28182"/>
                </a:lnTo>
                <a:lnTo>
                  <a:pt x="961326" y="27094"/>
                </a:lnTo>
                <a:lnTo>
                  <a:pt x="947147" y="25887"/>
                </a:lnTo>
                <a:lnTo>
                  <a:pt x="926514" y="25350"/>
                </a:lnTo>
                <a:lnTo>
                  <a:pt x="916067" y="24132"/>
                </a:lnTo>
                <a:lnTo>
                  <a:pt x="905878" y="22245"/>
                </a:lnTo>
                <a:lnTo>
                  <a:pt x="895861" y="19912"/>
                </a:lnTo>
                <a:lnTo>
                  <a:pt x="883808" y="18357"/>
                </a:lnTo>
                <a:lnTo>
                  <a:pt x="870399" y="17320"/>
                </a:lnTo>
                <a:lnTo>
                  <a:pt x="856085" y="16629"/>
                </a:lnTo>
                <a:lnTo>
                  <a:pt x="752457" y="8872"/>
                </a:lnTo>
                <a:lnTo>
                  <a:pt x="702401" y="7039"/>
                </a:lnTo>
                <a:lnTo>
                  <a:pt x="595971" y="6007"/>
                </a:lnTo>
                <a:lnTo>
                  <a:pt x="495269" y="8632"/>
                </a:lnTo>
                <a:lnTo>
                  <a:pt x="357842" y="13287"/>
                </a:lnTo>
                <a:lnTo>
                  <a:pt x="253630" y="14860"/>
                </a:lnTo>
                <a:lnTo>
                  <a:pt x="228856" y="16064"/>
                </a:lnTo>
                <a:lnTo>
                  <a:pt x="153145" y="21819"/>
                </a:lnTo>
                <a:lnTo>
                  <a:pt x="116804" y="23542"/>
                </a:lnTo>
                <a:lnTo>
                  <a:pt x="102169" y="25076"/>
                </a:lnTo>
                <a:lnTo>
                  <a:pt x="43877" y="345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67" name="Group 83"/>
          <p:cNvGraphicFramePr>
            <a:graphicFrameLocks noGrp="1"/>
          </p:cNvGraphicFramePr>
          <p:nvPr/>
        </p:nvGraphicFramePr>
        <p:xfrm>
          <a:off x="1066800" y="304803"/>
          <a:ext cx="7807854" cy="5410199"/>
        </p:xfrm>
        <a:graphic>
          <a:graphicData uri="http://schemas.openxmlformats.org/drawingml/2006/table">
            <a:tbl>
              <a:tblPr rtl="1"/>
              <a:tblGrid>
                <a:gridCol w="2865173"/>
                <a:gridCol w="2713831"/>
                <a:gridCol w="2228850"/>
              </a:tblGrid>
              <a:tr h="83089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لجدول رقم (4-2)</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أثر زيادة الدخل على الطلب</a:t>
                      </a:r>
                      <a:endParaRPr kumimoji="0" lang="en-US"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17770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 </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بالدينار</a:t>
                      </a:r>
                      <a:endParaRPr kumimoji="0" lang="ar-SA"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الكمية المطلوبة</a:t>
                      </a:r>
                      <a:endPar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Q</a:t>
                      </a:r>
                      <a:r>
                        <a:rPr kumimoji="0" lang="en-US" sz="2400" b="1" i="0" u="none" strike="noStrike" cap="none" normalizeH="0" baseline="-25000" dirty="0" smtClean="0">
                          <a:ln>
                            <a:noFill/>
                          </a:ln>
                          <a:solidFill>
                            <a:srgbClr val="000000"/>
                          </a:solidFill>
                          <a:effectLst/>
                          <a:latin typeface="Times New Roman" pitchFamily="18" charset="0"/>
                          <a:cs typeface="Times New Roman" pitchFamily="18" charset="0"/>
                        </a:rPr>
                        <a:t>1</a:t>
                      </a: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cs typeface="Times New Roman" pitchFamily="18" charset="0"/>
                        </a:rPr>
                        <a:t> بالكيلو جرامات </a:t>
                      </a: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الكمية المطلو</a:t>
                      </a: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بة</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r>
                        <a:rPr kumimoji="0" lang="en-US" sz="2400" b="1" i="0" u="none" strike="noStrike" cap="none" normalizeH="0" baseline="-2500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cs typeface="Times New Roman" pitchFamily="18" charset="0"/>
                        </a:rPr>
                        <a:t> بالكيلو جرامات </a:t>
                      </a:r>
                      <a:endParaRPr kumimoji="0" lang="ar-SA"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77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10</a:t>
                      </a:r>
                      <a:endPar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5</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63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7</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77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8</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63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7</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8</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11</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77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13</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r h="4663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12</a:t>
                      </a:r>
                      <a:endParaRPr kumimoji="0" lang="ar-SA"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15</a:t>
                      </a:r>
                      <a:endParaRPr kumimoji="0" lang="ar-SA"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6424" name="AutoShape 4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6425" name="AutoShape 41">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5" name="SMARTPenAnnotation230"/>
          <p:cNvSpPr/>
          <p:nvPr/>
        </p:nvSpPr>
        <p:spPr>
          <a:xfrm>
            <a:off x="7091097" y="2993795"/>
            <a:ext cx="657413" cy="382426"/>
          </a:xfrm>
          <a:custGeom>
            <a:avLst/>
            <a:gdLst/>
            <a:ahLst/>
            <a:cxnLst/>
            <a:rect l="0" t="0" r="0" b="0"/>
            <a:pathLst>
              <a:path w="657413" h="382426">
                <a:moveTo>
                  <a:pt x="493184" y="9556"/>
                </a:moveTo>
                <a:lnTo>
                  <a:pt x="371800" y="9556"/>
                </a:lnTo>
                <a:lnTo>
                  <a:pt x="108680" y="480"/>
                </a:lnTo>
                <a:lnTo>
                  <a:pt x="55121" y="0"/>
                </a:lnTo>
                <a:lnTo>
                  <a:pt x="37654" y="2801"/>
                </a:lnTo>
                <a:lnTo>
                  <a:pt x="26308" y="7629"/>
                </a:lnTo>
                <a:lnTo>
                  <a:pt x="13877" y="16390"/>
                </a:lnTo>
                <a:lnTo>
                  <a:pt x="6783" y="22626"/>
                </a:lnTo>
                <a:lnTo>
                  <a:pt x="4462" y="25793"/>
                </a:lnTo>
                <a:lnTo>
                  <a:pt x="1882" y="32179"/>
                </a:lnTo>
                <a:lnTo>
                  <a:pt x="1194" y="38611"/>
                </a:lnTo>
                <a:lnTo>
                  <a:pt x="736" y="47199"/>
                </a:lnTo>
                <a:lnTo>
                  <a:pt x="226" y="69281"/>
                </a:lnTo>
                <a:lnTo>
                  <a:pt x="0" y="97010"/>
                </a:lnTo>
                <a:lnTo>
                  <a:pt x="1014" y="108704"/>
                </a:lnTo>
                <a:lnTo>
                  <a:pt x="2766" y="118649"/>
                </a:lnTo>
                <a:lnTo>
                  <a:pt x="5008" y="127429"/>
                </a:lnTo>
                <a:lnTo>
                  <a:pt x="6503" y="136507"/>
                </a:lnTo>
                <a:lnTo>
                  <a:pt x="7499" y="145784"/>
                </a:lnTo>
                <a:lnTo>
                  <a:pt x="8163" y="155193"/>
                </a:lnTo>
                <a:lnTo>
                  <a:pt x="9681" y="164690"/>
                </a:lnTo>
                <a:lnTo>
                  <a:pt x="11768" y="174246"/>
                </a:lnTo>
                <a:lnTo>
                  <a:pt x="14234" y="183842"/>
                </a:lnTo>
                <a:lnTo>
                  <a:pt x="40527" y="280194"/>
                </a:lnTo>
                <a:lnTo>
                  <a:pt x="44155" y="292094"/>
                </a:lnTo>
                <a:lnTo>
                  <a:pt x="47649" y="302177"/>
                </a:lnTo>
                <a:lnTo>
                  <a:pt x="51053" y="311049"/>
                </a:lnTo>
                <a:lnTo>
                  <a:pt x="53323" y="319113"/>
                </a:lnTo>
                <a:lnTo>
                  <a:pt x="54835" y="326639"/>
                </a:lnTo>
                <a:lnTo>
                  <a:pt x="55845" y="333806"/>
                </a:lnTo>
                <a:lnTo>
                  <a:pt x="57592" y="341809"/>
                </a:lnTo>
                <a:lnTo>
                  <a:pt x="59831" y="350368"/>
                </a:lnTo>
                <a:lnTo>
                  <a:pt x="66014" y="371869"/>
                </a:lnTo>
                <a:lnTo>
                  <a:pt x="67596" y="373633"/>
                </a:lnTo>
                <a:lnTo>
                  <a:pt x="69725" y="374809"/>
                </a:lnTo>
                <a:lnTo>
                  <a:pt x="86002" y="381833"/>
                </a:lnTo>
                <a:lnTo>
                  <a:pt x="91670" y="382425"/>
                </a:lnTo>
                <a:lnTo>
                  <a:pt x="110993" y="379199"/>
                </a:lnTo>
                <a:lnTo>
                  <a:pt x="127695" y="378067"/>
                </a:lnTo>
                <a:lnTo>
                  <a:pt x="144187" y="375616"/>
                </a:lnTo>
                <a:lnTo>
                  <a:pt x="191175" y="367159"/>
                </a:lnTo>
                <a:lnTo>
                  <a:pt x="212305" y="364044"/>
                </a:lnTo>
                <a:lnTo>
                  <a:pt x="230690" y="361967"/>
                </a:lnTo>
                <a:lnTo>
                  <a:pt x="247246" y="360583"/>
                </a:lnTo>
                <a:lnTo>
                  <a:pt x="302905" y="353312"/>
                </a:lnTo>
                <a:lnTo>
                  <a:pt x="337310" y="348363"/>
                </a:lnTo>
                <a:lnTo>
                  <a:pt x="364546" y="343990"/>
                </a:lnTo>
                <a:lnTo>
                  <a:pt x="387003" y="339999"/>
                </a:lnTo>
                <a:lnTo>
                  <a:pt x="406274" y="336263"/>
                </a:lnTo>
                <a:lnTo>
                  <a:pt x="422345" y="332698"/>
                </a:lnTo>
                <a:lnTo>
                  <a:pt x="436284" y="329247"/>
                </a:lnTo>
                <a:lnTo>
                  <a:pt x="448801" y="325870"/>
                </a:lnTo>
                <a:lnTo>
                  <a:pt x="461445" y="323620"/>
                </a:lnTo>
                <a:lnTo>
                  <a:pt x="474175" y="322120"/>
                </a:lnTo>
                <a:lnTo>
                  <a:pt x="486960" y="321119"/>
                </a:lnTo>
                <a:lnTo>
                  <a:pt x="505158" y="318303"/>
                </a:lnTo>
                <a:lnTo>
                  <a:pt x="526964" y="314275"/>
                </a:lnTo>
                <a:lnTo>
                  <a:pt x="551174" y="309440"/>
                </a:lnTo>
                <a:lnTo>
                  <a:pt x="571614" y="304068"/>
                </a:lnTo>
                <a:lnTo>
                  <a:pt x="589541" y="298336"/>
                </a:lnTo>
                <a:lnTo>
                  <a:pt x="605791" y="292365"/>
                </a:lnTo>
                <a:lnTo>
                  <a:pt x="617699" y="287310"/>
                </a:lnTo>
                <a:lnTo>
                  <a:pt x="633797" y="278826"/>
                </a:lnTo>
                <a:lnTo>
                  <a:pt x="648903" y="268007"/>
                </a:lnTo>
                <a:lnTo>
                  <a:pt x="655051" y="263129"/>
                </a:lnTo>
                <a:lnTo>
                  <a:pt x="655913" y="261370"/>
                </a:lnTo>
                <a:lnTo>
                  <a:pt x="656872" y="256549"/>
                </a:lnTo>
                <a:lnTo>
                  <a:pt x="657412" y="247791"/>
                </a:lnTo>
                <a:lnTo>
                  <a:pt x="654672" y="238690"/>
                </a:lnTo>
                <a:lnTo>
                  <a:pt x="652436" y="233254"/>
                </a:lnTo>
                <a:lnTo>
                  <a:pt x="648796" y="225330"/>
                </a:lnTo>
                <a:lnTo>
                  <a:pt x="626564" y="179748"/>
                </a:lnTo>
                <a:lnTo>
                  <a:pt x="619464" y="168320"/>
                </a:lnTo>
                <a:lnTo>
                  <a:pt x="599596" y="14499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 name="SMARTPenAnnotation231"/>
          <p:cNvSpPr/>
          <p:nvPr/>
        </p:nvSpPr>
        <p:spPr>
          <a:xfrm>
            <a:off x="4469421" y="2984003"/>
            <a:ext cx="491565" cy="415931"/>
          </a:xfrm>
          <a:custGeom>
            <a:avLst/>
            <a:gdLst/>
            <a:ahLst/>
            <a:cxnLst/>
            <a:rect l="0" t="0" r="0" b="0"/>
            <a:pathLst>
              <a:path w="491565" h="415931">
                <a:moveTo>
                  <a:pt x="328797" y="0"/>
                </a:moveTo>
                <a:lnTo>
                  <a:pt x="219392" y="0"/>
                </a:lnTo>
                <a:lnTo>
                  <a:pt x="199967" y="1075"/>
                </a:lnTo>
                <a:lnTo>
                  <a:pt x="149721" y="5136"/>
                </a:lnTo>
                <a:lnTo>
                  <a:pt x="100159" y="10524"/>
                </a:lnTo>
                <a:lnTo>
                  <a:pt x="59501" y="15426"/>
                </a:lnTo>
                <a:lnTo>
                  <a:pt x="37847" y="17605"/>
                </a:lnTo>
                <a:lnTo>
                  <a:pt x="29493" y="19261"/>
                </a:lnTo>
                <a:lnTo>
                  <a:pt x="14479" y="23967"/>
                </a:lnTo>
                <a:lnTo>
                  <a:pt x="9615" y="26727"/>
                </a:lnTo>
                <a:lnTo>
                  <a:pt x="6372" y="29642"/>
                </a:lnTo>
                <a:lnTo>
                  <a:pt x="4210" y="32660"/>
                </a:lnTo>
                <a:lnTo>
                  <a:pt x="1809" y="44612"/>
                </a:lnTo>
                <a:lnTo>
                  <a:pt x="1168" y="52314"/>
                </a:lnTo>
                <a:lnTo>
                  <a:pt x="741" y="60673"/>
                </a:lnTo>
                <a:lnTo>
                  <a:pt x="267" y="78560"/>
                </a:lnTo>
                <a:lnTo>
                  <a:pt x="0" y="101623"/>
                </a:lnTo>
                <a:lnTo>
                  <a:pt x="1037" y="112894"/>
                </a:lnTo>
                <a:lnTo>
                  <a:pt x="2804" y="126856"/>
                </a:lnTo>
                <a:lnTo>
                  <a:pt x="5056" y="142614"/>
                </a:lnTo>
                <a:lnTo>
                  <a:pt x="8707" y="161718"/>
                </a:lnTo>
                <a:lnTo>
                  <a:pt x="18497" y="205875"/>
                </a:lnTo>
                <a:lnTo>
                  <a:pt x="21968" y="229689"/>
                </a:lnTo>
                <a:lnTo>
                  <a:pt x="24281" y="254164"/>
                </a:lnTo>
                <a:lnTo>
                  <a:pt x="25823" y="279079"/>
                </a:lnTo>
                <a:lnTo>
                  <a:pt x="27538" y="329694"/>
                </a:lnTo>
                <a:lnTo>
                  <a:pt x="27995" y="355230"/>
                </a:lnTo>
                <a:lnTo>
                  <a:pt x="29374" y="373328"/>
                </a:lnTo>
                <a:lnTo>
                  <a:pt x="31369" y="386469"/>
                </a:lnTo>
                <a:lnTo>
                  <a:pt x="33773" y="396305"/>
                </a:lnTo>
                <a:lnTo>
                  <a:pt x="36451" y="402861"/>
                </a:lnTo>
                <a:lnTo>
                  <a:pt x="39311" y="407233"/>
                </a:lnTo>
                <a:lnTo>
                  <a:pt x="42293" y="410147"/>
                </a:lnTo>
                <a:lnTo>
                  <a:pt x="46431" y="412090"/>
                </a:lnTo>
                <a:lnTo>
                  <a:pt x="56760" y="414248"/>
                </a:lnTo>
                <a:lnTo>
                  <a:pt x="71384" y="415208"/>
                </a:lnTo>
                <a:lnTo>
                  <a:pt x="88632" y="415634"/>
                </a:lnTo>
                <a:lnTo>
                  <a:pt x="150948" y="415930"/>
                </a:lnTo>
                <a:lnTo>
                  <a:pt x="165087" y="414870"/>
                </a:lnTo>
                <a:lnTo>
                  <a:pt x="177737" y="413089"/>
                </a:lnTo>
                <a:lnTo>
                  <a:pt x="189395" y="410826"/>
                </a:lnTo>
                <a:lnTo>
                  <a:pt x="213814" y="405446"/>
                </a:lnTo>
                <a:lnTo>
                  <a:pt x="226345" y="402506"/>
                </a:lnTo>
                <a:lnTo>
                  <a:pt x="237924" y="399472"/>
                </a:lnTo>
                <a:lnTo>
                  <a:pt x="248867" y="396374"/>
                </a:lnTo>
                <a:lnTo>
                  <a:pt x="269626" y="390065"/>
                </a:lnTo>
                <a:lnTo>
                  <a:pt x="289600" y="383679"/>
                </a:lnTo>
                <a:lnTo>
                  <a:pt x="300516" y="380471"/>
                </a:lnTo>
                <a:lnTo>
                  <a:pt x="324111" y="374040"/>
                </a:lnTo>
                <a:lnTo>
                  <a:pt x="337496" y="370820"/>
                </a:lnTo>
                <a:lnTo>
                  <a:pt x="366701" y="364377"/>
                </a:lnTo>
                <a:lnTo>
                  <a:pt x="379864" y="360079"/>
                </a:lnTo>
                <a:lnTo>
                  <a:pt x="391863" y="355064"/>
                </a:lnTo>
                <a:lnTo>
                  <a:pt x="403087" y="349571"/>
                </a:lnTo>
                <a:lnTo>
                  <a:pt x="415944" y="342684"/>
                </a:lnTo>
                <a:lnTo>
                  <a:pt x="444562" y="326433"/>
                </a:lnTo>
                <a:lnTo>
                  <a:pt x="455417" y="319735"/>
                </a:lnTo>
                <a:lnTo>
                  <a:pt x="470346" y="309426"/>
                </a:lnTo>
                <a:lnTo>
                  <a:pt x="474757" y="305172"/>
                </a:lnTo>
                <a:lnTo>
                  <a:pt x="477697" y="301261"/>
                </a:lnTo>
                <a:lnTo>
                  <a:pt x="482039" y="292975"/>
                </a:lnTo>
                <a:lnTo>
                  <a:pt x="487552" y="282126"/>
                </a:lnTo>
                <a:lnTo>
                  <a:pt x="490719" y="273005"/>
                </a:lnTo>
                <a:lnTo>
                  <a:pt x="491564" y="269068"/>
                </a:lnTo>
                <a:lnTo>
                  <a:pt x="491052" y="264294"/>
                </a:lnTo>
                <a:lnTo>
                  <a:pt x="487617" y="253256"/>
                </a:lnTo>
                <a:lnTo>
                  <a:pt x="485373" y="241185"/>
                </a:lnTo>
                <a:lnTo>
                  <a:pt x="483301" y="228654"/>
                </a:lnTo>
                <a:lnTo>
                  <a:pt x="478798" y="215919"/>
                </a:lnTo>
                <a:lnTo>
                  <a:pt x="473213" y="203093"/>
                </a:lnTo>
                <a:lnTo>
                  <a:pt x="470219" y="196663"/>
                </a:lnTo>
                <a:lnTo>
                  <a:pt x="467148" y="189152"/>
                </a:lnTo>
                <a:lnTo>
                  <a:pt x="464026" y="180920"/>
                </a:lnTo>
                <a:lnTo>
                  <a:pt x="460870" y="172207"/>
                </a:lnTo>
                <a:lnTo>
                  <a:pt x="456616" y="164249"/>
                </a:lnTo>
                <a:lnTo>
                  <a:pt x="451630" y="156794"/>
                </a:lnTo>
                <a:lnTo>
                  <a:pt x="446156" y="149674"/>
                </a:lnTo>
                <a:lnTo>
                  <a:pt x="440358" y="142777"/>
                </a:lnTo>
                <a:lnTo>
                  <a:pt x="434342" y="136030"/>
                </a:lnTo>
                <a:lnTo>
                  <a:pt x="428182" y="129382"/>
                </a:lnTo>
                <a:lnTo>
                  <a:pt x="386840" y="8706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 name="SMARTPenAnnotation232"/>
          <p:cNvSpPr/>
          <p:nvPr/>
        </p:nvSpPr>
        <p:spPr>
          <a:xfrm>
            <a:off x="1986791" y="2906769"/>
            <a:ext cx="479236" cy="399976"/>
          </a:xfrm>
          <a:custGeom>
            <a:avLst/>
            <a:gdLst/>
            <a:ahLst/>
            <a:cxnLst/>
            <a:rect l="0" t="0" r="0" b="0"/>
            <a:pathLst>
              <a:path w="479236" h="399976">
                <a:moveTo>
                  <a:pt x="402644" y="38539"/>
                </a:moveTo>
                <a:lnTo>
                  <a:pt x="407780" y="33404"/>
                </a:lnTo>
                <a:lnTo>
                  <a:pt x="408218" y="31891"/>
                </a:lnTo>
                <a:lnTo>
                  <a:pt x="407435" y="30882"/>
                </a:lnTo>
                <a:lnTo>
                  <a:pt x="405838" y="30210"/>
                </a:lnTo>
                <a:lnTo>
                  <a:pt x="393013" y="28869"/>
                </a:lnTo>
                <a:lnTo>
                  <a:pt x="384645" y="20537"/>
                </a:lnTo>
                <a:lnTo>
                  <a:pt x="373425" y="14454"/>
                </a:lnTo>
                <a:lnTo>
                  <a:pt x="361621" y="5845"/>
                </a:lnTo>
                <a:lnTo>
                  <a:pt x="354674" y="2511"/>
                </a:lnTo>
                <a:lnTo>
                  <a:pt x="346928" y="1029"/>
                </a:lnTo>
                <a:lnTo>
                  <a:pt x="336320" y="371"/>
                </a:lnTo>
                <a:lnTo>
                  <a:pt x="318706" y="78"/>
                </a:lnTo>
                <a:lnTo>
                  <a:pt x="307991" y="0"/>
                </a:lnTo>
                <a:lnTo>
                  <a:pt x="298697" y="1023"/>
                </a:lnTo>
                <a:lnTo>
                  <a:pt x="290351" y="2779"/>
                </a:lnTo>
                <a:lnTo>
                  <a:pt x="282637" y="5025"/>
                </a:lnTo>
                <a:lnTo>
                  <a:pt x="256375" y="13322"/>
                </a:lnTo>
                <a:lnTo>
                  <a:pt x="247088" y="17428"/>
                </a:lnTo>
                <a:lnTo>
                  <a:pt x="237673" y="22315"/>
                </a:lnTo>
                <a:lnTo>
                  <a:pt x="228171" y="27723"/>
                </a:lnTo>
                <a:lnTo>
                  <a:pt x="218612" y="33478"/>
                </a:lnTo>
                <a:lnTo>
                  <a:pt x="199392" y="45605"/>
                </a:lnTo>
                <a:lnTo>
                  <a:pt x="188677" y="52924"/>
                </a:lnTo>
                <a:lnTo>
                  <a:pt x="165307" y="69654"/>
                </a:lnTo>
                <a:lnTo>
                  <a:pt x="154130" y="78630"/>
                </a:lnTo>
                <a:lnTo>
                  <a:pt x="143454" y="87839"/>
                </a:lnTo>
                <a:lnTo>
                  <a:pt x="133113" y="97202"/>
                </a:lnTo>
                <a:lnTo>
                  <a:pt x="122993" y="107744"/>
                </a:lnTo>
                <a:lnTo>
                  <a:pt x="113023" y="119072"/>
                </a:lnTo>
                <a:lnTo>
                  <a:pt x="103151" y="130923"/>
                </a:lnTo>
                <a:lnTo>
                  <a:pt x="93345" y="144198"/>
                </a:lnTo>
                <a:lnTo>
                  <a:pt x="83584" y="158422"/>
                </a:lnTo>
                <a:lnTo>
                  <a:pt x="73851" y="173280"/>
                </a:lnTo>
                <a:lnTo>
                  <a:pt x="65213" y="187484"/>
                </a:lnTo>
                <a:lnTo>
                  <a:pt x="57305" y="201253"/>
                </a:lnTo>
                <a:lnTo>
                  <a:pt x="49883" y="214732"/>
                </a:lnTo>
                <a:lnTo>
                  <a:pt x="42785" y="229092"/>
                </a:lnTo>
                <a:lnTo>
                  <a:pt x="35903" y="244040"/>
                </a:lnTo>
                <a:lnTo>
                  <a:pt x="29166" y="259379"/>
                </a:lnTo>
                <a:lnTo>
                  <a:pt x="15947" y="287889"/>
                </a:lnTo>
                <a:lnTo>
                  <a:pt x="9413" y="301511"/>
                </a:lnTo>
                <a:lnTo>
                  <a:pt x="5056" y="313816"/>
                </a:lnTo>
                <a:lnTo>
                  <a:pt x="2152" y="325245"/>
                </a:lnTo>
                <a:lnTo>
                  <a:pt x="216" y="336088"/>
                </a:lnTo>
                <a:lnTo>
                  <a:pt x="0" y="346542"/>
                </a:lnTo>
                <a:lnTo>
                  <a:pt x="931" y="356736"/>
                </a:lnTo>
                <a:lnTo>
                  <a:pt x="2626" y="366756"/>
                </a:lnTo>
                <a:lnTo>
                  <a:pt x="5906" y="374511"/>
                </a:lnTo>
                <a:lnTo>
                  <a:pt x="10243" y="380756"/>
                </a:lnTo>
                <a:lnTo>
                  <a:pt x="15283" y="385995"/>
                </a:lnTo>
                <a:lnTo>
                  <a:pt x="22943" y="390561"/>
                </a:lnTo>
                <a:lnTo>
                  <a:pt x="32349" y="394681"/>
                </a:lnTo>
                <a:lnTo>
                  <a:pt x="42920" y="398502"/>
                </a:lnTo>
                <a:lnTo>
                  <a:pt x="54266" y="399975"/>
                </a:lnTo>
                <a:lnTo>
                  <a:pt x="66130" y="399882"/>
                </a:lnTo>
                <a:lnTo>
                  <a:pt x="78338" y="398745"/>
                </a:lnTo>
                <a:lnTo>
                  <a:pt x="91852" y="396912"/>
                </a:lnTo>
                <a:lnTo>
                  <a:pt x="173070" y="383206"/>
                </a:lnTo>
                <a:lnTo>
                  <a:pt x="189402" y="377954"/>
                </a:lnTo>
                <a:lnTo>
                  <a:pt x="204590" y="371227"/>
                </a:lnTo>
                <a:lnTo>
                  <a:pt x="219014" y="363519"/>
                </a:lnTo>
                <a:lnTo>
                  <a:pt x="234005" y="356230"/>
                </a:lnTo>
                <a:lnTo>
                  <a:pt x="249373" y="349221"/>
                </a:lnTo>
                <a:lnTo>
                  <a:pt x="264992" y="342399"/>
                </a:lnTo>
                <a:lnTo>
                  <a:pt x="280780" y="334626"/>
                </a:lnTo>
                <a:lnTo>
                  <a:pt x="296679" y="326219"/>
                </a:lnTo>
                <a:lnTo>
                  <a:pt x="312653" y="317390"/>
                </a:lnTo>
                <a:lnTo>
                  <a:pt x="327602" y="308280"/>
                </a:lnTo>
                <a:lnTo>
                  <a:pt x="341867" y="298981"/>
                </a:lnTo>
                <a:lnTo>
                  <a:pt x="355677" y="289558"/>
                </a:lnTo>
                <a:lnTo>
                  <a:pt x="369183" y="278976"/>
                </a:lnTo>
                <a:lnTo>
                  <a:pt x="382486" y="267622"/>
                </a:lnTo>
                <a:lnTo>
                  <a:pt x="395655" y="255753"/>
                </a:lnTo>
                <a:lnTo>
                  <a:pt x="407658" y="243541"/>
                </a:lnTo>
                <a:lnTo>
                  <a:pt x="418885" y="231100"/>
                </a:lnTo>
                <a:lnTo>
                  <a:pt x="429595" y="218507"/>
                </a:lnTo>
                <a:lnTo>
                  <a:pt x="438884" y="205812"/>
                </a:lnTo>
                <a:lnTo>
                  <a:pt x="447227" y="193049"/>
                </a:lnTo>
                <a:lnTo>
                  <a:pt x="454938" y="180241"/>
                </a:lnTo>
                <a:lnTo>
                  <a:pt x="461154" y="167403"/>
                </a:lnTo>
                <a:lnTo>
                  <a:pt x="466373" y="154545"/>
                </a:lnTo>
                <a:lnTo>
                  <a:pt x="470927" y="141673"/>
                </a:lnTo>
                <a:lnTo>
                  <a:pt x="473963" y="129867"/>
                </a:lnTo>
                <a:lnTo>
                  <a:pt x="475987" y="118772"/>
                </a:lnTo>
                <a:lnTo>
                  <a:pt x="477336" y="108151"/>
                </a:lnTo>
                <a:lnTo>
                  <a:pt x="478236" y="97845"/>
                </a:lnTo>
                <a:lnTo>
                  <a:pt x="478835" y="87750"/>
                </a:lnTo>
                <a:lnTo>
                  <a:pt x="479235" y="77796"/>
                </a:lnTo>
                <a:lnTo>
                  <a:pt x="476277" y="69010"/>
                </a:lnTo>
                <a:lnTo>
                  <a:pt x="471080" y="61003"/>
                </a:lnTo>
                <a:lnTo>
                  <a:pt x="464391" y="53515"/>
                </a:lnTo>
                <a:lnTo>
                  <a:pt x="451227" y="42329"/>
                </a:lnTo>
                <a:lnTo>
                  <a:pt x="438210" y="33774"/>
                </a:lnTo>
                <a:lnTo>
                  <a:pt x="431729" y="29988"/>
                </a:lnTo>
                <a:lnTo>
                  <a:pt x="412318" y="191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33"/>
          <p:cNvSpPr/>
          <p:nvPr/>
        </p:nvSpPr>
        <p:spPr>
          <a:xfrm>
            <a:off x="7238158" y="3932039"/>
            <a:ext cx="413053" cy="193462"/>
          </a:xfrm>
          <a:custGeom>
            <a:avLst/>
            <a:gdLst/>
            <a:ahLst/>
            <a:cxnLst/>
            <a:rect l="0" t="0" r="0" b="0"/>
            <a:pathLst>
              <a:path w="413053" h="193462">
                <a:moveTo>
                  <a:pt x="191342" y="9673"/>
                </a:moveTo>
                <a:lnTo>
                  <a:pt x="161219" y="9673"/>
                </a:lnTo>
                <a:lnTo>
                  <a:pt x="151911" y="11823"/>
                </a:lnTo>
                <a:lnTo>
                  <a:pt x="139259" y="15406"/>
                </a:lnTo>
                <a:lnTo>
                  <a:pt x="99235" y="27853"/>
                </a:lnTo>
                <a:lnTo>
                  <a:pt x="88018" y="31467"/>
                </a:lnTo>
                <a:lnTo>
                  <a:pt x="77314" y="36026"/>
                </a:lnTo>
                <a:lnTo>
                  <a:pt x="66955" y="41215"/>
                </a:lnTo>
                <a:lnTo>
                  <a:pt x="56823" y="46824"/>
                </a:lnTo>
                <a:lnTo>
                  <a:pt x="47919" y="52713"/>
                </a:lnTo>
                <a:lnTo>
                  <a:pt x="39833" y="58789"/>
                </a:lnTo>
                <a:lnTo>
                  <a:pt x="32293" y="64990"/>
                </a:lnTo>
                <a:lnTo>
                  <a:pt x="26191" y="70198"/>
                </a:lnTo>
                <a:lnTo>
                  <a:pt x="21049" y="74745"/>
                </a:lnTo>
                <a:lnTo>
                  <a:pt x="16545" y="78852"/>
                </a:lnTo>
                <a:lnTo>
                  <a:pt x="12469" y="83739"/>
                </a:lnTo>
                <a:lnTo>
                  <a:pt x="8675" y="89147"/>
                </a:lnTo>
                <a:lnTo>
                  <a:pt x="5072" y="94902"/>
                </a:lnTo>
                <a:lnTo>
                  <a:pt x="2670" y="100888"/>
                </a:lnTo>
                <a:lnTo>
                  <a:pt x="1068" y="107029"/>
                </a:lnTo>
                <a:lnTo>
                  <a:pt x="0" y="113272"/>
                </a:lnTo>
                <a:lnTo>
                  <a:pt x="364" y="119585"/>
                </a:lnTo>
                <a:lnTo>
                  <a:pt x="1680" y="125942"/>
                </a:lnTo>
                <a:lnTo>
                  <a:pt x="3634" y="132330"/>
                </a:lnTo>
                <a:lnTo>
                  <a:pt x="6010" y="138739"/>
                </a:lnTo>
                <a:lnTo>
                  <a:pt x="8670" y="145161"/>
                </a:lnTo>
                <a:lnTo>
                  <a:pt x="11517" y="151592"/>
                </a:lnTo>
                <a:lnTo>
                  <a:pt x="15565" y="156955"/>
                </a:lnTo>
                <a:lnTo>
                  <a:pt x="20414" y="161604"/>
                </a:lnTo>
                <a:lnTo>
                  <a:pt x="25797" y="165779"/>
                </a:lnTo>
                <a:lnTo>
                  <a:pt x="32609" y="169637"/>
                </a:lnTo>
                <a:lnTo>
                  <a:pt x="40375" y="173284"/>
                </a:lnTo>
                <a:lnTo>
                  <a:pt x="48777" y="176790"/>
                </a:lnTo>
                <a:lnTo>
                  <a:pt x="57604" y="180203"/>
                </a:lnTo>
                <a:lnTo>
                  <a:pt x="76010" y="186860"/>
                </a:lnTo>
                <a:lnTo>
                  <a:pt x="86507" y="189066"/>
                </a:lnTo>
                <a:lnTo>
                  <a:pt x="97805" y="190536"/>
                </a:lnTo>
                <a:lnTo>
                  <a:pt x="109636" y="191516"/>
                </a:lnTo>
                <a:lnTo>
                  <a:pt x="121823" y="192170"/>
                </a:lnTo>
                <a:lnTo>
                  <a:pt x="146829" y="192896"/>
                </a:lnTo>
                <a:lnTo>
                  <a:pt x="236523" y="193442"/>
                </a:lnTo>
                <a:lnTo>
                  <a:pt x="262299" y="193461"/>
                </a:lnTo>
                <a:lnTo>
                  <a:pt x="275192" y="192391"/>
                </a:lnTo>
                <a:lnTo>
                  <a:pt x="288088" y="190603"/>
                </a:lnTo>
                <a:lnTo>
                  <a:pt x="300984" y="188336"/>
                </a:lnTo>
                <a:lnTo>
                  <a:pt x="312805" y="185750"/>
                </a:lnTo>
                <a:lnTo>
                  <a:pt x="323911" y="182951"/>
                </a:lnTo>
                <a:lnTo>
                  <a:pt x="334540" y="180010"/>
                </a:lnTo>
                <a:lnTo>
                  <a:pt x="354948" y="173876"/>
                </a:lnTo>
                <a:lnTo>
                  <a:pt x="364905" y="170736"/>
                </a:lnTo>
                <a:lnTo>
                  <a:pt x="373692" y="167567"/>
                </a:lnTo>
                <a:lnTo>
                  <a:pt x="381700" y="164380"/>
                </a:lnTo>
                <a:lnTo>
                  <a:pt x="389189" y="161180"/>
                </a:lnTo>
                <a:lnTo>
                  <a:pt x="395256" y="156897"/>
                </a:lnTo>
                <a:lnTo>
                  <a:pt x="400376" y="151892"/>
                </a:lnTo>
                <a:lnTo>
                  <a:pt x="404863" y="146406"/>
                </a:lnTo>
                <a:lnTo>
                  <a:pt x="407856" y="140599"/>
                </a:lnTo>
                <a:lnTo>
                  <a:pt x="409851" y="134577"/>
                </a:lnTo>
                <a:lnTo>
                  <a:pt x="411180" y="128413"/>
                </a:lnTo>
                <a:lnTo>
                  <a:pt x="412067" y="122155"/>
                </a:lnTo>
                <a:lnTo>
                  <a:pt x="412657" y="115832"/>
                </a:lnTo>
                <a:lnTo>
                  <a:pt x="413052" y="109467"/>
                </a:lnTo>
                <a:lnTo>
                  <a:pt x="412240" y="103075"/>
                </a:lnTo>
                <a:lnTo>
                  <a:pt x="410623" y="96663"/>
                </a:lnTo>
                <a:lnTo>
                  <a:pt x="408471" y="90239"/>
                </a:lnTo>
                <a:lnTo>
                  <a:pt x="404886" y="82731"/>
                </a:lnTo>
                <a:lnTo>
                  <a:pt x="400347" y="74502"/>
                </a:lnTo>
                <a:lnTo>
                  <a:pt x="395170" y="65791"/>
                </a:lnTo>
                <a:lnTo>
                  <a:pt x="388495" y="57834"/>
                </a:lnTo>
                <a:lnTo>
                  <a:pt x="380820" y="50379"/>
                </a:lnTo>
                <a:lnTo>
                  <a:pt x="372479" y="43260"/>
                </a:lnTo>
                <a:lnTo>
                  <a:pt x="361544" y="35289"/>
                </a:lnTo>
                <a:lnTo>
                  <a:pt x="348879" y="26751"/>
                </a:lnTo>
                <a:lnTo>
                  <a:pt x="307427"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34"/>
          <p:cNvSpPr/>
          <p:nvPr/>
        </p:nvSpPr>
        <p:spPr>
          <a:xfrm>
            <a:off x="4510396" y="3855269"/>
            <a:ext cx="335576" cy="326210"/>
          </a:xfrm>
          <a:custGeom>
            <a:avLst/>
            <a:gdLst/>
            <a:ahLst/>
            <a:cxnLst/>
            <a:rect l="0" t="0" r="0" b="0"/>
            <a:pathLst>
              <a:path w="335576" h="326210">
                <a:moveTo>
                  <a:pt x="229779" y="47748"/>
                </a:moveTo>
                <a:lnTo>
                  <a:pt x="224644" y="32342"/>
                </a:lnTo>
                <a:lnTo>
                  <a:pt x="220981" y="26728"/>
                </a:lnTo>
                <a:lnTo>
                  <a:pt x="211179" y="17625"/>
                </a:lnTo>
                <a:lnTo>
                  <a:pt x="205556" y="13693"/>
                </a:lnTo>
                <a:lnTo>
                  <a:pt x="199657" y="9997"/>
                </a:lnTo>
                <a:lnTo>
                  <a:pt x="193575" y="6457"/>
                </a:lnTo>
                <a:lnTo>
                  <a:pt x="183951" y="2525"/>
                </a:lnTo>
                <a:lnTo>
                  <a:pt x="175015" y="777"/>
                </a:lnTo>
                <a:lnTo>
                  <a:pt x="169623" y="311"/>
                </a:lnTo>
                <a:lnTo>
                  <a:pt x="163878" y="0"/>
                </a:lnTo>
                <a:lnTo>
                  <a:pt x="157899" y="868"/>
                </a:lnTo>
                <a:lnTo>
                  <a:pt x="151762" y="2521"/>
                </a:lnTo>
                <a:lnTo>
                  <a:pt x="145522" y="4698"/>
                </a:lnTo>
                <a:lnTo>
                  <a:pt x="138137" y="8300"/>
                </a:lnTo>
                <a:lnTo>
                  <a:pt x="129989" y="12850"/>
                </a:lnTo>
                <a:lnTo>
                  <a:pt x="121332" y="18034"/>
                </a:lnTo>
                <a:lnTo>
                  <a:pt x="110187" y="27938"/>
                </a:lnTo>
                <a:lnTo>
                  <a:pt x="97383" y="40991"/>
                </a:lnTo>
                <a:lnTo>
                  <a:pt x="83472" y="56142"/>
                </a:lnTo>
                <a:lnTo>
                  <a:pt x="72048" y="69467"/>
                </a:lnTo>
                <a:lnTo>
                  <a:pt x="62283" y="81575"/>
                </a:lnTo>
                <a:lnTo>
                  <a:pt x="53623" y="92872"/>
                </a:lnTo>
                <a:lnTo>
                  <a:pt x="46775" y="103627"/>
                </a:lnTo>
                <a:lnTo>
                  <a:pt x="41134" y="114022"/>
                </a:lnTo>
                <a:lnTo>
                  <a:pt x="36299" y="124177"/>
                </a:lnTo>
                <a:lnTo>
                  <a:pt x="30926" y="134171"/>
                </a:lnTo>
                <a:lnTo>
                  <a:pt x="25194" y="144059"/>
                </a:lnTo>
                <a:lnTo>
                  <a:pt x="19223" y="153875"/>
                </a:lnTo>
                <a:lnTo>
                  <a:pt x="14168" y="163644"/>
                </a:lnTo>
                <a:lnTo>
                  <a:pt x="9723" y="173381"/>
                </a:lnTo>
                <a:lnTo>
                  <a:pt x="5684" y="183097"/>
                </a:lnTo>
                <a:lnTo>
                  <a:pt x="2992" y="192799"/>
                </a:lnTo>
                <a:lnTo>
                  <a:pt x="1197" y="202492"/>
                </a:lnTo>
                <a:lnTo>
                  <a:pt x="0" y="212178"/>
                </a:lnTo>
                <a:lnTo>
                  <a:pt x="278" y="220786"/>
                </a:lnTo>
                <a:lnTo>
                  <a:pt x="1537" y="228673"/>
                </a:lnTo>
                <a:lnTo>
                  <a:pt x="3452" y="236082"/>
                </a:lnTo>
                <a:lnTo>
                  <a:pt x="5803" y="243170"/>
                </a:lnTo>
                <a:lnTo>
                  <a:pt x="8446" y="250046"/>
                </a:lnTo>
                <a:lnTo>
                  <a:pt x="11283" y="256779"/>
                </a:lnTo>
                <a:lnTo>
                  <a:pt x="14248" y="263418"/>
                </a:lnTo>
                <a:lnTo>
                  <a:pt x="20410" y="276527"/>
                </a:lnTo>
                <a:lnTo>
                  <a:pt x="24633" y="283033"/>
                </a:lnTo>
                <a:lnTo>
                  <a:pt x="29598" y="289519"/>
                </a:lnTo>
                <a:lnTo>
                  <a:pt x="35057" y="295993"/>
                </a:lnTo>
                <a:lnTo>
                  <a:pt x="41922" y="301385"/>
                </a:lnTo>
                <a:lnTo>
                  <a:pt x="49722" y="306053"/>
                </a:lnTo>
                <a:lnTo>
                  <a:pt x="58148" y="310241"/>
                </a:lnTo>
                <a:lnTo>
                  <a:pt x="69139" y="314107"/>
                </a:lnTo>
                <a:lnTo>
                  <a:pt x="81841" y="317760"/>
                </a:lnTo>
                <a:lnTo>
                  <a:pt x="95683" y="321270"/>
                </a:lnTo>
                <a:lnTo>
                  <a:pt x="111360" y="323610"/>
                </a:lnTo>
                <a:lnTo>
                  <a:pt x="128261" y="325170"/>
                </a:lnTo>
                <a:lnTo>
                  <a:pt x="145977" y="326209"/>
                </a:lnTo>
                <a:lnTo>
                  <a:pt x="161013" y="325828"/>
                </a:lnTo>
                <a:lnTo>
                  <a:pt x="174261" y="324499"/>
                </a:lnTo>
                <a:lnTo>
                  <a:pt x="186318" y="322538"/>
                </a:lnTo>
                <a:lnTo>
                  <a:pt x="196506" y="320155"/>
                </a:lnTo>
                <a:lnTo>
                  <a:pt x="205447" y="317492"/>
                </a:lnTo>
                <a:lnTo>
                  <a:pt x="213558" y="314642"/>
                </a:lnTo>
                <a:lnTo>
                  <a:pt x="222190" y="310592"/>
                </a:lnTo>
                <a:lnTo>
                  <a:pt x="231169" y="305742"/>
                </a:lnTo>
                <a:lnTo>
                  <a:pt x="240379" y="300360"/>
                </a:lnTo>
                <a:lnTo>
                  <a:pt x="248670" y="294621"/>
                </a:lnTo>
                <a:lnTo>
                  <a:pt x="256346" y="288646"/>
                </a:lnTo>
                <a:lnTo>
                  <a:pt x="263614" y="282512"/>
                </a:lnTo>
                <a:lnTo>
                  <a:pt x="270608" y="276274"/>
                </a:lnTo>
                <a:lnTo>
                  <a:pt x="284113" y="263610"/>
                </a:lnTo>
                <a:lnTo>
                  <a:pt x="290724" y="256148"/>
                </a:lnTo>
                <a:lnTo>
                  <a:pt x="297281" y="247949"/>
                </a:lnTo>
                <a:lnTo>
                  <a:pt x="303802" y="239258"/>
                </a:lnTo>
                <a:lnTo>
                  <a:pt x="309224" y="230240"/>
                </a:lnTo>
                <a:lnTo>
                  <a:pt x="313914" y="221003"/>
                </a:lnTo>
                <a:lnTo>
                  <a:pt x="318115" y="211621"/>
                </a:lnTo>
                <a:lnTo>
                  <a:pt x="321991" y="202141"/>
                </a:lnTo>
                <a:lnTo>
                  <a:pt x="325649" y="192597"/>
                </a:lnTo>
                <a:lnTo>
                  <a:pt x="329164" y="183009"/>
                </a:lnTo>
                <a:lnTo>
                  <a:pt x="331506" y="173393"/>
                </a:lnTo>
                <a:lnTo>
                  <a:pt x="333068" y="163757"/>
                </a:lnTo>
                <a:lnTo>
                  <a:pt x="334109" y="154109"/>
                </a:lnTo>
                <a:lnTo>
                  <a:pt x="334803" y="144452"/>
                </a:lnTo>
                <a:lnTo>
                  <a:pt x="335266" y="134790"/>
                </a:lnTo>
                <a:lnTo>
                  <a:pt x="335575" y="125124"/>
                </a:lnTo>
                <a:lnTo>
                  <a:pt x="334705" y="116530"/>
                </a:lnTo>
                <a:lnTo>
                  <a:pt x="333051" y="108651"/>
                </a:lnTo>
                <a:lnTo>
                  <a:pt x="328347" y="93089"/>
                </a:lnTo>
                <a:lnTo>
                  <a:pt x="322672" y="75424"/>
                </a:lnTo>
                <a:lnTo>
                  <a:pt x="317505" y="67273"/>
                </a:lnTo>
                <a:lnTo>
                  <a:pt x="310836" y="59690"/>
                </a:lnTo>
                <a:lnTo>
                  <a:pt x="303164" y="52485"/>
                </a:lnTo>
                <a:lnTo>
                  <a:pt x="294826" y="46606"/>
                </a:lnTo>
                <a:lnTo>
                  <a:pt x="286042" y="41613"/>
                </a:lnTo>
                <a:lnTo>
                  <a:pt x="276962" y="37209"/>
                </a:lnTo>
                <a:lnTo>
                  <a:pt x="268758" y="34273"/>
                </a:lnTo>
                <a:lnTo>
                  <a:pt x="261140" y="32315"/>
                </a:lnTo>
                <a:lnTo>
                  <a:pt x="239453" y="2840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35"/>
          <p:cNvSpPr/>
          <p:nvPr/>
        </p:nvSpPr>
        <p:spPr>
          <a:xfrm>
            <a:off x="2100834" y="3883857"/>
            <a:ext cx="325734" cy="376473"/>
          </a:xfrm>
          <a:custGeom>
            <a:avLst/>
            <a:gdLst/>
            <a:ahLst/>
            <a:cxnLst/>
            <a:rect l="0" t="0" r="0" b="0"/>
            <a:pathLst>
              <a:path w="325734" h="376473">
                <a:moveTo>
                  <a:pt x="240232" y="28834"/>
                </a:moveTo>
                <a:lnTo>
                  <a:pt x="235096" y="18563"/>
                </a:lnTo>
                <a:lnTo>
                  <a:pt x="226767" y="7040"/>
                </a:lnTo>
                <a:lnTo>
                  <a:pt x="223732" y="4631"/>
                </a:lnTo>
                <a:lnTo>
                  <a:pt x="220633" y="3025"/>
                </a:lnTo>
                <a:lnTo>
                  <a:pt x="214323" y="1240"/>
                </a:lnTo>
                <a:lnTo>
                  <a:pt x="207936" y="447"/>
                </a:lnTo>
                <a:lnTo>
                  <a:pt x="198648" y="94"/>
                </a:lnTo>
                <a:lnTo>
                  <a:pt x="193162" y="0"/>
                </a:lnTo>
                <a:lnTo>
                  <a:pt x="187355" y="1013"/>
                </a:lnTo>
                <a:lnTo>
                  <a:pt x="181333" y="2762"/>
                </a:lnTo>
                <a:lnTo>
                  <a:pt x="175169" y="5004"/>
                </a:lnTo>
                <a:lnTo>
                  <a:pt x="168910" y="7573"/>
                </a:lnTo>
                <a:lnTo>
                  <a:pt x="162588" y="10360"/>
                </a:lnTo>
                <a:lnTo>
                  <a:pt x="156223" y="13294"/>
                </a:lnTo>
                <a:lnTo>
                  <a:pt x="149830" y="17399"/>
                </a:lnTo>
                <a:lnTo>
                  <a:pt x="143418" y="22285"/>
                </a:lnTo>
                <a:lnTo>
                  <a:pt x="136994" y="27693"/>
                </a:lnTo>
                <a:lnTo>
                  <a:pt x="130562" y="33448"/>
                </a:lnTo>
                <a:lnTo>
                  <a:pt x="117682" y="45574"/>
                </a:lnTo>
                <a:lnTo>
                  <a:pt x="105863" y="58267"/>
                </a:lnTo>
                <a:lnTo>
                  <a:pt x="47165" y="123225"/>
                </a:lnTo>
                <a:lnTo>
                  <a:pt x="37354" y="133681"/>
                </a:lnTo>
                <a:lnTo>
                  <a:pt x="29739" y="143877"/>
                </a:lnTo>
                <a:lnTo>
                  <a:pt x="23588" y="153898"/>
                </a:lnTo>
                <a:lnTo>
                  <a:pt x="18412" y="163804"/>
                </a:lnTo>
                <a:lnTo>
                  <a:pt x="14961" y="173632"/>
                </a:lnTo>
                <a:lnTo>
                  <a:pt x="12661" y="183409"/>
                </a:lnTo>
                <a:lnTo>
                  <a:pt x="11127" y="193152"/>
                </a:lnTo>
                <a:lnTo>
                  <a:pt x="9030" y="202871"/>
                </a:lnTo>
                <a:lnTo>
                  <a:pt x="6557" y="212575"/>
                </a:lnTo>
                <a:lnTo>
                  <a:pt x="3833" y="222270"/>
                </a:lnTo>
                <a:lnTo>
                  <a:pt x="2018" y="230882"/>
                </a:lnTo>
                <a:lnTo>
                  <a:pt x="807" y="238774"/>
                </a:lnTo>
                <a:lnTo>
                  <a:pt x="0" y="246185"/>
                </a:lnTo>
                <a:lnTo>
                  <a:pt x="537" y="254350"/>
                </a:lnTo>
                <a:lnTo>
                  <a:pt x="1970" y="263017"/>
                </a:lnTo>
                <a:lnTo>
                  <a:pt x="4000" y="272021"/>
                </a:lnTo>
                <a:lnTo>
                  <a:pt x="6428" y="281248"/>
                </a:lnTo>
                <a:lnTo>
                  <a:pt x="9122" y="290623"/>
                </a:lnTo>
                <a:lnTo>
                  <a:pt x="11993" y="300098"/>
                </a:lnTo>
                <a:lnTo>
                  <a:pt x="14981" y="308565"/>
                </a:lnTo>
                <a:lnTo>
                  <a:pt x="18049" y="316359"/>
                </a:lnTo>
                <a:lnTo>
                  <a:pt x="21168" y="323705"/>
                </a:lnTo>
                <a:lnTo>
                  <a:pt x="25398" y="330752"/>
                </a:lnTo>
                <a:lnTo>
                  <a:pt x="30367" y="337600"/>
                </a:lnTo>
                <a:lnTo>
                  <a:pt x="35830" y="344314"/>
                </a:lnTo>
                <a:lnTo>
                  <a:pt x="42696" y="349866"/>
                </a:lnTo>
                <a:lnTo>
                  <a:pt x="50499" y="354642"/>
                </a:lnTo>
                <a:lnTo>
                  <a:pt x="58925" y="358901"/>
                </a:lnTo>
                <a:lnTo>
                  <a:pt x="67767" y="362815"/>
                </a:lnTo>
                <a:lnTo>
                  <a:pt x="76886" y="366499"/>
                </a:lnTo>
                <a:lnTo>
                  <a:pt x="86190" y="370030"/>
                </a:lnTo>
                <a:lnTo>
                  <a:pt x="95617" y="372384"/>
                </a:lnTo>
                <a:lnTo>
                  <a:pt x="105127" y="373953"/>
                </a:lnTo>
                <a:lnTo>
                  <a:pt x="114691" y="375000"/>
                </a:lnTo>
                <a:lnTo>
                  <a:pt x="124292" y="375697"/>
                </a:lnTo>
                <a:lnTo>
                  <a:pt x="133917" y="376162"/>
                </a:lnTo>
                <a:lnTo>
                  <a:pt x="143559" y="376472"/>
                </a:lnTo>
                <a:lnTo>
                  <a:pt x="153211" y="375603"/>
                </a:lnTo>
                <a:lnTo>
                  <a:pt x="162870" y="373950"/>
                </a:lnTo>
                <a:lnTo>
                  <a:pt x="172534" y="371773"/>
                </a:lnTo>
                <a:lnTo>
                  <a:pt x="182202" y="369246"/>
                </a:lnTo>
                <a:lnTo>
                  <a:pt x="191871" y="366487"/>
                </a:lnTo>
                <a:lnTo>
                  <a:pt x="211214" y="360555"/>
                </a:lnTo>
                <a:lnTo>
                  <a:pt x="230560" y="354335"/>
                </a:lnTo>
                <a:lnTo>
                  <a:pt x="239158" y="351172"/>
                </a:lnTo>
                <a:lnTo>
                  <a:pt x="247040" y="347988"/>
                </a:lnTo>
                <a:lnTo>
                  <a:pt x="254445" y="344791"/>
                </a:lnTo>
                <a:lnTo>
                  <a:pt x="261531" y="340510"/>
                </a:lnTo>
                <a:lnTo>
                  <a:pt x="268404" y="335506"/>
                </a:lnTo>
                <a:lnTo>
                  <a:pt x="275137" y="330021"/>
                </a:lnTo>
                <a:lnTo>
                  <a:pt x="281775" y="324214"/>
                </a:lnTo>
                <a:lnTo>
                  <a:pt x="288350" y="318192"/>
                </a:lnTo>
                <a:lnTo>
                  <a:pt x="294883" y="312029"/>
                </a:lnTo>
                <a:lnTo>
                  <a:pt x="300313" y="305770"/>
                </a:lnTo>
                <a:lnTo>
                  <a:pt x="305008" y="299448"/>
                </a:lnTo>
                <a:lnTo>
                  <a:pt x="309213" y="293083"/>
                </a:lnTo>
                <a:lnTo>
                  <a:pt x="312016" y="286690"/>
                </a:lnTo>
                <a:lnTo>
                  <a:pt x="313885" y="280279"/>
                </a:lnTo>
                <a:lnTo>
                  <a:pt x="315131" y="273854"/>
                </a:lnTo>
                <a:lnTo>
                  <a:pt x="319382" y="255251"/>
                </a:lnTo>
                <a:lnTo>
                  <a:pt x="322020" y="244271"/>
                </a:lnTo>
                <a:lnTo>
                  <a:pt x="323779" y="234801"/>
                </a:lnTo>
                <a:lnTo>
                  <a:pt x="324951" y="226338"/>
                </a:lnTo>
                <a:lnTo>
                  <a:pt x="325733" y="218546"/>
                </a:lnTo>
                <a:lnTo>
                  <a:pt x="325179" y="211202"/>
                </a:lnTo>
                <a:lnTo>
                  <a:pt x="323735" y="204156"/>
                </a:lnTo>
                <a:lnTo>
                  <a:pt x="321698" y="197309"/>
                </a:lnTo>
                <a:lnTo>
                  <a:pt x="319264" y="190595"/>
                </a:lnTo>
                <a:lnTo>
                  <a:pt x="316567" y="183969"/>
                </a:lnTo>
                <a:lnTo>
                  <a:pt x="313694" y="177402"/>
                </a:lnTo>
                <a:lnTo>
                  <a:pt x="308555" y="170874"/>
                </a:lnTo>
                <a:lnTo>
                  <a:pt x="301904" y="164372"/>
                </a:lnTo>
                <a:lnTo>
                  <a:pt x="294245" y="157888"/>
                </a:lnTo>
                <a:lnTo>
                  <a:pt x="286989" y="151416"/>
                </a:lnTo>
                <a:lnTo>
                  <a:pt x="273195" y="138492"/>
                </a:lnTo>
                <a:lnTo>
                  <a:pt x="262207" y="130961"/>
                </a:lnTo>
                <a:lnTo>
                  <a:pt x="248433" y="122715"/>
                </a:lnTo>
                <a:lnTo>
                  <a:pt x="232801" y="113994"/>
                </a:lnTo>
                <a:lnTo>
                  <a:pt x="218080" y="107105"/>
                </a:lnTo>
                <a:lnTo>
                  <a:pt x="203966" y="101437"/>
                </a:lnTo>
                <a:lnTo>
                  <a:pt x="190258" y="96584"/>
                </a:lnTo>
                <a:lnTo>
                  <a:pt x="176820" y="92273"/>
                </a:lnTo>
                <a:lnTo>
                  <a:pt x="163561" y="88324"/>
                </a:lnTo>
                <a:lnTo>
                  <a:pt x="124146" y="772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36"/>
          <p:cNvSpPr/>
          <p:nvPr/>
        </p:nvSpPr>
        <p:spPr>
          <a:xfrm>
            <a:off x="6394400" y="4057798"/>
            <a:ext cx="534972" cy="19349"/>
          </a:xfrm>
          <a:custGeom>
            <a:avLst/>
            <a:gdLst/>
            <a:ahLst/>
            <a:cxnLst/>
            <a:rect l="0" t="0" r="0" b="0"/>
            <a:pathLst>
              <a:path w="534972" h="19349">
                <a:moveTo>
                  <a:pt x="212824" y="0"/>
                </a:moveTo>
                <a:lnTo>
                  <a:pt x="348425" y="0"/>
                </a:lnTo>
                <a:lnTo>
                  <a:pt x="374165" y="1075"/>
                </a:lnTo>
                <a:lnTo>
                  <a:pt x="394552" y="2867"/>
                </a:lnTo>
                <a:lnTo>
                  <a:pt x="411366" y="5136"/>
                </a:lnTo>
                <a:lnTo>
                  <a:pt x="424726" y="6649"/>
                </a:lnTo>
                <a:lnTo>
                  <a:pt x="435782" y="7657"/>
                </a:lnTo>
                <a:lnTo>
                  <a:pt x="445302" y="8329"/>
                </a:lnTo>
                <a:lnTo>
                  <a:pt x="458098" y="7703"/>
                </a:lnTo>
                <a:lnTo>
                  <a:pt x="473079" y="6210"/>
                </a:lnTo>
                <a:lnTo>
                  <a:pt x="501547" y="2760"/>
                </a:lnTo>
                <a:lnTo>
                  <a:pt x="510643" y="1841"/>
                </a:lnTo>
                <a:lnTo>
                  <a:pt x="517782" y="1227"/>
                </a:lnTo>
                <a:lnTo>
                  <a:pt x="523617" y="818"/>
                </a:lnTo>
                <a:lnTo>
                  <a:pt x="534814" y="243"/>
                </a:lnTo>
                <a:lnTo>
                  <a:pt x="534971" y="162"/>
                </a:lnTo>
                <a:lnTo>
                  <a:pt x="518926" y="15"/>
                </a:lnTo>
                <a:lnTo>
                  <a:pt x="469963" y="1"/>
                </a:lnTo>
                <a:lnTo>
                  <a:pt x="457341" y="1076"/>
                </a:lnTo>
                <a:lnTo>
                  <a:pt x="444627" y="2867"/>
                </a:lnTo>
                <a:lnTo>
                  <a:pt x="431852" y="5136"/>
                </a:lnTo>
                <a:lnTo>
                  <a:pt x="419036" y="6649"/>
                </a:lnTo>
                <a:lnTo>
                  <a:pt x="406191" y="7657"/>
                </a:lnTo>
                <a:lnTo>
                  <a:pt x="393329" y="8329"/>
                </a:lnTo>
                <a:lnTo>
                  <a:pt x="367573" y="9077"/>
                </a:lnTo>
                <a:lnTo>
                  <a:pt x="354685" y="9276"/>
                </a:lnTo>
                <a:lnTo>
                  <a:pt x="341794" y="10483"/>
                </a:lnTo>
                <a:lnTo>
                  <a:pt x="328901" y="12364"/>
                </a:lnTo>
                <a:lnTo>
                  <a:pt x="316005" y="14692"/>
                </a:lnTo>
                <a:lnTo>
                  <a:pt x="303109" y="16244"/>
                </a:lnTo>
                <a:lnTo>
                  <a:pt x="290212" y="17278"/>
                </a:lnTo>
                <a:lnTo>
                  <a:pt x="277315" y="17968"/>
                </a:lnTo>
                <a:lnTo>
                  <a:pt x="251519" y="18735"/>
                </a:lnTo>
                <a:lnTo>
                  <a:pt x="176995" y="19294"/>
                </a:lnTo>
                <a:lnTo>
                  <a:pt x="0" y="193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37"/>
          <p:cNvSpPr/>
          <p:nvPr/>
        </p:nvSpPr>
        <p:spPr>
          <a:xfrm>
            <a:off x="6394400" y="3943057"/>
            <a:ext cx="357933" cy="47026"/>
          </a:xfrm>
          <a:custGeom>
            <a:avLst/>
            <a:gdLst/>
            <a:ahLst/>
            <a:cxnLst/>
            <a:rect l="0" t="0" r="0" b="0"/>
            <a:pathLst>
              <a:path w="357933" h="47026">
                <a:moveTo>
                  <a:pt x="357932" y="8329"/>
                </a:moveTo>
                <a:lnTo>
                  <a:pt x="347661" y="3194"/>
                </a:lnTo>
                <a:lnTo>
                  <a:pt x="343560" y="1681"/>
                </a:lnTo>
                <a:lnTo>
                  <a:pt x="339752" y="672"/>
                </a:lnTo>
                <a:lnTo>
                  <a:pt x="336138" y="0"/>
                </a:lnTo>
                <a:lnTo>
                  <a:pt x="329429" y="627"/>
                </a:lnTo>
                <a:lnTo>
                  <a:pt x="320657" y="2120"/>
                </a:lnTo>
                <a:lnTo>
                  <a:pt x="310510" y="4189"/>
                </a:lnTo>
                <a:lnTo>
                  <a:pt x="298371" y="5569"/>
                </a:lnTo>
                <a:lnTo>
                  <a:pt x="284903" y="6489"/>
                </a:lnTo>
                <a:lnTo>
                  <a:pt x="258833" y="7511"/>
                </a:lnTo>
                <a:lnTo>
                  <a:pt x="230995" y="8087"/>
                </a:lnTo>
                <a:lnTo>
                  <a:pt x="212301" y="8222"/>
                </a:lnTo>
                <a:lnTo>
                  <a:pt x="203877" y="9332"/>
                </a:lnTo>
                <a:lnTo>
                  <a:pt x="196110" y="11148"/>
                </a:lnTo>
                <a:lnTo>
                  <a:pt x="188783" y="13433"/>
                </a:lnTo>
                <a:lnTo>
                  <a:pt x="180674" y="14956"/>
                </a:lnTo>
                <a:lnTo>
                  <a:pt x="172043" y="15972"/>
                </a:lnTo>
                <a:lnTo>
                  <a:pt x="163064" y="16649"/>
                </a:lnTo>
                <a:lnTo>
                  <a:pt x="149554" y="19250"/>
                </a:lnTo>
                <a:lnTo>
                  <a:pt x="133024" y="23134"/>
                </a:lnTo>
                <a:lnTo>
                  <a:pt x="114479" y="27873"/>
                </a:lnTo>
                <a:lnTo>
                  <a:pt x="79543" y="36005"/>
                </a:lnTo>
                <a:lnTo>
                  <a:pt x="62703" y="39678"/>
                </a:lnTo>
                <a:lnTo>
                  <a:pt x="49326" y="42127"/>
                </a:lnTo>
                <a:lnTo>
                  <a:pt x="38258" y="43759"/>
                </a:lnTo>
                <a:lnTo>
                  <a:pt x="0" y="4702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38"/>
          <p:cNvSpPr/>
          <p:nvPr/>
        </p:nvSpPr>
        <p:spPr>
          <a:xfrm>
            <a:off x="6370175" y="3941712"/>
            <a:ext cx="149986" cy="193478"/>
          </a:xfrm>
          <a:custGeom>
            <a:avLst/>
            <a:gdLst/>
            <a:ahLst/>
            <a:cxnLst/>
            <a:rect l="0" t="0" r="0" b="0"/>
            <a:pathLst>
              <a:path w="149986" h="193478">
                <a:moveTo>
                  <a:pt x="53246" y="0"/>
                </a:moveTo>
                <a:lnTo>
                  <a:pt x="48111" y="10271"/>
                </a:lnTo>
                <a:lnTo>
                  <a:pt x="46598" y="14372"/>
                </a:lnTo>
                <a:lnTo>
                  <a:pt x="45589" y="18180"/>
                </a:lnTo>
                <a:lnTo>
                  <a:pt x="44917" y="21794"/>
                </a:lnTo>
                <a:lnTo>
                  <a:pt x="42319" y="26353"/>
                </a:lnTo>
                <a:lnTo>
                  <a:pt x="38438" y="31542"/>
                </a:lnTo>
                <a:lnTo>
                  <a:pt x="33700" y="37151"/>
                </a:lnTo>
                <a:lnTo>
                  <a:pt x="28392" y="46265"/>
                </a:lnTo>
                <a:lnTo>
                  <a:pt x="22703" y="57715"/>
                </a:lnTo>
                <a:lnTo>
                  <a:pt x="16761" y="70723"/>
                </a:lnTo>
                <a:lnTo>
                  <a:pt x="12800" y="80470"/>
                </a:lnTo>
                <a:lnTo>
                  <a:pt x="10159" y="88043"/>
                </a:lnTo>
                <a:lnTo>
                  <a:pt x="8399" y="94166"/>
                </a:lnTo>
                <a:lnTo>
                  <a:pt x="6150" y="99323"/>
                </a:lnTo>
                <a:lnTo>
                  <a:pt x="3576" y="103836"/>
                </a:lnTo>
                <a:lnTo>
                  <a:pt x="786" y="107919"/>
                </a:lnTo>
                <a:lnTo>
                  <a:pt x="0" y="111716"/>
                </a:lnTo>
                <a:lnTo>
                  <a:pt x="550" y="115323"/>
                </a:lnTo>
                <a:lnTo>
                  <a:pt x="1993" y="118802"/>
                </a:lnTo>
                <a:lnTo>
                  <a:pt x="2954" y="122196"/>
                </a:lnTo>
                <a:lnTo>
                  <a:pt x="3596" y="125534"/>
                </a:lnTo>
                <a:lnTo>
                  <a:pt x="4022" y="128834"/>
                </a:lnTo>
                <a:lnTo>
                  <a:pt x="5382" y="132109"/>
                </a:lnTo>
                <a:lnTo>
                  <a:pt x="7364" y="135367"/>
                </a:lnTo>
                <a:lnTo>
                  <a:pt x="9759" y="138614"/>
                </a:lnTo>
                <a:lnTo>
                  <a:pt x="12432" y="141854"/>
                </a:lnTo>
                <a:lnTo>
                  <a:pt x="15288" y="145088"/>
                </a:lnTo>
                <a:lnTo>
                  <a:pt x="18267" y="148319"/>
                </a:lnTo>
                <a:lnTo>
                  <a:pt x="22403" y="151549"/>
                </a:lnTo>
                <a:lnTo>
                  <a:pt x="27309" y="154776"/>
                </a:lnTo>
                <a:lnTo>
                  <a:pt x="32730" y="158002"/>
                </a:lnTo>
                <a:lnTo>
                  <a:pt x="37419" y="160153"/>
                </a:lnTo>
                <a:lnTo>
                  <a:pt x="41620" y="161587"/>
                </a:lnTo>
                <a:lnTo>
                  <a:pt x="45496" y="162544"/>
                </a:lnTo>
                <a:lnTo>
                  <a:pt x="50229" y="164255"/>
                </a:lnTo>
                <a:lnTo>
                  <a:pt x="55534" y="166472"/>
                </a:lnTo>
                <a:lnTo>
                  <a:pt x="61221" y="169025"/>
                </a:lnTo>
                <a:lnTo>
                  <a:pt x="67161" y="170726"/>
                </a:lnTo>
                <a:lnTo>
                  <a:pt x="73272" y="171860"/>
                </a:lnTo>
                <a:lnTo>
                  <a:pt x="79495" y="172617"/>
                </a:lnTo>
                <a:lnTo>
                  <a:pt x="85794" y="174196"/>
                </a:lnTo>
                <a:lnTo>
                  <a:pt x="92142" y="176323"/>
                </a:lnTo>
                <a:lnTo>
                  <a:pt x="98525" y="178817"/>
                </a:lnTo>
                <a:lnTo>
                  <a:pt x="103855" y="180479"/>
                </a:lnTo>
                <a:lnTo>
                  <a:pt x="108483" y="181587"/>
                </a:lnTo>
                <a:lnTo>
                  <a:pt x="112643" y="182326"/>
                </a:lnTo>
                <a:lnTo>
                  <a:pt x="116491" y="183893"/>
                </a:lnTo>
                <a:lnTo>
                  <a:pt x="120132" y="186013"/>
                </a:lnTo>
                <a:lnTo>
                  <a:pt x="123633" y="188501"/>
                </a:lnTo>
                <a:lnTo>
                  <a:pt x="127043" y="190160"/>
                </a:lnTo>
                <a:lnTo>
                  <a:pt x="130391" y="191265"/>
                </a:lnTo>
                <a:lnTo>
                  <a:pt x="149985" y="19347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6604000" y="3665538"/>
            <a:ext cx="785945" cy="4841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18436" name="Text Box 4"/>
          <p:cNvSpPr txBox="1">
            <a:spLocks noChangeArrowheads="1"/>
          </p:cNvSpPr>
          <p:nvPr/>
        </p:nvSpPr>
        <p:spPr bwMode="auto">
          <a:xfrm>
            <a:off x="1879733" y="1604964"/>
            <a:ext cx="78766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10</a:t>
            </a:r>
            <a:endParaRPr lang="en-US"/>
          </a:p>
        </p:txBody>
      </p:sp>
      <p:sp>
        <p:nvSpPr>
          <p:cNvPr id="18437" name="Line 5"/>
          <p:cNvSpPr>
            <a:spLocks noChangeShapeType="1"/>
          </p:cNvSpPr>
          <p:nvPr/>
        </p:nvSpPr>
        <p:spPr bwMode="auto">
          <a:xfrm>
            <a:off x="2667397" y="935039"/>
            <a:ext cx="0" cy="3868737"/>
          </a:xfrm>
          <a:prstGeom prst="line">
            <a:avLst/>
          </a:prstGeom>
          <a:noFill/>
          <a:ln w="38100">
            <a:solidFill>
              <a:srgbClr val="000000"/>
            </a:solidFill>
            <a:round/>
            <a:headEnd/>
            <a:tailEnd/>
          </a:ln>
        </p:spPr>
        <p:txBody>
          <a:bodyPr/>
          <a:lstStyle/>
          <a:p>
            <a:endParaRPr lang="ar-SA"/>
          </a:p>
        </p:txBody>
      </p:sp>
      <p:sp>
        <p:nvSpPr>
          <p:cNvPr id="18438" name="Line 6"/>
          <p:cNvSpPr>
            <a:spLocks noChangeShapeType="1"/>
          </p:cNvSpPr>
          <p:nvPr/>
        </p:nvSpPr>
        <p:spPr bwMode="auto">
          <a:xfrm>
            <a:off x="2667398" y="4803775"/>
            <a:ext cx="4920323" cy="0"/>
          </a:xfrm>
          <a:prstGeom prst="line">
            <a:avLst/>
          </a:prstGeom>
          <a:noFill/>
          <a:ln w="38100">
            <a:solidFill>
              <a:srgbClr val="000000"/>
            </a:solidFill>
            <a:round/>
            <a:headEnd/>
            <a:tailEnd/>
          </a:ln>
          <a:effectLst/>
        </p:spPr>
        <p:txBody>
          <a:bodyPr/>
          <a:lstStyle/>
          <a:p>
            <a:endParaRPr lang="ar-SA"/>
          </a:p>
        </p:txBody>
      </p:sp>
      <p:sp>
        <p:nvSpPr>
          <p:cNvPr id="18439" name="Text Box 7"/>
          <p:cNvSpPr txBox="1">
            <a:spLocks noChangeArrowheads="1"/>
          </p:cNvSpPr>
          <p:nvPr/>
        </p:nvSpPr>
        <p:spPr bwMode="auto">
          <a:xfrm>
            <a:off x="7371027" y="4540251"/>
            <a:ext cx="787665" cy="4492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18440" name="Line 8"/>
          <p:cNvSpPr>
            <a:spLocks noChangeShapeType="1"/>
          </p:cNvSpPr>
          <p:nvPr/>
        </p:nvSpPr>
        <p:spPr bwMode="auto">
          <a:xfrm>
            <a:off x="3061230" y="1114425"/>
            <a:ext cx="3738827" cy="2730500"/>
          </a:xfrm>
          <a:prstGeom prst="line">
            <a:avLst/>
          </a:prstGeom>
          <a:noFill/>
          <a:ln w="28575">
            <a:solidFill>
              <a:srgbClr val="000000"/>
            </a:solidFill>
            <a:round/>
            <a:headEnd/>
            <a:tailEnd/>
          </a:ln>
        </p:spPr>
        <p:txBody>
          <a:bodyPr/>
          <a:lstStyle/>
          <a:p>
            <a:endParaRPr lang="ar-SA"/>
          </a:p>
        </p:txBody>
      </p:sp>
      <p:sp>
        <p:nvSpPr>
          <p:cNvPr id="18441" name="Line 9"/>
          <p:cNvSpPr>
            <a:spLocks noChangeShapeType="1"/>
          </p:cNvSpPr>
          <p:nvPr/>
        </p:nvSpPr>
        <p:spPr bwMode="auto">
          <a:xfrm flipV="1">
            <a:off x="2667398" y="1793875"/>
            <a:ext cx="3556529" cy="50800"/>
          </a:xfrm>
          <a:prstGeom prst="line">
            <a:avLst/>
          </a:prstGeom>
          <a:noFill/>
          <a:ln w="28575">
            <a:solidFill>
              <a:srgbClr val="000000"/>
            </a:solidFill>
            <a:prstDash val="dashDot"/>
            <a:round/>
            <a:headEnd/>
            <a:tailEnd/>
          </a:ln>
        </p:spPr>
        <p:txBody>
          <a:bodyPr/>
          <a:lstStyle/>
          <a:p>
            <a:endParaRPr lang="ar-SA"/>
          </a:p>
        </p:txBody>
      </p:sp>
      <p:sp>
        <p:nvSpPr>
          <p:cNvPr id="18442" name="Line 10"/>
          <p:cNvSpPr>
            <a:spLocks noChangeShapeType="1"/>
          </p:cNvSpPr>
          <p:nvPr/>
        </p:nvSpPr>
        <p:spPr bwMode="auto">
          <a:xfrm>
            <a:off x="4044950" y="1844675"/>
            <a:ext cx="0" cy="2959100"/>
          </a:xfrm>
          <a:prstGeom prst="line">
            <a:avLst/>
          </a:prstGeom>
          <a:noFill/>
          <a:ln w="28575">
            <a:solidFill>
              <a:srgbClr val="000000"/>
            </a:solidFill>
            <a:prstDash val="dashDot"/>
            <a:round/>
            <a:headEnd/>
            <a:tailEnd/>
          </a:ln>
        </p:spPr>
        <p:txBody>
          <a:bodyPr/>
          <a:lstStyle/>
          <a:p>
            <a:endParaRPr lang="ar-SA"/>
          </a:p>
        </p:txBody>
      </p:sp>
      <p:sp>
        <p:nvSpPr>
          <p:cNvPr id="18443" name="Text Box 11"/>
          <p:cNvSpPr txBox="1">
            <a:spLocks noChangeArrowheads="1"/>
          </p:cNvSpPr>
          <p:nvPr/>
        </p:nvSpPr>
        <p:spPr bwMode="auto">
          <a:xfrm>
            <a:off x="990600" y="5105400"/>
            <a:ext cx="8659151" cy="8382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رقم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-2):</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أدت زيادة الدخل إلى زيادة الطلب حيث انتقل المنحنى   </a:t>
            </a:r>
            <a:r>
              <a:rPr lang="en-US" altLang="zh-CN" sz="2400">
                <a:solidFill>
                  <a:srgbClr val="000000"/>
                </a:solidFill>
                <a:latin typeface="Times New Roman" pitchFamily="18" charset="0"/>
                <a:ea typeface="SimSun" pitchFamily="2" charset="-122"/>
                <a:cs typeface="Times New Roman" pitchFamily="18" charset="0"/>
              </a:rPr>
              <a:t>D</a:t>
            </a:r>
            <a:r>
              <a:rPr lang="en-US" altLang="zh-CN" sz="2400" baseline="-25000">
                <a:solidFill>
                  <a:srgbClr val="000000"/>
                </a:solidFill>
                <a:latin typeface="Times New Roman" pitchFamily="18" charset="0"/>
                <a:ea typeface="SimSun" pitchFamily="2" charset="-122"/>
                <a:cs typeface="Times New Roman" pitchFamily="18" charset="0"/>
              </a:rPr>
              <a:t>1</a:t>
            </a:r>
            <a:r>
              <a:rPr lang="ar-SA" altLang="zh-CN" sz="2400">
                <a:solidFill>
                  <a:srgbClr val="000000"/>
                </a:solidFill>
                <a:latin typeface="Times New Roman" pitchFamily="18" charset="0"/>
                <a:ea typeface="SimSun" pitchFamily="2" charset="-122"/>
                <a:cs typeface="Times New Roman" pitchFamily="18" charset="0"/>
              </a:rPr>
              <a:t> إلى جهة اليمين إلى </a:t>
            </a:r>
            <a:r>
              <a:rPr lang="en-US" altLang="zh-CN" sz="2400">
                <a:solidFill>
                  <a:srgbClr val="000000"/>
                </a:solidFill>
                <a:latin typeface="Times New Roman" pitchFamily="18" charset="0"/>
                <a:ea typeface="SimSun" pitchFamily="2" charset="-122"/>
                <a:cs typeface="Times New Roman" pitchFamily="18" charset="0"/>
              </a:rPr>
              <a:t>D</a:t>
            </a:r>
            <a:r>
              <a:rPr lang="en-US" altLang="zh-CN" sz="2400" baseline="-25000">
                <a:solidFill>
                  <a:srgbClr val="000000"/>
                </a:solidFill>
                <a:latin typeface="Times New Roman" pitchFamily="18" charset="0"/>
                <a:ea typeface="SimSun" pitchFamily="2" charset="-122"/>
                <a:cs typeface="Times New Roman" pitchFamily="18" charset="0"/>
              </a:rPr>
              <a:t>2</a:t>
            </a:r>
            <a:r>
              <a:rPr lang="ar-SA" altLang="zh-CN" sz="2400">
                <a:solidFill>
                  <a:srgbClr val="000000"/>
                </a:solidFill>
                <a:latin typeface="Times New Roman" pitchFamily="18" charset="0"/>
                <a:ea typeface="SimSun" pitchFamily="2" charset="-122"/>
                <a:cs typeface="Times New Roman" pitchFamily="18" charset="0"/>
              </a:rPr>
              <a:t> ، فزادت الكمية المطلوبة عند سعر 10 من وحدتين إلى ثمان وحدات.</a:t>
            </a:r>
            <a:endParaRPr lang="en-US" sz="3600">
              <a:ea typeface="SimSun" pitchFamily="2" charset="-122"/>
            </a:endParaRPr>
          </a:p>
        </p:txBody>
      </p:sp>
      <p:sp>
        <p:nvSpPr>
          <p:cNvPr id="18444" name="Text Box 12"/>
          <p:cNvSpPr txBox="1">
            <a:spLocks noChangeArrowheads="1"/>
          </p:cNvSpPr>
          <p:nvPr/>
        </p:nvSpPr>
        <p:spPr bwMode="auto">
          <a:xfrm>
            <a:off x="2259806" y="479426"/>
            <a:ext cx="785945" cy="682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18445" name="Line 13"/>
          <p:cNvSpPr>
            <a:spLocks noChangeShapeType="1"/>
          </p:cNvSpPr>
          <p:nvPr/>
        </p:nvSpPr>
        <p:spPr bwMode="auto">
          <a:xfrm>
            <a:off x="6223927" y="1793875"/>
            <a:ext cx="1719" cy="3068638"/>
          </a:xfrm>
          <a:prstGeom prst="line">
            <a:avLst/>
          </a:prstGeom>
          <a:noFill/>
          <a:ln w="28575">
            <a:solidFill>
              <a:srgbClr val="000000"/>
            </a:solidFill>
            <a:prstDash val="dashDot"/>
            <a:round/>
            <a:headEnd/>
            <a:tailEnd/>
          </a:ln>
          <a:effectLst/>
        </p:spPr>
        <p:txBody>
          <a:bodyPr/>
          <a:lstStyle/>
          <a:p>
            <a:endParaRPr lang="ar-SA"/>
          </a:p>
        </p:txBody>
      </p:sp>
      <p:sp>
        <p:nvSpPr>
          <p:cNvPr id="18446" name="Line 14"/>
          <p:cNvSpPr>
            <a:spLocks noChangeShapeType="1"/>
          </p:cNvSpPr>
          <p:nvPr/>
        </p:nvSpPr>
        <p:spPr bwMode="auto">
          <a:xfrm>
            <a:off x="4540250" y="533400"/>
            <a:ext cx="3549650" cy="2667000"/>
          </a:xfrm>
          <a:prstGeom prst="line">
            <a:avLst/>
          </a:prstGeom>
          <a:noFill/>
          <a:ln w="28575">
            <a:solidFill>
              <a:srgbClr val="000000"/>
            </a:solidFill>
            <a:round/>
            <a:headEnd/>
            <a:tailEnd/>
          </a:ln>
          <a:effectLst/>
        </p:spPr>
        <p:txBody>
          <a:bodyPr/>
          <a:lstStyle/>
          <a:p>
            <a:endParaRPr lang="ar-SA"/>
          </a:p>
        </p:txBody>
      </p:sp>
      <p:sp>
        <p:nvSpPr>
          <p:cNvPr id="18447" name="Text Box 15"/>
          <p:cNvSpPr txBox="1">
            <a:spLocks noChangeArrowheads="1"/>
          </p:cNvSpPr>
          <p:nvPr/>
        </p:nvSpPr>
        <p:spPr bwMode="auto">
          <a:xfrm>
            <a:off x="7830212" y="3162301"/>
            <a:ext cx="787665" cy="6842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18448" name="Text Box 16"/>
          <p:cNvSpPr txBox="1">
            <a:spLocks noChangeArrowheads="1"/>
          </p:cNvSpPr>
          <p:nvPr/>
        </p:nvSpPr>
        <p:spPr bwMode="auto">
          <a:xfrm>
            <a:off x="5623719" y="4743451"/>
            <a:ext cx="78766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8</a:t>
            </a:r>
            <a:endParaRPr lang="en-US"/>
          </a:p>
        </p:txBody>
      </p:sp>
      <p:sp>
        <p:nvSpPr>
          <p:cNvPr id="18449" name="Text Box 17"/>
          <p:cNvSpPr txBox="1">
            <a:spLocks noChangeArrowheads="1"/>
          </p:cNvSpPr>
          <p:nvPr/>
        </p:nvSpPr>
        <p:spPr bwMode="auto">
          <a:xfrm>
            <a:off x="3422386" y="4737101"/>
            <a:ext cx="787665" cy="454025"/>
          </a:xfrm>
          <a:prstGeom prst="rect">
            <a:avLst/>
          </a:prstGeom>
          <a:noFill/>
          <a:ln w="9525">
            <a:noFill/>
            <a:miter lim="800000"/>
            <a:headEnd/>
            <a:tailEnd/>
          </a:ln>
        </p:spPr>
        <p:txBody>
          <a:bodyPr/>
          <a:lstStyle/>
          <a:p>
            <a:pPr algn="r" rtl="1"/>
            <a:r>
              <a:rPr lang="en-US" altLang="zh-CN" sz="1200">
                <a:latin typeface="Times New Roman" pitchFamily="18" charset="0"/>
                <a:ea typeface="SimSun" pitchFamily="2" charset="-122"/>
              </a:rPr>
              <a:t> </a:t>
            </a:r>
            <a:r>
              <a:rPr lang="en-US" altLang="zh-CN" sz="2400" b="1">
                <a:latin typeface="Times New Roman" pitchFamily="18" charset="0"/>
                <a:ea typeface="SimSun" pitchFamily="2" charset="-122"/>
              </a:rPr>
              <a:t>2</a:t>
            </a:r>
            <a:endParaRPr lang="en-US"/>
          </a:p>
        </p:txBody>
      </p:sp>
      <p:sp>
        <p:nvSpPr>
          <p:cNvPr id="18450" name="AutoShape 1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8" name="SMARTPenAnnotation164"/>
          <p:cNvSpPr/>
          <p:nvPr/>
        </p:nvSpPr>
        <p:spPr>
          <a:xfrm>
            <a:off x="2215902" y="1591489"/>
            <a:ext cx="471860" cy="521702"/>
          </a:xfrm>
          <a:custGeom>
            <a:avLst/>
            <a:gdLst/>
            <a:ahLst/>
            <a:cxnLst/>
            <a:rect l="0" t="0" r="0" b="0"/>
            <a:pathLst>
              <a:path w="471860" h="521702">
                <a:moveTo>
                  <a:pt x="260598" y="18831"/>
                </a:moveTo>
                <a:lnTo>
                  <a:pt x="246226" y="11108"/>
                </a:lnTo>
                <a:lnTo>
                  <a:pt x="233718" y="1226"/>
                </a:lnTo>
                <a:lnTo>
                  <a:pt x="221940" y="0"/>
                </a:lnTo>
                <a:lnTo>
                  <a:pt x="217628" y="902"/>
                </a:lnTo>
                <a:lnTo>
                  <a:pt x="205349" y="7308"/>
                </a:lnTo>
                <a:lnTo>
                  <a:pt x="188573" y="16014"/>
                </a:lnTo>
                <a:lnTo>
                  <a:pt x="176276" y="22237"/>
                </a:lnTo>
                <a:lnTo>
                  <a:pt x="162403" y="31783"/>
                </a:lnTo>
                <a:lnTo>
                  <a:pt x="152105" y="41069"/>
                </a:lnTo>
                <a:lnTo>
                  <a:pt x="140362" y="52361"/>
                </a:lnTo>
                <a:lnTo>
                  <a:pt x="127977" y="64546"/>
                </a:lnTo>
                <a:lnTo>
                  <a:pt x="100976" y="94325"/>
                </a:lnTo>
                <a:lnTo>
                  <a:pt x="83242" y="114305"/>
                </a:lnTo>
                <a:lnTo>
                  <a:pt x="69269" y="130850"/>
                </a:lnTo>
                <a:lnTo>
                  <a:pt x="57804" y="145104"/>
                </a:lnTo>
                <a:lnTo>
                  <a:pt x="48011" y="157831"/>
                </a:lnTo>
                <a:lnTo>
                  <a:pt x="40408" y="168466"/>
                </a:lnTo>
                <a:lnTo>
                  <a:pt x="34264" y="177705"/>
                </a:lnTo>
                <a:lnTo>
                  <a:pt x="29093" y="186015"/>
                </a:lnTo>
                <a:lnTo>
                  <a:pt x="24571" y="194779"/>
                </a:lnTo>
                <a:lnTo>
                  <a:pt x="20482" y="203846"/>
                </a:lnTo>
                <a:lnTo>
                  <a:pt x="16681" y="213116"/>
                </a:lnTo>
                <a:lnTo>
                  <a:pt x="13072" y="224670"/>
                </a:lnTo>
                <a:lnTo>
                  <a:pt x="9591" y="237747"/>
                </a:lnTo>
                <a:lnTo>
                  <a:pt x="6195" y="251839"/>
                </a:lnTo>
                <a:lnTo>
                  <a:pt x="3931" y="264459"/>
                </a:lnTo>
                <a:lnTo>
                  <a:pt x="2422" y="276097"/>
                </a:lnTo>
                <a:lnTo>
                  <a:pt x="1416" y="287080"/>
                </a:lnTo>
                <a:lnTo>
                  <a:pt x="746" y="297626"/>
                </a:lnTo>
                <a:lnTo>
                  <a:pt x="0" y="317944"/>
                </a:lnTo>
                <a:lnTo>
                  <a:pt x="877" y="330026"/>
                </a:lnTo>
                <a:lnTo>
                  <a:pt x="2535" y="343455"/>
                </a:lnTo>
                <a:lnTo>
                  <a:pt x="4716" y="357782"/>
                </a:lnTo>
                <a:lnTo>
                  <a:pt x="6170" y="370558"/>
                </a:lnTo>
                <a:lnTo>
                  <a:pt x="7140" y="382300"/>
                </a:lnTo>
                <a:lnTo>
                  <a:pt x="7786" y="393353"/>
                </a:lnTo>
                <a:lnTo>
                  <a:pt x="10366" y="402871"/>
                </a:lnTo>
                <a:lnTo>
                  <a:pt x="14236" y="411366"/>
                </a:lnTo>
                <a:lnTo>
                  <a:pt x="18966" y="419179"/>
                </a:lnTo>
                <a:lnTo>
                  <a:pt x="24269" y="428687"/>
                </a:lnTo>
                <a:lnTo>
                  <a:pt x="35894" y="450717"/>
                </a:lnTo>
                <a:lnTo>
                  <a:pt x="48226" y="466241"/>
                </a:lnTo>
                <a:lnTo>
                  <a:pt x="60873" y="476724"/>
                </a:lnTo>
                <a:lnTo>
                  <a:pt x="73659" y="484965"/>
                </a:lnTo>
                <a:lnTo>
                  <a:pt x="86508" y="492211"/>
                </a:lnTo>
                <a:lnTo>
                  <a:pt x="100460" y="499014"/>
                </a:lnTo>
                <a:lnTo>
                  <a:pt x="108694" y="502333"/>
                </a:lnTo>
                <a:lnTo>
                  <a:pt x="117409" y="505621"/>
                </a:lnTo>
                <a:lnTo>
                  <a:pt x="125368" y="508888"/>
                </a:lnTo>
                <a:lnTo>
                  <a:pt x="139945" y="515383"/>
                </a:lnTo>
                <a:lnTo>
                  <a:pt x="147916" y="517546"/>
                </a:lnTo>
                <a:lnTo>
                  <a:pt x="156455" y="518987"/>
                </a:lnTo>
                <a:lnTo>
                  <a:pt x="165372" y="519948"/>
                </a:lnTo>
                <a:lnTo>
                  <a:pt x="173467" y="520589"/>
                </a:lnTo>
                <a:lnTo>
                  <a:pt x="188194" y="521300"/>
                </a:lnTo>
                <a:lnTo>
                  <a:pt x="204771" y="521617"/>
                </a:lnTo>
                <a:lnTo>
                  <a:pt x="213706" y="521701"/>
                </a:lnTo>
                <a:lnTo>
                  <a:pt x="222887" y="520683"/>
                </a:lnTo>
                <a:lnTo>
                  <a:pt x="232233" y="518929"/>
                </a:lnTo>
                <a:lnTo>
                  <a:pt x="241688" y="516685"/>
                </a:lnTo>
                <a:lnTo>
                  <a:pt x="251216" y="514114"/>
                </a:lnTo>
                <a:lnTo>
                  <a:pt x="270401" y="508390"/>
                </a:lnTo>
                <a:lnTo>
                  <a:pt x="280032" y="504285"/>
                </a:lnTo>
                <a:lnTo>
                  <a:pt x="289677" y="499398"/>
                </a:lnTo>
                <a:lnTo>
                  <a:pt x="299331" y="493990"/>
                </a:lnTo>
                <a:lnTo>
                  <a:pt x="308992" y="488235"/>
                </a:lnTo>
                <a:lnTo>
                  <a:pt x="328326" y="476108"/>
                </a:lnTo>
                <a:lnTo>
                  <a:pt x="357339" y="457195"/>
                </a:lnTo>
                <a:lnTo>
                  <a:pt x="365937" y="450807"/>
                </a:lnTo>
                <a:lnTo>
                  <a:pt x="373819" y="444398"/>
                </a:lnTo>
                <a:lnTo>
                  <a:pt x="388309" y="431545"/>
                </a:lnTo>
                <a:lnTo>
                  <a:pt x="401914" y="418666"/>
                </a:lnTo>
                <a:lnTo>
                  <a:pt x="421661" y="399330"/>
                </a:lnTo>
                <a:lnTo>
                  <a:pt x="434652" y="383568"/>
                </a:lnTo>
                <a:lnTo>
                  <a:pt x="441126" y="374850"/>
                </a:lnTo>
                <a:lnTo>
                  <a:pt x="446517" y="364739"/>
                </a:lnTo>
                <a:lnTo>
                  <a:pt x="451186" y="353699"/>
                </a:lnTo>
                <a:lnTo>
                  <a:pt x="455373" y="342039"/>
                </a:lnTo>
                <a:lnTo>
                  <a:pt x="458165" y="331041"/>
                </a:lnTo>
                <a:lnTo>
                  <a:pt x="460026" y="320485"/>
                </a:lnTo>
                <a:lnTo>
                  <a:pt x="461267" y="310223"/>
                </a:lnTo>
                <a:lnTo>
                  <a:pt x="463168" y="300156"/>
                </a:lnTo>
                <a:lnTo>
                  <a:pt x="465511" y="290221"/>
                </a:lnTo>
                <a:lnTo>
                  <a:pt x="468148" y="280373"/>
                </a:lnTo>
                <a:lnTo>
                  <a:pt x="469906" y="270583"/>
                </a:lnTo>
                <a:lnTo>
                  <a:pt x="471078" y="260832"/>
                </a:lnTo>
                <a:lnTo>
                  <a:pt x="471859" y="251106"/>
                </a:lnTo>
                <a:lnTo>
                  <a:pt x="471305" y="242473"/>
                </a:lnTo>
                <a:lnTo>
                  <a:pt x="466465" y="220051"/>
                </a:lnTo>
                <a:lnTo>
                  <a:pt x="464955" y="206433"/>
                </a:lnTo>
                <a:lnTo>
                  <a:pt x="461418" y="193215"/>
                </a:lnTo>
                <a:lnTo>
                  <a:pt x="458970" y="186681"/>
                </a:lnTo>
                <a:lnTo>
                  <a:pt x="447651" y="170822"/>
                </a:lnTo>
                <a:lnTo>
                  <a:pt x="434021" y="155174"/>
                </a:lnTo>
                <a:lnTo>
                  <a:pt x="424381" y="144637"/>
                </a:lnTo>
                <a:lnTo>
                  <a:pt x="413647" y="136370"/>
                </a:lnTo>
                <a:lnTo>
                  <a:pt x="407775" y="132661"/>
                </a:lnTo>
                <a:lnTo>
                  <a:pt x="395518" y="128540"/>
                </a:lnTo>
                <a:lnTo>
                  <a:pt x="381830" y="126708"/>
                </a:lnTo>
                <a:lnTo>
                  <a:pt x="373665" y="126220"/>
                </a:lnTo>
                <a:lnTo>
                  <a:pt x="357069" y="125677"/>
                </a:lnTo>
                <a:lnTo>
                  <a:pt x="342527" y="125436"/>
                </a:lnTo>
                <a:lnTo>
                  <a:pt x="333490" y="126446"/>
                </a:lnTo>
                <a:lnTo>
                  <a:pt x="323166" y="128195"/>
                </a:lnTo>
                <a:lnTo>
                  <a:pt x="289619" y="13491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65"/>
          <p:cNvSpPr/>
          <p:nvPr/>
        </p:nvSpPr>
        <p:spPr>
          <a:xfrm>
            <a:off x="1692919" y="1823712"/>
            <a:ext cx="377281" cy="183195"/>
          </a:xfrm>
          <a:custGeom>
            <a:avLst/>
            <a:gdLst/>
            <a:ahLst/>
            <a:cxnLst/>
            <a:rect l="0" t="0" r="0" b="0"/>
            <a:pathLst>
              <a:path w="377281" h="183195">
                <a:moveTo>
                  <a:pt x="377280" y="67149"/>
                </a:moveTo>
                <a:lnTo>
                  <a:pt x="372144" y="72284"/>
                </a:lnTo>
                <a:lnTo>
                  <a:pt x="370631" y="74872"/>
                </a:lnTo>
                <a:lnTo>
                  <a:pt x="369623" y="77672"/>
                </a:lnTo>
                <a:lnTo>
                  <a:pt x="368951" y="80614"/>
                </a:lnTo>
                <a:lnTo>
                  <a:pt x="368502" y="83649"/>
                </a:lnTo>
                <a:lnTo>
                  <a:pt x="368204" y="86748"/>
                </a:lnTo>
                <a:lnTo>
                  <a:pt x="368004" y="89889"/>
                </a:lnTo>
                <a:lnTo>
                  <a:pt x="367783" y="96245"/>
                </a:lnTo>
                <a:lnTo>
                  <a:pt x="367724" y="99445"/>
                </a:lnTo>
                <a:lnTo>
                  <a:pt x="365535" y="103728"/>
                </a:lnTo>
                <a:lnTo>
                  <a:pt x="361926" y="108733"/>
                </a:lnTo>
                <a:lnTo>
                  <a:pt x="357370" y="114219"/>
                </a:lnTo>
                <a:lnTo>
                  <a:pt x="353258" y="120026"/>
                </a:lnTo>
                <a:lnTo>
                  <a:pt x="349442" y="126048"/>
                </a:lnTo>
                <a:lnTo>
                  <a:pt x="345823" y="132212"/>
                </a:lnTo>
                <a:lnTo>
                  <a:pt x="341260" y="138471"/>
                </a:lnTo>
                <a:lnTo>
                  <a:pt x="336069" y="144793"/>
                </a:lnTo>
                <a:lnTo>
                  <a:pt x="325643" y="156476"/>
                </a:lnTo>
                <a:lnTo>
                  <a:pt x="317426" y="165251"/>
                </a:lnTo>
                <a:lnTo>
                  <a:pt x="313730" y="168021"/>
                </a:lnTo>
                <a:lnTo>
                  <a:pt x="303393" y="172994"/>
                </a:lnTo>
                <a:lnTo>
                  <a:pt x="296789" y="177967"/>
                </a:lnTo>
                <a:lnTo>
                  <a:pt x="293523" y="179723"/>
                </a:lnTo>
                <a:lnTo>
                  <a:pt x="287027" y="181674"/>
                </a:lnTo>
                <a:lnTo>
                  <a:pt x="277328" y="182772"/>
                </a:lnTo>
                <a:lnTo>
                  <a:pt x="267646" y="183098"/>
                </a:lnTo>
                <a:lnTo>
                  <a:pt x="257970" y="183194"/>
                </a:lnTo>
                <a:lnTo>
                  <a:pt x="253670" y="179983"/>
                </a:lnTo>
                <a:lnTo>
                  <a:pt x="248654" y="174618"/>
                </a:lnTo>
                <a:lnTo>
                  <a:pt x="243160" y="167816"/>
                </a:lnTo>
                <a:lnTo>
                  <a:pt x="238423" y="162207"/>
                </a:lnTo>
                <a:lnTo>
                  <a:pt x="234190" y="157393"/>
                </a:lnTo>
                <a:lnTo>
                  <a:pt x="226620" y="149177"/>
                </a:lnTo>
                <a:lnTo>
                  <a:pt x="219672" y="141943"/>
                </a:lnTo>
                <a:lnTo>
                  <a:pt x="183303" y="105364"/>
                </a:lnTo>
                <a:lnTo>
                  <a:pt x="179170" y="100150"/>
                </a:lnTo>
                <a:lnTo>
                  <a:pt x="175340" y="94524"/>
                </a:lnTo>
                <a:lnTo>
                  <a:pt x="171712" y="88623"/>
                </a:lnTo>
                <a:lnTo>
                  <a:pt x="156334" y="64913"/>
                </a:lnTo>
                <a:lnTo>
                  <a:pt x="150443" y="58134"/>
                </a:lnTo>
                <a:lnTo>
                  <a:pt x="144365" y="52540"/>
                </a:lnTo>
                <a:lnTo>
                  <a:pt x="138163" y="47736"/>
                </a:lnTo>
                <a:lnTo>
                  <a:pt x="132954" y="43458"/>
                </a:lnTo>
                <a:lnTo>
                  <a:pt x="128406" y="39532"/>
                </a:lnTo>
                <a:lnTo>
                  <a:pt x="124300" y="35839"/>
                </a:lnTo>
                <a:lnTo>
                  <a:pt x="116870" y="28870"/>
                </a:lnTo>
                <a:lnTo>
                  <a:pt x="113385" y="25506"/>
                </a:lnTo>
                <a:lnTo>
                  <a:pt x="107836" y="22189"/>
                </a:lnTo>
                <a:lnTo>
                  <a:pt x="100912" y="18903"/>
                </a:lnTo>
                <a:lnTo>
                  <a:pt x="93072" y="15637"/>
                </a:lnTo>
                <a:lnTo>
                  <a:pt x="85695" y="12385"/>
                </a:lnTo>
                <a:lnTo>
                  <a:pt x="71766" y="5906"/>
                </a:lnTo>
                <a:lnTo>
                  <a:pt x="63967" y="3748"/>
                </a:lnTo>
                <a:lnTo>
                  <a:pt x="55544" y="2309"/>
                </a:lnTo>
                <a:lnTo>
                  <a:pt x="46703" y="1350"/>
                </a:lnTo>
                <a:lnTo>
                  <a:pt x="38659" y="711"/>
                </a:lnTo>
                <a:lnTo>
                  <a:pt x="31148" y="284"/>
                </a:lnTo>
                <a:lnTo>
                  <a:pt x="23990" y="0"/>
                </a:lnTo>
                <a:lnTo>
                  <a:pt x="18143" y="886"/>
                </a:lnTo>
                <a:lnTo>
                  <a:pt x="13170" y="2551"/>
                </a:lnTo>
                <a:lnTo>
                  <a:pt x="0" y="910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66"/>
          <p:cNvSpPr/>
          <p:nvPr/>
        </p:nvSpPr>
        <p:spPr>
          <a:xfrm>
            <a:off x="1915417" y="1736080"/>
            <a:ext cx="1" cy="19348"/>
          </a:xfrm>
          <a:custGeom>
            <a:avLst/>
            <a:gdLst/>
            <a:ahLst/>
            <a:cxnLst/>
            <a:rect l="0" t="0" r="0" b="0"/>
            <a:pathLst>
              <a:path w="1" h="19348">
                <a:moveTo>
                  <a:pt x="0" y="0"/>
                </a:moveTo>
                <a:lnTo>
                  <a:pt x="0" y="193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67"/>
          <p:cNvSpPr/>
          <p:nvPr/>
        </p:nvSpPr>
        <p:spPr>
          <a:xfrm>
            <a:off x="1886396" y="1755427"/>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SMARTPenAnnotation168"/>
          <p:cNvSpPr/>
          <p:nvPr/>
        </p:nvSpPr>
        <p:spPr>
          <a:xfrm>
            <a:off x="1809005" y="1707058"/>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169"/>
          <p:cNvSpPr/>
          <p:nvPr/>
        </p:nvSpPr>
        <p:spPr>
          <a:xfrm>
            <a:off x="1201598" y="2064990"/>
            <a:ext cx="489849" cy="503040"/>
          </a:xfrm>
          <a:custGeom>
            <a:avLst/>
            <a:gdLst/>
            <a:ahLst/>
            <a:cxnLst/>
            <a:rect l="0" t="0" r="0" b="0"/>
            <a:pathLst>
              <a:path w="489849" h="503040">
                <a:moveTo>
                  <a:pt x="462300" y="0"/>
                </a:moveTo>
                <a:lnTo>
                  <a:pt x="467435" y="5135"/>
                </a:lnTo>
                <a:lnTo>
                  <a:pt x="468948" y="7723"/>
                </a:lnTo>
                <a:lnTo>
                  <a:pt x="470629" y="13464"/>
                </a:lnTo>
                <a:lnTo>
                  <a:pt x="472152" y="15426"/>
                </a:lnTo>
                <a:lnTo>
                  <a:pt x="474242" y="16733"/>
                </a:lnTo>
                <a:lnTo>
                  <a:pt x="476711" y="17604"/>
                </a:lnTo>
                <a:lnTo>
                  <a:pt x="478357" y="19260"/>
                </a:lnTo>
                <a:lnTo>
                  <a:pt x="479454" y="21439"/>
                </a:lnTo>
                <a:lnTo>
                  <a:pt x="480185" y="23966"/>
                </a:lnTo>
                <a:lnTo>
                  <a:pt x="483864" y="29641"/>
                </a:lnTo>
                <a:lnTo>
                  <a:pt x="486350" y="32659"/>
                </a:lnTo>
                <a:lnTo>
                  <a:pt x="488007" y="35746"/>
                </a:lnTo>
                <a:lnTo>
                  <a:pt x="489848" y="42042"/>
                </a:lnTo>
                <a:lnTo>
                  <a:pt x="487801" y="54156"/>
                </a:lnTo>
                <a:lnTo>
                  <a:pt x="483307" y="68139"/>
                </a:lnTo>
                <a:lnTo>
                  <a:pt x="474735" y="83129"/>
                </a:lnTo>
                <a:lnTo>
                  <a:pt x="468543" y="94631"/>
                </a:lnTo>
                <a:lnTo>
                  <a:pt x="459014" y="108057"/>
                </a:lnTo>
                <a:lnTo>
                  <a:pt x="446866" y="118250"/>
                </a:lnTo>
                <a:lnTo>
                  <a:pt x="432868" y="128871"/>
                </a:lnTo>
                <a:lnTo>
                  <a:pt x="418945" y="139819"/>
                </a:lnTo>
                <a:lnTo>
                  <a:pt x="396133" y="149546"/>
                </a:lnTo>
                <a:lnTo>
                  <a:pt x="387031" y="152454"/>
                </a:lnTo>
                <a:lnTo>
                  <a:pt x="375926" y="154645"/>
                </a:lnTo>
                <a:lnTo>
                  <a:pt x="375542" y="157587"/>
                </a:lnTo>
                <a:lnTo>
                  <a:pt x="375326" y="171019"/>
                </a:lnTo>
                <a:lnTo>
                  <a:pt x="375296" y="178505"/>
                </a:lnTo>
                <a:lnTo>
                  <a:pt x="372396" y="192555"/>
                </a:lnTo>
                <a:lnTo>
                  <a:pt x="370118" y="199311"/>
                </a:lnTo>
                <a:lnTo>
                  <a:pt x="351505" y="249904"/>
                </a:lnTo>
                <a:lnTo>
                  <a:pt x="344367" y="266566"/>
                </a:lnTo>
                <a:lnTo>
                  <a:pt x="337459" y="280898"/>
                </a:lnTo>
                <a:lnTo>
                  <a:pt x="330703" y="293677"/>
                </a:lnTo>
                <a:lnTo>
                  <a:pt x="324050" y="305421"/>
                </a:lnTo>
                <a:lnTo>
                  <a:pt x="317465" y="316476"/>
                </a:lnTo>
                <a:lnTo>
                  <a:pt x="310925" y="327070"/>
                </a:lnTo>
                <a:lnTo>
                  <a:pt x="301190" y="340581"/>
                </a:lnTo>
                <a:lnTo>
                  <a:pt x="289326" y="356039"/>
                </a:lnTo>
                <a:lnTo>
                  <a:pt x="276043" y="372792"/>
                </a:lnTo>
                <a:lnTo>
                  <a:pt x="265037" y="386111"/>
                </a:lnTo>
                <a:lnTo>
                  <a:pt x="255551" y="397141"/>
                </a:lnTo>
                <a:lnTo>
                  <a:pt x="247076" y="406643"/>
                </a:lnTo>
                <a:lnTo>
                  <a:pt x="234978" y="417278"/>
                </a:lnTo>
                <a:lnTo>
                  <a:pt x="220463" y="428667"/>
                </a:lnTo>
                <a:lnTo>
                  <a:pt x="204337" y="440559"/>
                </a:lnTo>
                <a:lnTo>
                  <a:pt x="191437" y="450637"/>
                </a:lnTo>
                <a:lnTo>
                  <a:pt x="180687" y="459505"/>
                </a:lnTo>
                <a:lnTo>
                  <a:pt x="171370" y="467567"/>
                </a:lnTo>
                <a:lnTo>
                  <a:pt x="161935" y="474017"/>
                </a:lnTo>
                <a:lnTo>
                  <a:pt x="152420" y="479391"/>
                </a:lnTo>
                <a:lnTo>
                  <a:pt x="142852" y="484049"/>
                </a:lnTo>
                <a:lnTo>
                  <a:pt x="134323" y="487154"/>
                </a:lnTo>
                <a:lnTo>
                  <a:pt x="119115" y="490605"/>
                </a:lnTo>
                <a:lnTo>
                  <a:pt x="105190" y="495005"/>
                </a:lnTo>
                <a:lnTo>
                  <a:pt x="91835" y="499468"/>
                </a:lnTo>
                <a:lnTo>
                  <a:pt x="78734" y="501452"/>
                </a:lnTo>
                <a:lnTo>
                  <a:pt x="65745" y="502334"/>
                </a:lnTo>
                <a:lnTo>
                  <a:pt x="59272" y="502568"/>
                </a:lnTo>
                <a:lnTo>
                  <a:pt x="53882" y="501650"/>
                </a:lnTo>
                <a:lnTo>
                  <a:pt x="40085" y="495223"/>
                </a:lnTo>
                <a:lnTo>
                  <a:pt x="28862" y="489533"/>
                </a:lnTo>
                <a:lnTo>
                  <a:pt x="23934" y="485436"/>
                </a:lnTo>
                <a:lnTo>
                  <a:pt x="11864" y="470474"/>
                </a:lnTo>
                <a:lnTo>
                  <a:pt x="2555" y="458755"/>
                </a:lnTo>
                <a:lnTo>
                  <a:pt x="0" y="451828"/>
                </a:lnTo>
                <a:lnTo>
                  <a:pt x="394" y="448476"/>
                </a:lnTo>
                <a:lnTo>
                  <a:pt x="1731" y="445166"/>
                </a:lnTo>
                <a:lnTo>
                  <a:pt x="8748" y="432506"/>
                </a:lnTo>
                <a:lnTo>
                  <a:pt x="14576" y="422247"/>
                </a:lnTo>
                <a:lnTo>
                  <a:pt x="27076" y="406902"/>
                </a:lnTo>
                <a:lnTo>
                  <a:pt x="39896" y="393521"/>
                </a:lnTo>
                <a:lnTo>
                  <a:pt x="43114" y="391332"/>
                </a:lnTo>
                <a:lnTo>
                  <a:pt x="49556" y="388899"/>
                </a:lnTo>
                <a:lnTo>
                  <a:pt x="51703" y="387176"/>
                </a:lnTo>
                <a:lnTo>
                  <a:pt x="53135" y="384952"/>
                </a:lnTo>
                <a:lnTo>
                  <a:pt x="54090" y="382394"/>
                </a:lnTo>
                <a:lnTo>
                  <a:pt x="55801" y="381764"/>
                </a:lnTo>
                <a:lnTo>
                  <a:pt x="58017" y="382419"/>
                </a:lnTo>
                <a:lnTo>
                  <a:pt x="60569" y="383930"/>
                </a:lnTo>
                <a:lnTo>
                  <a:pt x="66271" y="385610"/>
                </a:lnTo>
                <a:lnTo>
                  <a:pt x="69296" y="386057"/>
                </a:lnTo>
                <a:lnTo>
                  <a:pt x="72388" y="387431"/>
                </a:lnTo>
                <a:lnTo>
                  <a:pt x="81875" y="394499"/>
                </a:lnTo>
                <a:lnTo>
                  <a:pt x="88280" y="400339"/>
                </a:lnTo>
                <a:lnTo>
                  <a:pt x="94710" y="412250"/>
                </a:lnTo>
                <a:lnTo>
                  <a:pt x="100076" y="427218"/>
                </a:lnTo>
                <a:lnTo>
                  <a:pt x="102461" y="441036"/>
                </a:lnTo>
                <a:lnTo>
                  <a:pt x="103803" y="455765"/>
                </a:lnTo>
                <a:lnTo>
                  <a:pt x="104117" y="466264"/>
                </a:lnTo>
                <a:lnTo>
                  <a:pt x="104368" y="50303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170"/>
          <p:cNvSpPr/>
          <p:nvPr/>
        </p:nvSpPr>
        <p:spPr>
          <a:xfrm>
            <a:off x="1644550" y="2490638"/>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171"/>
          <p:cNvSpPr/>
          <p:nvPr/>
        </p:nvSpPr>
        <p:spPr>
          <a:xfrm>
            <a:off x="1412378" y="2326183"/>
            <a:ext cx="9675" cy="1"/>
          </a:xfrm>
          <a:custGeom>
            <a:avLst/>
            <a:gdLst/>
            <a:ahLst/>
            <a:cxnLst/>
            <a:rect l="0" t="0" r="0" b="0"/>
            <a:pathLst>
              <a:path w="9675" h="1">
                <a:moveTo>
                  <a:pt x="9674" y="0"/>
                </a:moveTo>
                <a:lnTo>
                  <a:pt x="0"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72"/>
          <p:cNvSpPr/>
          <p:nvPr/>
        </p:nvSpPr>
        <p:spPr>
          <a:xfrm>
            <a:off x="1315640" y="2393900"/>
            <a:ext cx="2867" cy="1"/>
          </a:xfrm>
          <a:custGeom>
            <a:avLst/>
            <a:gdLst/>
            <a:ahLst/>
            <a:cxnLst/>
            <a:rect l="0" t="0" r="0" b="0"/>
            <a:pathLst>
              <a:path w="2867" h="1">
                <a:moveTo>
                  <a:pt x="0" y="0"/>
                </a:moveTo>
                <a:lnTo>
                  <a:pt x="2866"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SMARTPenAnnotation173"/>
          <p:cNvSpPr/>
          <p:nvPr/>
        </p:nvSpPr>
        <p:spPr>
          <a:xfrm>
            <a:off x="1760636" y="2316509"/>
            <a:ext cx="9675" cy="38697"/>
          </a:xfrm>
          <a:custGeom>
            <a:avLst/>
            <a:gdLst/>
            <a:ahLst/>
            <a:cxnLst/>
            <a:rect l="0" t="0" r="0" b="0"/>
            <a:pathLst>
              <a:path w="9675" h="38697">
                <a:moveTo>
                  <a:pt x="9674" y="0"/>
                </a:moveTo>
                <a:lnTo>
                  <a:pt x="9674" y="27161"/>
                </a:lnTo>
                <a:lnTo>
                  <a:pt x="8599" y="28856"/>
                </a:lnTo>
                <a:lnTo>
                  <a:pt x="6808" y="31061"/>
                </a:lnTo>
                <a:lnTo>
                  <a:pt x="0" y="3869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74"/>
          <p:cNvSpPr/>
          <p:nvPr/>
        </p:nvSpPr>
        <p:spPr>
          <a:xfrm>
            <a:off x="1383357" y="2345531"/>
            <a:ext cx="9675" cy="29022"/>
          </a:xfrm>
          <a:custGeom>
            <a:avLst/>
            <a:gdLst/>
            <a:ahLst/>
            <a:cxnLst/>
            <a:rect l="0" t="0" r="0" b="0"/>
            <a:pathLst>
              <a:path w="9675" h="29022">
                <a:moveTo>
                  <a:pt x="9674" y="0"/>
                </a:moveTo>
                <a:lnTo>
                  <a:pt x="9674" y="8329"/>
                </a:lnTo>
                <a:lnTo>
                  <a:pt x="8599" y="9852"/>
                </a:lnTo>
                <a:lnTo>
                  <a:pt x="6807" y="11942"/>
                </a:lnTo>
                <a:lnTo>
                  <a:pt x="0" y="2902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75"/>
          <p:cNvSpPr/>
          <p:nvPr/>
        </p:nvSpPr>
        <p:spPr>
          <a:xfrm>
            <a:off x="7516564" y="294679"/>
            <a:ext cx="125073" cy="330572"/>
          </a:xfrm>
          <a:custGeom>
            <a:avLst/>
            <a:gdLst/>
            <a:ahLst/>
            <a:cxnLst/>
            <a:rect l="0" t="0" r="0" b="0"/>
            <a:pathLst>
              <a:path w="125073" h="330572">
                <a:moveTo>
                  <a:pt x="0" y="0"/>
                </a:moveTo>
                <a:lnTo>
                  <a:pt x="5135" y="10271"/>
                </a:lnTo>
                <a:lnTo>
                  <a:pt x="6648" y="15446"/>
                </a:lnTo>
                <a:lnTo>
                  <a:pt x="7657" y="21046"/>
                </a:lnTo>
                <a:lnTo>
                  <a:pt x="8330" y="26929"/>
                </a:lnTo>
                <a:lnTo>
                  <a:pt x="11943" y="36332"/>
                </a:lnTo>
                <a:lnTo>
                  <a:pt x="14411" y="40345"/>
                </a:lnTo>
                <a:lnTo>
                  <a:pt x="18207" y="47319"/>
                </a:lnTo>
                <a:lnTo>
                  <a:pt x="28156" y="66534"/>
                </a:lnTo>
                <a:lnTo>
                  <a:pt x="31669" y="75527"/>
                </a:lnTo>
                <a:lnTo>
                  <a:pt x="34011" y="83672"/>
                </a:lnTo>
                <a:lnTo>
                  <a:pt x="35572" y="91252"/>
                </a:lnTo>
                <a:lnTo>
                  <a:pt x="38763" y="101680"/>
                </a:lnTo>
                <a:lnTo>
                  <a:pt x="43040" y="114006"/>
                </a:lnTo>
                <a:lnTo>
                  <a:pt x="48040" y="127598"/>
                </a:lnTo>
                <a:lnTo>
                  <a:pt x="52449" y="138809"/>
                </a:lnTo>
                <a:lnTo>
                  <a:pt x="56464" y="148433"/>
                </a:lnTo>
                <a:lnTo>
                  <a:pt x="60215" y="156998"/>
                </a:lnTo>
                <a:lnTo>
                  <a:pt x="63791" y="165933"/>
                </a:lnTo>
                <a:lnTo>
                  <a:pt x="70630" y="184460"/>
                </a:lnTo>
                <a:lnTo>
                  <a:pt x="73958" y="192840"/>
                </a:lnTo>
                <a:lnTo>
                  <a:pt x="77253" y="200576"/>
                </a:lnTo>
                <a:lnTo>
                  <a:pt x="80523" y="207883"/>
                </a:lnTo>
                <a:lnTo>
                  <a:pt x="84853" y="219204"/>
                </a:lnTo>
                <a:lnTo>
                  <a:pt x="95397" y="248981"/>
                </a:lnTo>
                <a:lnTo>
                  <a:pt x="100144" y="260576"/>
                </a:lnTo>
                <a:lnTo>
                  <a:pt x="104383" y="269381"/>
                </a:lnTo>
                <a:lnTo>
                  <a:pt x="108284" y="276326"/>
                </a:lnTo>
                <a:lnTo>
                  <a:pt x="110885" y="283105"/>
                </a:lnTo>
                <a:lnTo>
                  <a:pt x="112618" y="289775"/>
                </a:lnTo>
                <a:lnTo>
                  <a:pt x="113774" y="296371"/>
                </a:lnTo>
                <a:lnTo>
                  <a:pt x="115619" y="301843"/>
                </a:lnTo>
                <a:lnTo>
                  <a:pt x="117925" y="306566"/>
                </a:lnTo>
                <a:lnTo>
                  <a:pt x="120537" y="310789"/>
                </a:lnTo>
                <a:lnTo>
                  <a:pt x="122278" y="315755"/>
                </a:lnTo>
                <a:lnTo>
                  <a:pt x="123439" y="321215"/>
                </a:lnTo>
                <a:lnTo>
                  <a:pt x="124728" y="329790"/>
                </a:lnTo>
                <a:lnTo>
                  <a:pt x="125072" y="330571"/>
                </a:lnTo>
                <a:lnTo>
                  <a:pt x="116086" y="32891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76"/>
          <p:cNvSpPr/>
          <p:nvPr/>
        </p:nvSpPr>
        <p:spPr>
          <a:xfrm>
            <a:off x="6181576" y="323701"/>
            <a:ext cx="1170321" cy="667495"/>
          </a:xfrm>
          <a:custGeom>
            <a:avLst/>
            <a:gdLst/>
            <a:ahLst/>
            <a:cxnLst/>
            <a:rect l="0" t="0" r="0" b="0"/>
            <a:pathLst>
              <a:path w="1170321" h="667495">
                <a:moveTo>
                  <a:pt x="1073795" y="0"/>
                </a:moveTo>
                <a:lnTo>
                  <a:pt x="1073795" y="15406"/>
                </a:lnTo>
                <a:lnTo>
                  <a:pt x="1076661" y="28703"/>
                </a:lnTo>
                <a:lnTo>
                  <a:pt x="1082593" y="43928"/>
                </a:lnTo>
                <a:lnTo>
                  <a:pt x="1087184" y="54007"/>
                </a:lnTo>
                <a:lnTo>
                  <a:pt x="1104864" y="90805"/>
                </a:lnTo>
                <a:lnTo>
                  <a:pt x="1111967" y="108075"/>
                </a:lnTo>
                <a:lnTo>
                  <a:pt x="1119782" y="125424"/>
                </a:lnTo>
                <a:lnTo>
                  <a:pt x="1130421" y="140300"/>
                </a:lnTo>
                <a:lnTo>
                  <a:pt x="1142315" y="159810"/>
                </a:lnTo>
                <a:lnTo>
                  <a:pt x="1153692" y="179588"/>
                </a:lnTo>
                <a:lnTo>
                  <a:pt x="1162332" y="191962"/>
                </a:lnTo>
                <a:lnTo>
                  <a:pt x="1166888" y="203910"/>
                </a:lnTo>
                <a:lnTo>
                  <a:pt x="1169813" y="223962"/>
                </a:lnTo>
                <a:lnTo>
                  <a:pt x="1170320" y="240010"/>
                </a:lnTo>
                <a:lnTo>
                  <a:pt x="1168241" y="244921"/>
                </a:lnTo>
                <a:lnTo>
                  <a:pt x="1164705" y="249270"/>
                </a:lnTo>
                <a:lnTo>
                  <a:pt x="1156120" y="255894"/>
                </a:lnTo>
                <a:lnTo>
                  <a:pt x="1148721" y="258838"/>
                </a:lnTo>
                <a:lnTo>
                  <a:pt x="1113757" y="260883"/>
                </a:lnTo>
                <a:lnTo>
                  <a:pt x="1034103" y="261175"/>
                </a:lnTo>
                <a:lnTo>
                  <a:pt x="1012443" y="255452"/>
                </a:lnTo>
                <a:lnTo>
                  <a:pt x="984674" y="243011"/>
                </a:lnTo>
                <a:lnTo>
                  <a:pt x="978911" y="239398"/>
                </a:lnTo>
                <a:lnTo>
                  <a:pt x="963908" y="235383"/>
                </a:lnTo>
                <a:lnTo>
                  <a:pt x="948640" y="232524"/>
                </a:lnTo>
                <a:lnTo>
                  <a:pt x="930081" y="224797"/>
                </a:lnTo>
                <a:lnTo>
                  <a:pt x="926391" y="224030"/>
                </a:lnTo>
                <a:lnTo>
                  <a:pt x="922857" y="224594"/>
                </a:lnTo>
                <a:lnTo>
                  <a:pt x="909462" y="230356"/>
                </a:lnTo>
                <a:lnTo>
                  <a:pt x="906196" y="230961"/>
                </a:lnTo>
                <a:lnTo>
                  <a:pt x="899702" y="234500"/>
                </a:lnTo>
                <a:lnTo>
                  <a:pt x="887136" y="242535"/>
                </a:lnTo>
                <a:lnTo>
                  <a:pt x="863631" y="254880"/>
                </a:lnTo>
                <a:lnTo>
                  <a:pt x="853912" y="264120"/>
                </a:lnTo>
                <a:lnTo>
                  <a:pt x="849816" y="269593"/>
                </a:lnTo>
                <a:lnTo>
                  <a:pt x="839531" y="278542"/>
                </a:lnTo>
                <a:lnTo>
                  <a:pt x="826720" y="286101"/>
                </a:lnTo>
                <a:lnTo>
                  <a:pt x="798154" y="297475"/>
                </a:lnTo>
                <a:lnTo>
                  <a:pt x="767485" y="308131"/>
                </a:lnTo>
                <a:lnTo>
                  <a:pt x="734503" y="315946"/>
                </a:lnTo>
                <a:lnTo>
                  <a:pt x="690572" y="323397"/>
                </a:lnTo>
                <a:lnTo>
                  <a:pt x="657254" y="327276"/>
                </a:lnTo>
                <a:lnTo>
                  <a:pt x="641087" y="325318"/>
                </a:lnTo>
                <a:lnTo>
                  <a:pt x="613192" y="315302"/>
                </a:lnTo>
                <a:lnTo>
                  <a:pt x="598616" y="306127"/>
                </a:lnTo>
                <a:lnTo>
                  <a:pt x="587490" y="296601"/>
                </a:lnTo>
                <a:lnTo>
                  <a:pt x="577386" y="281836"/>
                </a:lnTo>
                <a:lnTo>
                  <a:pt x="573703" y="272876"/>
                </a:lnTo>
                <a:lnTo>
                  <a:pt x="572065" y="264236"/>
                </a:lnTo>
                <a:lnTo>
                  <a:pt x="571014" y="244039"/>
                </a:lnTo>
                <a:lnTo>
                  <a:pt x="570928" y="240083"/>
                </a:lnTo>
                <a:lnTo>
                  <a:pt x="571945" y="237446"/>
                </a:lnTo>
                <a:lnTo>
                  <a:pt x="573699" y="235688"/>
                </a:lnTo>
                <a:lnTo>
                  <a:pt x="578512" y="232659"/>
                </a:lnTo>
                <a:lnTo>
                  <a:pt x="584235" y="227731"/>
                </a:lnTo>
                <a:lnTo>
                  <a:pt x="587266" y="225986"/>
                </a:lnTo>
                <a:lnTo>
                  <a:pt x="593501" y="224048"/>
                </a:lnTo>
                <a:lnTo>
                  <a:pt x="603053" y="222957"/>
                </a:lnTo>
                <a:lnTo>
                  <a:pt x="612340" y="225568"/>
                </a:lnTo>
                <a:lnTo>
                  <a:pt x="622559" y="230312"/>
                </a:lnTo>
                <a:lnTo>
                  <a:pt x="630683" y="236003"/>
                </a:lnTo>
                <a:lnTo>
                  <a:pt x="637876" y="244981"/>
                </a:lnTo>
                <a:lnTo>
                  <a:pt x="643582" y="255063"/>
                </a:lnTo>
                <a:lnTo>
                  <a:pt x="646118" y="263126"/>
                </a:lnTo>
                <a:lnTo>
                  <a:pt x="647545" y="283980"/>
                </a:lnTo>
                <a:lnTo>
                  <a:pt x="647968" y="300310"/>
                </a:lnTo>
                <a:lnTo>
                  <a:pt x="646953" y="304469"/>
                </a:lnTo>
                <a:lnTo>
                  <a:pt x="642958" y="311956"/>
                </a:lnTo>
                <a:lnTo>
                  <a:pt x="634734" y="318867"/>
                </a:lnTo>
                <a:lnTo>
                  <a:pt x="612382" y="334236"/>
                </a:lnTo>
                <a:lnTo>
                  <a:pt x="583191" y="343147"/>
                </a:lnTo>
                <a:lnTo>
                  <a:pt x="553898" y="346743"/>
                </a:lnTo>
                <a:lnTo>
                  <a:pt x="523124" y="347809"/>
                </a:lnTo>
                <a:lnTo>
                  <a:pt x="498719" y="348125"/>
                </a:lnTo>
                <a:lnTo>
                  <a:pt x="484638" y="345332"/>
                </a:lnTo>
                <a:lnTo>
                  <a:pt x="477873" y="343083"/>
                </a:lnTo>
                <a:lnTo>
                  <a:pt x="447810" y="339917"/>
                </a:lnTo>
                <a:lnTo>
                  <a:pt x="415654" y="338847"/>
                </a:lnTo>
                <a:lnTo>
                  <a:pt x="405800" y="338701"/>
                </a:lnTo>
                <a:lnTo>
                  <a:pt x="394971" y="341502"/>
                </a:lnTo>
                <a:lnTo>
                  <a:pt x="379655" y="346256"/>
                </a:lnTo>
                <a:lnTo>
                  <a:pt x="375638" y="346923"/>
                </a:lnTo>
                <a:lnTo>
                  <a:pt x="368309" y="350531"/>
                </a:lnTo>
                <a:lnTo>
                  <a:pt x="364849" y="352998"/>
                </a:lnTo>
                <a:lnTo>
                  <a:pt x="358140" y="361471"/>
                </a:lnTo>
                <a:lnTo>
                  <a:pt x="354845" y="366741"/>
                </a:lnTo>
                <a:lnTo>
                  <a:pt x="353725" y="371328"/>
                </a:lnTo>
                <a:lnTo>
                  <a:pt x="354052" y="375461"/>
                </a:lnTo>
                <a:lnTo>
                  <a:pt x="355345" y="379292"/>
                </a:lnTo>
                <a:lnTo>
                  <a:pt x="357165" y="400089"/>
                </a:lnTo>
                <a:lnTo>
                  <a:pt x="358495" y="412908"/>
                </a:lnTo>
                <a:lnTo>
                  <a:pt x="362840" y="447216"/>
                </a:lnTo>
                <a:lnTo>
                  <a:pt x="363353" y="460449"/>
                </a:lnTo>
                <a:lnTo>
                  <a:pt x="361057" y="478019"/>
                </a:lnTo>
                <a:lnTo>
                  <a:pt x="356455" y="492277"/>
                </a:lnTo>
                <a:lnTo>
                  <a:pt x="350826" y="504705"/>
                </a:lnTo>
                <a:lnTo>
                  <a:pt x="344741" y="513811"/>
                </a:lnTo>
                <a:lnTo>
                  <a:pt x="325002" y="530117"/>
                </a:lnTo>
                <a:lnTo>
                  <a:pt x="298731" y="548563"/>
                </a:lnTo>
                <a:lnTo>
                  <a:pt x="270524" y="567643"/>
                </a:lnTo>
                <a:lnTo>
                  <a:pt x="236608" y="586912"/>
                </a:lnTo>
                <a:lnTo>
                  <a:pt x="204464" y="601101"/>
                </a:lnTo>
                <a:lnTo>
                  <a:pt x="169383" y="617248"/>
                </a:lnTo>
                <a:lnTo>
                  <a:pt x="132966" y="632264"/>
                </a:lnTo>
                <a:lnTo>
                  <a:pt x="111216" y="640782"/>
                </a:lnTo>
                <a:lnTo>
                  <a:pt x="78451" y="650248"/>
                </a:lnTo>
                <a:lnTo>
                  <a:pt x="0" y="6674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77"/>
          <p:cNvSpPr/>
          <p:nvPr/>
        </p:nvSpPr>
        <p:spPr>
          <a:xfrm>
            <a:off x="6945808" y="391417"/>
            <a:ext cx="2868" cy="1"/>
          </a:xfrm>
          <a:custGeom>
            <a:avLst/>
            <a:gdLst/>
            <a:ahLst/>
            <a:cxnLst/>
            <a:rect l="0" t="0" r="0" b="0"/>
            <a:pathLst>
              <a:path w="2868" h="1">
                <a:moveTo>
                  <a:pt x="0" y="0"/>
                </a:moveTo>
                <a:lnTo>
                  <a:pt x="2867"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SMARTPenAnnotation178"/>
          <p:cNvSpPr/>
          <p:nvPr/>
        </p:nvSpPr>
        <p:spPr>
          <a:xfrm>
            <a:off x="6645919" y="497830"/>
            <a:ext cx="19349" cy="9674"/>
          </a:xfrm>
          <a:custGeom>
            <a:avLst/>
            <a:gdLst/>
            <a:ahLst/>
            <a:cxnLst/>
            <a:rect l="0" t="0" r="0" b="0"/>
            <a:pathLst>
              <a:path w="19349" h="9674">
                <a:moveTo>
                  <a:pt x="19348" y="0"/>
                </a:moveTo>
                <a:lnTo>
                  <a:pt x="0" y="967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79"/>
          <p:cNvSpPr/>
          <p:nvPr/>
        </p:nvSpPr>
        <p:spPr>
          <a:xfrm>
            <a:off x="7266077" y="846617"/>
            <a:ext cx="86033" cy="163710"/>
          </a:xfrm>
          <a:custGeom>
            <a:avLst/>
            <a:gdLst/>
            <a:ahLst/>
            <a:cxnLst/>
            <a:rect l="0" t="0" r="0" b="0"/>
            <a:pathLst>
              <a:path w="86033" h="163710">
                <a:moveTo>
                  <a:pt x="37663" y="38166"/>
                </a:moveTo>
                <a:lnTo>
                  <a:pt x="2454" y="20561"/>
                </a:lnTo>
                <a:lnTo>
                  <a:pt x="1291" y="18905"/>
                </a:lnTo>
                <a:lnTo>
                  <a:pt x="0" y="14199"/>
                </a:lnTo>
                <a:lnTo>
                  <a:pt x="731" y="11439"/>
                </a:lnTo>
                <a:lnTo>
                  <a:pt x="2293" y="8524"/>
                </a:lnTo>
                <a:lnTo>
                  <a:pt x="4409" y="5506"/>
                </a:lnTo>
                <a:lnTo>
                  <a:pt x="6895" y="3494"/>
                </a:lnTo>
                <a:lnTo>
                  <a:pt x="9626" y="2153"/>
                </a:lnTo>
                <a:lnTo>
                  <a:pt x="12523" y="1259"/>
                </a:lnTo>
                <a:lnTo>
                  <a:pt x="16604" y="663"/>
                </a:lnTo>
                <a:lnTo>
                  <a:pt x="21473" y="265"/>
                </a:lnTo>
                <a:lnTo>
                  <a:pt x="26870" y="0"/>
                </a:lnTo>
                <a:lnTo>
                  <a:pt x="31542" y="899"/>
                </a:lnTo>
                <a:lnTo>
                  <a:pt x="35733" y="2572"/>
                </a:lnTo>
                <a:lnTo>
                  <a:pt x="39601" y="4763"/>
                </a:lnTo>
                <a:lnTo>
                  <a:pt x="42179" y="7298"/>
                </a:lnTo>
                <a:lnTo>
                  <a:pt x="43899" y="10063"/>
                </a:lnTo>
                <a:lnTo>
                  <a:pt x="45044" y="12982"/>
                </a:lnTo>
                <a:lnTo>
                  <a:pt x="46883" y="16002"/>
                </a:lnTo>
                <a:lnTo>
                  <a:pt x="49184" y="19090"/>
                </a:lnTo>
                <a:lnTo>
                  <a:pt x="51793" y="22224"/>
                </a:lnTo>
                <a:lnTo>
                  <a:pt x="53532" y="26463"/>
                </a:lnTo>
                <a:lnTo>
                  <a:pt x="54692" y="31439"/>
                </a:lnTo>
                <a:lnTo>
                  <a:pt x="55465" y="36906"/>
                </a:lnTo>
                <a:lnTo>
                  <a:pt x="54905" y="42700"/>
                </a:lnTo>
                <a:lnTo>
                  <a:pt x="53457" y="48713"/>
                </a:lnTo>
                <a:lnTo>
                  <a:pt x="51417" y="54871"/>
                </a:lnTo>
                <a:lnTo>
                  <a:pt x="47907" y="62201"/>
                </a:lnTo>
                <a:lnTo>
                  <a:pt x="43417" y="70312"/>
                </a:lnTo>
                <a:lnTo>
                  <a:pt x="15630" y="116771"/>
                </a:lnTo>
                <a:lnTo>
                  <a:pt x="10076" y="127115"/>
                </a:lnTo>
                <a:lnTo>
                  <a:pt x="6373" y="135086"/>
                </a:lnTo>
                <a:lnTo>
                  <a:pt x="3904" y="141474"/>
                </a:lnTo>
                <a:lnTo>
                  <a:pt x="2259" y="146808"/>
                </a:lnTo>
                <a:lnTo>
                  <a:pt x="1162" y="151439"/>
                </a:lnTo>
                <a:lnTo>
                  <a:pt x="431" y="155601"/>
                </a:lnTo>
                <a:lnTo>
                  <a:pt x="1018" y="158376"/>
                </a:lnTo>
                <a:lnTo>
                  <a:pt x="2484" y="160226"/>
                </a:lnTo>
                <a:lnTo>
                  <a:pt x="7425" y="163195"/>
                </a:lnTo>
                <a:lnTo>
                  <a:pt x="9981" y="163438"/>
                </a:lnTo>
                <a:lnTo>
                  <a:pt x="13834" y="163601"/>
                </a:lnTo>
                <a:lnTo>
                  <a:pt x="18551" y="163709"/>
                </a:lnTo>
                <a:lnTo>
                  <a:pt x="22772" y="162706"/>
                </a:lnTo>
                <a:lnTo>
                  <a:pt x="26661" y="160963"/>
                </a:lnTo>
                <a:lnTo>
                  <a:pt x="30328" y="158726"/>
                </a:lnTo>
                <a:lnTo>
                  <a:pt x="37073" y="154010"/>
                </a:lnTo>
                <a:lnTo>
                  <a:pt x="45868" y="147641"/>
                </a:lnTo>
                <a:lnTo>
                  <a:pt x="86032" y="11555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80"/>
          <p:cNvSpPr/>
          <p:nvPr/>
        </p:nvSpPr>
        <p:spPr>
          <a:xfrm>
            <a:off x="7284392" y="788044"/>
            <a:ext cx="2868" cy="1"/>
          </a:xfrm>
          <a:custGeom>
            <a:avLst/>
            <a:gdLst/>
            <a:ahLst/>
            <a:cxnLst/>
            <a:rect l="0" t="0" r="0" b="0"/>
            <a:pathLst>
              <a:path w="2868" h="1">
                <a:moveTo>
                  <a:pt x="0" y="0"/>
                </a:moveTo>
                <a:lnTo>
                  <a:pt x="2867" y="0"/>
                </a:lnTo>
                <a:close/>
              </a:path>
            </a:pathLst>
          </a:custGeom>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SMARTPenAnnotation181"/>
          <p:cNvSpPr/>
          <p:nvPr/>
        </p:nvSpPr>
        <p:spPr>
          <a:xfrm>
            <a:off x="7110263" y="913804"/>
            <a:ext cx="38696" cy="145109"/>
          </a:xfrm>
          <a:custGeom>
            <a:avLst/>
            <a:gdLst/>
            <a:ahLst/>
            <a:cxnLst/>
            <a:rect l="0" t="0" r="0" b="0"/>
            <a:pathLst>
              <a:path w="38696" h="145109">
                <a:moveTo>
                  <a:pt x="0" y="0"/>
                </a:moveTo>
                <a:lnTo>
                  <a:pt x="0" y="10271"/>
                </a:lnTo>
                <a:lnTo>
                  <a:pt x="1075" y="16521"/>
                </a:lnTo>
                <a:lnTo>
                  <a:pt x="2867" y="23913"/>
                </a:lnTo>
                <a:lnTo>
                  <a:pt x="5136" y="32065"/>
                </a:lnTo>
                <a:lnTo>
                  <a:pt x="6649" y="39650"/>
                </a:lnTo>
                <a:lnTo>
                  <a:pt x="7657" y="46856"/>
                </a:lnTo>
                <a:lnTo>
                  <a:pt x="8330" y="53809"/>
                </a:lnTo>
                <a:lnTo>
                  <a:pt x="9852" y="60595"/>
                </a:lnTo>
                <a:lnTo>
                  <a:pt x="11943" y="67269"/>
                </a:lnTo>
                <a:lnTo>
                  <a:pt x="14411" y="73867"/>
                </a:lnTo>
                <a:lnTo>
                  <a:pt x="17132" y="80416"/>
                </a:lnTo>
                <a:lnTo>
                  <a:pt x="20021" y="86932"/>
                </a:lnTo>
                <a:lnTo>
                  <a:pt x="38695" y="14510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82"/>
          <p:cNvSpPr/>
          <p:nvPr/>
        </p:nvSpPr>
        <p:spPr>
          <a:xfrm>
            <a:off x="6230117" y="875109"/>
            <a:ext cx="723856" cy="435250"/>
          </a:xfrm>
          <a:custGeom>
            <a:avLst/>
            <a:gdLst/>
            <a:ahLst/>
            <a:cxnLst/>
            <a:rect l="0" t="0" r="0" b="0"/>
            <a:pathLst>
              <a:path w="723856" h="435250">
                <a:moveTo>
                  <a:pt x="686670" y="0"/>
                </a:moveTo>
                <a:lnTo>
                  <a:pt x="681534" y="10271"/>
                </a:lnTo>
                <a:lnTo>
                  <a:pt x="681096" y="15446"/>
                </a:lnTo>
                <a:lnTo>
                  <a:pt x="683476" y="26929"/>
                </a:lnTo>
                <a:lnTo>
                  <a:pt x="688117" y="39199"/>
                </a:lnTo>
                <a:lnTo>
                  <a:pt x="690859" y="45480"/>
                </a:lnTo>
                <a:lnTo>
                  <a:pt x="693762" y="52892"/>
                </a:lnTo>
                <a:lnTo>
                  <a:pt x="699854" y="69727"/>
                </a:lnTo>
                <a:lnTo>
                  <a:pt x="702983" y="77656"/>
                </a:lnTo>
                <a:lnTo>
                  <a:pt x="706144" y="85091"/>
                </a:lnTo>
                <a:lnTo>
                  <a:pt x="709326" y="92198"/>
                </a:lnTo>
                <a:lnTo>
                  <a:pt x="711448" y="99086"/>
                </a:lnTo>
                <a:lnTo>
                  <a:pt x="713805" y="112472"/>
                </a:lnTo>
                <a:lnTo>
                  <a:pt x="717720" y="134185"/>
                </a:lnTo>
                <a:lnTo>
                  <a:pt x="720268" y="147500"/>
                </a:lnTo>
                <a:lnTo>
                  <a:pt x="721967" y="158526"/>
                </a:lnTo>
                <a:lnTo>
                  <a:pt x="723099" y="168026"/>
                </a:lnTo>
                <a:lnTo>
                  <a:pt x="723855" y="176510"/>
                </a:lnTo>
                <a:lnTo>
                  <a:pt x="723284" y="185390"/>
                </a:lnTo>
                <a:lnTo>
                  <a:pt x="721828" y="194535"/>
                </a:lnTo>
                <a:lnTo>
                  <a:pt x="719782" y="203856"/>
                </a:lnTo>
                <a:lnTo>
                  <a:pt x="716269" y="212219"/>
                </a:lnTo>
                <a:lnTo>
                  <a:pt x="711777" y="219945"/>
                </a:lnTo>
                <a:lnTo>
                  <a:pt x="701052" y="233187"/>
                </a:lnTo>
                <a:lnTo>
                  <a:pt x="689121" y="242655"/>
                </a:lnTo>
                <a:lnTo>
                  <a:pt x="673786" y="253312"/>
                </a:lnTo>
                <a:lnTo>
                  <a:pt x="657296" y="264140"/>
                </a:lnTo>
                <a:lnTo>
                  <a:pt x="642802" y="272535"/>
                </a:lnTo>
                <a:lnTo>
                  <a:pt x="626328" y="276983"/>
                </a:lnTo>
                <a:lnTo>
                  <a:pt x="609332" y="278959"/>
                </a:lnTo>
                <a:lnTo>
                  <a:pt x="587678" y="280072"/>
                </a:lnTo>
                <a:lnTo>
                  <a:pt x="574240" y="280333"/>
                </a:lnTo>
                <a:lnTo>
                  <a:pt x="568722" y="279327"/>
                </a:lnTo>
                <a:lnTo>
                  <a:pt x="559724" y="275344"/>
                </a:lnTo>
                <a:lnTo>
                  <a:pt x="548615" y="267058"/>
                </a:lnTo>
                <a:lnTo>
                  <a:pt x="546264" y="262953"/>
                </a:lnTo>
                <a:lnTo>
                  <a:pt x="543652" y="252660"/>
                </a:lnTo>
                <a:lnTo>
                  <a:pt x="542182" y="239914"/>
                </a:lnTo>
                <a:lnTo>
                  <a:pt x="544704" y="229880"/>
                </a:lnTo>
                <a:lnTo>
                  <a:pt x="549408" y="219330"/>
                </a:lnTo>
                <a:lnTo>
                  <a:pt x="558319" y="206665"/>
                </a:lnTo>
                <a:lnTo>
                  <a:pt x="559183" y="205493"/>
                </a:lnTo>
                <a:lnTo>
                  <a:pt x="560834" y="204712"/>
                </a:lnTo>
                <a:lnTo>
                  <a:pt x="565534" y="203845"/>
                </a:lnTo>
                <a:lnTo>
                  <a:pt x="586799" y="203211"/>
                </a:lnTo>
                <a:lnTo>
                  <a:pt x="588918" y="204266"/>
                </a:lnTo>
                <a:lnTo>
                  <a:pt x="603120" y="216620"/>
                </a:lnTo>
                <a:lnTo>
                  <a:pt x="605174" y="220729"/>
                </a:lnTo>
                <a:lnTo>
                  <a:pt x="609137" y="236783"/>
                </a:lnTo>
                <a:lnTo>
                  <a:pt x="613874" y="248911"/>
                </a:lnTo>
                <a:lnTo>
                  <a:pt x="616696" y="261467"/>
                </a:lnTo>
                <a:lnTo>
                  <a:pt x="617447" y="267825"/>
                </a:lnTo>
                <a:lnTo>
                  <a:pt x="616875" y="273139"/>
                </a:lnTo>
                <a:lnTo>
                  <a:pt x="615418" y="277756"/>
                </a:lnTo>
                <a:lnTo>
                  <a:pt x="612008" y="285752"/>
                </a:lnTo>
                <a:lnTo>
                  <a:pt x="610492" y="292889"/>
                </a:lnTo>
                <a:lnTo>
                  <a:pt x="607937" y="296297"/>
                </a:lnTo>
                <a:lnTo>
                  <a:pt x="587591" y="312739"/>
                </a:lnTo>
                <a:lnTo>
                  <a:pt x="582997" y="314905"/>
                </a:lnTo>
                <a:lnTo>
                  <a:pt x="572160" y="317311"/>
                </a:lnTo>
                <a:lnTo>
                  <a:pt x="560177" y="315514"/>
                </a:lnTo>
                <a:lnTo>
                  <a:pt x="547686" y="312208"/>
                </a:lnTo>
                <a:lnTo>
                  <a:pt x="534968" y="310738"/>
                </a:lnTo>
                <a:lnTo>
                  <a:pt x="519284" y="304352"/>
                </a:lnTo>
                <a:lnTo>
                  <a:pt x="501565" y="295423"/>
                </a:lnTo>
                <a:lnTo>
                  <a:pt x="482941" y="287872"/>
                </a:lnTo>
                <a:lnTo>
                  <a:pt x="466781" y="278067"/>
                </a:lnTo>
                <a:lnTo>
                  <a:pt x="451358" y="267618"/>
                </a:lnTo>
                <a:lnTo>
                  <a:pt x="433755" y="259391"/>
                </a:lnTo>
                <a:lnTo>
                  <a:pt x="418049" y="249285"/>
                </a:lnTo>
                <a:lnTo>
                  <a:pt x="402827" y="237628"/>
                </a:lnTo>
                <a:lnTo>
                  <a:pt x="385314" y="225281"/>
                </a:lnTo>
                <a:lnTo>
                  <a:pt x="373979" y="217904"/>
                </a:lnTo>
                <a:lnTo>
                  <a:pt x="347054" y="201109"/>
                </a:lnTo>
                <a:lnTo>
                  <a:pt x="336649" y="193190"/>
                </a:lnTo>
                <a:lnTo>
                  <a:pt x="328638" y="185762"/>
                </a:lnTo>
                <a:lnTo>
                  <a:pt x="315795" y="172850"/>
                </a:lnTo>
                <a:lnTo>
                  <a:pt x="297554" y="159538"/>
                </a:lnTo>
                <a:lnTo>
                  <a:pt x="288723" y="152237"/>
                </a:lnTo>
                <a:lnTo>
                  <a:pt x="285938" y="150936"/>
                </a:lnTo>
                <a:lnTo>
                  <a:pt x="284082" y="151142"/>
                </a:lnTo>
                <a:lnTo>
                  <a:pt x="282845" y="152355"/>
                </a:lnTo>
                <a:lnTo>
                  <a:pt x="281470" y="159436"/>
                </a:lnTo>
                <a:lnTo>
                  <a:pt x="281102" y="164333"/>
                </a:lnTo>
                <a:lnTo>
                  <a:pt x="283007" y="171898"/>
                </a:lnTo>
                <a:lnTo>
                  <a:pt x="286427" y="181241"/>
                </a:lnTo>
                <a:lnTo>
                  <a:pt x="290857" y="191768"/>
                </a:lnTo>
                <a:lnTo>
                  <a:pt x="294886" y="202012"/>
                </a:lnTo>
                <a:lnTo>
                  <a:pt x="302227" y="221992"/>
                </a:lnTo>
                <a:lnTo>
                  <a:pt x="305690" y="230760"/>
                </a:lnTo>
                <a:lnTo>
                  <a:pt x="309073" y="238754"/>
                </a:lnTo>
                <a:lnTo>
                  <a:pt x="312403" y="246234"/>
                </a:lnTo>
                <a:lnTo>
                  <a:pt x="314623" y="254445"/>
                </a:lnTo>
                <a:lnTo>
                  <a:pt x="316104" y="263144"/>
                </a:lnTo>
                <a:lnTo>
                  <a:pt x="317091" y="272167"/>
                </a:lnTo>
                <a:lnTo>
                  <a:pt x="317749" y="280333"/>
                </a:lnTo>
                <a:lnTo>
                  <a:pt x="318187" y="287926"/>
                </a:lnTo>
                <a:lnTo>
                  <a:pt x="318674" y="301021"/>
                </a:lnTo>
                <a:lnTo>
                  <a:pt x="318891" y="310424"/>
                </a:lnTo>
                <a:lnTo>
                  <a:pt x="319013" y="326896"/>
                </a:lnTo>
                <a:lnTo>
                  <a:pt x="316175" y="339122"/>
                </a:lnTo>
                <a:lnTo>
                  <a:pt x="313914" y="345392"/>
                </a:lnTo>
                <a:lnTo>
                  <a:pt x="310256" y="350647"/>
                </a:lnTo>
                <a:lnTo>
                  <a:pt x="300460" y="359351"/>
                </a:lnTo>
                <a:lnTo>
                  <a:pt x="282858" y="370295"/>
                </a:lnTo>
                <a:lnTo>
                  <a:pt x="273234" y="374175"/>
                </a:lnTo>
                <a:lnTo>
                  <a:pt x="264300" y="375900"/>
                </a:lnTo>
                <a:lnTo>
                  <a:pt x="243914" y="377007"/>
                </a:lnTo>
                <a:lnTo>
                  <a:pt x="224082" y="377225"/>
                </a:lnTo>
                <a:lnTo>
                  <a:pt x="219197" y="376168"/>
                </a:lnTo>
                <a:lnTo>
                  <a:pt x="210903" y="372128"/>
                </a:lnTo>
                <a:lnTo>
                  <a:pt x="196820" y="360776"/>
                </a:lnTo>
                <a:lnTo>
                  <a:pt x="190209" y="354538"/>
                </a:lnTo>
                <a:lnTo>
                  <a:pt x="186942" y="354594"/>
                </a:lnTo>
                <a:lnTo>
                  <a:pt x="183688" y="356781"/>
                </a:lnTo>
                <a:lnTo>
                  <a:pt x="173974" y="367265"/>
                </a:lnTo>
                <a:lnTo>
                  <a:pt x="165366" y="374978"/>
                </a:lnTo>
                <a:lnTo>
                  <a:pt x="119321" y="408758"/>
                </a:lnTo>
                <a:lnTo>
                  <a:pt x="100946" y="421008"/>
                </a:lnTo>
                <a:lnTo>
                  <a:pt x="86689" y="428960"/>
                </a:lnTo>
                <a:lnTo>
                  <a:pt x="76770" y="432495"/>
                </a:lnTo>
                <a:lnTo>
                  <a:pt x="60007" y="434484"/>
                </a:lnTo>
                <a:lnTo>
                  <a:pt x="41426" y="435074"/>
                </a:lnTo>
                <a:lnTo>
                  <a:pt x="27440" y="435249"/>
                </a:lnTo>
                <a:lnTo>
                  <a:pt x="23610" y="434198"/>
                </a:lnTo>
                <a:lnTo>
                  <a:pt x="16489" y="430165"/>
                </a:lnTo>
                <a:lnTo>
                  <a:pt x="6437" y="421851"/>
                </a:lnTo>
                <a:lnTo>
                  <a:pt x="4234" y="418817"/>
                </a:lnTo>
                <a:lnTo>
                  <a:pt x="1786" y="412580"/>
                </a:lnTo>
                <a:lnTo>
                  <a:pt x="698" y="403359"/>
                </a:lnTo>
                <a:lnTo>
                  <a:pt x="215" y="392095"/>
                </a:lnTo>
                <a:lnTo>
                  <a:pt x="0" y="379923"/>
                </a:lnTo>
                <a:lnTo>
                  <a:pt x="1017" y="372592"/>
                </a:lnTo>
                <a:lnTo>
                  <a:pt x="2771" y="364481"/>
                </a:lnTo>
                <a:lnTo>
                  <a:pt x="9502" y="33858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83"/>
          <p:cNvSpPr/>
          <p:nvPr/>
        </p:nvSpPr>
        <p:spPr>
          <a:xfrm>
            <a:off x="6607224" y="942826"/>
            <a:ext cx="38696" cy="67717"/>
          </a:xfrm>
          <a:custGeom>
            <a:avLst/>
            <a:gdLst/>
            <a:ahLst/>
            <a:cxnLst/>
            <a:rect l="0" t="0" r="0" b="0"/>
            <a:pathLst>
              <a:path w="38696" h="67717">
                <a:moveTo>
                  <a:pt x="0" y="0"/>
                </a:moveTo>
                <a:lnTo>
                  <a:pt x="2867" y="8599"/>
                </a:lnTo>
                <a:lnTo>
                  <a:pt x="38695" y="6771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84"/>
          <p:cNvSpPr/>
          <p:nvPr/>
        </p:nvSpPr>
        <p:spPr>
          <a:xfrm>
            <a:off x="6520160" y="1436191"/>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85"/>
          <p:cNvSpPr/>
          <p:nvPr/>
        </p:nvSpPr>
        <p:spPr>
          <a:xfrm>
            <a:off x="6626572" y="981521"/>
            <a:ext cx="174130" cy="183804"/>
          </a:xfrm>
          <a:custGeom>
            <a:avLst/>
            <a:gdLst/>
            <a:ahLst/>
            <a:cxnLst/>
            <a:rect l="0" t="0" r="0" b="0"/>
            <a:pathLst>
              <a:path w="174130" h="183804">
                <a:moveTo>
                  <a:pt x="0" y="0"/>
                </a:moveTo>
                <a:lnTo>
                  <a:pt x="0" y="5136"/>
                </a:lnTo>
                <a:lnTo>
                  <a:pt x="2149" y="10948"/>
                </a:lnTo>
                <a:lnTo>
                  <a:pt x="5733" y="19122"/>
                </a:lnTo>
                <a:lnTo>
                  <a:pt x="10271" y="28871"/>
                </a:lnTo>
                <a:lnTo>
                  <a:pt x="14371" y="36445"/>
                </a:lnTo>
                <a:lnTo>
                  <a:pt x="18179" y="42570"/>
                </a:lnTo>
                <a:lnTo>
                  <a:pt x="21794" y="47727"/>
                </a:lnTo>
                <a:lnTo>
                  <a:pt x="25278" y="53316"/>
                </a:lnTo>
                <a:lnTo>
                  <a:pt x="28676" y="59191"/>
                </a:lnTo>
                <a:lnTo>
                  <a:pt x="32016" y="65257"/>
                </a:lnTo>
                <a:lnTo>
                  <a:pt x="36392" y="70377"/>
                </a:lnTo>
                <a:lnTo>
                  <a:pt x="41459" y="74864"/>
                </a:lnTo>
                <a:lnTo>
                  <a:pt x="46987" y="78931"/>
                </a:lnTo>
                <a:lnTo>
                  <a:pt x="54972" y="85942"/>
                </a:lnTo>
                <a:lnTo>
                  <a:pt x="64594" y="94915"/>
                </a:lnTo>
                <a:lnTo>
                  <a:pt x="101304" y="130496"/>
                </a:lnTo>
                <a:lnTo>
                  <a:pt x="113457" y="142555"/>
                </a:lnTo>
                <a:lnTo>
                  <a:pt x="118633" y="146630"/>
                </a:lnTo>
                <a:lnTo>
                  <a:pt x="123158" y="149347"/>
                </a:lnTo>
                <a:lnTo>
                  <a:pt x="127250" y="151159"/>
                </a:lnTo>
                <a:lnTo>
                  <a:pt x="131052" y="153441"/>
                </a:lnTo>
                <a:lnTo>
                  <a:pt x="134663" y="156038"/>
                </a:lnTo>
                <a:lnTo>
                  <a:pt x="138144" y="158843"/>
                </a:lnTo>
                <a:lnTo>
                  <a:pt x="141540" y="161789"/>
                </a:lnTo>
                <a:lnTo>
                  <a:pt x="144879" y="164827"/>
                </a:lnTo>
                <a:lnTo>
                  <a:pt x="148180" y="167928"/>
                </a:lnTo>
                <a:lnTo>
                  <a:pt x="151455" y="169995"/>
                </a:lnTo>
                <a:lnTo>
                  <a:pt x="154714" y="171373"/>
                </a:lnTo>
                <a:lnTo>
                  <a:pt x="162531" y="173585"/>
                </a:lnTo>
                <a:lnTo>
                  <a:pt x="166466" y="176753"/>
                </a:lnTo>
                <a:lnTo>
                  <a:pt x="174129" y="1838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86"/>
          <p:cNvSpPr/>
          <p:nvPr/>
        </p:nvSpPr>
        <p:spPr>
          <a:xfrm>
            <a:off x="6423421" y="1484560"/>
            <a:ext cx="1" cy="9675"/>
          </a:xfrm>
          <a:custGeom>
            <a:avLst/>
            <a:gdLst/>
            <a:ahLst/>
            <a:cxnLst/>
            <a:rect l="0" t="0" r="0" b="0"/>
            <a:pathLst>
              <a:path w="1" h="9675">
                <a:moveTo>
                  <a:pt x="0"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87"/>
          <p:cNvSpPr/>
          <p:nvPr/>
        </p:nvSpPr>
        <p:spPr>
          <a:xfrm>
            <a:off x="6104881" y="1721305"/>
            <a:ext cx="305979" cy="236657"/>
          </a:xfrm>
          <a:custGeom>
            <a:avLst/>
            <a:gdLst/>
            <a:ahLst/>
            <a:cxnLst/>
            <a:rect l="0" t="0" r="0" b="0"/>
            <a:pathLst>
              <a:path w="305979" h="236657">
                <a:moveTo>
                  <a:pt x="154085" y="5101"/>
                </a:moveTo>
                <a:lnTo>
                  <a:pt x="133544" y="10236"/>
                </a:lnTo>
                <a:lnTo>
                  <a:pt x="126418" y="12824"/>
                </a:lnTo>
                <a:lnTo>
                  <a:pt x="120592" y="15624"/>
                </a:lnTo>
                <a:lnTo>
                  <a:pt x="115633" y="18565"/>
                </a:lnTo>
                <a:lnTo>
                  <a:pt x="110178" y="22676"/>
                </a:lnTo>
                <a:lnTo>
                  <a:pt x="104391" y="27566"/>
                </a:lnTo>
                <a:lnTo>
                  <a:pt x="98383" y="32976"/>
                </a:lnTo>
                <a:lnTo>
                  <a:pt x="91154" y="38733"/>
                </a:lnTo>
                <a:lnTo>
                  <a:pt x="83110" y="44720"/>
                </a:lnTo>
                <a:lnTo>
                  <a:pt x="74522" y="50861"/>
                </a:lnTo>
                <a:lnTo>
                  <a:pt x="64498" y="60330"/>
                </a:lnTo>
                <a:lnTo>
                  <a:pt x="53515" y="72016"/>
                </a:lnTo>
                <a:lnTo>
                  <a:pt x="41894" y="85182"/>
                </a:lnTo>
                <a:lnTo>
                  <a:pt x="33071" y="97184"/>
                </a:lnTo>
                <a:lnTo>
                  <a:pt x="26116" y="108409"/>
                </a:lnTo>
                <a:lnTo>
                  <a:pt x="11190" y="136748"/>
                </a:lnTo>
                <a:lnTo>
                  <a:pt x="7228" y="144460"/>
                </a:lnTo>
                <a:lnTo>
                  <a:pt x="4587" y="151750"/>
                </a:lnTo>
                <a:lnTo>
                  <a:pt x="2826" y="158760"/>
                </a:lnTo>
                <a:lnTo>
                  <a:pt x="1652" y="165583"/>
                </a:lnTo>
                <a:lnTo>
                  <a:pt x="869" y="172282"/>
                </a:lnTo>
                <a:lnTo>
                  <a:pt x="347" y="178897"/>
                </a:lnTo>
                <a:lnTo>
                  <a:pt x="0" y="185457"/>
                </a:lnTo>
                <a:lnTo>
                  <a:pt x="843" y="191980"/>
                </a:lnTo>
                <a:lnTo>
                  <a:pt x="2479" y="198479"/>
                </a:lnTo>
                <a:lnTo>
                  <a:pt x="4646" y="204961"/>
                </a:lnTo>
                <a:lnTo>
                  <a:pt x="7165" y="210357"/>
                </a:lnTo>
                <a:lnTo>
                  <a:pt x="9919" y="215030"/>
                </a:lnTo>
                <a:lnTo>
                  <a:pt x="12830" y="219219"/>
                </a:lnTo>
                <a:lnTo>
                  <a:pt x="16920" y="223087"/>
                </a:lnTo>
                <a:lnTo>
                  <a:pt x="21797" y="226741"/>
                </a:lnTo>
                <a:lnTo>
                  <a:pt x="27198" y="230252"/>
                </a:lnTo>
                <a:lnTo>
                  <a:pt x="32948" y="232592"/>
                </a:lnTo>
                <a:lnTo>
                  <a:pt x="38932" y="234152"/>
                </a:lnTo>
                <a:lnTo>
                  <a:pt x="45070" y="235192"/>
                </a:lnTo>
                <a:lnTo>
                  <a:pt x="51312" y="235886"/>
                </a:lnTo>
                <a:lnTo>
                  <a:pt x="57623" y="236348"/>
                </a:lnTo>
                <a:lnTo>
                  <a:pt x="63980" y="236656"/>
                </a:lnTo>
                <a:lnTo>
                  <a:pt x="71443" y="235787"/>
                </a:lnTo>
                <a:lnTo>
                  <a:pt x="79643" y="234132"/>
                </a:lnTo>
                <a:lnTo>
                  <a:pt x="88334" y="231955"/>
                </a:lnTo>
                <a:lnTo>
                  <a:pt x="96278" y="230503"/>
                </a:lnTo>
                <a:lnTo>
                  <a:pt x="103723" y="229535"/>
                </a:lnTo>
                <a:lnTo>
                  <a:pt x="110837" y="228889"/>
                </a:lnTo>
                <a:lnTo>
                  <a:pt x="118804" y="226309"/>
                </a:lnTo>
                <a:lnTo>
                  <a:pt x="127340" y="222440"/>
                </a:lnTo>
                <a:lnTo>
                  <a:pt x="151894" y="209589"/>
                </a:lnTo>
                <a:lnTo>
                  <a:pt x="159073" y="205919"/>
                </a:lnTo>
                <a:lnTo>
                  <a:pt x="167085" y="200247"/>
                </a:lnTo>
                <a:lnTo>
                  <a:pt x="175650" y="193241"/>
                </a:lnTo>
                <a:lnTo>
                  <a:pt x="184585" y="185346"/>
                </a:lnTo>
                <a:lnTo>
                  <a:pt x="193766" y="177933"/>
                </a:lnTo>
                <a:lnTo>
                  <a:pt x="203112" y="170841"/>
                </a:lnTo>
                <a:lnTo>
                  <a:pt x="212566" y="163964"/>
                </a:lnTo>
                <a:lnTo>
                  <a:pt x="221019" y="157228"/>
                </a:lnTo>
                <a:lnTo>
                  <a:pt x="228804" y="150589"/>
                </a:lnTo>
                <a:lnTo>
                  <a:pt x="236144" y="144013"/>
                </a:lnTo>
                <a:lnTo>
                  <a:pt x="250033" y="130973"/>
                </a:lnTo>
                <a:lnTo>
                  <a:pt x="256745" y="124486"/>
                </a:lnTo>
                <a:lnTo>
                  <a:pt x="264445" y="114788"/>
                </a:lnTo>
                <a:lnTo>
                  <a:pt x="272803" y="102947"/>
                </a:lnTo>
                <a:lnTo>
                  <a:pt x="281600" y="89680"/>
                </a:lnTo>
                <a:lnTo>
                  <a:pt x="288539" y="78684"/>
                </a:lnTo>
                <a:lnTo>
                  <a:pt x="294240" y="69205"/>
                </a:lnTo>
                <a:lnTo>
                  <a:pt x="299115" y="60735"/>
                </a:lnTo>
                <a:lnTo>
                  <a:pt x="302366" y="54014"/>
                </a:lnTo>
                <a:lnTo>
                  <a:pt x="304533" y="48458"/>
                </a:lnTo>
                <a:lnTo>
                  <a:pt x="305978" y="43680"/>
                </a:lnTo>
                <a:lnTo>
                  <a:pt x="305866" y="38344"/>
                </a:lnTo>
                <a:lnTo>
                  <a:pt x="304716" y="32637"/>
                </a:lnTo>
                <a:lnTo>
                  <a:pt x="302875" y="26683"/>
                </a:lnTo>
                <a:lnTo>
                  <a:pt x="300572" y="21639"/>
                </a:lnTo>
                <a:lnTo>
                  <a:pt x="297963" y="17201"/>
                </a:lnTo>
                <a:lnTo>
                  <a:pt x="295148" y="13168"/>
                </a:lnTo>
                <a:lnTo>
                  <a:pt x="291122" y="10479"/>
                </a:lnTo>
                <a:lnTo>
                  <a:pt x="286288" y="8686"/>
                </a:lnTo>
                <a:lnTo>
                  <a:pt x="280916" y="7491"/>
                </a:lnTo>
                <a:lnTo>
                  <a:pt x="274110" y="5619"/>
                </a:lnTo>
                <a:lnTo>
                  <a:pt x="257948" y="674"/>
                </a:lnTo>
                <a:lnTo>
                  <a:pt x="249124" y="0"/>
                </a:lnTo>
                <a:lnTo>
                  <a:pt x="240017" y="625"/>
                </a:lnTo>
                <a:lnTo>
                  <a:pt x="230721" y="2117"/>
                </a:lnTo>
                <a:lnTo>
                  <a:pt x="221299" y="4186"/>
                </a:lnTo>
                <a:lnTo>
                  <a:pt x="211793" y="6641"/>
                </a:lnTo>
                <a:lnTo>
                  <a:pt x="202231" y="9352"/>
                </a:lnTo>
                <a:lnTo>
                  <a:pt x="183008" y="15231"/>
                </a:lnTo>
                <a:lnTo>
                  <a:pt x="144392" y="27763"/>
                </a:lnTo>
                <a:lnTo>
                  <a:pt x="133650" y="32033"/>
                </a:lnTo>
                <a:lnTo>
                  <a:pt x="122189" y="37029"/>
                </a:lnTo>
                <a:lnTo>
                  <a:pt x="110249" y="42509"/>
                </a:lnTo>
                <a:lnTo>
                  <a:pt x="101214" y="47238"/>
                </a:lnTo>
                <a:lnTo>
                  <a:pt x="94116" y="51465"/>
                </a:lnTo>
                <a:lnTo>
                  <a:pt x="76695" y="631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88"/>
          <p:cNvSpPr/>
          <p:nvPr/>
        </p:nvSpPr>
        <p:spPr>
          <a:xfrm>
            <a:off x="6178798" y="1943330"/>
            <a:ext cx="69575" cy="2830333"/>
          </a:xfrm>
          <a:custGeom>
            <a:avLst/>
            <a:gdLst/>
            <a:ahLst/>
            <a:cxnLst/>
            <a:rect l="0" t="0" r="0" b="0"/>
            <a:pathLst>
              <a:path w="69575" h="2830333">
                <a:moveTo>
                  <a:pt x="60821" y="5574"/>
                </a:moveTo>
                <a:lnTo>
                  <a:pt x="55686" y="438"/>
                </a:lnTo>
                <a:lnTo>
                  <a:pt x="54172" y="0"/>
                </a:lnTo>
                <a:lnTo>
                  <a:pt x="53164" y="783"/>
                </a:lnTo>
                <a:lnTo>
                  <a:pt x="52491" y="2380"/>
                </a:lnTo>
                <a:lnTo>
                  <a:pt x="41274" y="25170"/>
                </a:lnTo>
                <a:lnTo>
                  <a:pt x="37041" y="35836"/>
                </a:lnTo>
                <a:lnTo>
                  <a:pt x="33144" y="47246"/>
                </a:lnTo>
                <a:lnTo>
                  <a:pt x="29471" y="59152"/>
                </a:lnTo>
                <a:lnTo>
                  <a:pt x="27022" y="73539"/>
                </a:lnTo>
                <a:lnTo>
                  <a:pt x="25390" y="89579"/>
                </a:lnTo>
                <a:lnTo>
                  <a:pt x="24302" y="106722"/>
                </a:lnTo>
                <a:lnTo>
                  <a:pt x="20227" y="151566"/>
                </a:lnTo>
                <a:lnTo>
                  <a:pt x="17635" y="177068"/>
                </a:lnTo>
                <a:lnTo>
                  <a:pt x="15907" y="201594"/>
                </a:lnTo>
                <a:lnTo>
                  <a:pt x="13987" y="248908"/>
                </a:lnTo>
                <a:lnTo>
                  <a:pt x="12401" y="268835"/>
                </a:lnTo>
                <a:lnTo>
                  <a:pt x="10268" y="286418"/>
                </a:lnTo>
                <a:lnTo>
                  <a:pt x="7771" y="302440"/>
                </a:lnTo>
                <a:lnTo>
                  <a:pt x="6107" y="322795"/>
                </a:lnTo>
                <a:lnTo>
                  <a:pt x="4257" y="371209"/>
                </a:lnTo>
                <a:lnTo>
                  <a:pt x="3216" y="432310"/>
                </a:lnTo>
                <a:lnTo>
                  <a:pt x="4145" y="459894"/>
                </a:lnTo>
                <a:lnTo>
                  <a:pt x="9513" y="562014"/>
                </a:lnTo>
                <a:lnTo>
                  <a:pt x="11145" y="614037"/>
                </a:lnTo>
                <a:lnTo>
                  <a:pt x="12418" y="1028129"/>
                </a:lnTo>
                <a:lnTo>
                  <a:pt x="6704" y="1203494"/>
                </a:lnTo>
                <a:lnTo>
                  <a:pt x="2171" y="1310451"/>
                </a:lnTo>
                <a:lnTo>
                  <a:pt x="224" y="1389280"/>
                </a:lnTo>
                <a:lnTo>
                  <a:pt x="0" y="1449356"/>
                </a:lnTo>
                <a:lnTo>
                  <a:pt x="2229" y="1594702"/>
                </a:lnTo>
                <a:lnTo>
                  <a:pt x="12886" y="1798039"/>
                </a:lnTo>
                <a:lnTo>
                  <a:pt x="20885" y="1907908"/>
                </a:lnTo>
                <a:lnTo>
                  <a:pt x="24523" y="1947740"/>
                </a:lnTo>
                <a:lnTo>
                  <a:pt x="26949" y="1980744"/>
                </a:lnTo>
                <a:lnTo>
                  <a:pt x="28565" y="2009195"/>
                </a:lnTo>
                <a:lnTo>
                  <a:pt x="30362" y="2067680"/>
                </a:lnTo>
                <a:lnTo>
                  <a:pt x="31161" y="2147417"/>
                </a:lnTo>
                <a:lnTo>
                  <a:pt x="34382" y="2239465"/>
                </a:lnTo>
                <a:lnTo>
                  <a:pt x="36746" y="2288089"/>
                </a:lnTo>
                <a:lnTo>
                  <a:pt x="39396" y="2323729"/>
                </a:lnTo>
                <a:lnTo>
                  <a:pt x="42238" y="2350714"/>
                </a:lnTo>
                <a:lnTo>
                  <a:pt x="45208" y="2371928"/>
                </a:lnTo>
                <a:lnTo>
                  <a:pt x="47187" y="2389296"/>
                </a:lnTo>
                <a:lnTo>
                  <a:pt x="48507" y="2404099"/>
                </a:lnTo>
                <a:lnTo>
                  <a:pt x="50626" y="2451026"/>
                </a:lnTo>
                <a:lnTo>
                  <a:pt x="51874" y="2461375"/>
                </a:lnTo>
                <a:lnTo>
                  <a:pt x="53782" y="2471500"/>
                </a:lnTo>
                <a:lnTo>
                  <a:pt x="56128" y="2481473"/>
                </a:lnTo>
                <a:lnTo>
                  <a:pt x="57693" y="2490273"/>
                </a:lnTo>
                <a:lnTo>
                  <a:pt x="59430" y="2505782"/>
                </a:lnTo>
                <a:lnTo>
                  <a:pt x="61621" y="2556424"/>
                </a:lnTo>
                <a:lnTo>
                  <a:pt x="63504" y="2571411"/>
                </a:lnTo>
                <a:lnTo>
                  <a:pt x="65834" y="2586776"/>
                </a:lnTo>
                <a:lnTo>
                  <a:pt x="67388" y="2599170"/>
                </a:lnTo>
                <a:lnTo>
                  <a:pt x="69574" y="2626883"/>
                </a:lnTo>
                <a:lnTo>
                  <a:pt x="69339" y="2679740"/>
                </a:lnTo>
                <a:lnTo>
                  <a:pt x="67575" y="2694466"/>
                </a:lnTo>
                <a:lnTo>
                  <a:pt x="65323" y="2710733"/>
                </a:lnTo>
                <a:lnTo>
                  <a:pt x="62747" y="2723728"/>
                </a:lnTo>
                <a:lnTo>
                  <a:pt x="59956" y="2734541"/>
                </a:lnTo>
                <a:lnTo>
                  <a:pt x="57019" y="2743899"/>
                </a:lnTo>
                <a:lnTo>
                  <a:pt x="31799" y="28303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89"/>
          <p:cNvSpPr/>
          <p:nvPr/>
        </p:nvSpPr>
        <p:spPr>
          <a:xfrm>
            <a:off x="6100004" y="4657576"/>
            <a:ext cx="447970" cy="384950"/>
          </a:xfrm>
          <a:custGeom>
            <a:avLst/>
            <a:gdLst/>
            <a:ahLst/>
            <a:cxnLst/>
            <a:rect l="0" t="0" r="0" b="0"/>
            <a:pathLst>
              <a:path w="447970" h="384950">
                <a:moveTo>
                  <a:pt x="168636" y="0"/>
                </a:moveTo>
                <a:lnTo>
                  <a:pt x="153230" y="5135"/>
                </a:lnTo>
                <a:lnTo>
                  <a:pt x="142799" y="7657"/>
                </a:lnTo>
                <a:lnTo>
                  <a:pt x="138514" y="8329"/>
                </a:lnTo>
                <a:lnTo>
                  <a:pt x="128018" y="14808"/>
                </a:lnTo>
                <a:lnTo>
                  <a:pt x="116188" y="24854"/>
                </a:lnTo>
                <a:lnTo>
                  <a:pt x="103764" y="36485"/>
                </a:lnTo>
                <a:lnTo>
                  <a:pt x="79548" y="60254"/>
                </a:lnTo>
                <a:lnTo>
                  <a:pt x="71624" y="70266"/>
                </a:lnTo>
                <a:lnTo>
                  <a:pt x="64191" y="81239"/>
                </a:lnTo>
                <a:lnTo>
                  <a:pt x="57086" y="92854"/>
                </a:lnTo>
                <a:lnTo>
                  <a:pt x="50200" y="104898"/>
                </a:lnTo>
                <a:lnTo>
                  <a:pt x="36816" y="129744"/>
                </a:lnTo>
                <a:lnTo>
                  <a:pt x="31312" y="142389"/>
                </a:lnTo>
                <a:lnTo>
                  <a:pt x="26568" y="155118"/>
                </a:lnTo>
                <a:lnTo>
                  <a:pt x="22330" y="167905"/>
                </a:lnTo>
                <a:lnTo>
                  <a:pt x="18430" y="180728"/>
                </a:lnTo>
                <a:lnTo>
                  <a:pt x="11231" y="206442"/>
                </a:lnTo>
                <a:lnTo>
                  <a:pt x="1134" y="245090"/>
                </a:lnTo>
                <a:lnTo>
                  <a:pt x="0" y="257982"/>
                </a:lnTo>
                <a:lnTo>
                  <a:pt x="319" y="270876"/>
                </a:lnTo>
                <a:lnTo>
                  <a:pt x="1607" y="283771"/>
                </a:lnTo>
                <a:lnTo>
                  <a:pt x="3540" y="294518"/>
                </a:lnTo>
                <a:lnTo>
                  <a:pt x="5903" y="303833"/>
                </a:lnTo>
                <a:lnTo>
                  <a:pt x="8554" y="312191"/>
                </a:lnTo>
                <a:lnTo>
                  <a:pt x="13546" y="320989"/>
                </a:lnTo>
                <a:lnTo>
                  <a:pt x="20098" y="330078"/>
                </a:lnTo>
                <a:lnTo>
                  <a:pt x="27691" y="339362"/>
                </a:lnTo>
                <a:lnTo>
                  <a:pt x="35977" y="346627"/>
                </a:lnTo>
                <a:lnTo>
                  <a:pt x="44726" y="352545"/>
                </a:lnTo>
                <a:lnTo>
                  <a:pt x="53783" y="357565"/>
                </a:lnTo>
                <a:lnTo>
                  <a:pt x="63046" y="361986"/>
                </a:lnTo>
                <a:lnTo>
                  <a:pt x="72446" y="366009"/>
                </a:lnTo>
                <a:lnTo>
                  <a:pt x="81937" y="369765"/>
                </a:lnTo>
                <a:lnTo>
                  <a:pt x="93639" y="373345"/>
                </a:lnTo>
                <a:lnTo>
                  <a:pt x="106814" y="376806"/>
                </a:lnTo>
                <a:lnTo>
                  <a:pt x="120973" y="380188"/>
                </a:lnTo>
                <a:lnTo>
                  <a:pt x="135786" y="382443"/>
                </a:lnTo>
                <a:lnTo>
                  <a:pt x="151035" y="383946"/>
                </a:lnTo>
                <a:lnTo>
                  <a:pt x="166576" y="384949"/>
                </a:lnTo>
                <a:lnTo>
                  <a:pt x="182311" y="384542"/>
                </a:lnTo>
                <a:lnTo>
                  <a:pt x="198175" y="383196"/>
                </a:lnTo>
                <a:lnTo>
                  <a:pt x="214126" y="381224"/>
                </a:lnTo>
                <a:lnTo>
                  <a:pt x="230134" y="378834"/>
                </a:lnTo>
                <a:lnTo>
                  <a:pt x="262252" y="373313"/>
                </a:lnTo>
                <a:lnTo>
                  <a:pt x="277266" y="370335"/>
                </a:lnTo>
                <a:lnTo>
                  <a:pt x="305413" y="364161"/>
                </a:lnTo>
                <a:lnTo>
                  <a:pt x="320014" y="359935"/>
                </a:lnTo>
                <a:lnTo>
                  <a:pt x="335122" y="354967"/>
                </a:lnTo>
                <a:lnTo>
                  <a:pt x="350568" y="349506"/>
                </a:lnTo>
                <a:lnTo>
                  <a:pt x="364090" y="342641"/>
                </a:lnTo>
                <a:lnTo>
                  <a:pt x="376329" y="334839"/>
                </a:lnTo>
                <a:lnTo>
                  <a:pt x="387714" y="326414"/>
                </a:lnTo>
                <a:lnTo>
                  <a:pt x="397453" y="318647"/>
                </a:lnTo>
                <a:lnTo>
                  <a:pt x="406095" y="311319"/>
                </a:lnTo>
                <a:lnTo>
                  <a:pt x="414006" y="304284"/>
                </a:lnTo>
                <a:lnTo>
                  <a:pt x="428530" y="290735"/>
                </a:lnTo>
                <a:lnTo>
                  <a:pt x="435412" y="284112"/>
                </a:lnTo>
                <a:lnTo>
                  <a:pt x="440000" y="276473"/>
                </a:lnTo>
                <a:lnTo>
                  <a:pt x="443060" y="268155"/>
                </a:lnTo>
                <a:lnTo>
                  <a:pt x="445099" y="259385"/>
                </a:lnTo>
                <a:lnTo>
                  <a:pt x="446458" y="249239"/>
                </a:lnTo>
                <a:lnTo>
                  <a:pt x="447365" y="238176"/>
                </a:lnTo>
                <a:lnTo>
                  <a:pt x="447969" y="226500"/>
                </a:lnTo>
                <a:lnTo>
                  <a:pt x="446222" y="215493"/>
                </a:lnTo>
                <a:lnTo>
                  <a:pt x="442907" y="204929"/>
                </a:lnTo>
                <a:lnTo>
                  <a:pt x="438548" y="194663"/>
                </a:lnTo>
                <a:lnTo>
                  <a:pt x="427972" y="171789"/>
                </a:lnTo>
                <a:lnTo>
                  <a:pt x="422142" y="159671"/>
                </a:lnTo>
                <a:lnTo>
                  <a:pt x="416106" y="148367"/>
                </a:lnTo>
                <a:lnTo>
                  <a:pt x="409931" y="137607"/>
                </a:lnTo>
                <a:lnTo>
                  <a:pt x="403666" y="127209"/>
                </a:lnTo>
                <a:lnTo>
                  <a:pt x="395189" y="117051"/>
                </a:lnTo>
                <a:lnTo>
                  <a:pt x="385238" y="107056"/>
                </a:lnTo>
                <a:lnTo>
                  <a:pt x="374305" y="97167"/>
                </a:lnTo>
                <a:lnTo>
                  <a:pt x="362717" y="88425"/>
                </a:lnTo>
                <a:lnTo>
                  <a:pt x="350692" y="80447"/>
                </a:lnTo>
                <a:lnTo>
                  <a:pt x="338376" y="72979"/>
                </a:lnTo>
                <a:lnTo>
                  <a:pt x="324791" y="65851"/>
                </a:lnTo>
                <a:lnTo>
                  <a:pt x="310360" y="58948"/>
                </a:lnTo>
                <a:lnTo>
                  <a:pt x="295365" y="52197"/>
                </a:lnTo>
                <a:lnTo>
                  <a:pt x="279994" y="46622"/>
                </a:lnTo>
                <a:lnTo>
                  <a:pt x="264372" y="41830"/>
                </a:lnTo>
                <a:lnTo>
                  <a:pt x="248583" y="37560"/>
                </a:lnTo>
                <a:lnTo>
                  <a:pt x="231608" y="33639"/>
                </a:lnTo>
                <a:lnTo>
                  <a:pt x="195549" y="26416"/>
                </a:lnTo>
                <a:lnTo>
                  <a:pt x="174754" y="25135"/>
                </a:lnTo>
                <a:lnTo>
                  <a:pt x="152293" y="25355"/>
                </a:lnTo>
                <a:lnTo>
                  <a:pt x="81572" y="2902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90"/>
          <p:cNvSpPr/>
          <p:nvPr/>
        </p:nvSpPr>
        <p:spPr>
          <a:xfrm>
            <a:off x="7864857" y="848627"/>
            <a:ext cx="261159" cy="1245385"/>
          </a:xfrm>
          <a:custGeom>
            <a:avLst/>
            <a:gdLst/>
            <a:ahLst/>
            <a:cxnLst/>
            <a:rect l="0" t="0" r="0" b="0"/>
            <a:pathLst>
              <a:path w="261159" h="1245385">
                <a:moveTo>
                  <a:pt x="9639" y="36156"/>
                </a:moveTo>
                <a:lnTo>
                  <a:pt x="1982" y="10319"/>
                </a:lnTo>
                <a:lnTo>
                  <a:pt x="363" y="0"/>
                </a:lnTo>
                <a:lnTo>
                  <a:pt x="231" y="229"/>
                </a:lnTo>
                <a:lnTo>
                  <a:pt x="0" y="11148"/>
                </a:lnTo>
                <a:lnTo>
                  <a:pt x="5713" y="34357"/>
                </a:lnTo>
                <a:lnTo>
                  <a:pt x="13268" y="65452"/>
                </a:lnTo>
                <a:lnTo>
                  <a:pt x="18596" y="101088"/>
                </a:lnTo>
                <a:lnTo>
                  <a:pt x="23652" y="121982"/>
                </a:lnTo>
                <a:lnTo>
                  <a:pt x="28654" y="137443"/>
                </a:lnTo>
                <a:lnTo>
                  <a:pt x="42812" y="177552"/>
                </a:lnTo>
                <a:lnTo>
                  <a:pt x="51102" y="205661"/>
                </a:lnTo>
                <a:lnTo>
                  <a:pt x="68912" y="274155"/>
                </a:lnTo>
                <a:lnTo>
                  <a:pt x="81843" y="328244"/>
                </a:lnTo>
                <a:lnTo>
                  <a:pt x="86797" y="350192"/>
                </a:lnTo>
                <a:lnTo>
                  <a:pt x="95167" y="391776"/>
                </a:lnTo>
                <a:lnTo>
                  <a:pt x="127515" y="571031"/>
                </a:lnTo>
                <a:lnTo>
                  <a:pt x="132292" y="592665"/>
                </a:lnTo>
                <a:lnTo>
                  <a:pt x="137627" y="613537"/>
                </a:lnTo>
                <a:lnTo>
                  <a:pt x="143334" y="633901"/>
                </a:lnTo>
                <a:lnTo>
                  <a:pt x="161139" y="710987"/>
                </a:lnTo>
                <a:lnTo>
                  <a:pt x="180160" y="799350"/>
                </a:lnTo>
                <a:lnTo>
                  <a:pt x="192196" y="860119"/>
                </a:lnTo>
                <a:lnTo>
                  <a:pt x="220757" y="1012856"/>
                </a:lnTo>
                <a:lnTo>
                  <a:pt x="224550" y="1037697"/>
                </a:lnTo>
                <a:lnTo>
                  <a:pt x="227079" y="1059632"/>
                </a:lnTo>
                <a:lnTo>
                  <a:pt x="228765" y="1079629"/>
                </a:lnTo>
                <a:lnTo>
                  <a:pt x="230963" y="1099410"/>
                </a:lnTo>
                <a:lnTo>
                  <a:pt x="236274" y="1138587"/>
                </a:lnTo>
                <a:lnTo>
                  <a:pt x="242216" y="1168897"/>
                </a:lnTo>
                <a:lnTo>
                  <a:pt x="249654" y="1204359"/>
                </a:lnTo>
                <a:lnTo>
                  <a:pt x="257771" y="1228363"/>
                </a:lnTo>
                <a:lnTo>
                  <a:pt x="261158" y="12453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191"/>
          <p:cNvSpPr/>
          <p:nvPr/>
        </p:nvSpPr>
        <p:spPr>
          <a:xfrm>
            <a:off x="8087320" y="2027797"/>
            <a:ext cx="1150426" cy="230670"/>
          </a:xfrm>
          <a:custGeom>
            <a:avLst/>
            <a:gdLst/>
            <a:ahLst/>
            <a:cxnLst/>
            <a:rect l="0" t="0" r="0" b="0"/>
            <a:pathLst>
              <a:path w="1150426" h="230670">
                <a:moveTo>
                  <a:pt x="0" y="27519"/>
                </a:moveTo>
                <a:lnTo>
                  <a:pt x="44534" y="27519"/>
                </a:lnTo>
                <a:lnTo>
                  <a:pt x="74582" y="32654"/>
                </a:lnTo>
                <a:lnTo>
                  <a:pt x="109822" y="35176"/>
                </a:lnTo>
                <a:lnTo>
                  <a:pt x="131258" y="35848"/>
                </a:lnTo>
                <a:lnTo>
                  <a:pt x="156296" y="37371"/>
                </a:lnTo>
                <a:lnTo>
                  <a:pt x="237518" y="43575"/>
                </a:lnTo>
                <a:lnTo>
                  <a:pt x="279334" y="45404"/>
                </a:lnTo>
                <a:lnTo>
                  <a:pt x="343362" y="46433"/>
                </a:lnTo>
                <a:lnTo>
                  <a:pt x="404850" y="46738"/>
                </a:lnTo>
                <a:lnTo>
                  <a:pt x="425756" y="47856"/>
                </a:lnTo>
                <a:lnTo>
                  <a:pt x="447217" y="49676"/>
                </a:lnTo>
                <a:lnTo>
                  <a:pt x="469049" y="51964"/>
                </a:lnTo>
                <a:lnTo>
                  <a:pt x="564965" y="57373"/>
                </a:lnTo>
                <a:lnTo>
                  <a:pt x="628163" y="60320"/>
                </a:lnTo>
                <a:lnTo>
                  <a:pt x="676744" y="63360"/>
                </a:lnTo>
                <a:lnTo>
                  <a:pt x="715580" y="66461"/>
                </a:lnTo>
                <a:lnTo>
                  <a:pt x="747921" y="69603"/>
                </a:lnTo>
                <a:lnTo>
                  <a:pt x="838315" y="75961"/>
                </a:lnTo>
                <a:lnTo>
                  <a:pt x="891011" y="79161"/>
                </a:lnTo>
                <a:lnTo>
                  <a:pt x="969627" y="85584"/>
                </a:lnTo>
                <a:lnTo>
                  <a:pt x="1001125" y="88801"/>
                </a:lnTo>
                <a:lnTo>
                  <a:pt x="1025348" y="89871"/>
                </a:lnTo>
                <a:lnTo>
                  <a:pt x="1060862" y="88194"/>
                </a:lnTo>
                <a:lnTo>
                  <a:pt x="1093849" y="86341"/>
                </a:lnTo>
                <a:lnTo>
                  <a:pt x="1122482" y="85665"/>
                </a:lnTo>
                <a:lnTo>
                  <a:pt x="1122376" y="85630"/>
                </a:lnTo>
                <a:lnTo>
                  <a:pt x="1117091" y="80446"/>
                </a:lnTo>
                <a:lnTo>
                  <a:pt x="1104565" y="67959"/>
                </a:lnTo>
                <a:lnTo>
                  <a:pt x="1097861" y="66990"/>
                </a:lnTo>
                <a:lnTo>
                  <a:pt x="1093063" y="66731"/>
                </a:lnTo>
                <a:lnTo>
                  <a:pt x="1088790" y="65484"/>
                </a:lnTo>
                <a:lnTo>
                  <a:pt x="1081176" y="61232"/>
                </a:lnTo>
                <a:lnTo>
                  <a:pt x="1076566" y="57518"/>
                </a:lnTo>
                <a:lnTo>
                  <a:pt x="1071343" y="52893"/>
                </a:lnTo>
                <a:lnTo>
                  <a:pt x="1065711" y="47660"/>
                </a:lnTo>
                <a:lnTo>
                  <a:pt x="1059806" y="43096"/>
                </a:lnTo>
                <a:lnTo>
                  <a:pt x="1053721" y="38978"/>
                </a:lnTo>
                <a:lnTo>
                  <a:pt x="1042301" y="32612"/>
                </a:lnTo>
                <a:lnTo>
                  <a:pt x="1023345" y="25659"/>
                </a:lnTo>
                <a:lnTo>
                  <a:pt x="1012678" y="20243"/>
                </a:lnTo>
                <a:lnTo>
                  <a:pt x="1004353" y="14253"/>
                </a:lnTo>
                <a:lnTo>
                  <a:pt x="997071" y="10874"/>
                </a:lnTo>
                <a:lnTo>
                  <a:pt x="989177" y="8298"/>
                </a:lnTo>
                <a:lnTo>
                  <a:pt x="973721" y="1879"/>
                </a:lnTo>
                <a:lnTo>
                  <a:pt x="965542" y="0"/>
                </a:lnTo>
                <a:lnTo>
                  <a:pt x="962931" y="574"/>
                </a:lnTo>
                <a:lnTo>
                  <a:pt x="961191" y="2032"/>
                </a:lnTo>
                <a:lnTo>
                  <a:pt x="958396" y="6959"/>
                </a:lnTo>
                <a:lnTo>
                  <a:pt x="959242" y="8438"/>
                </a:lnTo>
                <a:lnTo>
                  <a:pt x="963048" y="12948"/>
                </a:lnTo>
                <a:lnTo>
                  <a:pt x="971189" y="18535"/>
                </a:lnTo>
                <a:lnTo>
                  <a:pt x="976369" y="21529"/>
                </a:lnTo>
                <a:lnTo>
                  <a:pt x="996458" y="27723"/>
                </a:lnTo>
                <a:lnTo>
                  <a:pt x="1009337" y="30880"/>
                </a:lnTo>
                <a:lnTo>
                  <a:pt x="1023299" y="36209"/>
                </a:lnTo>
                <a:lnTo>
                  <a:pt x="1037981" y="42986"/>
                </a:lnTo>
                <a:lnTo>
                  <a:pt x="1053144" y="50729"/>
                </a:lnTo>
                <a:lnTo>
                  <a:pt x="1068627" y="58040"/>
                </a:lnTo>
                <a:lnTo>
                  <a:pt x="1100161" y="71897"/>
                </a:lnTo>
                <a:lnTo>
                  <a:pt x="1111795" y="78602"/>
                </a:lnTo>
                <a:lnTo>
                  <a:pt x="1120626" y="85221"/>
                </a:lnTo>
                <a:lnTo>
                  <a:pt x="1138190" y="101942"/>
                </a:lnTo>
                <a:lnTo>
                  <a:pt x="1142522" y="106156"/>
                </a:lnTo>
                <a:lnTo>
                  <a:pt x="1145410" y="111115"/>
                </a:lnTo>
                <a:lnTo>
                  <a:pt x="1147335" y="116570"/>
                </a:lnTo>
                <a:lnTo>
                  <a:pt x="1148619" y="122357"/>
                </a:lnTo>
                <a:lnTo>
                  <a:pt x="1149475" y="127290"/>
                </a:lnTo>
                <a:lnTo>
                  <a:pt x="1150044" y="131653"/>
                </a:lnTo>
                <a:lnTo>
                  <a:pt x="1150425" y="135637"/>
                </a:lnTo>
                <a:lnTo>
                  <a:pt x="1149603" y="140443"/>
                </a:lnTo>
                <a:lnTo>
                  <a:pt x="1147981" y="145796"/>
                </a:lnTo>
                <a:lnTo>
                  <a:pt x="1145824" y="151515"/>
                </a:lnTo>
                <a:lnTo>
                  <a:pt x="1143311" y="157477"/>
                </a:lnTo>
                <a:lnTo>
                  <a:pt x="1140562" y="163602"/>
                </a:lnTo>
                <a:lnTo>
                  <a:pt x="1137654" y="169834"/>
                </a:lnTo>
                <a:lnTo>
                  <a:pt x="1133566" y="175065"/>
                </a:lnTo>
                <a:lnTo>
                  <a:pt x="1128690" y="179626"/>
                </a:lnTo>
                <a:lnTo>
                  <a:pt x="1123290" y="183742"/>
                </a:lnTo>
                <a:lnTo>
                  <a:pt x="1117540" y="188636"/>
                </a:lnTo>
                <a:lnTo>
                  <a:pt x="1111558" y="194048"/>
                </a:lnTo>
                <a:lnTo>
                  <a:pt x="1105419" y="199806"/>
                </a:lnTo>
                <a:lnTo>
                  <a:pt x="1099177" y="204719"/>
                </a:lnTo>
                <a:lnTo>
                  <a:pt x="1092866" y="209070"/>
                </a:lnTo>
                <a:lnTo>
                  <a:pt x="1086509" y="213045"/>
                </a:lnTo>
                <a:lnTo>
                  <a:pt x="1073713" y="217462"/>
                </a:lnTo>
                <a:lnTo>
                  <a:pt x="1067291" y="218640"/>
                </a:lnTo>
                <a:lnTo>
                  <a:pt x="1057290" y="222815"/>
                </a:lnTo>
                <a:lnTo>
                  <a:pt x="1049261" y="227178"/>
                </a:lnTo>
                <a:lnTo>
                  <a:pt x="1035099" y="2306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92"/>
          <p:cNvSpPr/>
          <p:nvPr/>
        </p:nvSpPr>
        <p:spPr>
          <a:xfrm>
            <a:off x="9176325" y="2219771"/>
            <a:ext cx="235561" cy="163841"/>
          </a:xfrm>
          <a:custGeom>
            <a:avLst/>
            <a:gdLst/>
            <a:ahLst/>
            <a:cxnLst/>
            <a:rect l="0" t="0" r="0" b="0"/>
            <a:pathLst>
              <a:path w="235561" h="163841">
                <a:moveTo>
                  <a:pt x="81528" y="0"/>
                </a:moveTo>
                <a:lnTo>
                  <a:pt x="71257" y="5136"/>
                </a:lnTo>
                <a:lnTo>
                  <a:pt x="67157" y="7723"/>
                </a:lnTo>
                <a:lnTo>
                  <a:pt x="63349" y="10523"/>
                </a:lnTo>
                <a:lnTo>
                  <a:pt x="59735" y="13465"/>
                </a:lnTo>
                <a:lnTo>
                  <a:pt x="54101" y="19725"/>
                </a:lnTo>
                <a:lnTo>
                  <a:pt x="47120" y="28198"/>
                </a:lnTo>
                <a:lnTo>
                  <a:pt x="39242" y="38146"/>
                </a:lnTo>
                <a:lnTo>
                  <a:pt x="32915" y="46929"/>
                </a:lnTo>
                <a:lnTo>
                  <a:pt x="27622" y="54933"/>
                </a:lnTo>
                <a:lnTo>
                  <a:pt x="23018" y="62419"/>
                </a:lnTo>
                <a:lnTo>
                  <a:pt x="18874" y="68484"/>
                </a:lnTo>
                <a:lnTo>
                  <a:pt x="15037" y="73603"/>
                </a:lnTo>
                <a:lnTo>
                  <a:pt x="11404" y="78090"/>
                </a:lnTo>
                <a:lnTo>
                  <a:pt x="7907" y="83231"/>
                </a:lnTo>
                <a:lnTo>
                  <a:pt x="4500" y="88809"/>
                </a:lnTo>
                <a:lnTo>
                  <a:pt x="1155" y="94676"/>
                </a:lnTo>
                <a:lnTo>
                  <a:pt x="0" y="100738"/>
                </a:lnTo>
                <a:lnTo>
                  <a:pt x="304" y="106929"/>
                </a:lnTo>
                <a:lnTo>
                  <a:pt x="1582" y="113206"/>
                </a:lnTo>
                <a:lnTo>
                  <a:pt x="2434" y="119540"/>
                </a:lnTo>
                <a:lnTo>
                  <a:pt x="3002" y="125913"/>
                </a:lnTo>
                <a:lnTo>
                  <a:pt x="3380" y="132311"/>
                </a:lnTo>
                <a:lnTo>
                  <a:pt x="5782" y="137651"/>
                </a:lnTo>
                <a:lnTo>
                  <a:pt x="9533" y="142287"/>
                </a:lnTo>
                <a:lnTo>
                  <a:pt x="14184" y="146451"/>
                </a:lnTo>
                <a:lnTo>
                  <a:pt x="19434" y="150303"/>
                </a:lnTo>
                <a:lnTo>
                  <a:pt x="25084" y="153945"/>
                </a:lnTo>
                <a:lnTo>
                  <a:pt x="31000" y="157449"/>
                </a:lnTo>
                <a:lnTo>
                  <a:pt x="38169" y="159784"/>
                </a:lnTo>
                <a:lnTo>
                  <a:pt x="46173" y="161341"/>
                </a:lnTo>
                <a:lnTo>
                  <a:pt x="54733" y="162379"/>
                </a:lnTo>
                <a:lnTo>
                  <a:pt x="63665" y="163071"/>
                </a:lnTo>
                <a:lnTo>
                  <a:pt x="72844" y="163532"/>
                </a:lnTo>
                <a:lnTo>
                  <a:pt x="82188" y="163840"/>
                </a:lnTo>
                <a:lnTo>
                  <a:pt x="91641" y="162970"/>
                </a:lnTo>
                <a:lnTo>
                  <a:pt x="101169" y="161315"/>
                </a:lnTo>
                <a:lnTo>
                  <a:pt x="110745" y="159138"/>
                </a:lnTo>
                <a:lnTo>
                  <a:pt x="120354" y="156610"/>
                </a:lnTo>
                <a:lnTo>
                  <a:pt x="129984" y="153851"/>
                </a:lnTo>
                <a:lnTo>
                  <a:pt x="149284" y="147918"/>
                </a:lnTo>
                <a:lnTo>
                  <a:pt x="168610" y="141699"/>
                </a:lnTo>
                <a:lnTo>
                  <a:pt x="177203" y="138536"/>
                </a:lnTo>
                <a:lnTo>
                  <a:pt x="185082" y="135352"/>
                </a:lnTo>
                <a:lnTo>
                  <a:pt x="192484" y="132155"/>
                </a:lnTo>
                <a:lnTo>
                  <a:pt x="206441" y="125736"/>
                </a:lnTo>
                <a:lnTo>
                  <a:pt x="213172" y="122519"/>
                </a:lnTo>
                <a:lnTo>
                  <a:pt x="218734" y="118225"/>
                </a:lnTo>
                <a:lnTo>
                  <a:pt x="223519" y="113212"/>
                </a:lnTo>
                <a:lnTo>
                  <a:pt x="227781" y="107721"/>
                </a:lnTo>
                <a:lnTo>
                  <a:pt x="230624" y="102985"/>
                </a:lnTo>
                <a:lnTo>
                  <a:pt x="232520" y="98753"/>
                </a:lnTo>
                <a:lnTo>
                  <a:pt x="233782" y="94857"/>
                </a:lnTo>
                <a:lnTo>
                  <a:pt x="234625" y="91185"/>
                </a:lnTo>
                <a:lnTo>
                  <a:pt x="235186" y="87661"/>
                </a:lnTo>
                <a:lnTo>
                  <a:pt x="235560" y="84238"/>
                </a:lnTo>
                <a:lnTo>
                  <a:pt x="234735" y="80881"/>
                </a:lnTo>
                <a:lnTo>
                  <a:pt x="233110" y="77568"/>
                </a:lnTo>
                <a:lnTo>
                  <a:pt x="230951" y="74284"/>
                </a:lnTo>
                <a:lnTo>
                  <a:pt x="228438" y="71020"/>
                </a:lnTo>
                <a:lnTo>
                  <a:pt x="225687" y="67769"/>
                </a:lnTo>
                <a:lnTo>
                  <a:pt x="222779" y="64527"/>
                </a:lnTo>
                <a:lnTo>
                  <a:pt x="216681" y="58059"/>
                </a:lnTo>
                <a:lnTo>
                  <a:pt x="213550" y="54829"/>
                </a:lnTo>
                <a:lnTo>
                  <a:pt x="209313" y="52675"/>
                </a:lnTo>
                <a:lnTo>
                  <a:pt x="204338" y="51240"/>
                </a:lnTo>
                <a:lnTo>
                  <a:pt x="198872" y="50283"/>
                </a:lnTo>
                <a:lnTo>
                  <a:pt x="194154" y="49645"/>
                </a:lnTo>
                <a:lnTo>
                  <a:pt x="189933" y="49220"/>
                </a:lnTo>
                <a:lnTo>
                  <a:pt x="186043" y="48936"/>
                </a:lnTo>
                <a:lnTo>
                  <a:pt x="178857" y="48621"/>
                </a:lnTo>
                <a:lnTo>
                  <a:pt x="168592" y="483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193"/>
          <p:cNvSpPr/>
          <p:nvPr/>
        </p:nvSpPr>
        <p:spPr>
          <a:xfrm>
            <a:off x="9267527" y="2374552"/>
            <a:ext cx="38696" cy="154782"/>
          </a:xfrm>
          <a:custGeom>
            <a:avLst/>
            <a:gdLst/>
            <a:ahLst/>
            <a:cxnLst/>
            <a:rect l="0" t="0" r="0" b="0"/>
            <a:pathLst>
              <a:path w="38696" h="154782">
                <a:moveTo>
                  <a:pt x="0" y="0"/>
                </a:moveTo>
                <a:lnTo>
                  <a:pt x="0" y="15407"/>
                </a:lnTo>
                <a:lnTo>
                  <a:pt x="1075" y="29619"/>
                </a:lnTo>
                <a:lnTo>
                  <a:pt x="5135" y="71207"/>
                </a:lnTo>
                <a:lnTo>
                  <a:pt x="7723" y="88316"/>
                </a:lnTo>
                <a:lnTo>
                  <a:pt x="10523" y="101873"/>
                </a:lnTo>
                <a:lnTo>
                  <a:pt x="13464" y="113060"/>
                </a:lnTo>
                <a:lnTo>
                  <a:pt x="16500" y="121593"/>
                </a:lnTo>
                <a:lnTo>
                  <a:pt x="19599" y="128356"/>
                </a:lnTo>
                <a:lnTo>
                  <a:pt x="22740" y="133940"/>
                </a:lnTo>
                <a:lnTo>
                  <a:pt x="24834" y="138737"/>
                </a:lnTo>
                <a:lnTo>
                  <a:pt x="26230" y="143011"/>
                </a:lnTo>
                <a:lnTo>
                  <a:pt x="38695" y="15478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194"/>
          <p:cNvSpPr/>
          <p:nvPr/>
        </p:nvSpPr>
        <p:spPr>
          <a:xfrm>
            <a:off x="9413207" y="2389913"/>
            <a:ext cx="105840" cy="197464"/>
          </a:xfrm>
          <a:custGeom>
            <a:avLst/>
            <a:gdLst/>
            <a:ahLst/>
            <a:cxnLst/>
            <a:rect l="0" t="0" r="0" b="0"/>
            <a:pathLst>
              <a:path w="105840" h="197464">
                <a:moveTo>
                  <a:pt x="47796" y="62030"/>
                </a:moveTo>
                <a:lnTo>
                  <a:pt x="37526" y="67166"/>
                </a:lnTo>
                <a:lnTo>
                  <a:pt x="33425" y="69753"/>
                </a:lnTo>
                <a:lnTo>
                  <a:pt x="29617" y="72553"/>
                </a:lnTo>
                <a:lnTo>
                  <a:pt x="26003" y="75495"/>
                </a:lnTo>
                <a:lnTo>
                  <a:pt x="22519" y="79605"/>
                </a:lnTo>
                <a:lnTo>
                  <a:pt x="19121" y="84496"/>
                </a:lnTo>
                <a:lnTo>
                  <a:pt x="15781" y="89906"/>
                </a:lnTo>
                <a:lnTo>
                  <a:pt x="12480" y="94587"/>
                </a:lnTo>
                <a:lnTo>
                  <a:pt x="9204" y="98783"/>
                </a:lnTo>
                <a:lnTo>
                  <a:pt x="5945" y="102655"/>
                </a:lnTo>
                <a:lnTo>
                  <a:pt x="3772" y="107386"/>
                </a:lnTo>
                <a:lnTo>
                  <a:pt x="2324" y="112690"/>
                </a:lnTo>
                <a:lnTo>
                  <a:pt x="1359" y="118376"/>
                </a:lnTo>
                <a:lnTo>
                  <a:pt x="715" y="123241"/>
                </a:lnTo>
                <a:lnTo>
                  <a:pt x="286" y="127559"/>
                </a:lnTo>
                <a:lnTo>
                  <a:pt x="0" y="131513"/>
                </a:lnTo>
                <a:lnTo>
                  <a:pt x="884" y="135224"/>
                </a:lnTo>
                <a:lnTo>
                  <a:pt x="2548" y="138772"/>
                </a:lnTo>
                <a:lnTo>
                  <a:pt x="7807" y="147055"/>
                </a:lnTo>
                <a:lnTo>
                  <a:pt x="9313" y="147735"/>
                </a:lnTo>
                <a:lnTo>
                  <a:pt x="11392" y="148188"/>
                </a:lnTo>
                <a:lnTo>
                  <a:pt x="13854" y="148490"/>
                </a:lnTo>
                <a:lnTo>
                  <a:pt x="16569" y="148692"/>
                </a:lnTo>
                <a:lnTo>
                  <a:pt x="19454" y="148826"/>
                </a:lnTo>
                <a:lnTo>
                  <a:pt x="25526" y="148975"/>
                </a:lnTo>
                <a:lnTo>
                  <a:pt x="31807" y="149041"/>
                </a:lnTo>
                <a:lnTo>
                  <a:pt x="34987" y="147984"/>
                </a:lnTo>
                <a:lnTo>
                  <a:pt x="38182" y="146204"/>
                </a:lnTo>
                <a:lnTo>
                  <a:pt x="41387" y="143943"/>
                </a:lnTo>
                <a:lnTo>
                  <a:pt x="44599" y="140286"/>
                </a:lnTo>
                <a:lnTo>
                  <a:pt x="47814" y="135698"/>
                </a:lnTo>
                <a:lnTo>
                  <a:pt x="51033" y="130490"/>
                </a:lnTo>
                <a:lnTo>
                  <a:pt x="53179" y="124867"/>
                </a:lnTo>
                <a:lnTo>
                  <a:pt x="54609" y="118970"/>
                </a:lnTo>
                <a:lnTo>
                  <a:pt x="55563" y="112888"/>
                </a:lnTo>
                <a:lnTo>
                  <a:pt x="57273" y="104534"/>
                </a:lnTo>
                <a:lnTo>
                  <a:pt x="62040" y="83787"/>
                </a:lnTo>
                <a:lnTo>
                  <a:pt x="63742" y="74385"/>
                </a:lnTo>
                <a:lnTo>
                  <a:pt x="64876" y="65967"/>
                </a:lnTo>
                <a:lnTo>
                  <a:pt x="65632" y="58205"/>
                </a:lnTo>
                <a:lnTo>
                  <a:pt x="65061" y="51956"/>
                </a:lnTo>
                <a:lnTo>
                  <a:pt x="63606" y="46715"/>
                </a:lnTo>
                <a:lnTo>
                  <a:pt x="61561" y="42146"/>
                </a:lnTo>
                <a:lnTo>
                  <a:pt x="60197" y="36950"/>
                </a:lnTo>
                <a:lnTo>
                  <a:pt x="59288" y="31337"/>
                </a:lnTo>
                <a:lnTo>
                  <a:pt x="58683" y="25445"/>
                </a:lnTo>
                <a:lnTo>
                  <a:pt x="57204" y="20442"/>
                </a:lnTo>
                <a:lnTo>
                  <a:pt x="55142" y="16032"/>
                </a:lnTo>
                <a:lnTo>
                  <a:pt x="52694" y="12017"/>
                </a:lnTo>
                <a:lnTo>
                  <a:pt x="49987" y="8266"/>
                </a:lnTo>
                <a:lnTo>
                  <a:pt x="47107" y="4690"/>
                </a:lnTo>
                <a:lnTo>
                  <a:pt x="44112" y="1231"/>
                </a:lnTo>
                <a:lnTo>
                  <a:pt x="42116" y="0"/>
                </a:lnTo>
                <a:lnTo>
                  <a:pt x="40785" y="254"/>
                </a:lnTo>
                <a:lnTo>
                  <a:pt x="39898" y="1498"/>
                </a:lnTo>
                <a:lnTo>
                  <a:pt x="39305" y="5552"/>
                </a:lnTo>
                <a:lnTo>
                  <a:pt x="38912" y="11480"/>
                </a:lnTo>
                <a:lnTo>
                  <a:pt x="38648" y="18656"/>
                </a:lnTo>
                <a:lnTo>
                  <a:pt x="39548" y="25590"/>
                </a:lnTo>
                <a:lnTo>
                  <a:pt x="41222" y="32362"/>
                </a:lnTo>
                <a:lnTo>
                  <a:pt x="43414" y="39027"/>
                </a:lnTo>
                <a:lnTo>
                  <a:pt x="45949" y="48844"/>
                </a:lnTo>
                <a:lnTo>
                  <a:pt x="51633" y="74084"/>
                </a:lnTo>
                <a:lnTo>
                  <a:pt x="60609" y="108949"/>
                </a:lnTo>
                <a:lnTo>
                  <a:pt x="66012" y="128780"/>
                </a:lnTo>
                <a:lnTo>
                  <a:pt x="70689" y="143076"/>
                </a:lnTo>
                <a:lnTo>
                  <a:pt x="74882" y="153681"/>
                </a:lnTo>
                <a:lnTo>
                  <a:pt x="105839" y="19746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195"/>
          <p:cNvSpPr/>
          <p:nvPr/>
        </p:nvSpPr>
        <p:spPr>
          <a:xfrm>
            <a:off x="7817005" y="866576"/>
            <a:ext cx="192925" cy="174665"/>
          </a:xfrm>
          <a:custGeom>
            <a:avLst/>
            <a:gdLst/>
            <a:ahLst/>
            <a:cxnLst/>
            <a:rect l="0" t="0" r="0" b="0"/>
            <a:pathLst>
              <a:path w="192925" h="174665">
                <a:moveTo>
                  <a:pt x="38143" y="76250"/>
                </a:moveTo>
                <a:lnTo>
                  <a:pt x="33008" y="86521"/>
                </a:lnTo>
                <a:lnTo>
                  <a:pt x="31495" y="91696"/>
                </a:lnTo>
                <a:lnTo>
                  <a:pt x="30486" y="97296"/>
                </a:lnTo>
                <a:lnTo>
                  <a:pt x="29813" y="103179"/>
                </a:lnTo>
                <a:lnTo>
                  <a:pt x="29365" y="109251"/>
                </a:lnTo>
                <a:lnTo>
                  <a:pt x="29067" y="115448"/>
                </a:lnTo>
                <a:lnTo>
                  <a:pt x="28868" y="121730"/>
                </a:lnTo>
                <a:lnTo>
                  <a:pt x="27660" y="128067"/>
                </a:lnTo>
                <a:lnTo>
                  <a:pt x="25780" y="134442"/>
                </a:lnTo>
                <a:lnTo>
                  <a:pt x="23452" y="140841"/>
                </a:lnTo>
                <a:lnTo>
                  <a:pt x="20825" y="146183"/>
                </a:lnTo>
                <a:lnTo>
                  <a:pt x="17998" y="150818"/>
                </a:lnTo>
                <a:lnTo>
                  <a:pt x="15040" y="154984"/>
                </a:lnTo>
                <a:lnTo>
                  <a:pt x="11992" y="159910"/>
                </a:lnTo>
                <a:lnTo>
                  <a:pt x="8885" y="165344"/>
                </a:lnTo>
                <a:lnTo>
                  <a:pt x="5739" y="171117"/>
                </a:lnTo>
                <a:lnTo>
                  <a:pt x="3642" y="173890"/>
                </a:lnTo>
                <a:lnTo>
                  <a:pt x="2244" y="174664"/>
                </a:lnTo>
                <a:lnTo>
                  <a:pt x="1312" y="174106"/>
                </a:lnTo>
                <a:lnTo>
                  <a:pt x="690" y="172658"/>
                </a:lnTo>
                <a:lnTo>
                  <a:pt x="0" y="168184"/>
                </a:lnTo>
                <a:lnTo>
                  <a:pt x="1966" y="161186"/>
                </a:lnTo>
                <a:lnTo>
                  <a:pt x="5426" y="151147"/>
                </a:lnTo>
                <a:lnTo>
                  <a:pt x="9883" y="139080"/>
                </a:lnTo>
                <a:lnTo>
                  <a:pt x="12854" y="127810"/>
                </a:lnTo>
                <a:lnTo>
                  <a:pt x="14834" y="117072"/>
                </a:lnTo>
                <a:lnTo>
                  <a:pt x="16155" y="106690"/>
                </a:lnTo>
                <a:lnTo>
                  <a:pt x="18110" y="96543"/>
                </a:lnTo>
                <a:lnTo>
                  <a:pt x="20488" y="86554"/>
                </a:lnTo>
                <a:lnTo>
                  <a:pt x="23149" y="76670"/>
                </a:lnTo>
                <a:lnTo>
                  <a:pt x="28147" y="64706"/>
                </a:lnTo>
                <a:lnTo>
                  <a:pt x="34704" y="51356"/>
                </a:lnTo>
                <a:lnTo>
                  <a:pt x="42299" y="37082"/>
                </a:lnTo>
                <a:lnTo>
                  <a:pt x="48438" y="26491"/>
                </a:lnTo>
                <a:lnTo>
                  <a:pt x="53606" y="18355"/>
                </a:lnTo>
                <a:lnTo>
                  <a:pt x="58125" y="11856"/>
                </a:lnTo>
                <a:lnTo>
                  <a:pt x="62213" y="7524"/>
                </a:lnTo>
                <a:lnTo>
                  <a:pt x="66013" y="4636"/>
                </a:lnTo>
                <a:lnTo>
                  <a:pt x="74700" y="0"/>
                </a:lnTo>
                <a:lnTo>
                  <a:pt x="76488" y="695"/>
                </a:lnTo>
                <a:lnTo>
                  <a:pt x="81340" y="4333"/>
                </a:lnTo>
                <a:lnTo>
                  <a:pt x="83064" y="6808"/>
                </a:lnTo>
                <a:lnTo>
                  <a:pt x="84214" y="9532"/>
                </a:lnTo>
                <a:lnTo>
                  <a:pt x="84980" y="12424"/>
                </a:lnTo>
                <a:lnTo>
                  <a:pt x="87641" y="17576"/>
                </a:lnTo>
                <a:lnTo>
                  <a:pt x="91564" y="24236"/>
                </a:lnTo>
                <a:lnTo>
                  <a:pt x="96329" y="31900"/>
                </a:lnTo>
                <a:lnTo>
                  <a:pt x="101656" y="41309"/>
                </a:lnTo>
                <a:lnTo>
                  <a:pt x="113307" y="63228"/>
                </a:lnTo>
                <a:lnTo>
                  <a:pt x="119423" y="71868"/>
                </a:lnTo>
                <a:lnTo>
                  <a:pt x="125651" y="78703"/>
                </a:lnTo>
                <a:lnTo>
                  <a:pt x="131953" y="84335"/>
                </a:lnTo>
                <a:lnTo>
                  <a:pt x="138303" y="91313"/>
                </a:lnTo>
                <a:lnTo>
                  <a:pt x="144687" y="99191"/>
                </a:lnTo>
                <a:lnTo>
                  <a:pt x="151092" y="107667"/>
                </a:lnTo>
                <a:lnTo>
                  <a:pt x="156437" y="114392"/>
                </a:lnTo>
                <a:lnTo>
                  <a:pt x="161076" y="119951"/>
                </a:lnTo>
                <a:lnTo>
                  <a:pt x="165242" y="124731"/>
                </a:lnTo>
                <a:lnTo>
                  <a:pt x="169095" y="127919"/>
                </a:lnTo>
                <a:lnTo>
                  <a:pt x="172739" y="130043"/>
                </a:lnTo>
                <a:lnTo>
                  <a:pt x="176243" y="131460"/>
                </a:lnTo>
                <a:lnTo>
                  <a:pt x="179654" y="132404"/>
                </a:lnTo>
                <a:lnTo>
                  <a:pt x="183002" y="133034"/>
                </a:lnTo>
                <a:lnTo>
                  <a:pt x="192924" y="1342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196"/>
          <p:cNvSpPr/>
          <p:nvPr/>
        </p:nvSpPr>
        <p:spPr>
          <a:xfrm>
            <a:off x="7671345" y="884783"/>
            <a:ext cx="48370" cy="174130"/>
          </a:xfrm>
          <a:custGeom>
            <a:avLst/>
            <a:gdLst/>
            <a:ahLst/>
            <a:cxnLst/>
            <a:rect l="0" t="0" r="0" b="0"/>
            <a:pathLst>
              <a:path w="48370" h="174130">
                <a:moveTo>
                  <a:pt x="0" y="0"/>
                </a:moveTo>
                <a:lnTo>
                  <a:pt x="5136" y="10271"/>
                </a:lnTo>
                <a:lnTo>
                  <a:pt x="9873" y="26195"/>
                </a:lnTo>
                <a:lnTo>
                  <a:pt x="23736" y="78284"/>
                </a:lnTo>
                <a:lnTo>
                  <a:pt x="28722" y="98409"/>
                </a:lnTo>
                <a:lnTo>
                  <a:pt x="32047" y="112900"/>
                </a:lnTo>
                <a:lnTo>
                  <a:pt x="34263" y="123636"/>
                </a:lnTo>
                <a:lnTo>
                  <a:pt x="35741" y="131868"/>
                </a:lnTo>
                <a:lnTo>
                  <a:pt x="36726" y="138430"/>
                </a:lnTo>
                <a:lnTo>
                  <a:pt x="37382" y="143881"/>
                </a:lnTo>
                <a:lnTo>
                  <a:pt x="38895" y="148589"/>
                </a:lnTo>
                <a:lnTo>
                  <a:pt x="40978" y="152803"/>
                </a:lnTo>
                <a:lnTo>
                  <a:pt x="43442" y="156687"/>
                </a:lnTo>
                <a:lnTo>
                  <a:pt x="45084" y="160351"/>
                </a:lnTo>
                <a:lnTo>
                  <a:pt x="46180" y="163869"/>
                </a:lnTo>
                <a:lnTo>
                  <a:pt x="48369"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197"/>
          <p:cNvSpPr/>
          <p:nvPr/>
        </p:nvSpPr>
        <p:spPr>
          <a:xfrm>
            <a:off x="7613302" y="831106"/>
            <a:ext cx="163803" cy="82699"/>
          </a:xfrm>
          <a:custGeom>
            <a:avLst/>
            <a:gdLst/>
            <a:ahLst/>
            <a:cxnLst/>
            <a:rect l="0" t="0" r="0" b="0"/>
            <a:pathLst>
              <a:path w="163803" h="82699">
                <a:moveTo>
                  <a:pt x="0" y="14981"/>
                </a:moveTo>
                <a:lnTo>
                  <a:pt x="5136" y="9846"/>
                </a:lnTo>
                <a:lnTo>
                  <a:pt x="7723" y="8333"/>
                </a:lnTo>
                <a:lnTo>
                  <a:pt x="10523" y="7325"/>
                </a:lnTo>
                <a:lnTo>
                  <a:pt x="13465" y="6652"/>
                </a:lnTo>
                <a:lnTo>
                  <a:pt x="16501" y="5129"/>
                </a:lnTo>
                <a:lnTo>
                  <a:pt x="19599" y="3039"/>
                </a:lnTo>
                <a:lnTo>
                  <a:pt x="22741" y="571"/>
                </a:lnTo>
                <a:lnTo>
                  <a:pt x="26984" y="0"/>
                </a:lnTo>
                <a:lnTo>
                  <a:pt x="31963" y="694"/>
                </a:lnTo>
                <a:lnTo>
                  <a:pt x="37432" y="2232"/>
                </a:lnTo>
                <a:lnTo>
                  <a:pt x="43227" y="3257"/>
                </a:lnTo>
                <a:lnTo>
                  <a:pt x="49241" y="3941"/>
                </a:lnTo>
                <a:lnTo>
                  <a:pt x="55400" y="4396"/>
                </a:lnTo>
                <a:lnTo>
                  <a:pt x="62731" y="5775"/>
                </a:lnTo>
                <a:lnTo>
                  <a:pt x="70842" y="7769"/>
                </a:lnTo>
                <a:lnTo>
                  <a:pt x="79474" y="10173"/>
                </a:lnTo>
                <a:lnTo>
                  <a:pt x="87379" y="11776"/>
                </a:lnTo>
                <a:lnTo>
                  <a:pt x="94798" y="12844"/>
                </a:lnTo>
                <a:lnTo>
                  <a:pt x="101894" y="13557"/>
                </a:lnTo>
                <a:lnTo>
                  <a:pt x="109849" y="15106"/>
                </a:lnTo>
                <a:lnTo>
                  <a:pt x="118378" y="17214"/>
                </a:lnTo>
                <a:lnTo>
                  <a:pt x="127288" y="19695"/>
                </a:lnTo>
                <a:lnTo>
                  <a:pt x="134303" y="22423"/>
                </a:lnTo>
                <a:lnTo>
                  <a:pt x="140054" y="25317"/>
                </a:lnTo>
                <a:lnTo>
                  <a:pt x="144963" y="28321"/>
                </a:lnTo>
                <a:lnTo>
                  <a:pt x="149311" y="31399"/>
                </a:lnTo>
                <a:lnTo>
                  <a:pt x="153284" y="34525"/>
                </a:lnTo>
                <a:lnTo>
                  <a:pt x="162248" y="42131"/>
                </a:lnTo>
                <a:lnTo>
                  <a:pt x="162984" y="43830"/>
                </a:lnTo>
                <a:lnTo>
                  <a:pt x="163475" y="46037"/>
                </a:lnTo>
                <a:lnTo>
                  <a:pt x="163802" y="48584"/>
                </a:lnTo>
                <a:lnTo>
                  <a:pt x="162945" y="51356"/>
                </a:lnTo>
                <a:lnTo>
                  <a:pt x="161298" y="54279"/>
                </a:lnTo>
                <a:lnTo>
                  <a:pt x="159126" y="57303"/>
                </a:lnTo>
                <a:lnTo>
                  <a:pt x="155529" y="60394"/>
                </a:lnTo>
                <a:lnTo>
                  <a:pt x="150979" y="63529"/>
                </a:lnTo>
                <a:lnTo>
                  <a:pt x="145798" y="66694"/>
                </a:lnTo>
                <a:lnTo>
                  <a:pt x="139119" y="69879"/>
                </a:lnTo>
                <a:lnTo>
                  <a:pt x="131441" y="73077"/>
                </a:lnTo>
                <a:lnTo>
                  <a:pt x="106412" y="826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98"/>
          <p:cNvSpPr/>
          <p:nvPr/>
        </p:nvSpPr>
        <p:spPr>
          <a:xfrm>
            <a:off x="8052725" y="1169424"/>
            <a:ext cx="827850" cy="556983"/>
          </a:xfrm>
          <a:custGeom>
            <a:avLst/>
            <a:gdLst/>
            <a:ahLst/>
            <a:cxnLst/>
            <a:rect l="0" t="0" r="0" b="0"/>
            <a:pathLst>
              <a:path w="827850" h="556983">
                <a:moveTo>
                  <a:pt x="5573" y="5574"/>
                </a:moveTo>
                <a:lnTo>
                  <a:pt x="0" y="0"/>
                </a:lnTo>
                <a:lnTo>
                  <a:pt x="18758" y="18758"/>
                </a:lnTo>
                <a:lnTo>
                  <a:pt x="21887" y="20812"/>
                </a:lnTo>
                <a:lnTo>
                  <a:pt x="47710" y="32284"/>
                </a:lnTo>
                <a:lnTo>
                  <a:pt x="66445" y="47614"/>
                </a:lnTo>
                <a:lnTo>
                  <a:pt x="81714" y="59729"/>
                </a:lnTo>
                <a:lnTo>
                  <a:pt x="99606" y="73712"/>
                </a:lnTo>
                <a:lnTo>
                  <a:pt x="116797" y="88702"/>
                </a:lnTo>
                <a:lnTo>
                  <a:pt x="128814" y="100204"/>
                </a:lnTo>
                <a:lnTo>
                  <a:pt x="144187" y="109616"/>
                </a:lnTo>
                <a:lnTo>
                  <a:pt x="160693" y="118456"/>
                </a:lnTo>
                <a:lnTo>
                  <a:pt x="182072" y="134445"/>
                </a:lnTo>
                <a:lnTo>
                  <a:pt x="205246" y="149692"/>
                </a:lnTo>
                <a:lnTo>
                  <a:pt x="230467" y="168872"/>
                </a:lnTo>
                <a:lnTo>
                  <a:pt x="253858" y="183130"/>
                </a:lnTo>
                <a:lnTo>
                  <a:pt x="273928" y="194124"/>
                </a:lnTo>
                <a:lnTo>
                  <a:pt x="290014" y="206176"/>
                </a:lnTo>
                <a:lnTo>
                  <a:pt x="307195" y="218699"/>
                </a:lnTo>
                <a:lnTo>
                  <a:pt x="334997" y="237835"/>
                </a:lnTo>
                <a:lnTo>
                  <a:pt x="352985" y="250683"/>
                </a:lnTo>
                <a:lnTo>
                  <a:pt x="368145" y="263560"/>
                </a:lnTo>
                <a:lnTo>
                  <a:pt x="379496" y="272153"/>
                </a:lnTo>
                <a:lnTo>
                  <a:pt x="409308" y="293166"/>
                </a:lnTo>
                <a:lnTo>
                  <a:pt x="421987" y="302639"/>
                </a:lnTo>
                <a:lnTo>
                  <a:pt x="451177" y="326243"/>
                </a:lnTo>
                <a:lnTo>
                  <a:pt x="470188" y="340137"/>
                </a:lnTo>
                <a:lnTo>
                  <a:pt x="486518" y="353477"/>
                </a:lnTo>
                <a:lnTo>
                  <a:pt x="505242" y="367647"/>
                </a:lnTo>
                <a:lnTo>
                  <a:pt x="519264" y="375940"/>
                </a:lnTo>
                <a:lnTo>
                  <a:pt x="535061" y="384694"/>
                </a:lnTo>
                <a:lnTo>
                  <a:pt x="558346" y="400152"/>
                </a:lnTo>
                <a:lnTo>
                  <a:pt x="576935" y="413114"/>
                </a:lnTo>
                <a:lnTo>
                  <a:pt x="595946" y="422457"/>
                </a:lnTo>
                <a:lnTo>
                  <a:pt x="619643" y="433761"/>
                </a:lnTo>
                <a:lnTo>
                  <a:pt x="640279" y="449053"/>
                </a:lnTo>
                <a:lnTo>
                  <a:pt x="660009" y="462063"/>
                </a:lnTo>
                <a:lnTo>
                  <a:pt x="684859" y="476089"/>
                </a:lnTo>
                <a:lnTo>
                  <a:pt x="700805" y="488108"/>
                </a:lnTo>
                <a:lnTo>
                  <a:pt x="720150" y="502724"/>
                </a:lnTo>
                <a:lnTo>
                  <a:pt x="734479" y="511370"/>
                </a:lnTo>
                <a:lnTo>
                  <a:pt x="739806" y="513675"/>
                </a:lnTo>
                <a:lnTo>
                  <a:pt x="762725" y="530672"/>
                </a:lnTo>
                <a:lnTo>
                  <a:pt x="787332" y="541853"/>
                </a:lnTo>
                <a:lnTo>
                  <a:pt x="796585" y="544883"/>
                </a:lnTo>
                <a:lnTo>
                  <a:pt x="806147" y="546829"/>
                </a:lnTo>
                <a:lnTo>
                  <a:pt x="816624" y="555595"/>
                </a:lnTo>
                <a:lnTo>
                  <a:pt x="820352" y="556366"/>
                </a:lnTo>
                <a:lnTo>
                  <a:pt x="827849" y="5569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99"/>
          <p:cNvSpPr/>
          <p:nvPr/>
        </p:nvSpPr>
        <p:spPr>
          <a:xfrm>
            <a:off x="7990582" y="1416843"/>
            <a:ext cx="328911" cy="19349"/>
          </a:xfrm>
          <a:custGeom>
            <a:avLst/>
            <a:gdLst/>
            <a:ahLst/>
            <a:cxnLst/>
            <a:rect l="0" t="0" r="0" b="0"/>
            <a:pathLst>
              <a:path w="328911" h="19349">
                <a:moveTo>
                  <a:pt x="0" y="19348"/>
                </a:moveTo>
                <a:lnTo>
                  <a:pt x="10271" y="19348"/>
                </a:lnTo>
                <a:lnTo>
                  <a:pt x="14371" y="18273"/>
                </a:lnTo>
                <a:lnTo>
                  <a:pt x="18180" y="16482"/>
                </a:lnTo>
                <a:lnTo>
                  <a:pt x="21794" y="14213"/>
                </a:lnTo>
                <a:lnTo>
                  <a:pt x="25278" y="12700"/>
                </a:lnTo>
                <a:lnTo>
                  <a:pt x="28675" y="11691"/>
                </a:lnTo>
                <a:lnTo>
                  <a:pt x="32015" y="11019"/>
                </a:lnTo>
                <a:lnTo>
                  <a:pt x="36392" y="10571"/>
                </a:lnTo>
                <a:lnTo>
                  <a:pt x="41459" y="10272"/>
                </a:lnTo>
                <a:lnTo>
                  <a:pt x="46987" y="10073"/>
                </a:lnTo>
                <a:lnTo>
                  <a:pt x="70174" y="9792"/>
                </a:lnTo>
                <a:lnTo>
                  <a:pt x="77954" y="8678"/>
                </a:lnTo>
                <a:lnTo>
                  <a:pt x="85290" y="6860"/>
                </a:lnTo>
                <a:lnTo>
                  <a:pt x="92330" y="4574"/>
                </a:lnTo>
                <a:lnTo>
                  <a:pt x="98099" y="3049"/>
                </a:lnTo>
                <a:lnTo>
                  <a:pt x="103020" y="2033"/>
                </a:lnTo>
                <a:lnTo>
                  <a:pt x="107375" y="1355"/>
                </a:lnTo>
                <a:lnTo>
                  <a:pt x="112428" y="904"/>
                </a:lnTo>
                <a:lnTo>
                  <a:pt x="117947" y="603"/>
                </a:lnTo>
                <a:lnTo>
                  <a:pt x="123776" y="402"/>
                </a:lnTo>
                <a:lnTo>
                  <a:pt x="155225" y="80"/>
                </a:lnTo>
                <a:lnTo>
                  <a:pt x="314084" y="0"/>
                </a:lnTo>
                <a:lnTo>
                  <a:pt x="315802" y="1075"/>
                </a:lnTo>
                <a:lnTo>
                  <a:pt x="316947" y="2867"/>
                </a:lnTo>
                <a:lnTo>
                  <a:pt x="328910"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00"/>
          <p:cNvSpPr/>
          <p:nvPr/>
        </p:nvSpPr>
        <p:spPr>
          <a:xfrm>
            <a:off x="8329166" y="1436191"/>
            <a:ext cx="77391" cy="599778"/>
          </a:xfrm>
          <a:custGeom>
            <a:avLst/>
            <a:gdLst/>
            <a:ahLst/>
            <a:cxnLst/>
            <a:rect l="0" t="0" r="0" b="0"/>
            <a:pathLst>
              <a:path w="77391" h="599778">
                <a:moveTo>
                  <a:pt x="0" y="0"/>
                </a:moveTo>
                <a:lnTo>
                  <a:pt x="0" y="32065"/>
                </a:lnTo>
                <a:lnTo>
                  <a:pt x="1075" y="42874"/>
                </a:lnTo>
                <a:lnTo>
                  <a:pt x="2866" y="55454"/>
                </a:lnTo>
                <a:lnTo>
                  <a:pt x="5135" y="69216"/>
                </a:lnTo>
                <a:lnTo>
                  <a:pt x="6648" y="86989"/>
                </a:lnTo>
                <a:lnTo>
                  <a:pt x="7656" y="107436"/>
                </a:lnTo>
                <a:lnTo>
                  <a:pt x="8329" y="129667"/>
                </a:lnTo>
                <a:lnTo>
                  <a:pt x="9852" y="148787"/>
                </a:lnTo>
                <a:lnTo>
                  <a:pt x="11942" y="165833"/>
                </a:lnTo>
                <a:lnTo>
                  <a:pt x="14410" y="181497"/>
                </a:lnTo>
                <a:lnTo>
                  <a:pt x="16056" y="195164"/>
                </a:lnTo>
                <a:lnTo>
                  <a:pt x="17153" y="207500"/>
                </a:lnTo>
                <a:lnTo>
                  <a:pt x="17884" y="218949"/>
                </a:lnTo>
                <a:lnTo>
                  <a:pt x="19447" y="231955"/>
                </a:lnTo>
                <a:lnTo>
                  <a:pt x="21563" y="246001"/>
                </a:lnTo>
                <a:lnTo>
                  <a:pt x="24049" y="260739"/>
                </a:lnTo>
                <a:lnTo>
                  <a:pt x="25706" y="272714"/>
                </a:lnTo>
                <a:lnTo>
                  <a:pt x="26812" y="282847"/>
                </a:lnTo>
                <a:lnTo>
                  <a:pt x="28039" y="300914"/>
                </a:lnTo>
                <a:lnTo>
                  <a:pt x="28585" y="319692"/>
                </a:lnTo>
                <a:lnTo>
                  <a:pt x="30880" y="342112"/>
                </a:lnTo>
                <a:lnTo>
                  <a:pt x="42232" y="436726"/>
                </a:lnTo>
                <a:lnTo>
                  <a:pt x="44277" y="456681"/>
                </a:lnTo>
                <a:lnTo>
                  <a:pt x="45641" y="472133"/>
                </a:lnTo>
                <a:lnTo>
                  <a:pt x="47625" y="486735"/>
                </a:lnTo>
                <a:lnTo>
                  <a:pt x="50023" y="500768"/>
                </a:lnTo>
                <a:lnTo>
                  <a:pt x="52696" y="514424"/>
                </a:lnTo>
                <a:lnTo>
                  <a:pt x="55553" y="526752"/>
                </a:lnTo>
                <a:lnTo>
                  <a:pt x="58532" y="538195"/>
                </a:lnTo>
                <a:lnTo>
                  <a:pt x="61594" y="549049"/>
                </a:lnTo>
                <a:lnTo>
                  <a:pt x="63634" y="557359"/>
                </a:lnTo>
                <a:lnTo>
                  <a:pt x="65902" y="569460"/>
                </a:lnTo>
                <a:lnTo>
                  <a:pt x="67557" y="587796"/>
                </a:lnTo>
                <a:lnTo>
                  <a:pt x="68685" y="589640"/>
                </a:lnTo>
                <a:lnTo>
                  <a:pt x="70512" y="591944"/>
                </a:lnTo>
                <a:lnTo>
                  <a:pt x="77390" y="5997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01"/>
          <p:cNvSpPr/>
          <p:nvPr/>
        </p:nvSpPr>
        <p:spPr>
          <a:xfrm>
            <a:off x="8077646" y="1687710"/>
            <a:ext cx="561083" cy="58044"/>
          </a:xfrm>
          <a:custGeom>
            <a:avLst/>
            <a:gdLst/>
            <a:ahLst/>
            <a:cxnLst/>
            <a:rect l="0" t="0" r="0" b="0"/>
            <a:pathLst>
              <a:path w="561083" h="58044">
                <a:moveTo>
                  <a:pt x="0" y="58043"/>
                </a:moveTo>
                <a:lnTo>
                  <a:pt x="15407" y="58043"/>
                </a:lnTo>
                <a:lnTo>
                  <a:pt x="25319" y="56968"/>
                </a:lnTo>
                <a:lnTo>
                  <a:pt x="37302" y="55177"/>
                </a:lnTo>
                <a:lnTo>
                  <a:pt x="64948" y="50320"/>
                </a:lnTo>
                <a:lnTo>
                  <a:pt x="95149" y="44579"/>
                </a:lnTo>
                <a:lnTo>
                  <a:pt x="107503" y="42618"/>
                </a:lnTo>
                <a:lnTo>
                  <a:pt x="117888" y="41311"/>
                </a:lnTo>
                <a:lnTo>
                  <a:pt x="126960" y="40439"/>
                </a:lnTo>
                <a:lnTo>
                  <a:pt x="139459" y="38783"/>
                </a:lnTo>
                <a:lnTo>
                  <a:pt x="170544" y="34077"/>
                </a:lnTo>
                <a:lnTo>
                  <a:pt x="187862" y="32392"/>
                </a:lnTo>
                <a:lnTo>
                  <a:pt x="205856" y="31268"/>
                </a:lnTo>
                <a:lnTo>
                  <a:pt x="224303" y="30520"/>
                </a:lnTo>
                <a:lnTo>
                  <a:pt x="239824" y="28946"/>
                </a:lnTo>
                <a:lnTo>
                  <a:pt x="253397" y="26821"/>
                </a:lnTo>
                <a:lnTo>
                  <a:pt x="265670" y="24330"/>
                </a:lnTo>
                <a:lnTo>
                  <a:pt x="277075" y="22669"/>
                </a:lnTo>
                <a:lnTo>
                  <a:pt x="287905" y="21562"/>
                </a:lnTo>
                <a:lnTo>
                  <a:pt x="298348" y="20824"/>
                </a:lnTo>
                <a:lnTo>
                  <a:pt x="308535" y="20332"/>
                </a:lnTo>
                <a:lnTo>
                  <a:pt x="328454" y="19785"/>
                </a:lnTo>
                <a:lnTo>
                  <a:pt x="477705" y="10596"/>
                </a:lnTo>
                <a:lnTo>
                  <a:pt x="491063" y="10084"/>
                </a:lnTo>
                <a:lnTo>
                  <a:pt x="509762" y="9796"/>
                </a:lnTo>
                <a:lnTo>
                  <a:pt x="517194" y="8680"/>
                </a:lnTo>
                <a:lnTo>
                  <a:pt x="525374" y="6862"/>
                </a:lnTo>
                <a:lnTo>
                  <a:pt x="534053" y="4575"/>
                </a:lnTo>
                <a:lnTo>
                  <a:pt x="540913" y="3050"/>
                </a:lnTo>
                <a:lnTo>
                  <a:pt x="551401" y="1356"/>
                </a:lnTo>
                <a:lnTo>
                  <a:pt x="56108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02"/>
          <p:cNvSpPr/>
          <p:nvPr/>
        </p:nvSpPr>
        <p:spPr>
          <a:xfrm>
            <a:off x="8638728" y="1697384"/>
            <a:ext cx="38696" cy="349186"/>
          </a:xfrm>
          <a:custGeom>
            <a:avLst/>
            <a:gdLst/>
            <a:ahLst/>
            <a:cxnLst/>
            <a:rect l="0" t="0" r="0" b="0"/>
            <a:pathLst>
              <a:path w="38696" h="349186">
                <a:moveTo>
                  <a:pt x="0" y="0"/>
                </a:moveTo>
                <a:lnTo>
                  <a:pt x="5135" y="0"/>
                </a:lnTo>
                <a:lnTo>
                  <a:pt x="6648" y="1075"/>
                </a:lnTo>
                <a:lnTo>
                  <a:pt x="7657" y="2867"/>
                </a:lnTo>
                <a:lnTo>
                  <a:pt x="8778" y="7723"/>
                </a:lnTo>
                <a:lnTo>
                  <a:pt x="9408" y="16501"/>
                </a:lnTo>
                <a:lnTo>
                  <a:pt x="9596" y="25909"/>
                </a:lnTo>
                <a:lnTo>
                  <a:pt x="9671" y="51598"/>
                </a:lnTo>
                <a:lnTo>
                  <a:pt x="10747" y="54822"/>
                </a:lnTo>
                <a:lnTo>
                  <a:pt x="12539" y="58045"/>
                </a:lnTo>
                <a:lnTo>
                  <a:pt x="14808" y="61269"/>
                </a:lnTo>
                <a:lnTo>
                  <a:pt x="16322" y="65568"/>
                </a:lnTo>
                <a:lnTo>
                  <a:pt x="17330" y="70584"/>
                </a:lnTo>
                <a:lnTo>
                  <a:pt x="18003" y="76078"/>
                </a:lnTo>
                <a:lnTo>
                  <a:pt x="18451" y="82965"/>
                </a:lnTo>
                <a:lnTo>
                  <a:pt x="18750" y="90781"/>
                </a:lnTo>
                <a:lnTo>
                  <a:pt x="19170" y="114321"/>
                </a:lnTo>
                <a:lnTo>
                  <a:pt x="19337" y="164321"/>
                </a:lnTo>
                <a:lnTo>
                  <a:pt x="20416" y="169740"/>
                </a:lnTo>
                <a:lnTo>
                  <a:pt x="22210" y="175503"/>
                </a:lnTo>
                <a:lnTo>
                  <a:pt x="24481" y="181494"/>
                </a:lnTo>
                <a:lnTo>
                  <a:pt x="25995" y="187638"/>
                </a:lnTo>
                <a:lnTo>
                  <a:pt x="27003" y="193884"/>
                </a:lnTo>
                <a:lnTo>
                  <a:pt x="27676" y="200197"/>
                </a:lnTo>
                <a:lnTo>
                  <a:pt x="28125" y="208706"/>
                </a:lnTo>
                <a:lnTo>
                  <a:pt x="28623" y="229625"/>
                </a:lnTo>
                <a:lnTo>
                  <a:pt x="28904" y="291252"/>
                </a:lnTo>
                <a:lnTo>
                  <a:pt x="30018" y="307029"/>
                </a:lnTo>
                <a:lnTo>
                  <a:pt x="31835" y="317548"/>
                </a:lnTo>
                <a:lnTo>
                  <a:pt x="34122" y="324560"/>
                </a:lnTo>
                <a:lnTo>
                  <a:pt x="35647" y="331384"/>
                </a:lnTo>
                <a:lnTo>
                  <a:pt x="36663" y="338084"/>
                </a:lnTo>
                <a:lnTo>
                  <a:pt x="37792" y="348036"/>
                </a:lnTo>
                <a:lnTo>
                  <a:pt x="38093" y="349185"/>
                </a:lnTo>
                <a:lnTo>
                  <a:pt x="38695" y="34825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203"/>
          <p:cNvSpPr/>
          <p:nvPr/>
        </p:nvSpPr>
        <p:spPr>
          <a:xfrm>
            <a:off x="8619537" y="1658740"/>
            <a:ext cx="67391" cy="102838"/>
          </a:xfrm>
          <a:custGeom>
            <a:avLst/>
            <a:gdLst/>
            <a:ahLst/>
            <a:cxnLst/>
            <a:rect l="0" t="0" r="0" b="0"/>
            <a:pathLst>
              <a:path w="67391" h="102838">
                <a:moveTo>
                  <a:pt x="38539" y="38644"/>
                </a:moveTo>
                <a:lnTo>
                  <a:pt x="38539" y="48915"/>
                </a:lnTo>
                <a:lnTo>
                  <a:pt x="37464" y="53016"/>
                </a:lnTo>
                <a:lnTo>
                  <a:pt x="35673" y="56824"/>
                </a:lnTo>
                <a:lnTo>
                  <a:pt x="33403" y="60438"/>
                </a:lnTo>
                <a:lnTo>
                  <a:pt x="31890" y="64997"/>
                </a:lnTo>
                <a:lnTo>
                  <a:pt x="30882" y="70186"/>
                </a:lnTo>
                <a:lnTo>
                  <a:pt x="30209" y="75795"/>
                </a:lnTo>
                <a:lnTo>
                  <a:pt x="28687" y="81684"/>
                </a:lnTo>
                <a:lnTo>
                  <a:pt x="26596" y="87760"/>
                </a:lnTo>
                <a:lnTo>
                  <a:pt x="20654" y="102687"/>
                </a:lnTo>
                <a:lnTo>
                  <a:pt x="20166" y="102837"/>
                </a:lnTo>
                <a:lnTo>
                  <a:pt x="19841" y="101862"/>
                </a:lnTo>
                <a:lnTo>
                  <a:pt x="19624" y="100137"/>
                </a:lnTo>
                <a:lnTo>
                  <a:pt x="19480" y="94688"/>
                </a:lnTo>
                <a:lnTo>
                  <a:pt x="19320" y="77167"/>
                </a:lnTo>
                <a:lnTo>
                  <a:pt x="20352" y="67551"/>
                </a:lnTo>
                <a:lnTo>
                  <a:pt x="22114" y="57915"/>
                </a:lnTo>
                <a:lnTo>
                  <a:pt x="24364" y="48267"/>
                </a:lnTo>
                <a:lnTo>
                  <a:pt x="25865" y="40760"/>
                </a:lnTo>
                <a:lnTo>
                  <a:pt x="26865" y="34681"/>
                </a:lnTo>
                <a:lnTo>
                  <a:pt x="28470" y="22335"/>
                </a:lnTo>
                <a:lnTo>
                  <a:pt x="29676" y="22397"/>
                </a:lnTo>
                <a:lnTo>
                  <a:pt x="31555" y="23514"/>
                </a:lnTo>
                <a:lnTo>
                  <a:pt x="37160" y="27893"/>
                </a:lnTo>
                <a:lnTo>
                  <a:pt x="36544" y="30402"/>
                </a:lnTo>
                <a:lnTo>
                  <a:pt x="35059" y="34224"/>
                </a:lnTo>
                <a:lnTo>
                  <a:pt x="32994" y="38922"/>
                </a:lnTo>
                <a:lnTo>
                  <a:pt x="31618" y="43129"/>
                </a:lnTo>
                <a:lnTo>
                  <a:pt x="30700" y="47008"/>
                </a:lnTo>
                <a:lnTo>
                  <a:pt x="30088" y="50670"/>
                </a:lnTo>
                <a:lnTo>
                  <a:pt x="28606" y="53110"/>
                </a:lnTo>
                <a:lnTo>
                  <a:pt x="26543" y="54737"/>
                </a:lnTo>
                <a:lnTo>
                  <a:pt x="24092" y="55822"/>
                </a:lnTo>
                <a:lnTo>
                  <a:pt x="22458" y="57620"/>
                </a:lnTo>
                <a:lnTo>
                  <a:pt x="21369" y="59894"/>
                </a:lnTo>
                <a:lnTo>
                  <a:pt x="20643" y="62485"/>
                </a:lnTo>
                <a:lnTo>
                  <a:pt x="19084" y="64212"/>
                </a:lnTo>
                <a:lnTo>
                  <a:pt x="16970" y="65363"/>
                </a:lnTo>
                <a:lnTo>
                  <a:pt x="14486" y="66131"/>
                </a:lnTo>
                <a:lnTo>
                  <a:pt x="11755" y="65567"/>
                </a:lnTo>
                <a:lnTo>
                  <a:pt x="8859" y="64117"/>
                </a:lnTo>
                <a:lnTo>
                  <a:pt x="1624" y="59202"/>
                </a:lnTo>
                <a:lnTo>
                  <a:pt x="1031" y="57724"/>
                </a:lnTo>
                <a:lnTo>
                  <a:pt x="635" y="55663"/>
                </a:lnTo>
                <a:lnTo>
                  <a:pt x="371" y="53215"/>
                </a:lnTo>
                <a:lnTo>
                  <a:pt x="195" y="49433"/>
                </a:lnTo>
                <a:lnTo>
                  <a:pt x="0" y="39498"/>
                </a:lnTo>
                <a:lnTo>
                  <a:pt x="1022" y="34914"/>
                </a:lnTo>
                <a:lnTo>
                  <a:pt x="2779" y="30783"/>
                </a:lnTo>
                <a:lnTo>
                  <a:pt x="5025" y="26954"/>
                </a:lnTo>
                <a:lnTo>
                  <a:pt x="6523" y="23327"/>
                </a:lnTo>
                <a:lnTo>
                  <a:pt x="7521" y="19834"/>
                </a:lnTo>
                <a:lnTo>
                  <a:pt x="8186" y="16430"/>
                </a:lnTo>
                <a:lnTo>
                  <a:pt x="9705" y="13086"/>
                </a:lnTo>
                <a:lnTo>
                  <a:pt x="11792" y="9782"/>
                </a:lnTo>
                <a:lnTo>
                  <a:pt x="14259" y="6504"/>
                </a:lnTo>
                <a:lnTo>
                  <a:pt x="16977" y="4319"/>
                </a:lnTo>
                <a:lnTo>
                  <a:pt x="19865" y="2863"/>
                </a:lnTo>
                <a:lnTo>
                  <a:pt x="22864" y="1891"/>
                </a:lnTo>
                <a:lnTo>
                  <a:pt x="25939" y="1244"/>
                </a:lnTo>
                <a:lnTo>
                  <a:pt x="29064" y="812"/>
                </a:lnTo>
                <a:lnTo>
                  <a:pt x="32223" y="524"/>
                </a:lnTo>
                <a:lnTo>
                  <a:pt x="35403" y="333"/>
                </a:lnTo>
                <a:lnTo>
                  <a:pt x="46313" y="0"/>
                </a:lnTo>
                <a:lnTo>
                  <a:pt x="46947" y="1058"/>
                </a:lnTo>
                <a:lnTo>
                  <a:pt x="47369" y="2838"/>
                </a:lnTo>
                <a:lnTo>
                  <a:pt x="47650" y="5100"/>
                </a:lnTo>
                <a:lnTo>
                  <a:pt x="47837" y="7682"/>
                </a:lnTo>
                <a:lnTo>
                  <a:pt x="47963" y="10479"/>
                </a:lnTo>
                <a:lnTo>
                  <a:pt x="48102" y="16452"/>
                </a:lnTo>
                <a:lnTo>
                  <a:pt x="48164" y="22690"/>
                </a:lnTo>
                <a:lnTo>
                  <a:pt x="47105" y="25858"/>
                </a:lnTo>
                <a:lnTo>
                  <a:pt x="45324" y="29046"/>
                </a:lnTo>
                <a:lnTo>
                  <a:pt x="43062" y="32245"/>
                </a:lnTo>
                <a:lnTo>
                  <a:pt x="39405" y="35453"/>
                </a:lnTo>
                <a:lnTo>
                  <a:pt x="34816" y="38667"/>
                </a:lnTo>
                <a:lnTo>
                  <a:pt x="29608" y="41884"/>
                </a:lnTo>
                <a:lnTo>
                  <a:pt x="26136" y="45103"/>
                </a:lnTo>
                <a:lnTo>
                  <a:pt x="23821" y="48325"/>
                </a:lnTo>
                <a:lnTo>
                  <a:pt x="22278" y="51547"/>
                </a:lnTo>
                <a:lnTo>
                  <a:pt x="20174" y="53695"/>
                </a:lnTo>
                <a:lnTo>
                  <a:pt x="17697" y="55128"/>
                </a:lnTo>
                <a:lnTo>
                  <a:pt x="14970" y="56082"/>
                </a:lnTo>
                <a:lnTo>
                  <a:pt x="13153" y="55644"/>
                </a:lnTo>
                <a:lnTo>
                  <a:pt x="11941" y="54277"/>
                </a:lnTo>
                <a:lnTo>
                  <a:pt x="11133" y="52291"/>
                </a:lnTo>
                <a:lnTo>
                  <a:pt x="10595" y="49892"/>
                </a:lnTo>
                <a:lnTo>
                  <a:pt x="10235" y="47217"/>
                </a:lnTo>
                <a:lnTo>
                  <a:pt x="9996" y="44360"/>
                </a:lnTo>
                <a:lnTo>
                  <a:pt x="10911" y="41380"/>
                </a:lnTo>
                <a:lnTo>
                  <a:pt x="12596" y="38318"/>
                </a:lnTo>
                <a:lnTo>
                  <a:pt x="14794" y="35202"/>
                </a:lnTo>
                <a:lnTo>
                  <a:pt x="16260" y="32050"/>
                </a:lnTo>
                <a:lnTo>
                  <a:pt x="17237" y="28874"/>
                </a:lnTo>
                <a:lnTo>
                  <a:pt x="17889" y="25681"/>
                </a:lnTo>
                <a:lnTo>
                  <a:pt x="20472" y="21403"/>
                </a:lnTo>
                <a:lnTo>
                  <a:pt x="24345" y="16402"/>
                </a:lnTo>
                <a:lnTo>
                  <a:pt x="29076" y="10917"/>
                </a:lnTo>
                <a:lnTo>
                  <a:pt x="33306" y="7261"/>
                </a:lnTo>
                <a:lnTo>
                  <a:pt x="37199" y="4824"/>
                </a:lnTo>
                <a:lnTo>
                  <a:pt x="40870" y="3199"/>
                </a:lnTo>
                <a:lnTo>
                  <a:pt x="44393" y="2116"/>
                </a:lnTo>
                <a:lnTo>
                  <a:pt x="47816" y="1393"/>
                </a:lnTo>
                <a:lnTo>
                  <a:pt x="51172" y="912"/>
                </a:lnTo>
                <a:lnTo>
                  <a:pt x="54485" y="591"/>
                </a:lnTo>
                <a:lnTo>
                  <a:pt x="57769" y="377"/>
                </a:lnTo>
                <a:lnTo>
                  <a:pt x="61033" y="234"/>
                </a:lnTo>
                <a:lnTo>
                  <a:pt x="63208" y="1214"/>
                </a:lnTo>
                <a:lnTo>
                  <a:pt x="64660" y="2942"/>
                </a:lnTo>
                <a:lnTo>
                  <a:pt x="65626" y="5169"/>
                </a:lnTo>
                <a:lnTo>
                  <a:pt x="66270" y="7729"/>
                </a:lnTo>
                <a:lnTo>
                  <a:pt x="66701" y="10510"/>
                </a:lnTo>
                <a:lnTo>
                  <a:pt x="66987" y="13439"/>
                </a:lnTo>
                <a:lnTo>
                  <a:pt x="67178" y="16466"/>
                </a:lnTo>
                <a:lnTo>
                  <a:pt x="67390" y="22696"/>
                </a:lnTo>
                <a:lnTo>
                  <a:pt x="66372" y="25863"/>
                </a:lnTo>
                <a:lnTo>
                  <a:pt x="64618" y="29048"/>
                </a:lnTo>
                <a:lnTo>
                  <a:pt x="62374" y="32247"/>
                </a:lnTo>
                <a:lnTo>
                  <a:pt x="59803" y="36529"/>
                </a:lnTo>
                <a:lnTo>
                  <a:pt x="57015" y="41534"/>
                </a:lnTo>
                <a:lnTo>
                  <a:pt x="54080" y="47020"/>
                </a:lnTo>
                <a:lnTo>
                  <a:pt x="51050" y="51752"/>
                </a:lnTo>
                <a:lnTo>
                  <a:pt x="47954" y="55982"/>
                </a:lnTo>
                <a:lnTo>
                  <a:pt x="44816" y="59876"/>
                </a:lnTo>
                <a:lnTo>
                  <a:pt x="41649" y="62473"/>
                </a:lnTo>
                <a:lnTo>
                  <a:pt x="38463" y="64204"/>
                </a:lnTo>
                <a:lnTo>
                  <a:pt x="35263" y="65358"/>
                </a:lnTo>
                <a:lnTo>
                  <a:pt x="32055" y="67202"/>
                </a:lnTo>
                <a:lnTo>
                  <a:pt x="28842" y="69506"/>
                </a:lnTo>
                <a:lnTo>
                  <a:pt x="21098" y="75792"/>
                </a:lnTo>
                <a:lnTo>
                  <a:pt x="20462" y="75233"/>
                </a:lnTo>
                <a:lnTo>
                  <a:pt x="20038" y="73786"/>
                </a:lnTo>
                <a:lnTo>
                  <a:pt x="19756" y="71746"/>
                </a:lnTo>
                <a:lnTo>
                  <a:pt x="19568" y="69311"/>
                </a:lnTo>
                <a:lnTo>
                  <a:pt x="19442" y="66613"/>
                </a:lnTo>
                <a:lnTo>
                  <a:pt x="19358" y="63739"/>
                </a:lnTo>
                <a:lnTo>
                  <a:pt x="20378" y="59674"/>
                </a:lnTo>
                <a:lnTo>
                  <a:pt x="22132" y="54814"/>
                </a:lnTo>
                <a:lnTo>
                  <a:pt x="24376" y="49424"/>
                </a:lnTo>
                <a:lnTo>
                  <a:pt x="28022" y="43681"/>
                </a:lnTo>
                <a:lnTo>
                  <a:pt x="32603" y="37702"/>
                </a:lnTo>
                <a:lnTo>
                  <a:pt x="37806" y="31567"/>
                </a:lnTo>
                <a:lnTo>
                  <a:pt x="42350" y="26402"/>
                </a:lnTo>
                <a:lnTo>
                  <a:pt x="50265" y="17797"/>
                </a:lnTo>
                <a:lnTo>
                  <a:pt x="53880" y="15072"/>
                </a:lnTo>
                <a:lnTo>
                  <a:pt x="57365" y="13256"/>
                </a:lnTo>
                <a:lnTo>
                  <a:pt x="65547" y="10340"/>
                </a:lnTo>
                <a:lnTo>
                  <a:pt x="66218" y="11176"/>
                </a:lnTo>
                <a:lnTo>
                  <a:pt x="66665" y="12808"/>
                </a:lnTo>
                <a:lnTo>
                  <a:pt x="66964" y="14971"/>
                </a:lnTo>
                <a:lnTo>
                  <a:pt x="66087" y="17488"/>
                </a:lnTo>
                <a:lnTo>
                  <a:pt x="64429" y="20240"/>
                </a:lnTo>
                <a:lnTo>
                  <a:pt x="62248" y="23150"/>
                </a:lnTo>
                <a:lnTo>
                  <a:pt x="57570" y="28315"/>
                </a:lnTo>
                <a:lnTo>
                  <a:pt x="43772" y="42653"/>
                </a:lnTo>
                <a:lnTo>
                  <a:pt x="38803" y="48841"/>
                </a:lnTo>
                <a:lnTo>
                  <a:pt x="35491" y="54041"/>
                </a:lnTo>
                <a:lnTo>
                  <a:pt x="33282" y="58582"/>
                </a:lnTo>
                <a:lnTo>
                  <a:pt x="30734" y="61610"/>
                </a:lnTo>
                <a:lnTo>
                  <a:pt x="27962" y="63629"/>
                </a:lnTo>
                <a:lnTo>
                  <a:pt x="19191" y="579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204"/>
          <p:cNvSpPr/>
          <p:nvPr/>
        </p:nvSpPr>
        <p:spPr>
          <a:xfrm>
            <a:off x="8271123" y="1426521"/>
            <a:ext cx="85172" cy="38692"/>
          </a:xfrm>
          <a:custGeom>
            <a:avLst/>
            <a:gdLst/>
            <a:ahLst/>
            <a:cxnLst/>
            <a:rect l="0" t="0" r="0" b="0"/>
            <a:pathLst>
              <a:path w="85172" h="38692">
                <a:moveTo>
                  <a:pt x="0" y="19344"/>
                </a:moveTo>
                <a:lnTo>
                  <a:pt x="8329" y="27673"/>
                </a:lnTo>
                <a:lnTo>
                  <a:pt x="8777" y="29196"/>
                </a:lnTo>
                <a:lnTo>
                  <a:pt x="9076" y="31286"/>
                </a:lnTo>
                <a:lnTo>
                  <a:pt x="9275" y="33755"/>
                </a:lnTo>
                <a:lnTo>
                  <a:pt x="9407" y="34325"/>
                </a:lnTo>
                <a:lnTo>
                  <a:pt x="9496" y="33631"/>
                </a:lnTo>
                <a:lnTo>
                  <a:pt x="9556" y="32093"/>
                </a:lnTo>
                <a:lnTo>
                  <a:pt x="9638" y="24793"/>
                </a:lnTo>
                <a:lnTo>
                  <a:pt x="9670" y="6358"/>
                </a:lnTo>
                <a:lnTo>
                  <a:pt x="10746" y="4237"/>
                </a:lnTo>
                <a:lnTo>
                  <a:pt x="12538" y="2823"/>
                </a:lnTo>
                <a:lnTo>
                  <a:pt x="14808" y="1881"/>
                </a:lnTo>
                <a:lnTo>
                  <a:pt x="17396" y="1253"/>
                </a:lnTo>
                <a:lnTo>
                  <a:pt x="20196" y="834"/>
                </a:lnTo>
                <a:lnTo>
                  <a:pt x="23138" y="555"/>
                </a:lnTo>
                <a:lnTo>
                  <a:pt x="26174" y="369"/>
                </a:lnTo>
                <a:lnTo>
                  <a:pt x="32414" y="162"/>
                </a:lnTo>
                <a:lnTo>
                  <a:pt x="48391" y="18"/>
                </a:lnTo>
                <a:lnTo>
                  <a:pt x="61272" y="0"/>
                </a:lnTo>
                <a:lnTo>
                  <a:pt x="63420" y="1074"/>
                </a:lnTo>
                <a:lnTo>
                  <a:pt x="64852" y="2864"/>
                </a:lnTo>
                <a:lnTo>
                  <a:pt x="65807" y="5133"/>
                </a:lnTo>
                <a:lnTo>
                  <a:pt x="66444" y="7720"/>
                </a:lnTo>
                <a:lnTo>
                  <a:pt x="66868" y="10520"/>
                </a:lnTo>
                <a:lnTo>
                  <a:pt x="67150" y="13461"/>
                </a:lnTo>
                <a:lnTo>
                  <a:pt x="67339" y="16497"/>
                </a:lnTo>
                <a:lnTo>
                  <a:pt x="67549" y="22736"/>
                </a:lnTo>
                <a:lnTo>
                  <a:pt x="66530" y="24830"/>
                </a:lnTo>
                <a:lnTo>
                  <a:pt x="64776" y="26226"/>
                </a:lnTo>
                <a:lnTo>
                  <a:pt x="62531" y="27156"/>
                </a:lnTo>
                <a:lnTo>
                  <a:pt x="61035" y="28852"/>
                </a:lnTo>
                <a:lnTo>
                  <a:pt x="60038" y="31057"/>
                </a:lnTo>
                <a:lnTo>
                  <a:pt x="59373" y="33602"/>
                </a:lnTo>
                <a:lnTo>
                  <a:pt x="57854" y="35298"/>
                </a:lnTo>
                <a:lnTo>
                  <a:pt x="55767" y="36429"/>
                </a:lnTo>
                <a:lnTo>
                  <a:pt x="53301" y="37183"/>
                </a:lnTo>
                <a:lnTo>
                  <a:pt x="51657" y="36611"/>
                </a:lnTo>
                <a:lnTo>
                  <a:pt x="50561" y="35155"/>
                </a:lnTo>
                <a:lnTo>
                  <a:pt x="49830" y="33109"/>
                </a:lnTo>
                <a:lnTo>
                  <a:pt x="50418" y="30670"/>
                </a:lnTo>
                <a:lnTo>
                  <a:pt x="51885" y="27970"/>
                </a:lnTo>
                <a:lnTo>
                  <a:pt x="53937" y="25094"/>
                </a:lnTo>
                <a:lnTo>
                  <a:pt x="56381" y="21028"/>
                </a:lnTo>
                <a:lnTo>
                  <a:pt x="59084" y="16167"/>
                </a:lnTo>
                <a:lnTo>
                  <a:pt x="61962" y="10777"/>
                </a:lnTo>
                <a:lnTo>
                  <a:pt x="64954" y="7183"/>
                </a:lnTo>
                <a:lnTo>
                  <a:pt x="68025" y="4788"/>
                </a:lnTo>
                <a:lnTo>
                  <a:pt x="71147" y="3190"/>
                </a:lnTo>
                <a:lnTo>
                  <a:pt x="74303" y="2126"/>
                </a:lnTo>
                <a:lnTo>
                  <a:pt x="77482" y="1416"/>
                </a:lnTo>
                <a:lnTo>
                  <a:pt x="85171" y="277"/>
                </a:lnTo>
                <a:lnTo>
                  <a:pt x="84727" y="3408"/>
                </a:lnTo>
                <a:lnTo>
                  <a:pt x="83356" y="8720"/>
                </a:lnTo>
                <a:lnTo>
                  <a:pt x="81368" y="15486"/>
                </a:lnTo>
                <a:lnTo>
                  <a:pt x="78968" y="21071"/>
                </a:lnTo>
                <a:lnTo>
                  <a:pt x="76292" y="25870"/>
                </a:lnTo>
                <a:lnTo>
                  <a:pt x="67716" y="3869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205"/>
          <p:cNvSpPr/>
          <p:nvPr/>
        </p:nvSpPr>
        <p:spPr>
          <a:xfrm>
            <a:off x="8145363" y="1010542"/>
            <a:ext cx="67718" cy="96740"/>
          </a:xfrm>
          <a:custGeom>
            <a:avLst/>
            <a:gdLst/>
            <a:ahLst/>
            <a:cxnLst/>
            <a:rect l="0" t="0" r="0" b="0"/>
            <a:pathLst>
              <a:path w="67718" h="96740">
                <a:moveTo>
                  <a:pt x="0" y="0"/>
                </a:moveTo>
                <a:lnTo>
                  <a:pt x="0" y="10272"/>
                </a:lnTo>
                <a:lnTo>
                  <a:pt x="1075" y="14372"/>
                </a:lnTo>
                <a:lnTo>
                  <a:pt x="2866" y="18180"/>
                </a:lnTo>
                <a:lnTo>
                  <a:pt x="5135" y="21794"/>
                </a:lnTo>
                <a:lnTo>
                  <a:pt x="8798" y="26353"/>
                </a:lnTo>
                <a:lnTo>
                  <a:pt x="13389" y="31542"/>
                </a:lnTo>
                <a:lnTo>
                  <a:pt x="18600" y="37151"/>
                </a:lnTo>
                <a:lnTo>
                  <a:pt x="22074" y="41966"/>
                </a:lnTo>
                <a:lnTo>
                  <a:pt x="24390" y="46250"/>
                </a:lnTo>
                <a:lnTo>
                  <a:pt x="25933" y="50181"/>
                </a:lnTo>
                <a:lnTo>
                  <a:pt x="29113" y="54952"/>
                </a:lnTo>
                <a:lnTo>
                  <a:pt x="33381" y="60282"/>
                </a:lnTo>
                <a:lnTo>
                  <a:pt x="38377" y="65985"/>
                </a:lnTo>
                <a:lnTo>
                  <a:pt x="41708" y="70862"/>
                </a:lnTo>
                <a:lnTo>
                  <a:pt x="43928" y="75188"/>
                </a:lnTo>
                <a:lnTo>
                  <a:pt x="45409" y="79147"/>
                </a:lnTo>
                <a:lnTo>
                  <a:pt x="47471" y="82861"/>
                </a:lnTo>
                <a:lnTo>
                  <a:pt x="49919" y="86412"/>
                </a:lnTo>
                <a:lnTo>
                  <a:pt x="52628" y="89854"/>
                </a:lnTo>
                <a:lnTo>
                  <a:pt x="55507" y="92149"/>
                </a:lnTo>
                <a:lnTo>
                  <a:pt x="58502" y="93679"/>
                </a:lnTo>
                <a:lnTo>
                  <a:pt x="67717" y="967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206"/>
          <p:cNvSpPr/>
          <p:nvPr/>
        </p:nvSpPr>
        <p:spPr>
          <a:xfrm>
            <a:off x="8126015" y="971847"/>
            <a:ext cx="132658" cy="164456"/>
          </a:xfrm>
          <a:custGeom>
            <a:avLst/>
            <a:gdLst/>
            <a:ahLst/>
            <a:cxnLst/>
            <a:rect l="0" t="0" r="0" b="0"/>
            <a:pathLst>
              <a:path w="132658" h="164456">
                <a:moveTo>
                  <a:pt x="0" y="0"/>
                </a:moveTo>
                <a:lnTo>
                  <a:pt x="18601" y="0"/>
                </a:lnTo>
                <a:lnTo>
                  <a:pt x="26374" y="2150"/>
                </a:lnTo>
                <a:lnTo>
                  <a:pt x="35855" y="5733"/>
                </a:lnTo>
                <a:lnTo>
                  <a:pt x="46476" y="10271"/>
                </a:lnTo>
                <a:lnTo>
                  <a:pt x="55706" y="13297"/>
                </a:lnTo>
                <a:lnTo>
                  <a:pt x="64009" y="15314"/>
                </a:lnTo>
                <a:lnTo>
                  <a:pt x="71695" y="16658"/>
                </a:lnTo>
                <a:lnTo>
                  <a:pt x="77892" y="18630"/>
                </a:lnTo>
                <a:lnTo>
                  <a:pt x="83100" y="21019"/>
                </a:lnTo>
                <a:lnTo>
                  <a:pt x="87646" y="23687"/>
                </a:lnTo>
                <a:lnTo>
                  <a:pt x="101296" y="32383"/>
                </a:lnTo>
                <a:lnTo>
                  <a:pt x="109452" y="37712"/>
                </a:lnTo>
                <a:lnTo>
                  <a:pt x="115962" y="42339"/>
                </a:lnTo>
                <a:lnTo>
                  <a:pt x="121378" y="46499"/>
                </a:lnTo>
                <a:lnTo>
                  <a:pt x="126064" y="50347"/>
                </a:lnTo>
                <a:lnTo>
                  <a:pt x="129187" y="55062"/>
                </a:lnTo>
                <a:lnTo>
                  <a:pt x="131270" y="60355"/>
                </a:lnTo>
                <a:lnTo>
                  <a:pt x="132657" y="66034"/>
                </a:lnTo>
                <a:lnTo>
                  <a:pt x="132508" y="71969"/>
                </a:lnTo>
                <a:lnTo>
                  <a:pt x="131334" y="78076"/>
                </a:lnTo>
                <a:lnTo>
                  <a:pt x="129475" y="84297"/>
                </a:lnTo>
                <a:lnTo>
                  <a:pt x="127162" y="89519"/>
                </a:lnTo>
                <a:lnTo>
                  <a:pt x="124545" y="94075"/>
                </a:lnTo>
                <a:lnTo>
                  <a:pt x="121725" y="98188"/>
                </a:lnTo>
                <a:lnTo>
                  <a:pt x="118771" y="103079"/>
                </a:lnTo>
                <a:lnTo>
                  <a:pt x="115726" y="108489"/>
                </a:lnTo>
                <a:lnTo>
                  <a:pt x="112621" y="114246"/>
                </a:lnTo>
                <a:lnTo>
                  <a:pt x="108402" y="120234"/>
                </a:lnTo>
                <a:lnTo>
                  <a:pt x="103440" y="126375"/>
                </a:lnTo>
                <a:lnTo>
                  <a:pt x="97981" y="132620"/>
                </a:lnTo>
                <a:lnTo>
                  <a:pt x="89051" y="142424"/>
                </a:lnTo>
                <a:lnTo>
                  <a:pt x="81498" y="150364"/>
                </a:lnTo>
                <a:lnTo>
                  <a:pt x="67717" y="1644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207"/>
          <p:cNvSpPr/>
          <p:nvPr/>
        </p:nvSpPr>
        <p:spPr>
          <a:xfrm>
            <a:off x="8309818" y="1368474"/>
            <a:ext cx="62374" cy="106413"/>
          </a:xfrm>
          <a:custGeom>
            <a:avLst/>
            <a:gdLst/>
            <a:ahLst/>
            <a:cxnLst/>
            <a:rect l="0" t="0" r="0" b="0"/>
            <a:pathLst>
              <a:path w="62374" h="106413">
                <a:moveTo>
                  <a:pt x="19348" y="0"/>
                </a:moveTo>
                <a:lnTo>
                  <a:pt x="24483" y="10271"/>
                </a:lnTo>
                <a:lnTo>
                  <a:pt x="25996" y="14372"/>
                </a:lnTo>
                <a:lnTo>
                  <a:pt x="27004" y="18180"/>
                </a:lnTo>
                <a:lnTo>
                  <a:pt x="27677" y="21794"/>
                </a:lnTo>
                <a:lnTo>
                  <a:pt x="28125" y="25278"/>
                </a:lnTo>
                <a:lnTo>
                  <a:pt x="28424" y="28676"/>
                </a:lnTo>
                <a:lnTo>
                  <a:pt x="28623" y="32016"/>
                </a:lnTo>
                <a:lnTo>
                  <a:pt x="29831" y="38542"/>
                </a:lnTo>
                <a:lnTo>
                  <a:pt x="34039" y="57258"/>
                </a:lnTo>
                <a:lnTo>
                  <a:pt x="36666" y="65044"/>
                </a:lnTo>
                <a:lnTo>
                  <a:pt x="39492" y="71309"/>
                </a:lnTo>
                <a:lnTo>
                  <a:pt x="42451" y="76561"/>
                </a:lnTo>
                <a:lnTo>
                  <a:pt x="45499" y="80062"/>
                </a:lnTo>
                <a:lnTo>
                  <a:pt x="48605" y="82396"/>
                </a:lnTo>
                <a:lnTo>
                  <a:pt x="51751" y="83952"/>
                </a:lnTo>
                <a:lnTo>
                  <a:pt x="54924" y="86065"/>
                </a:lnTo>
                <a:lnTo>
                  <a:pt x="58113" y="88548"/>
                </a:lnTo>
                <a:lnTo>
                  <a:pt x="61314" y="91278"/>
                </a:lnTo>
                <a:lnTo>
                  <a:pt x="62373" y="94173"/>
                </a:lnTo>
                <a:lnTo>
                  <a:pt x="62005" y="97178"/>
                </a:lnTo>
                <a:lnTo>
                  <a:pt x="60685" y="100256"/>
                </a:lnTo>
                <a:lnTo>
                  <a:pt x="58729" y="102308"/>
                </a:lnTo>
                <a:lnTo>
                  <a:pt x="56351" y="103676"/>
                </a:lnTo>
                <a:lnTo>
                  <a:pt x="53690" y="104588"/>
                </a:lnTo>
                <a:lnTo>
                  <a:pt x="49767" y="105196"/>
                </a:lnTo>
                <a:lnTo>
                  <a:pt x="45002" y="105602"/>
                </a:lnTo>
                <a:lnTo>
                  <a:pt x="35049" y="106052"/>
                </a:lnTo>
                <a:lnTo>
                  <a:pt x="27042" y="106252"/>
                </a:lnTo>
                <a:lnTo>
                  <a:pt x="0"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208"/>
          <p:cNvSpPr/>
          <p:nvPr/>
        </p:nvSpPr>
        <p:spPr>
          <a:xfrm>
            <a:off x="8387208" y="1455539"/>
            <a:ext cx="154613" cy="135434"/>
          </a:xfrm>
          <a:custGeom>
            <a:avLst/>
            <a:gdLst/>
            <a:ahLst/>
            <a:cxnLst/>
            <a:rect l="0" t="0" r="0" b="0"/>
            <a:pathLst>
              <a:path w="154613" h="135434">
                <a:moveTo>
                  <a:pt x="87065" y="0"/>
                </a:moveTo>
                <a:lnTo>
                  <a:pt x="95395" y="24987"/>
                </a:lnTo>
                <a:lnTo>
                  <a:pt x="96917" y="28481"/>
                </a:lnTo>
                <a:lnTo>
                  <a:pt x="101476" y="38097"/>
                </a:lnTo>
                <a:lnTo>
                  <a:pt x="105272" y="42596"/>
                </a:lnTo>
                <a:lnTo>
                  <a:pt x="109951" y="46670"/>
                </a:lnTo>
                <a:lnTo>
                  <a:pt x="115221" y="50461"/>
                </a:lnTo>
                <a:lnTo>
                  <a:pt x="119809" y="54063"/>
                </a:lnTo>
                <a:lnTo>
                  <a:pt x="123943" y="57539"/>
                </a:lnTo>
                <a:lnTo>
                  <a:pt x="127773" y="60932"/>
                </a:lnTo>
                <a:lnTo>
                  <a:pt x="131401" y="63193"/>
                </a:lnTo>
                <a:lnTo>
                  <a:pt x="134895" y="64701"/>
                </a:lnTo>
                <a:lnTo>
                  <a:pt x="138300" y="65706"/>
                </a:lnTo>
                <a:lnTo>
                  <a:pt x="141644" y="67451"/>
                </a:lnTo>
                <a:lnTo>
                  <a:pt x="144948" y="69689"/>
                </a:lnTo>
                <a:lnTo>
                  <a:pt x="148226" y="72256"/>
                </a:lnTo>
                <a:lnTo>
                  <a:pt x="150411" y="75042"/>
                </a:lnTo>
                <a:lnTo>
                  <a:pt x="151869" y="77975"/>
                </a:lnTo>
                <a:lnTo>
                  <a:pt x="154206" y="85269"/>
                </a:lnTo>
                <a:lnTo>
                  <a:pt x="154526" y="89132"/>
                </a:lnTo>
                <a:lnTo>
                  <a:pt x="154612" y="91668"/>
                </a:lnTo>
                <a:lnTo>
                  <a:pt x="153593" y="93358"/>
                </a:lnTo>
                <a:lnTo>
                  <a:pt x="151839" y="94484"/>
                </a:lnTo>
                <a:lnTo>
                  <a:pt x="149596" y="95236"/>
                </a:lnTo>
                <a:lnTo>
                  <a:pt x="145950" y="96811"/>
                </a:lnTo>
                <a:lnTo>
                  <a:pt x="136167" y="101428"/>
                </a:lnTo>
                <a:lnTo>
                  <a:pt x="131623" y="104164"/>
                </a:lnTo>
                <a:lnTo>
                  <a:pt x="127519" y="107063"/>
                </a:lnTo>
                <a:lnTo>
                  <a:pt x="123708" y="110071"/>
                </a:lnTo>
                <a:lnTo>
                  <a:pt x="117943" y="112075"/>
                </a:lnTo>
                <a:lnTo>
                  <a:pt x="110875" y="113412"/>
                </a:lnTo>
                <a:lnTo>
                  <a:pt x="102938" y="114303"/>
                </a:lnTo>
                <a:lnTo>
                  <a:pt x="90123" y="117047"/>
                </a:lnTo>
                <a:lnTo>
                  <a:pt x="74056" y="121026"/>
                </a:lnTo>
                <a:lnTo>
                  <a:pt x="55820" y="125828"/>
                </a:lnTo>
                <a:lnTo>
                  <a:pt x="41513" y="129030"/>
                </a:lnTo>
                <a:lnTo>
                  <a:pt x="29826" y="131164"/>
                </a:lnTo>
                <a:lnTo>
                  <a:pt x="0" y="13543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209"/>
          <p:cNvSpPr/>
          <p:nvPr/>
        </p:nvSpPr>
        <p:spPr>
          <a:xfrm>
            <a:off x="8551664" y="1552277"/>
            <a:ext cx="115528" cy="125761"/>
          </a:xfrm>
          <a:custGeom>
            <a:avLst/>
            <a:gdLst/>
            <a:ahLst/>
            <a:cxnLst/>
            <a:rect l="0" t="0" r="0" b="0"/>
            <a:pathLst>
              <a:path w="115528" h="125761">
                <a:moveTo>
                  <a:pt x="48369" y="0"/>
                </a:moveTo>
                <a:lnTo>
                  <a:pt x="53504" y="15406"/>
                </a:lnTo>
                <a:lnTo>
                  <a:pt x="55017" y="21019"/>
                </a:lnTo>
                <a:lnTo>
                  <a:pt x="56026" y="25837"/>
                </a:lnTo>
                <a:lnTo>
                  <a:pt x="56698" y="30123"/>
                </a:lnTo>
                <a:lnTo>
                  <a:pt x="61446" y="38355"/>
                </a:lnTo>
                <a:lnTo>
                  <a:pt x="68910" y="49217"/>
                </a:lnTo>
                <a:lnTo>
                  <a:pt x="78186" y="61833"/>
                </a:lnTo>
                <a:lnTo>
                  <a:pt x="84370" y="71318"/>
                </a:lnTo>
                <a:lnTo>
                  <a:pt x="88493" y="78717"/>
                </a:lnTo>
                <a:lnTo>
                  <a:pt x="91241" y="84724"/>
                </a:lnTo>
                <a:lnTo>
                  <a:pt x="94148" y="89803"/>
                </a:lnTo>
                <a:lnTo>
                  <a:pt x="97161" y="94265"/>
                </a:lnTo>
                <a:lnTo>
                  <a:pt x="100245" y="98314"/>
                </a:lnTo>
                <a:lnTo>
                  <a:pt x="103375" y="101013"/>
                </a:lnTo>
                <a:lnTo>
                  <a:pt x="106537" y="102813"/>
                </a:lnTo>
                <a:lnTo>
                  <a:pt x="109720" y="104012"/>
                </a:lnTo>
                <a:lnTo>
                  <a:pt x="111842" y="105887"/>
                </a:lnTo>
                <a:lnTo>
                  <a:pt x="113257" y="108212"/>
                </a:lnTo>
                <a:lnTo>
                  <a:pt x="115527" y="114530"/>
                </a:lnTo>
                <a:lnTo>
                  <a:pt x="114638" y="115049"/>
                </a:lnTo>
                <a:lnTo>
                  <a:pt x="112971" y="115395"/>
                </a:lnTo>
                <a:lnTo>
                  <a:pt x="110784" y="115625"/>
                </a:lnTo>
                <a:lnTo>
                  <a:pt x="108252" y="116854"/>
                </a:lnTo>
                <a:lnTo>
                  <a:pt x="105488" y="118747"/>
                </a:lnTo>
                <a:lnTo>
                  <a:pt x="102572" y="121085"/>
                </a:lnTo>
                <a:lnTo>
                  <a:pt x="96328" y="122643"/>
                </a:lnTo>
                <a:lnTo>
                  <a:pt x="87866" y="123682"/>
                </a:lnTo>
                <a:lnTo>
                  <a:pt x="77924" y="124374"/>
                </a:lnTo>
                <a:lnTo>
                  <a:pt x="68072" y="124836"/>
                </a:lnTo>
                <a:lnTo>
                  <a:pt x="58280" y="125144"/>
                </a:lnTo>
                <a:lnTo>
                  <a:pt x="0" y="1257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210"/>
          <p:cNvSpPr/>
          <p:nvPr/>
        </p:nvSpPr>
        <p:spPr>
          <a:xfrm>
            <a:off x="9451330" y="459134"/>
            <a:ext cx="77391" cy="222499"/>
          </a:xfrm>
          <a:custGeom>
            <a:avLst/>
            <a:gdLst/>
            <a:ahLst/>
            <a:cxnLst/>
            <a:rect l="0" t="0" r="0" b="0"/>
            <a:pathLst>
              <a:path w="77391" h="222499">
                <a:moveTo>
                  <a:pt x="0" y="0"/>
                </a:moveTo>
                <a:lnTo>
                  <a:pt x="5135" y="15407"/>
                </a:lnTo>
                <a:lnTo>
                  <a:pt x="7723" y="25319"/>
                </a:lnTo>
                <a:lnTo>
                  <a:pt x="13464" y="50665"/>
                </a:lnTo>
                <a:lnTo>
                  <a:pt x="16500" y="61723"/>
                </a:lnTo>
                <a:lnTo>
                  <a:pt x="19598" y="71245"/>
                </a:lnTo>
                <a:lnTo>
                  <a:pt x="22740" y="79743"/>
                </a:lnTo>
                <a:lnTo>
                  <a:pt x="28058" y="91857"/>
                </a:lnTo>
                <a:lnTo>
                  <a:pt x="42567" y="122516"/>
                </a:lnTo>
                <a:lnTo>
                  <a:pt x="47725" y="135421"/>
                </a:lnTo>
                <a:lnTo>
                  <a:pt x="51165" y="146174"/>
                </a:lnTo>
                <a:lnTo>
                  <a:pt x="53457" y="155492"/>
                </a:lnTo>
                <a:lnTo>
                  <a:pt x="56060" y="162779"/>
                </a:lnTo>
                <a:lnTo>
                  <a:pt x="58871" y="168712"/>
                </a:lnTo>
                <a:lnTo>
                  <a:pt x="61820" y="173743"/>
                </a:lnTo>
                <a:lnTo>
                  <a:pt x="63785" y="179246"/>
                </a:lnTo>
                <a:lnTo>
                  <a:pt x="65096" y="185064"/>
                </a:lnTo>
                <a:lnTo>
                  <a:pt x="77390" y="2224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211"/>
          <p:cNvSpPr/>
          <p:nvPr/>
        </p:nvSpPr>
        <p:spPr>
          <a:xfrm>
            <a:off x="8754814" y="478482"/>
            <a:ext cx="570639" cy="367606"/>
          </a:xfrm>
          <a:custGeom>
            <a:avLst/>
            <a:gdLst/>
            <a:ahLst/>
            <a:cxnLst/>
            <a:rect l="0" t="0" r="0" b="0"/>
            <a:pathLst>
              <a:path w="570639" h="367606">
                <a:moveTo>
                  <a:pt x="561082" y="0"/>
                </a:moveTo>
                <a:lnTo>
                  <a:pt x="561082" y="70162"/>
                </a:lnTo>
                <a:lnTo>
                  <a:pt x="562157" y="81170"/>
                </a:lnTo>
                <a:lnTo>
                  <a:pt x="563948" y="90659"/>
                </a:lnTo>
                <a:lnTo>
                  <a:pt x="566217" y="99135"/>
                </a:lnTo>
                <a:lnTo>
                  <a:pt x="567730" y="108010"/>
                </a:lnTo>
                <a:lnTo>
                  <a:pt x="568739" y="117151"/>
                </a:lnTo>
                <a:lnTo>
                  <a:pt x="569412" y="126470"/>
                </a:lnTo>
                <a:lnTo>
                  <a:pt x="569860" y="135907"/>
                </a:lnTo>
                <a:lnTo>
                  <a:pt x="570491" y="162445"/>
                </a:lnTo>
                <a:lnTo>
                  <a:pt x="570638" y="173594"/>
                </a:lnTo>
                <a:lnTo>
                  <a:pt x="569602" y="178072"/>
                </a:lnTo>
                <a:lnTo>
                  <a:pt x="565586" y="185913"/>
                </a:lnTo>
                <a:lnTo>
                  <a:pt x="557281" y="196371"/>
                </a:lnTo>
                <a:lnTo>
                  <a:pt x="548013" y="206277"/>
                </a:lnTo>
                <a:lnTo>
                  <a:pt x="543770" y="208459"/>
                </a:lnTo>
                <a:lnTo>
                  <a:pt x="533323" y="210884"/>
                </a:lnTo>
                <a:lnTo>
                  <a:pt x="527528" y="210456"/>
                </a:lnTo>
                <a:lnTo>
                  <a:pt x="515357" y="207114"/>
                </a:lnTo>
                <a:lnTo>
                  <a:pt x="505877" y="204718"/>
                </a:lnTo>
                <a:lnTo>
                  <a:pt x="481012" y="199189"/>
                </a:lnTo>
                <a:lnTo>
                  <a:pt x="470081" y="197285"/>
                </a:lnTo>
                <a:lnTo>
                  <a:pt x="460645" y="196015"/>
                </a:lnTo>
                <a:lnTo>
                  <a:pt x="445502" y="194605"/>
                </a:lnTo>
                <a:lnTo>
                  <a:pt x="428784" y="193811"/>
                </a:lnTo>
                <a:lnTo>
                  <a:pt x="391227" y="193521"/>
                </a:lnTo>
                <a:lnTo>
                  <a:pt x="377746" y="196362"/>
                </a:lnTo>
                <a:lnTo>
                  <a:pt x="371142" y="198625"/>
                </a:lnTo>
                <a:lnTo>
                  <a:pt x="358139" y="202283"/>
                </a:lnTo>
                <a:lnTo>
                  <a:pt x="320762" y="212080"/>
                </a:lnTo>
                <a:lnTo>
                  <a:pt x="304130" y="215553"/>
                </a:lnTo>
                <a:lnTo>
                  <a:pt x="289818" y="217868"/>
                </a:lnTo>
                <a:lnTo>
                  <a:pt x="277052" y="219411"/>
                </a:lnTo>
                <a:lnTo>
                  <a:pt x="266391" y="220440"/>
                </a:lnTo>
                <a:lnTo>
                  <a:pt x="248813" y="221583"/>
                </a:lnTo>
                <a:lnTo>
                  <a:pt x="230969" y="222092"/>
                </a:lnTo>
                <a:lnTo>
                  <a:pt x="221696" y="222227"/>
                </a:lnTo>
                <a:lnTo>
                  <a:pt x="215514" y="221242"/>
                </a:lnTo>
                <a:lnTo>
                  <a:pt x="211393" y="219511"/>
                </a:lnTo>
                <a:lnTo>
                  <a:pt x="208645" y="217282"/>
                </a:lnTo>
                <a:lnTo>
                  <a:pt x="206814" y="214721"/>
                </a:lnTo>
                <a:lnTo>
                  <a:pt x="204779" y="209010"/>
                </a:lnTo>
                <a:lnTo>
                  <a:pt x="205311" y="205982"/>
                </a:lnTo>
                <a:lnTo>
                  <a:pt x="211195" y="195510"/>
                </a:lnTo>
                <a:lnTo>
                  <a:pt x="216758" y="185065"/>
                </a:lnTo>
                <a:lnTo>
                  <a:pt x="222813" y="176123"/>
                </a:lnTo>
                <a:lnTo>
                  <a:pt x="225933" y="172234"/>
                </a:lnTo>
                <a:lnTo>
                  <a:pt x="229088" y="169641"/>
                </a:lnTo>
                <a:lnTo>
                  <a:pt x="232265" y="167912"/>
                </a:lnTo>
                <a:lnTo>
                  <a:pt x="238663" y="165991"/>
                </a:lnTo>
                <a:lnTo>
                  <a:pt x="254750" y="164657"/>
                </a:lnTo>
                <a:lnTo>
                  <a:pt x="259284" y="164515"/>
                </a:lnTo>
                <a:lnTo>
                  <a:pt x="259921" y="165570"/>
                </a:lnTo>
                <a:lnTo>
                  <a:pt x="260627" y="169608"/>
                </a:lnTo>
                <a:lnTo>
                  <a:pt x="261026" y="177925"/>
                </a:lnTo>
                <a:lnTo>
                  <a:pt x="262157" y="180959"/>
                </a:lnTo>
                <a:lnTo>
                  <a:pt x="266279" y="187197"/>
                </a:lnTo>
                <a:lnTo>
                  <a:pt x="266734" y="191440"/>
                </a:lnTo>
                <a:lnTo>
                  <a:pt x="264372" y="201887"/>
                </a:lnTo>
                <a:lnTo>
                  <a:pt x="262606" y="210829"/>
                </a:lnTo>
                <a:lnTo>
                  <a:pt x="262135" y="214719"/>
                </a:lnTo>
                <a:lnTo>
                  <a:pt x="255880" y="224773"/>
                </a:lnTo>
                <a:lnTo>
                  <a:pt x="247008" y="235333"/>
                </a:lnTo>
                <a:lnTo>
                  <a:pt x="239483" y="243609"/>
                </a:lnTo>
                <a:lnTo>
                  <a:pt x="229202" y="254311"/>
                </a:lnTo>
                <a:lnTo>
                  <a:pt x="214214" y="264290"/>
                </a:lnTo>
                <a:lnTo>
                  <a:pt x="199469" y="270810"/>
                </a:lnTo>
                <a:lnTo>
                  <a:pt x="183241" y="276216"/>
                </a:lnTo>
                <a:lnTo>
                  <a:pt x="168864" y="278619"/>
                </a:lnTo>
                <a:lnTo>
                  <a:pt x="152441" y="279687"/>
                </a:lnTo>
                <a:lnTo>
                  <a:pt x="130799" y="280288"/>
                </a:lnTo>
                <a:lnTo>
                  <a:pt x="115874" y="280508"/>
                </a:lnTo>
                <a:lnTo>
                  <a:pt x="106676" y="280526"/>
                </a:lnTo>
                <a:lnTo>
                  <a:pt x="102288" y="281606"/>
                </a:lnTo>
                <a:lnTo>
                  <a:pt x="94547" y="285672"/>
                </a:lnTo>
                <a:lnTo>
                  <a:pt x="80820" y="297041"/>
                </a:lnTo>
                <a:lnTo>
                  <a:pt x="69927" y="307524"/>
                </a:lnTo>
                <a:lnTo>
                  <a:pt x="59384" y="317972"/>
                </a:lnTo>
                <a:lnTo>
                  <a:pt x="51413" y="324843"/>
                </a:lnTo>
                <a:lnTo>
                  <a:pt x="41799" y="332648"/>
                </a:lnTo>
                <a:lnTo>
                  <a:pt x="0" y="36760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212"/>
          <p:cNvSpPr/>
          <p:nvPr/>
        </p:nvSpPr>
        <p:spPr>
          <a:xfrm>
            <a:off x="8948291" y="497830"/>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7" name="SMARTPenAnnotation213"/>
          <p:cNvSpPr/>
          <p:nvPr/>
        </p:nvSpPr>
        <p:spPr>
          <a:xfrm>
            <a:off x="8793509" y="584894"/>
            <a:ext cx="19349" cy="19349"/>
          </a:xfrm>
          <a:custGeom>
            <a:avLst/>
            <a:gdLst/>
            <a:ahLst/>
            <a:cxnLst/>
            <a:rect l="0" t="0" r="0" b="0"/>
            <a:pathLst>
              <a:path w="19349" h="19349">
                <a:moveTo>
                  <a:pt x="19348"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214"/>
          <p:cNvSpPr/>
          <p:nvPr/>
        </p:nvSpPr>
        <p:spPr>
          <a:xfrm>
            <a:off x="9268068" y="855761"/>
            <a:ext cx="38155" cy="94690"/>
          </a:xfrm>
          <a:custGeom>
            <a:avLst/>
            <a:gdLst/>
            <a:ahLst/>
            <a:cxnLst/>
            <a:rect l="0" t="0" r="0" b="0"/>
            <a:pathLst>
              <a:path w="38155" h="94690">
                <a:moveTo>
                  <a:pt x="9133" y="0"/>
                </a:moveTo>
                <a:lnTo>
                  <a:pt x="18409" y="0"/>
                </a:lnTo>
                <a:lnTo>
                  <a:pt x="19616" y="1075"/>
                </a:lnTo>
                <a:lnTo>
                  <a:pt x="23824" y="5136"/>
                </a:lnTo>
                <a:lnTo>
                  <a:pt x="24302" y="7723"/>
                </a:lnTo>
                <a:lnTo>
                  <a:pt x="23545" y="10523"/>
                </a:lnTo>
                <a:lnTo>
                  <a:pt x="21965" y="13465"/>
                </a:lnTo>
                <a:lnTo>
                  <a:pt x="19837" y="20800"/>
                </a:lnTo>
                <a:lnTo>
                  <a:pt x="17344" y="31065"/>
                </a:lnTo>
                <a:lnTo>
                  <a:pt x="14608" y="43282"/>
                </a:lnTo>
                <a:lnTo>
                  <a:pt x="11708" y="52502"/>
                </a:lnTo>
                <a:lnTo>
                  <a:pt x="8699" y="59723"/>
                </a:lnTo>
                <a:lnTo>
                  <a:pt x="5619" y="65613"/>
                </a:lnTo>
                <a:lnTo>
                  <a:pt x="3566" y="70614"/>
                </a:lnTo>
                <a:lnTo>
                  <a:pt x="2197" y="75022"/>
                </a:lnTo>
                <a:lnTo>
                  <a:pt x="1284" y="79036"/>
                </a:lnTo>
                <a:lnTo>
                  <a:pt x="676" y="82787"/>
                </a:lnTo>
                <a:lnTo>
                  <a:pt x="270" y="86363"/>
                </a:lnTo>
                <a:lnTo>
                  <a:pt x="0" y="89821"/>
                </a:lnTo>
                <a:lnTo>
                  <a:pt x="1970" y="92127"/>
                </a:lnTo>
                <a:lnTo>
                  <a:pt x="5432" y="93664"/>
                </a:lnTo>
                <a:lnTo>
                  <a:pt x="9890" y="94689"/>
                </a:lnTo>
                <a:lnTo>
                  <a:pt x="15011" y="94297"/>
                </a:lnTo>
                <a:lnTo>
                  <a:pt x="20576" y="92961"/>
                </a:lnTo>
                <a:lnTo>
                  <a:pt x="38154" y="87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215"/>
          <p:cNvSpPr/>
          <p:nvPr/>
        </p:nvSpPr>
        <p:spPr>
          <a:xfrm>
            <a:off x="9393287" y="788044"/>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216"/>
          <p:cNvSpPr/>
          <p:nvPr/>
        </p:nvSpPr>
        <p:spPr>
          <a:xfrm>
            <a:off x="9151441" y="904130"/>
            <a:ext cx="29022" cy="135435"/>
          </a:xfrm>
          <a:custGeom>
            <a:avLst/>
            <a:gdLst/>
            <a:ahLst/>
            <a:cxnLst/>
            <a:rect l="0" t="0" r="0" b="0"/>
            <a:pathLst>
              <a:path w="29022" h="135435">
                <a:moveTo>
                  <a:pt x="0" y="0"/>
                </a:moveTo>
                <a:lnTo>
                  <a:pt x="0" y="26930"/>
                </a:lnTo>
                <a:lnTo>
                  <a:pt x="1075" y="36226"/>
                </a:lnTo>
                <a:lnTo>
                  <a:pt x="2866" y="47798"/>
                </a:lnTo>
                <a:lnTo>
                  <a:pt x="5135" y="60887"/>
                </a:lnTo>
                <a:lnTo>
                  <a:pt x="7723" y="71763"/>
                </a:lnTo>
                <a:lnTo>
                  <a:pt x="10523" y="81163"/>
                </a:lnTo>
                <a:lnTo>
                  <a:pt x="13464" y="89579"/>
                </a:lnTo>
                <a:lnTo>
                  <a:pt x="15426" y="96265"/>
                </a:lnTo>
                <a:lnTo>
                  <a:pt x="16733" y="101797"/>
                </a:lnTo>
                <a:lnTo>
                  <a:pt x="29021" y="13543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217"/>
          <p:cNvSpPr/>
          <p:nvPr/>
        </p:nvSpPr>
        <p:spPr>
          <a:xfrm>
            <a:off x="8619380" y="807572"/>
            <a:ext cx="444831" cy="338405"/>
          </a:xfrm>
          <a:custGeom>
            <a:avLst/>
            <a:gdLst/>
            <a:ahLst/>
            <a:cxnLst/>
            <a:rect l="0" t="0" r="0" b="0"/>
            <a:pathLst>
              <a:path w="444831" h="338405">
                <a:moveTo>
                  <a:pt x="406301" y="96558"/>
                </a:moveTo>
                <a:lnTo>
                  <a:pt x="411436" y="111965"/>
                </a:lnTo>
                <a:lnTo>
                  <a:pt x="414025" y="118653"/>
                </a:lnTo>
                <a:lnTo>
                  <a:pt x="416825" y="125261"/>
                </a:lnTo>
                <a:lnTo>
                  <a:pt x="419765" y="131817"/>
                </a:lnTo>
                <a:lnTo>
                  <a:pt x="425900" y="141967"/>
                </a:lnTo>
                <a:lnTo>
                  <a:pt x="432210" y="151136"/>
                </a:lnTo>
                <a:lnTo>
                  <a:pt x="435398" y="156590"/>
                </a:lnTo>
                <a:lnTo>
                  <a:pt x="443100" y="170520"/>
                </a:lnTo>
                <a:lnTo>
                  <a:pt x="444154" y="175291"/>
                </a:lnTo>
                <a:lnTo>
                  <a:pt x="444830" y="181977"/>
                </a:lnTo>
                <a:lnTo>
                  <a:pt x="433458" y="177159"/>
                </a:lnTo>
                <a:lnTo>
                  <a:pt x="409771" y="165702"/>
                </a:lnTo>
                <a:lnTo>
                  <a:pt x="370582" y="146278"/>
                </a:lnTo>
                <a:lnTo>
                  <a:pt x="350242" y="135079"/>
                </a:lnTo>
                <a:lnTo>
                  <a:pt x="330233" y="123314"/>
                </a:lnTo>
                <a:lnTo>
                  <a:pt x="310444" y="111171"/>
                </a:lnTo>
                <a:lnTo>
                  <a:pt x="296178" y="100926"/>
                </a:lnTo>
                <a:lnTo>
                  <a:pt x="285591" y="91946"/>
                </a:lnTo>
                <a:lnTo>
                  <a:pt x="277459" y="83810"/>
                </a:lnTo>
                <a:lnTo>
                  <a:pt x="270963" y="76236"/>
                </a:lnTo>
                <a:lnTo>
                  <a:pt x="265556" y="69036"/>
                </a:lnTo>
                <a:lnTo>
                  <a:pt x="260877" y="62087"/>
                </a:lnTo>
                <a:lnTo>
                  <a:pt x="256683" y="56380"/>
                </a:lnTo>
                <a:lnTo>
                  <a:pt x="249157" y="47172"/>
                </a:lnTo>
                <a:lnTo>
                  <a:pt x="247795" y="42137"/>
                </a:lnTo>
                <a:lnTo>
                  <a:pt x="247962" y="36630"/>
                </a:lnTo>
                <a:lnTo>
                  <a:pt x="249147" y="30809"/>
                </a:lnTo>
                <a:lnTo>
                  <a:pt x="253332" y="21475"/>
                </a:lnTo>
                <a:lnTo>
                  <a:pt x="258774" y="13744"/>
                </a:lnTo>
                <a:lnTo>
                  <a:pt x="264776" y="6725"/>
                </a:lnTo>
                <a:lnTo>
                  <a:pt x="267882" y="4423"/>
                </a:lnTo>
                <a:lnTo>
                  <a:pt x="274198" y="1866"/>
                </a:lnTo>
                <a:lnTo>
                  <a:pt x="283454" y="729"/>
                </a:lnTo>
                <a:lnTo>
                  <a:pt x="293660" y="224"/>
                </a:lnTo>
                <a:lnTo>
                  <a:pt x="301779" y="0"/>
                </a:lnTo>
                <a:lnTo>
                  <a:pt x="305448" y="1015"/>
                </a:lnTo>
                <a:lnTo>
                  <a:pt x="312392" y="5009"/>
                </a:lnTo>
                <a:lnTo>
                  <a:pt x="314673" y="7579"/>
                </a:lnTo>
                <a:lnTo>
                  <a:pt x="316195" y="10367"/>
                </a:lnTo>
                <a:lnTo>
                  <a:pt x="317208" y="13300"/>
                </a:lnTo>
                <a:lnTo>
                  <a:pt x="321202" y="19426"/>
                </a:lnTo>
                <a:lnTo>
                  <a:pt x="323771" y="22565"/>
                </a:lnTo>
                <a:lnTo>
                  <a:pt x="325484" y="26807"/>
                </a:lnTo>
                <a:lnTo>
                  <a:pt x="327388" y="37253"/>
                </a:lnTo>
                <a:lnTo>
                  <a:pt x="327896" y="43048"/>
                </a:lnTo>
                <a:lnTo>
                  <a:pt x="328234" y="49061"/>
                </a:lnTo>
                <a:lnTo>
                  <a:pt x="328459" y="55220"/>
                </a:lnTo>
                <a:lnTo>
                  <a:pt x="327535" y="62550"/>
                </a:lnTo>
                <a:lnTo>
                  <a:pt x="325844" y="70662"/>
                </a:lnTo>
                <a:lnTo>
                  <a:pt x="323641" y="79294"/>
                </a:lnTo>
                <a:lnTo>
                  <a:pt x="321099" y="87198"/>
                </a:lnTo>
                <a:lnTo>
                  <a:pt x="318328" y="94618"/>
                </a:lnTo>
                <a:lnTo>
                  <a:pt x="315406" y="101714"/>
                </a:lnTo>
                <a:lnTo>
                  <a:pt x="312384" y="109669"/>
                </a:lnTo>
                <a:lnTo>
                  <a:pt x="306158" y="127107"/>
                </a:lnTo>
                <a:lnTo>
                  <a:pt x="298695" y="142721"/>
                </a:lnTo>
                <a:lnTo>
                  <a:pt x="276070" y="185867"/>
                </a:lnTo>
                <a:lnTo>
                  <a:pt x="267886" y="202317"/>
                </a:lnTo>
                <a:lnTo>
                  <a:pt x="262431" y="214358"/>
                </a:lnTo>
                <a:lnTo>
                  <a:pt x="258794" y="223461"/>
                </a:lnTo>
                <a:lnTo>
                  <a:pt x="256369" y="230604"/>
                </a:lnTo>
                <a:lnTo>
                  <a:pt x="254752" y="236441"/>
                </a:lnTo>
                <a:lnTo>
                  <a:pt x="252159" y="248397"/>
                </a:lnTo>
                <a:lnTo>
                  <a:pt x="253021" y="249378"/>
                </a:lnTo>
                <a:lnTo>
                  <a:pt x="254671" y="250032"/>
                </a:lnTo>
                <a:lnTo>
                  <a:pt x="261410" y="251167"/>
                </a:lnTo>
                <a:lnTo>
                  <a:pt x="265948" y="251263"/>
                </a:lnTo>
                <a:lnTo>
                  <a:pt x="267588" y="250214"/>
                </a:lnTo>
                <a:lnTo>
                  <a:pt x="268681" y="248439"/>
                </a:lnTo>
                <a:lnTo>
                  <a:pt x="269409" y="246181"/>
                </a:lnTo>
                <a:lnTo>
                  <a:pt x="268821" y="244676"/>
                </a:lnTo>
                <a:lnTo>
                  <a:pt x="267353" y="243673"/>
                </a:lnTo>
                <a:lnTo>
                  <a:pt x="262856" y="242558"/>
                </a:lnTo>
                <a:lnTo>
                  <a:pt x="251211" y="241842"/>
                </a:lnTo>
                <a:lnTo>
                  <a:pt x="242784" y="241744"/>
                </a:lnTo>
                <a:lnTo>
                  <a:pt x="171846" y="241669"/>
                </a:lnTo>
                <a:lnTo>
                  <a:pt x="161859" y="242743"/>
                </a:lnTo>
                <a:lnTo>
                  <a:pt x="154126" y="244533"/>
                </a:lnTo>
                <a:lnTo>
                  <a:pt x="139126" y="249995"/>
                </a:lnTo>
                <a:lnTo>
                  <a:pt x="137896" y="253668"/>
                </a:lnTo>
                <a:lnTo>
                  <a:pt x="137075" y="259341"/>
                </a:lnTo>
                <a:lnTo>
                  <a:pt x="136528" y="266348"/>
                </a:lnTo>
                <a:lnTo>
                  <a:pt x="135088" y="271019"/>
                </a:lnTo>
                <a:lnTo>
                  <a:pt x="133054" y="274133"/>
                </a:lnTo>
                <a:lnTo>
                  <a:pt x="122065" y="284266"/>
                </a:lnTo>
                <a:lnTo>
                  <a:pt x="112722" y="293461"/>
                </a:lnTo>
                <a:lnTo>
                  <a:pt x="108470" y="295544"/>
                </a:lnTo>
                <a:lnTo>
                  <a:pt x="92213" y="299550"/>
                </a:lnTo>
                <a:lnTo>
                  <a:pt x="80037" y="304296"/>
                </a:lnTo>
                <a:lnTo>
                  <a:pt x="71631" y="308141"/>
                </a:lnTo>
                <a:lnTo>
                  <a:pt x="50826" y="318146"/>
                </a:lnTo>
                <a:lnTo>
                  <a:pt x="40333" y="322749"/>
                </a:lnTo>
                <a:lnTo>
                  <a:pt x="30113" y="326893"/>
                </a:lnTo>
                <a:lnTo>
                  <a:pt x="0" y="33840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218"/>
          <p:cNvSpPr/>
          <p:nvPr/>
        </p:nvSpPr>
        <p:spPr>
          <a:xfrm>
            <a:off x="8745140" y="1145976"/>
            <a:ext cx="38696" cy="58044"/>
          </a:xfrm>
          <a:custGeom>
            <a:avLst/>
            <a:gdLst/>
            <a:ahLst/>
            <a:cxnLst/>
            <a:rect l="0" t="0" r="0" b="0"/>
            <a:pathLst>
              <a:path w="38696" h="58044">
                <a:moveTo>
                  <a:pt x="38695" y="0"/>
                </a:moveTo>
                <a:lnTo>
                  <a:pt x="33560" y="10271"/>
                </a:lnTo>
                <a:lnTo>
                  <a:pt x="29898" y="15446"/>
                </a:lnTo>
                <a:lnTo>
                  <a:pt x="25306" y="21046"/>
                </a:lnTo>
                <a:lnTo>
                  <a:pt x="20095" y="26929"/>
                </a:lnTo>
                <a:lnTo>
                  <a:pt x="15547" y="33001"/>
                </a:lnTo>
                <a:lnTo>
                  <a:pt x="11440" y="39199"/>
                </a:lnTo>
                <a:lnTo>
                  <a:pt x="0" y="5804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219"/>
          <p:cNvSpPr/>
          <p:nvPr/>
        </p:nvSpPr>
        <p:spPr>
          <a:xfrm>
            <a:off x="9296548" y="1097607"/>
            <a:ext cx="96740" cy="116087"/>
          </a:xfrm>
          <a:custGeom>
            <a:avLst/>
            <a:gdLst/>
            <a:ahLst/>
            <a:cxnLst/>
            <a:rect l="0" t="0" r="0" b="0"/>
            <a:pathLst>
              <a:path w="96740" h="116087">
                <a:moveTo>
                  <a:pt x="0" y="0"/>
                </a:moveTo>
                <a:lnTo>
                  <a:pt x="5136" y="10271"/>
                </a:lnTo>
                <a:lnTo>
                  <a:pt x="8798" y="15446"/>
                </a:lnTo>
                <a:lnTo>
                  <a:pt x="13389" y="21046"/>
                </a:lnTo>
                <a:lnTo>
                  <a:pt x="18601" y="26929"/>
                </a:lnTo>
                <a:lnTo>
                  <a:pt x="30123" y="39199"/>
                </a:lnTo>
                <a:lnTo>
                  <a:pt x="36205" y="45480"/>
                </a:lnTo>
                <a:lnTo>
                  <a:pt x="41335" y="51817"/>
                </a:lnTo>
                <a:lnTo>
                  <a:pt x="45829" y="58192"/>
                </a:lnTo>
                <a:lnTo>
                  <a:pt x="49900" y="64592"/>
                </a:lnTo>
                <a:lnTo>
                  <a:pt x="53690" y="69933"/>
                </a:lnTo>
                <a:lnTo>
                  <a:pt x="57291" y="74569"/>
                </a:lnTo>
                <a:lnTo>
                  <a:pt x="60766" y="78734"/>
                </a:lnTo>
                <a:lnTo>
                  <a:pt x="64158" y="82586"/>
                </a:lnTo>
                <a:lnTo>
                  <a:pt x="70794" y="89732"/>
                </a:lnTo>
                <a:lnTo>
                  <a:pt x="80571" y="99798"/>
                </a:lnTo>
                <a:lnTo>
                  <a:pt x="82736" y="103077"/>
                </a:lnTo>
                <a:lnTo>
                  <a:pt x="84179" y="106339"/>
                </a:lnTo>
                <a:lnTo>
                  <a:pt x="96739"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220"/>
          <p:cNvSpPr/>
          <p:nvPr/>
        </p:nvSpPr>
        <p:spPr>
          <a:xfrm>
            <a:off x="8909595" y="1136302"/>
            <a:ext cx="346314" cy="319238"/>
          </a:xfrm>
          <a:custGeom>
            <a:avLst/>
            <a:gdLst/>
            <a:ahLst/>
            <a:cxnLst/>
            <a:rect l="0" t="0" r="0" b="0"/>
            <a:pathLst>
              <a:path w="346314" h="319238">
                <a:moveTo>
                  <a:pt x="280541" y="0"/>
                </a:moveTo>
                <a:lnTo>
                  <a:pt x="280541" y="35259"/>
                </a:lnTo>
                <a:lnTo>
                  <a:pt x="281616" y="40704"/>
                </a:lnTo>
                <a:lnTo>
                  <a:pt x="285677" y="49620"/>
                </a:lnTo>
                <a:lnTo>
                  <a:pt x="294006" y="65819"/>
                </a:lnTo>
                <a:lnTo>
                  <a:pt x="298116" y="70751"/>
                </a:lnTo>
                <a:lnTo>
                  <a:pt x="308417" y="79098"/>
                </a:lnTo>
                <a:lnTo>
                  <a:pt x="317294" y="86390"/>
                </a:lnTo>
                <a:lnTo>
                  <a:pt x="324822" y="93214"/>
                </a:lnTo>
                <a:lnTo>
                  <a:pt x="335104" y="103099"/>
                </a:lnTo>
                <a:lnTo>
                  <a:pt x="341695" y="109598"/>
                </a:lnTo>
                <a:lnTo>
                  <a:pt x="343883" y="112835"/>
                </a:lnTo>
                <a:lnTo>
                  <a:pt x="346313" y="119299"/>
                </a:lnTo>
                <a:lnTo>
                  <a:pt x="345887" y="122528"/>
                </a:lnTo>
                <a:lnTo>
                  <a:pt x="344527" y="125755"/>
                </a:lnTo>
                <a:lnTo>
                  <a:pt x="342547" y="128981"/>
                </a:lnTo>
                <a:lnTo>
                  <a:pt x="340151" y="131132"/>
                </a:lnTo>
                <a:lnTo>
                  <a:pt x="337479" y="132566"/>
                </a:lnTo>
                <a:lnTo>
                  <a:pt x="315196" y="140003"/>
                </a:lnTo>
                <a:lnTo>
                  <a:pt x="307944" y="141704"/>
                </a:lnTo>
                <a:lnTo>
                  <a:pt x="300960" y="142839"/>
                </a:lnTo>
                <a:lnTo>
                  <a:pt x="294154" y="143595"/>
                </a:lnTo>
                <a:lnTo>
                  <a:pt x="286391" y="143024"/>
                </a:lnTo>
                <a:lnTo>
                  <a:pt x="277993" y="141569"/>
                </a:lnTo>
                <a:lnTo>
                  <a:pt x="269168" y="139524"/>
                </a:lnTo>
                <a:lnTo>
                  <a:pt x="260061" y="138161"/>
                </a:lnTo>
                <a:lnTo>
                  <a:pt x="250765" y="137252"/>
                </a:lnTo>
                <a:lnTo>
                  <a:pt x="241343" y="136646"/>
                </a:lnTo>
                <a:lnTo>
                  <a:pt x="231836" y="134092"/>
                </a:lnTo>
                <a:lnTo>
                  <a:pt x="222274" y="130240"/>
                </a:lnTo>
                <a:lnTo>
                  <a:pt x="212676" y="125522"/>
                </a:lnTo>
                <a:lnTo>
                  <a:pt x="205201" y="122377"/>
                </a:lnTo>
                <a:lnTo>
                  <a:pt x="199143" y="120280"/>
                </a:lnTo>
                <a:lnTo>
                  <a:pt x="194029" y="118882"/>
                </a:lnTo>
                <a:lnTo>
                  <a:pt x="190621" y="116875"/>
                </a:lnTo>
                <a:lnTo>
                  <a:pt x="188348" y="114462"/>
                </a:lnTo>
                <a:lnTo>
                  <a:pt x="186833" y="111779"/>
                </a:lnTo>
                <a:lnTo>
                  <a:pt x="185149" y="105931"/>
                </a:lnTo>
                <a:lnTo>
                  <a:pt x="184701" y="102867"/>
                </a:lnTo>
                <a:lnTo>
                  <a:pt x="185476" y="99749"/>
                </a:lnTo>
                <a:lnTo>
                  <a:pt x="189205" y="93419"/>
                </a:lnTo>
                <a:lnTo>
                  <a:pt x="191704" y="91301"/>
                </a:lnTo>
                <a:lnTo>
                  <a:pt x="194444" y="89889"/>
                </a:lnTo>
                <a:lnTo>
                  <a:pt x="197346" y="88947"/>
                </a:lnTo>
                <a:lnTo>
                  <a:pt x="203437" y="85035"/>
                </a:lnTo>
                <a:lnTo>
                  <a:pt x="206567" y="82487"/>
                </a:lnTo>
                <a:lnTo>
                  <a:pt x="209727" y="81863"/>
                </a:lnTo>
                <a:lnTo>
                  <a:pt x="212910" y="82522"/>
                </a:lnTo>
                <a:lnTo>
                  <a:pt x="219312" y="85046"/>
                </a:lnTo>
                <a:lnTo>
                  <a:pt x="225740" y="86167"/>
                </a:lnTo>
                <a:lnTo>
                  <a:pt x="228959" y="87541"/>
                </a:lnTo>
                <a:lnTo>
                  <a:pt x="235402" y="91934"/>
                </a:lnTo>
                <a:lnTo>
                  <a:pt x="237550" y="94611"/>
                </a:lnTo>
                <a:lnTo>
                  <a:pt x="238982" y="97470"/>
                </a:lnTo>
                <a:lnTo>
                  <a:pt x="240573" y="103513"/>
                </a:lnTo>
                <a:lnTo>
                  <a:pt x="241280" y="109781"/>
                </a:lnTo>
                <a:lnTo>
                  <a:pt x="240393" y="112958"/>
                </a:lnTo>
                <a:lnTo>
                  <a:pt x="236543" y="119354"/>
                </a:lnTo>
                <a:lnTo>
                  <a:pt x="231249" y="128645"/>
                </a:lnTo>
                <a:lnTo>
                  <a:pt x="228332" y="134133"/>
                </a:lnTo>
                <a:lnTo>
                  <a:pt x="222225" y="143096"/>
                </a:lnTo>
                <a:lnTo>
                  <a:pt x="219091" y="146991"/>
                </a:lnTo>
                <a:lnTo>
                  <a:pt x="215927" y="149588"/>
                </a:lnTo>
                <a:lnTo>
                  <a:pt x="212744" y="151319"/>
                </a:lnTo>
                <a:lnTo>
                  <a:pt x="209546" y="152473"/>
                </a:lnTo>
                <a:lnTo>
                  <a:pt x="200260" y="153756"/>
                </a:lnTo>
                <a:lnTo>
                  <a:pt x="190043" y="154326"/>
                </a:lnTo>
                <a:lnTo>
                  <a:pt x="181919" y="154579"/>
                </a:lnTo>
                <a:lnTo>
                  <a:pt x="166166" y="154722"/>
                </a:lnTo>
                <a:lnTo>
                  <a:pt x="161297" y="153667"/>
                </a:lnTo>
                <a:lnTo>
                  <a:pt x="153020" y="149628"/>
                </a:lnTo>
                <a:lnTo>
                  <a:pt x="142891" y="144250"/>
                </a:lnTo>
                <a:lnTo>
                  <a:pt x="132299" y="138277"/>
                </a:lnTo>
                <a:lnTo>
                  <a:pt x="124009" y="132040"/>
                </a:lnTo>
                <a:lnTo>
                  <a:pt x="113875" y="125685"/>
                </a:lnTo>
                <a:lnTo>
                  <a:pt x="108163" y="122485"/>
                </a:lnTo>
                <a:lnTo>
                  <a:pt x="98950" y="113198"/>
                </a:lnTo>
                <a:lnTo>
                  <a:pt x="94988" y="107711"/>
                </a:lnTo>
                <a:lnTo>
                  <a:pt x="79141" y="84583"/>
                </a:lnTo>
                <a:lnTo>
                  <a:pt x="74258" y="77886"/>
                </a:lnTo>
                <a:lnTo>
                  <a:pt x="69928" y="72347"/>
                </a:lnTo>
                <a:lnTo>
                  <a:pt x="58738" y="58880"/>
                </a:lnTo>
                <a:lnTo>
                  <a:pt x="63385" y="63427"/>
                </a:lnTo>
                <a:lnTo>
                  <a:pt x="65904" y="68081"/>
                </a:lnTo>
                <a:lnTo>
                  <a:pt x="68658" y="74409"/>
                </a:lnTo>
                <a:lnTo>
                  <a:pt x="71569" y="81852"/>
                </a:lnTo>
                <a:lnTo>
                  <a:pt x="74585" y="88964"/>
                </a:lnTo>
                <a:lnTo>
                  <a:pt x="80801" y="102599"/>
                </a:lnTo>
                <a:lnTo>
                  <a:pt x="90344" y="122361"/>
                </a:lnTo>
                <a:lnTo>
                  <a:pt x="92476" y="128868"/>
                </a:lnTo>
                <a:lnTo>
                  <a:pt x="93897" y="135356"/>
                </a:lnTo>
                <a:lnTo>
                  <a:pt x="94844" y="141831"/>
                </a:lnTo>
                <a:lnTo>
                  <a:pt x="95476" y="150447"/>
                </a:lnTo>
                <a:lnTo>
                  <a:pt x="95897" y="160491"/>
                </a:lnTo>
                <a:lnTo>
                  <a:pt x="96177" y="171486"/>
                </a:lnTo>
                <a:lnTo>
                  <a:pt x="95290" y="180966"/>
                </a:lnTo>
                <a:lnTo>
                  <a:pt x="93622" y="189436"/>
                </a:lnTo>
                <a:lnTo>
                  <a:pt x="91437" y="197232"/>
                </a:lnTo>
                <a:lnTo>
                  <a:pt x="88905" y="203504"/>
                </a:lnTo>
                <a:lnTo>
                  <a:pt x="83225" y="213340"/>
                </a:lnTo>
                <a:lnTo>
                  <a:pt x="77117" y="221294"/>
                </a:lnTo>
                <a:lnTo>
                  <a:pt x="73985" y="224920"/>
                </a:lnTo>
                <a:lnTo>
                  <a:pt x="70821" y="227338"/>
                </a:lnTo>
                <a:lnTo>
                  <a:pt x="64439" y="230024"/>
                </a:lnTo>
                <a:lnTo>
                  <a:pt x="55153" y="231217"/>
                </a:lnTo>
                <a:lnTo>
                  <a:pt x="44935" y="231748"/>
                </a:lnTo>
                <a:lnTo>
                  <a:pt x="36811" y="231983"/>
                </a:lnTo>
                <a:lnTo>
                  <a:pt x="33140" y="230972"/>
                </a:lnTo>
                <a:lnTo>
                  <a:pt x="26194" y="226981"/>
                </a:lnTo>
                <a:lnTo>
                  <a:pt x="16241" y="218691"/>
                </a:lnTo>
                <a:lnTo>
                  <a:pt x="14052" y="215661"/>
                </a:lnTo>
                <a:lnTo>
                  <a:pt x="11620" y="209427"/>
                </a:lnTo>
                <a:lnTo>
                  <a:pt x="7673" y="200208"/>
                </a:lnTo>
                <a:lnTo>
                  <a:pt x="5115" y="194739"/>
                </a:lnTo>
                <a:lnTo>
                  <a:pt x="4485" y="191094"/>
                </a:lnTo>
                <a:lnTo>
                  <a:pt x="5140" y="188664"/>
                </a:lnTo>
                <a:lnTo>
                  <a:pt x="6651" y="187043"/>
                </a:lnTo>
                <a:lnTo>
                  <a:pt x="7659" y="184888"/>
                </a:lnTo>
                <a:lnTo>
                  <a:pt x="8778" y="179628"/>
                </a:lnTo>
                <a:lnTo>
                  <a:pt x="10152" y="177795"/>
                </a:lnTo>
                <a:lnTo>
                  <a:pt x="12143" y="176573"/>
                </a:lnTo>
                <a:lnTo>
                  <a:pt x="14544" y="175758"/>
                </a:lnTo>
                <a:lnTo>
                  <a:pt x="17220" y="176290"/>
                </a:lnTo>
                <a:lnTo>
                  <a:pt x="23061" y="179747"/>
                </a:lnTo>
                <a:lnTo>
                  <a:pt x="25048" y="183249"/>
                </a:lnTo>
                <a:lnTo>
                  <a:pt x="27256" y="192872"/>
                </a:lnTo>
                <a:lnTo>
                  <a:pt x="28919" y="199523"/>
                </a:lnTo>
                <a:lnTo>
                  <a:pt x="31103" y="207181"/>
                </a:lnTo>
                <a:lnTo>
                  <a:pt x="33635" y="215512"/>
                </a:lnTo>
                <a:lnTo>
                  <a:pt x="34246" y="224290"/>
                </a:lnTo>
                <a:lnTo>
                  <a:pt x="33580" y="233366"/>
                </a:lnTo>
                <a:lnTo>
                  <a:pt x="32060" y="242642"/>
                </a:lnTo>
                <a:lnTo>
                  <a:pt x="31047" y="250976"/>
                </a:lnTo>
                <a:lnTo>
                  <a:pt x="30372" y="258681"/>
                </a:lnTo>
                <a:lnTo>
                  <a:pt x="29922" y="265968"/>
                </a:lnTo>
                <a:lnTo>
                  <a:pt x="28547" y="271901"/>
                </a:lnTo>
                <a:lnTo>
                  <a:pt x="24154" y="281359"/>
                </a:lnTo>
                <a:lnTo>
                  <a:pt x="15636" y="297862"/>
                </a:lnTo>
                <a:lnTo>
                  <a:pt x="9458" y="307229"/>
                </a:lnTo>
                <a:lnTo>
                  <a:pt x="0" y="3192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221"/>
          <p:cNvSpPr/>
          <p:nvPr/>
        </p:nvSpPr>
        <p:spPr>
          <a:xfrm>
            <a:off x="9064376" y="1145976"/>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222"/>
          <p:cNvSpPr/>
          <p:nvPr/>
        </p:nvSpPr>
        <p:spPr>
          <a:xfrm>
            <a:off x="8716119" y="1329779"/>
            <a:ext cx="58044" cy="116087"/>
          </a:xfrm>
          <a:custGeom>
            <a:avLst/>
            <a:gdLst/>
            <a:ahLst/>
            <a:cxnLst/>
            <a:rect l="0" t="0" r="0" b="0"/>
            <a:pathLst>
              <a:path w="58044" h="116087">
                <a:moveTo>
                  <a:pt x="58043" y="0"/>
                </a:moveTo>
                <a:lnTo>
                  <a:pt x="47772" y="10271"/>
                </a:lnTo>
                <a:lnTo>
                  <a:pt x="44746" y="14371"/>
                </a:lnTo>
                <a:lnTo>
                  <a:pt x="42729" y="18180"/>
                </a:lnTo>
                <a:lnTo>
                  <a:pt x="41385" y="21794"/>
                </a:lnTo>
                <a:lnTo>
                  <a:pt x="40488" y="25278"/>
                </a:lnTo>
                <a:lnTo>
                  <a:pt x="39890" y="28675"/>
                </a:lnTo>
                <a:lnTo>
                  <a:pt x="38931" y="36716"/>
                </a:lnTo>
                <a:lnTo>
                  <a:pt x="38852" y="38451"/>
                </a:lnTo>
                <a:lnTo>
                  <a:pt x="38765" y="43244"/>
                </a:lnTo>
                <a:lnTo>
                  <a:pt x="37667" y="46027"/>
                </a:lnTo>
                <a:lnTo>
                  <a:pt x="35859" y="48958"/>
                </a:lnTo>
                <a:lnTo>
                  <a:pt x="30372" y="56248"/>
                </a:lnTo>
                <a:lnTo>
                  <a:pt x="28847" y="57921"/>
                </a:lnTo>
                <a:lnTo>
                  <a:pt x="24287" y="62647"/>
                </a:lnTo>
                <a:lnTo>
                  <a:pt x="15675" y="71350"/>
                </a:lnTo>
                <a:lnTo>
                  <a:pt x="13675" y="74438"/>
                </a:lnTo>
                <a:lnTo>
                  <a:pt x="12341" y="77572"/>
                </a:lnTo>
                <a:lnTo>
                  <a:pt x="11452" y="80736"/>
                </a:lnTo>
                <a:lnTo>
                  <a:pt x="9784" y="83920"/>
                </a:lnTo>
                <a:lnTo>
                  <a:pt x="7598" y="87118"/>
                </a:lnTo>
                <a:lnTo>
                  <a:pt x="5065" y="90325"/>
                </a:lnTo>
                <a:lnTo>
                  <a:pt x="3376" y="93537"/>
                </a:lnTo>
                <a:lnTo>
                  <a:pt x="2251" y="96754"/>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223"/>
          <p:cNvSpPr/>
          <p:nvPr/>
        </p:nvSpPr>
        <p:spPr>
          <a:xfrm>
            <a:off x="8822531" y="1465212"/>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224"/>
          <p:cNvSpPr/>
          <p:nvPr/>
        </p:nvSpPr>
        <p:spPr>
          <a:xfrm>
            <a:off x="7768083" y="1465212"/>
            <a:ext cx="203029" cy="309099"/>
          </a:xfrm>
          <a:custGeom>
            <a:avLst/>
            <a:gdLst/>
            <a:ahLst/>
            <a:cxnLst/>
            <a:rect l="0" t="0" r="0" b="0"/>
            <a:pathLst>
              <a:path w="203029" h="309099">
                <a:moveTo>
                  <a:pt x="125760" y="0"/>
                </a:moveTo>
                <a:lnTo>
                  <a:pt x="120625" y="10271"/>
                </a:lnTo>
                <a:lnTo>
                  <a:pt x="119112" y="16522"/>
                </a:lnTo>
                <a:lnTo>
                  <a:pt x="118103" y="23913"/>
                </a:lnTo>
                <a:lnTo>
                  <a:pt x="117431" y="32065"/>
                </a:lnTo>
                <a:lnTo>
                  <a:pt x="116684" y="81252"/>
                </a:lnTo>
                <a:lnTo>
                  <a:pt x="116485" y="115435"/>
                </a:lnTo>
                <a:lnTo>
                  <a:pt x="117427" y="144674"/>
                </a:lnTo>
                <a:lnTo>
                  <a:pt x="119130" y="170615"/>
                </a:lnTo>
                <a:lnTo>
                  <a:pt x="121340" y="194359"/>
                </a:lnTo>
                <a:lnTo>
                  <a:pt x="123888" y="212338"/>
                </a:lnTo>
                <a:lnTo>
                  <a:pt x="126663" y="226473"/>
                </a:lnTo>
                <a:lnTo>
                  <a:pt x="129586" y="238047"/>
                </a:lnTo>
                <a:lnTo>
                  <a:pt x="132610" y="246837"/>
                </a:lnTo>
                <a:lnTo>
                  <a:pt x="135702" y="253773"/>
                </a:lnTo>
                <a:lnTo>
                  <a:pt x="138837" y="259471"/>
                </a:lnTo>
                <a:lnTo>
                  <a:pt x="142002" y="264345"/>
                </a:lnTo>
                <a:lnTo>
                  <a:pt x="145187" y="268669"/>
                </a:lnTo>
                <a:lnTo>
                  <a:pt x="148385" y="272626"/>
                </a:lnTo>
                <a:lnTo>
                  <a:pt x="150518" y="274190"/>
                </a:lnTo>
                <a:lnTo>
                  <a:pt x="151938" y="274157"/>
                </a:lnTo>
                <a:lnTo>
                  <a:pt x="156806" y="268976"/>
                </a:lnTo>
                <a:lnTo>
                  <a:pt x="159356" y="266382"/>
                </a:lnTo>
                <a:lnTo>
                  <a:pt x="161056" y="263578"/>
                </a:lnTo>
                <a:lnTo>
                  <a:pt x="162945" y="257596"/>
                </a:lnTo>
                <a:lnTo>
                  <a:pt x="164008" y="248185"/>
                </a:lnTo>
                <a:lnTo>
                  <a:pt x="167123" y="238931"/>
                </a:lnTo>
                <a:lnTo>
                  <a:pt x="169458" y="233453"/>
                </a:lnTo>
                <a:lnTo>
                  <a:pt x="174920" y="221635"/>
                </a:lnTo>
                <a:lnTo>
                  <a:pt x="177881" y="215473"/>
                </a:lnTo>
                <a:lnTo>
                  <a:pt x="180930" y="208141"/>
                </a:lnTo>
                <a:lnTo>
                  <a:pt x="184037" y="200028"/>
                </a:lnTo>
                <a:lnTo>
                  <a:pt x="187184" y="191395"/>
                </a:lnTo>
                <a:lnTo>
                  <a:pt x="189282" y="184565"/>
                </a:lnTo>
                <a:lnTo>
                  <a:pt x="190680" y="178937"/>
                </a:lnTo>
                <a:lnTo>
                  <a:pt x="192924" y="167316"/>
                </a:lnTo>
                <a:lnTo>
                  <a:pt x="194184" y="167437"/>
                </a:lnTo>
                <a:lnTo>
                  <a:pt x="198449" y="170439"/>
                </a:lnTo>
                <a:lnTo>
                  <a:pt x="200016" y="172744"/>
                </a:lnTo>
                <a:lnTo>
                  <a:pt x="201757" y="178171"/>
                </a:lnTo>
                <a:lnTo>
                  <a:pt x="202738" y="187270"/>
                </a:lnTo>
                <a:lnTo>
                  <a:pt x="202967" y="196451"/>
                </a:lnTo>
                <a:lnTo>
                  <a:pt x="203028" y="201909"/>
                </a:lnTo>
                <a:lnTo>
                  <a:pt x="201994" y="209847"/>
                </a:lnTo>
                <a:lnTo>
                  <a:pt x="200231" y="219439"/>
                </a:lnTo>
                <a:lnTo>
                  <a:pt x="197979" y="230132"/>
                </a:lnTo>
                <a:lnTo>
                  <a:pt x="195403" y="239411"/>
                </a:lnTo>
                <a:lnTo>
                  <a:pt x="192612" y="247747"/>
                </a:lnTo>
                <a:lnTo>
                  <a:pt x="189676" y="255454"/>
                </a:lnTo>
                <a:lnTo>
                  <a:pt x="186643" y="262742"/>
                </a:lnTo>
                <a:lnTo>
                  <a:pt x="183547" y="269750"/>
                </a:lnTo>
                <a:lnTo>
                  <a:pt x="180408" y="276571"/>
                </a:lnTo>
                <a:lnTo>
                  <a:pt x="177240" y="282194"/>
                </a:lnTo>
                <a:lnTo>
                  <a:pt x="174053" y="287018"/>
                </a:lnTo>
                <a:lnTo>
                  <a:pt x="166352" y="297347"/>
                </a:lnTo>
                <a:lnTo>
                  <a:pt x="162432" y="301625"/>
                </a:lnTo>
                <a:lnTo>
                  <a:pt x="159882" y="304271"/>
                </a:lnTo>
                <a:lnTo>
                  <a:pt x="157107" y="306035"/>
                </a:lnTo>
                <a:lnTo>
                  <a:pt x="151158" y="307995"/>
                </a:lnTo>
                <a:lnTo>
                  <a:pt x="144930" y="308866"/>
                </a:lnTo>
                <a:lnTo>
                  <a:pt x="141765" y="309098"/>
                </a:lnTo>
                <a:lnTo>
                  <a:pt x="134281" y="307103"/>
                </a:lnTo>
                <a:lnTo>
                  <a:pt x="123916" y="303624"/>
                </a:lnTo>
                <a:lnTo>
                  <a:pt x="111632" y="299154"/>
                </a:lnTo>
                <a:lnTo>
                  <a:pt x="102369" y="296175"/>
                </a:lnTo>
                <a:lnTo>
                  <a:pt x="95118" y="294188"/>
                </a:lnTo>
                <a:lnTo>
                  <a:pt x="89209" y="292864"/>
                </a:lnTo>
                <a:lnTo>
                  <a:pt x="83119" y="291981"/>
                </a:lnTo>
                <a:lnTo>
                  <a:pt x="76911" y="291392"/>
                </a:lnTo>
                <a:lnTo>
                  <a:pt x="70622" y="291000"/>
                </a:lnTo>
                <a:lnTo>
                  <a:pt x="61055" y="288589"/>
                </a:lnTo>
                <a:lnTo>
                  <a:pt x="49303" y="284831"/>
                </a:lnTo>
                <a:lnTo>
                  <a:pt x="36093" y="280177"/>
                </a:lnTo>
                <a:lnTo>
                  <a:pt x="26212" y="277074"/>
                </a:lnTo>
                <a:lnTo>
                  <a:pt x="18550" y="275005"/>
                </a:lnTo>
                <a:lnTo>
                  <a:pt x="0" y="2708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225"/>
          <p:cNvSpPr/>
          <p:nvPr/>
        </p:nvSpPr>
        <p:spPr>
          <a:xfrm>
            <a:off x="8203406" y="2220573"/>
            <a:ext cx="528979" cy="192676"/>
          </a:xfrm>
          <a:custGeom>
            <a:avLst/>
            <a:gdLst/>
            <a:ahLst/>
            <a:cxnLst/>
            <a:rect l="0" t="0" r="0" b="0"/>
            <a:pathLst>
              <a:path w="528979" h="192676">
                <a:moveTo>
                  <a:pt x="0" y="18546"/>
                </a:moveTo>
                <a:lnTo>
                  <a:pt x="10271" y="13410"/>
                </a:lnTo>
                <a:lnTo>
                  <a:pt x="15446" y="12972"/>
                </a:lnTo>
                <a:lnTo>
                  <a:pt x="34076" y="16417"/>
                </a:lnTo>
                <a:lnTo>
                  <a:pt x="42065" y="17126"/>
                </a:lnTo>
                <a:lnTo>
                  <a:pt x="50615" y="17599"/>
                </a:lnTo>
                <a:lnTo>
                  <a:pt x="68715" y="18125"/>
                </a:lnTo>
                <a:lnTo>
                  <a:pt x="78056" y="18265"/>
                </a:lnTo>
                <a:lnTo>
                  <a:pt x="88583" y="19434"/>
                </a:lnTo>
                <a:lnTo>
                  <a:pt x="99901" y="21287"/>
                </a:lnTo>
                <a:lnTo>
                  <a:pt x="248517" y="50839"/>
                </a:lnTo>
                <a:lnTo>
                  <a:pt x="277773" y="57262"/>
                </a:lnTo>
                <a:lnTo>
                  <a:pt x="306183" y="63699"/>
                </a:lnTo>
                <a:lnTo>
                  <a:pt x="336723" y="70144"/>
                </a:lnTo>
                <a:lnTo>
                  <a:pt x="354542" y="72292"/>
                </a:lnTo>
                <a:lnTo>
                  <a:pt x="373944" y="73724"/>
                </a:lnTo>
                <a:lnTo>
                  <a:pt x="394404" y="74679"/>
                </a:lnTo>
                <a:lnTo>
                  <a:pt x="413417" y="76391"/>
                </a:lnTo>
                <a:lnTo>
                  <a:pt x="431468" y="78606"/>
                </a:lnTo>
                <a:lnTo>
                  <a:pt x="473376" y="84750"/>
                </a:lnTo>
                <a:lnTo>
                  <a:pt x="485770" y="85814"/>
                </a:lnTo>
                <a:lnTo>
                  <a:pt x="487227" y="84889"/>
                </a:lnTo>
                <a:lnTo>
                  <a:pt x="487124" y="83197"/>
                </a:lnTo>
                <a:lnTo>
                  <a:pt x="484142" y="78451"/>
                </a:lnTo>
                <a:lnTo>
                  <a:pt x="479233" y="72758"/>
                </a:lnTo>
                <a:lnTo>
                  <a:pt x="473469" y="66646"/>
                </a:lnTo>
                <a:lnTo>
                  <a:pt x="470428" y="63511"/>
                </a:lnTo>
                <a:lnTo>
                  <a:pt x="466250" y="60346"/>
                </a:lnTo>
                <a:lnTo>
                  <a:pt x="461315" y="57161"/>
                </a:lnTo>
                <a:lnTo>
                  <a:pt x="455875" y="53963"/>
                </a:lnTo>
                <a:lnTo>
                  <a:pt x="449024" y="50756"/>
                </a:lnTo>
                <a:lnTo>
                  <a:pt x="441233" y="47543"/>
                </a:lnTo>
                <a:lnTo>
                  <a:pt x="432813" y="44327"/>
                </a:lnTo>
                <a:lnTo>
                  <a:pt x="357316" y="18145"/>
                </a:lnTo>
                <a:lnTo>
                  <a:pt x="343549" y="12904"/>
                </a:lnTo>
                <a:lnTo>
                  <a:pt x="332219" y="8335"/>
                </a:lnTo>
                <a:lnTo>
                  <a:pt x="316766" y="3259"/>
                </a:lnTo>
                <a:lnTo>
                  <a:pt x="308465" y="1003"/>
                </a:lnTo>
                <a:lnTo>
                  <a:pt x="307755" y="401"/>
                </a:lnTo>
                <a:lnTo>
                  <a:pt x="308358" y="0"/>
                </a:lnTo>
                <a:lnTo>
                  <a:pt x="308759" y="808"/>
                </a:lnTo>
                <a:lnTo>
                  <a:pt x="309206" y="4571"/>
                </a:lnTo>
                <a:lnTo>
                  <a:pt x="310399" y="6005"/>
                </a:lnTo>
                <a:lnTo>
                  <a:pt x="312270" y="6960"/>
                </a:lnTo>
                <a:lnTo>
                  <a:pt x="318290" y="9097"/>
                </a:lnTo>
                <a:lnTo>
                  <a:pt x="328131" y="13630"/>
                </a:lnTo>
                <a:lnTo>
                  <a:pt x="342537" y="19227"/>
                </a:lnTo>
                <a:lnTo>
                  <a:pt x="350893" y="22225"/>
                </a:lnTo>
                <a:lnTo>
                  <a:pt x="380242" y="31288"/>
                </a:lnTo>
                <a:lnTo>
                  <a:pt x="427601" y="45610"/>
                </a:lnTo>
                <a:lnTo>
                  <a:pt x="439848" y="49487"/>
                </a:lnTo>
                <a:lnTo>
                  <a:pt x="451238" y="54221"/>
                </a:lnTo>
                <a:lnTo>
                  <a:pt x="462056" y="59527"/>
                </a:lnTo>
                <a:lnTo>
                  <a:pt x="472492" y="65215"/>
                </a:lnTo>
                <a:lnTo>
                  <a:pt x="482674" y="71156"/>
                </a:lnTo>
                <a:lnTo>
                  <a:pt x="502587" y="83489"/>
                </a:lnTo>
                <a:lnTo>
                  <a:pt x="510262" y="88713"/>
                </a:lnTo>
                <a:lnTo>
                  <a:pt x="516453" y="93271"/>
                </a:lnTo>
                <a:lnTo>
                  <a:pt x="521656" y="97384"/>
                </a:lnTo>
                <a:lnTo>
                  <a:pt x="525124" y="101201"/>
                </a:lnTo>
                <a:lnTo>
                  <a:pt x="527436" y="104820"/>
                </a:lnTo>
                <a:lnTo>
                  <a:pt x="528978" y="108308"/>
                </a:lnTo>
                <a:lnTo>
                  <a:pt x="528930" y="111708"/>
                </a:lnTo>
                <a:lnTo>
                  <a:pt x="527824" y="115050"/>
                </a:lnTo>
                <a:lnTo>
                  <a:pt x="526011" y="118353"/>
                </a:lnTo>
                <a:lnTo>
                  <a:pt x="518325" y="133272"/>
                </a:lnTo>
                <a:lnTo>
                  <a:pt x="515379" y="138024"/>
                </a:lnTo>
                <a:lnTo>
                  <a:pt x="512341" y="142268"/>
                </a:lnTo>
                <a:lnTo>
                  <a:pt x="509240" y="146172"/>
                </a:lnTo>
                <a:lnTo>
                  <a:pt x="506098" y="149849"/>
                </a:lnTo>
                <a:lnTo>
                  <a:pt x="502929" y="153376"/>
                </a:lnTo>
                <a:lnTo>
                  <a:pt x="499741" y="156801"/>
                </a:lnTo>
                <a:lnTo>
                  <a:pt x="495466" y="160160"/>
                </a:lnTo>
                <a:lnTo>
                  <a:pt x="490466" y="163474"/>
                </a:lnTo>
                <a:lnTo>
                  <a:pt x="484983" y="166758"/>
                </a:lnTo>
                <a:lnTo>
                  <a:pt x="479178" y="171098"/>
                </a:lnTo>
                <a:lnTo>
                  <a:pt x="473158" y="176140"/>
                </a:lnTo>
                <a:lnTo>
                  <a:pt x="454670" y="1926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0" name="SMARTPenAnnotation226"/>
          <p:cNvSpPr/>
          <p:nvPr/>
        </p:nvSpPr>
        <p:spPr>
          <a:xfrm>
            <a:off x="8305477" y="1358800"/>
            <a:ext cx="79822" cy="124643"/>
          </a:xfrm>
          <a:custGeom>
            <a:avLst/>
            <a:gdLst/>
            <a:ahLst/>
            <a:cxnLst/>
            <a:rect l="0" t="0" r="0" b="0"/>
            <a:pathLst>
              <a:path w="79822" h="124643">
                <a:moveTo>
                  <a:pt x="52710" y="0"/>
                </a:moveTo>
                <a:lnTo>
                  <a:pt x="37303" y="5136"/>
                </a:lnTo>
                <a:lnTo>
                  <a:pt x="32765" y="7723"/>
                </a:lnTo>
                <a:lnTo>
                  <a:pt x="29740" y="10523"/>
                </a:lnTo>
                <a:lnTo>
                  <a:pt x="27723" y="13465"/>
                </a:lnTo>
                <a:lnTo>
                  <a:pt x="25303" y="17576"/>
                </a:lnTo>
                <a:lnTo>
                  <a:pt x="22615" y="22466"/>
                </a:lnTo>
                <a:lnTo>
                  <a:pt x="19748" y="27876"/>
                </a:lnTo>
                <a:lnTo>
                  <a:pt x="16763" y="34707"/>
                </a:lnTo>
                <a:lnTo>
                  <a:pt x="13697" y="42486"/>
                </a:lnTo>
                <a:lnTo>
                  <a:pt x="10578" y="50896"/>
                </a:lnTo>
                <a:lnTo>
                  <a:pt x="7424" y="61877"/>
                </a:lnTo>
                <a:lnTo>
                  <a:pt x="4247" y="74573"/>
                </a:lnTo>
                <a:lnTo>
                  <a:pt x="1054" y="88411"/>
                </a:lnTo>
                <a:lnTo>
                  <a:pt x="0" y="98711"/>
                </a:lnTo>
                <a:lnTo>
                  <a:pt x="372" y="106652"/>
                </a:lnTo>
                <a:lnTo>
                  <a:pt x="1695" y="113021"/>
                </a:lnTo>
                <a:lnTo>
                  <a:pt x="3652" y="117268"/>
                </a:lnTo>
                <a:lnTo>
                  <a:pt x="6031" y="120098"/>
                </a:lnTo>
                <a:lnTo>
                  <a:pt x="8693" y="121986"/>
                </a:lnTo>
                <a:lnTo>
                  <a:pt x="11541" y="123244"/>
                </a:lnTo>
                <a:lnTo>
                  <a:pt x="14516" y="124083"/>
                </a:lnTo>
                <a:lnTo>
                  <a:pt x="17573" y="124642"/>
                </a:lnTo>
                <a:lnTo>
                  <a:pt x="20686" y="123940"/>
                </a:lnTo>
                <a:lnTo>
                  <a:pt x="23837" y="122397"/>
                </a:lnTo>
                <a:lnTo>
                  <a:pt x="27012" y="120293"/>
                </a:lnTo>
                <a:lnTo>
                  <a:pt x="30204" y="117816"/>
                </a:lnTo>
                <a:lnTo>
                  <a:pt x="33407" y="115090"/>
                </a:lnTo>
                <a:lnTo>
                  <a:pt x="36616" y="112197"/>
                </a:lnTo>
                <a:lnTo>
                  <a:pt x="39831" y="108119"/>
                </a:lnTo>
                <a:lnTo>
                  <a:pt x="43049" y="103251"/>
                </a:lnTo>
                <a:lnTo>
                  <a:pt x="46269" y="97855"/>
                </a:lnTo>
                <a:lnTo>
                  <a:pt x="49492" y="92109"/>
                </a:lnTo>
                <a:lnTo>
                  <a:pt x="55938" y="79991"/>
                </a:lnTo>
                <a:lnTo>
                  <a:pt x="59162" y="74825"/>
                </a:lnTo>
                <a:lnTo>
                  <a:pt x="62385" y="70306"/>
                </a:lnTo>
                <a:lnTo>
                  <a:pt x="65609" y="66218"/>
                </a:lnTo>
                <a:lnTo>
                  <a:pt x="68834" y="61344"/>
                </a:lnTo>
                <a:lnTo>
                  <a:pt x="72058" y="55944"/>
                </a:lnTo>
                <a:lnTo>
                  <a:pt x="79821" y="42103"/>
                </a:lnTo>
                <a:lnTo>
                  <a:pt x="79383" y="39892"/>
                </a:lnTo>
                <a:lnTo>
                  <a:pt x="78016" y="37344"/>
                </a:lnTo>
                <a:lnTo>
                  <a:pt x="76030" y="34570"/>
                </a:lnTo>
                <a:lnTo>
                  <a:pt x="73631" y="32720"/>
                </a:lnTo>
                <a:lnTo>
                  <a:pt x="70957" y="31487"/>
                </a:lnTo>
                <a:lnTo>
                  <a:pt x="64078" y="29509"/>
                </a:lnTo>
                <a:lnTo>
                  <a:pt x="62438" y="28272"/>
                </a:lnTo>
                <a:lnTo>
                  <a:pt x="60270" y="26372"/>
                </a:lnTo>
                <a:lnTo>
                  <a:pt x="57750" y="24031"/>
                </a:lnTo>
                <a:lnTo>
                  <a:pt x="53921" y="22470"/>
                </a:lnTo>
                <a:lnTo>
                  <a:pt x="49217" y="21429"/>
                </a:lnTo>
                <a:lnTo>
                  <a:pt x="43932" y="20735"/>
                </a:lnTo>
                <a:lnTo>
                  <a:pt x="39334" y="21348"/>
                </a:lnTo>
                <a:lnTo>
                  <a:pt x="35194" y="22831"/>
                </a:lnTo>
                <a:lnTo>
                  <a:pt x="23689"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1" name="SMARTPenAnnotation227"/>
          <p:cNvSpPr/>
          <p:nvPr/>
        </p:nvSpPr>
        <p:spPr>
          <a:xfrm>
            <a:off x="8397517" y="1436487"/>
            <a:ext cx="95850" cy="95012"/>
          </a:xfrm>
          <a:custGeom>
            <a:avLst/>
            <a:gdLst/>
            <a:ahLst/>
            <a:cxnLst/>
            <a:rect l="0" t="0" r="0" b="0"/>
            <a:pathLst>
              <a:path w="95850" h="95012">
                <a:moveTo>
                  <a:pt x="28387" y="38399"/>
                </a:moveTo>
                <a:lnTo>
                  <a:pt x="6593" y="60193"/>
                </a:lnTo>
                <a:lnTo>
                  <a:pt x="4184" y="64752"/>
                </a:lnTo>
                <a:lnTo>
                  <a:pt x="2578" y="69941"/>
                </a:lnTo>
                <a:lnTo>
                  <a:pt x="0" y="83444"/>
                </a:lnTo>
                <a:lnTo>
                  <a:pt x="863" y="84552"/>
                </a:lnTo>
                <a:lnTo>
                  <a:pt x="2513" y="85291"/>
                </a:lnTo>
                <a:lnTo>
                  <a:pt x="4689" y="85784"/>
                </a:lnTo>
                <a:lnTo>
                  <a:pt x="7214" y="87187"/>
                </a:lnTo>
                <a:lnTo>
                  <a:pt x="9972" y="89197"/>
                </a:lnTo>
                <a:lnTo>
                  <a:pt x="12886" y="91612"/>
                </a:lnTo>
                <a:lnTo>
                  <a:pt x="15903" y="93222"/>
                </a:lnTo>
                <a:lnTo>
                  <a:pt x="18989" y="94296"/>
                </a:lnTo>
                <a:lnTo>
                  <a:pt x="22122" y="95011"/>
                </a:lnTo>
                <a:lnTo>
                  <a:pt x="25285" y="94413"/>
                </a:lnTo>
                <a:lnTo>
                  <a:pt x="28469" y="92940"/>
                </a:lnTo>
                <a:lnTo>
                  <a:pt x="31666" y="90883"/>
                </a:lnTo>
                <a:lnTo>
                  <a:pt x="34872" y="89511"/>
                </a:lnTo>
                <a:lnTo>
                  <a:pt x="38085" y="88597"/>
                </a:lnTo>
                <a:lnTo>
                  <a:pt x="41302" y="87987"/>
                </a:lnTo>
                <a:lnTo>
                  <a:pt x="45595" y="85431"/>
                </a:lnTo>
                <a:lnTo>
                  <a:pt x="50608" y="81577"/>
                </a:lnTo>
                <a:lnTo>
                  <a:pt x="56099" y="76859"/>
                </a:lnTo>
                <a:lnTo>
                  <a:pt x="60835" y="72638"/>
                </a:lnTo>
                <a:lnTo>
                  <a:pt x="68963" y="65082"/>
                </a:lnTo>
                <a:lnTo>
                  <a:pt x="71561" y="61562"/>
                </a:lnTo>
                <a:lnTo>
                  <a:pt x="73293" y="58141"/>
                </a:lnTo>
                <a:lnTo>
                  <a:pt x="74448" y="54785"/>
                </a:lnTo>
                <a:lnTo>
                  <a:pt x="77367" y="50398"/>
                </a:lnTo>
                <a:lnTo>
                  <a:pt x="81463" y="45323"/>
                </a:lnTo>
                <a:lnTo>
                  <a:pt x="86343" y="39791"/>
                </a:lnTo>
                <a:lnTo>
                  <a:pt x="89596" y="35028"/>
                </a:lnTo>
                <a:lnTo>
                  <a:pt x="91766" y="30777"/>
                </a:lnTo>
                <a:lnTo>
                  <a:pt x="93212" y="26869"/>
                </a:lnTo>
                <a:lnTo>
                  <a:pt x="94176" y="22113"/>
                </a:lnTo>
                <a:lnTo>
                  <a:pt x="94818" y="16793"/>
                </a:lnTo>
                <a:lnTo>
                  <a:pt x="95849" y="3080"/>
                </a:lnTo>
                <a:lnTo>
                  <a:pt x="94859" y="1954"/>
                </a:lnTo>
                <a:lnTo>
                  <a:pt x="93124" y="1204"/>
                </a:lnTo>
                <a:lnTo>
                  <a:pt x="90893" y="704"/>
                </a:lnTo>
                <a:lnTo>
                  <a:pt x="87256" y="371"/>
                </a:lnTo>
                <a:lnTo>
                  <a:pt x="82681" y="149"/>
                </a:lnTo>
                <a:lnTo>
                  <a:pt x="77481" y="0"/>
                </a:lnTo>
                <a:lnTo>
                  <a:pt x="72940" y="976"/>
                </a:lnTo>
                <a:lnTo>
                  <a:pt x="68838" y="2702"/>
                </a:lnTo>
                <a:lnTo>
                  <a:pt x="65028" y="4927"/>
                </a:lnTo>
                <a:lnTo>
                  <a:pt x="60338" y="7486"/>
                </a:lnTo>
                <a:lnTo>
                  <a:pt x="43467" y="16222"/>
                </a:lnTo>
                <a:lnTo>
                  <a:pt x="37365" y="19315"/>
                </a:lnTo>
                <a:lnTo>
                  <a:pt x="9039" y="383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2" name="SMARTPenAnnotation228"/>
          <p:cNvSpPr/>
          <p:nvPr/>
        </p:nvSpPr>
        <p:spPr>
          <a:xfrm>
            <a:off x="8493621" y="1513582"/>
            <a:ext cx="72858" cy="57994"/>
          </a:xfrm>
          <a:custGeom>
            <a:avLst/>
            <a:gdLst/>
            <a:ahLst/>
            <a:cxnLst/>
            <a:rect l="0" t="0" r="0" b="0"/>
            <a:pathLst>
              <a:path w="72858" h="57994">
                <a:moveTo>
                  <a:pt x="19347" y="0"/>
                </a:moveTo>
                <a:lnTo>
                  <a:pt x="14212" y="10271"/>
                </a:lnTo>
                <a:lnTo>
                  <a:pt x="11624" y="14371"/>
                </a:lnTo>
                <a:lnTo>
                  <a:pt x="8825" y="18179"/>
                </a:lnTo>
                <a:lnTo>
                  <a:pt x="5883" y="21793"/>
                </a:lnTo>
                <a:lnTo>
                  <a:pt x="3922" y="25277"/>
                </a:lnTo>
                <a:lnTo>
                  <a:pt x="2615" y="28675"/>
                </a:lnTo>
                <a:lnTo>
                  <a:pt x="1743" y="32015"/>
                </a:lnTo>
                <a:lnTo>
                  <a:pt x="1162" y="35316"/>
                </a:lnTo>
                <a:lnTo>
                  <a:pt x="774" y="38592"/>
                </a:lnTo>
                <a:lnTo>
                  <a:pt x="517" y="41851"/>
                </a:lnTo>
                <a:lnTo>
                  <a:pt x="1419" y="45099"/>
                </a:lnTo>
                <a:lnTo>
                  <a:pt x="3096" y="48338"/>
                </a:lnTo>
                <a:lnTo>
                  <a:pt x="8374" y="56126"/>
                </a:lnTo>
                <a:lnTo>
                  <a:pt x="9883" y="56765"/>
                </a:lnTo>
                <a:lnTo>
                  <a:pt x="11962" y="57191"/>
                </a:lnTo>
                <a:lnTo>
                  <a:pt x="14424" y="57475"/>
                </a:lnTo>
                <a:lnTo>
                  <a:pt x="17140" y="57664"/>
                </a:lnTo>
                <a:lnTo>
                  <a:pt x="20026" y="57790"/>
                </a:lnTo>
                <a:lnTo>
                  <a:pt x="26098" y="57930"/>
                </a:lnTo>
                <a:lnTo>
                  <a:pt x="32380" y="57993"/>
                </a:lnTo>
                <a:lnTo>
                  <a:pt x="34485" y="56934"/>
                </a:lnTo>
                <a:lnTo>
                  <a:pt x="35889" y="55154"/>
                </a:lnTo>
                <a:lnTo>
                  <a:pt x="36824" y="52892"/>
                </a:lnTo>
                <a:lnTo>
                  <a:pt x="39597" y="50310"/>
                </a:lnTo>
                <a:lnTo>
                  <a:pt x="43596" y="47513"/>
                </a:lnTo>
                <a:lnTo>
                  <a:pt x="48411" y="44573"/>
                </a:lnTo>
                <a:lnTo>
                  <a:pt x="52696" y="41539"/>
                </a:lnTo>
                <a:lnTo>
                  <a:pt x="56629" y="38441"/>
                </a:lnTo>
                <a:lnTo>
                  <a:pt x="65527" y="30882"/>
                </a:lnTo>
                <a:lnTo>
                  <a:pt x="67331" y="29187"/>
                </a:lnTo>
                <a:lnTo>
                  <a:pt x="72203" y="24437"/>
                </a:lnTo>
                <a:lnTo>
                  <a:pt x="72857" y="22740"/>
                </a:lnTo>
                <a:lnTo>
                  <a:pt x="72218" y="21609"/>
                </a:lnTo>
                <a:lnTo>
                  <a:pt x="70718" y="20855"/>
                </a:lnTo>
                <a:lnTo>
                  <a:pt x="69717" y="19278"/>
                </a:lnTo>
                <a:lnTo>
                  <a:pt x="69050" y="17151"/>
                </a:lnTo>
                <a:lnTo>
                  <a:pt x="68605" y="14659"/>
                </a:lnTo>
                <a:lnTo>
                  <a:pt x="68309" y="11922"/>
                </a:lnTo>
                <a:lnTo>
                  <a:pt x="68112" y="9023"/>
                </a:lnTo>
                <a:lnTo>
                  <a:pt x="67980" y="6015"/>
                </a:lnTo>
                <a:lnTo>
                  <a:pt x="66817" y="4010"/>
                </a:lnTo>
                <a:lnTo>
                  <a:pt x="64967" y="2673"/>
                </a:lnTo>
                <a:lnTo>
                  <a:pt x="62659" y="1782"/>
                </a:lnTo>
                <a:lnTo>
                  <a:pt x="58970" y="1188"/>
                </a:lnTo>
                <a:lnTo>
                  <a:pt x="54361" y="792"/>
                </a:lnTo>
                <a:lnTo>
                  <a:pt x="44584" y="352"/>
                </a:lnTo>
                <a:lnTo>
                  <a:pt x="36655" y="156"/>
                </a:lnTo>
                <a:lnTo>
                  <a:pt x="11846" y="20"/>
                </a:lnTo>
                <a:lnTo>
                  <a:pt x="0" y="9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3" name="SMARTPenAnnotation229"/>
          <p:cNvSpPr/>
          <p:nvPr/>
        </p:nvSpPr>
        <p:spPr>
          <a:xfrm>
            <a:off x="8555764" y="1542603"/>
            <a:ext cx="101473" cy="86431"/>
          </a:xfrm>
          <a:custGeom>
            <a:avLst/>
            <a:gdLst/>
            <a:ahLst/>
            <a:cxnLst/>
            <a:rect l="0" t="0" r="0" b="0"/>
            <a:pathLst>
              <a:path w="101473" h="86431">
                <a:moveTo>
                  <a:pt x="5573" y="58043"/>
                </a:moveTo>
                <a:lnTo>
                  <a:pt x="438" y="68314"/>
                </a:lnTo>
                <a:lnTo>
                  <a:pt x="0" y="72414"/>
                </a:lnTo>
                <a:lnTo>
                  <a:pt x="783" y="76223"/>
                </a:lnTo>
                <a:lnTo>
                  <a:pt x="4628" y="84923"/>
                </a:lnTo>
                <a:lnTo>
                  <a:pt x="6018" y="85637"/>
                </a:lnTo>
                <a:lnTo>
                  <a:pt x="8020" y="86113"/>
                </a:lnTo>
                <a:lnTo>
                  <a:pt x="10429" y="86430"/>
                </a:lnTo>
                <a:lnTo>
                  <a:pt x="14184" y="85567"/>
                </a:lnTo>
                <a:lnTo>
                  <a:pt x="18838" y="83916"/>
                </a:lnTo>
                <a:lnTo>
                  <a:pt x="24090" y="81741"/>
                </a:lnTo>
                <a:lnTo>
                  <a:pt x="28667" y="79216"/>
                </a:lnTo>
                <a:lnTo>
                  <a:pt x="32793" y="76458"/>
                </a:lnTo>
                <a:lnTo>
                  <a:pt x="36618" y="73544"/>
                </a:lnTo>
                <a:lnTo>
                  <a:pt x="41318" y="70527"/>
                </a:lnTo>
                <a:lnTo>
                  <a:pt x="46601" y="67440"/>
                </a:lnTo>
                <a:lnTo>
                  <a:pt x="52273" y="64308"/>
                </a:lnTo>
                <a:lnTo>
                  <a:pt x="59279" y="60070"/>
                </a:lnTo>
                <a:lnTo>
                  <a:pt x="75662" y="49628"/>
                </a:lnTo>
                <a:lnTo>
                  <a:pt x="82395" y="44909"/>
                </a:lnTo>
                <a:lnTo>
                  <a:pt x="87959" y="40688"/>
                </a:lnTo>
                <a:lnTo>
                  <a:pt x="92743" y="36799"/>
                </a:lnTo>
                <a:lnTo>
                  <a:pt x="95933" y="33132"/>
                </a:lnTo>
                <a:lnTo>
                  <a:pt x="98059" y="29612"/>
                </a:lnTo>
                <a:lnTo>
                  <a:pt x="99477" y="26190"/>
                </a:lnTo>
                <a:lnTo>
                  <a:pt x="100422" y="22835"/>
                </a:lnTo>
                <a:lnTo>
                  <a:pt x="101051" y="19523"/>
                </a:lnTo>
                <a:lnTo>
                  <a:pt x="101472" y="16240"/>
                </a:lnTo>
                <a:lnTo>
                  <a:pt x="100678" y="14051"/>
                </a:lnTo>
                <a:lnTo>
                  <a:pt x="99072" y="12592"/>
                </a:lnTo>
                <a:lnTo>
                  <a:pt x="82964"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1924448" y="392113"/>
            <a:ext cx="670719" cy="5080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0484" name="Text Box 4"/>
          <p:cNvSpPr txBox="1">
            <a:spLocks noChangeArrowheads="1"/>
          </p:cNvSpPr>
          <p:nvPr/>
        </p:nvSpPr>
        <p:spPr bwMode="auto">
          <a:xfrm>
            <a:off x="7635875" y="3457575"/>
            <a:ext cx="670719" cy="4968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20485" name="Line 5"/>
          <p:cNvSpPr>
            <a:spLocks noChangeShapeType="1"/>
          </p:cNvSpPr>
          <p:nvPr/>
        </p:nvSpPr>
        <p:spPr bwMode="auto">
          <a:xfrm>
            <a:off x="4483498" y="1231901"/>
            <a:ext cx="3688953" cy="2417763"/>
          </a:xfrm>
          <a:prstGeom prst="line">
            <a:avLst/>
          </a:prstGeom>
          <a:noFill/>
          <a:ln w="28575">
            <a:solidFill>
              <a:srgbClr val="000000"/>
            </a:solidFill>
            <a:round/>
            <a:headEnd/>
            <a:tailEnd/>
          </a:ln>
        </p:spPr>
        <p:txBody>
          <a:bodyPr/>
          <a:lstStyle/>
          <a:p>
            <a:endParaRPr lang="ar-SA"/>
          </a:p>
        </p:txBody>
      </p:sp>
      <p:sp>
        <p:nvSpPr>
          <p:cNvPr id="20486" name="Text Box 6"/>
          <p:cNvSpPr txBox="1">
            <a:spLocks noChangeArrowheads="1"/>
          </p:cNvSpPr>
          <p:nvPr/>
        </p:nvSpPr>
        <p:spPr bwMode="auto">
          <a:xfrm>
            <a:off x="6445779" y="2470151"/>
            <a:ext cx="839258" cy="6778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20487" name="Text Box 7"/>
          <p:cNvSpPr txBox="1">
            <a:spLocks noChangeArrowheads="1"/>
          </p:cNvSpPr>
          <p:nvPr/>
        </p:nvSpPr>
        <p:spPr bwMode="auto">
          <a:xfrm>
            <a:off x="6110421" y="3892550"/>
            <a:ext cx="840978" cy="846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20488" name="Text Box 8"/>
          <p:cNvSpPr txBox="1">
            <a:spLocks noChangeArrowheads="1"/>
          </p:cNvSpPr>
          <p:nvPr/>
        </p:nvSpPr>
        <p:spPr bwMode="auto">
          <a:xfrm>
            <a:off x="7259241" y="5022850"/>
            <a:ext cx="734351" cy="508000"/>
          </a:xfrm>
          <a:prstGeom prst="rect">
            <a:avLst/>
          </a:prstGeom>
          <a:noFill/>
          <a:ln w="2857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0489" name="Text Box 9"/>
          <p:cNvSpPr txBox="1">
            <a:spLocks noChangeArrowheads="1"/>
          </p:cNvSpPr>
          <p:nvPr/>
        </p:nvSpPr>
        <p:spPr bwMode="auto">
          <a:xfrm>
            <a:off x="1652720" y="1749426"/>
            <a:ext cx="734351"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20490" name="Text Box 10"/>
          <p:cNvSpPr txBox="1">
            <a:spLocks noChangeArrowheads="1"/>
          </p:cNvSpPr>
          <p:nvPr/>
        </p:nvSpPr>
        <p:spPr bwMode="auto">
          <a:xfrm>
            <a:off x="2624403" y="2465388"/>
            <a:ext cx="918369" cy="677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20491" name="Text Box 11"/>
          <p:cNvSpPr txBox="1">
            <a:spLocks noChangeArrowheads="1"/>
          </p:cNvSpPr>
          <p:nvPr/>
        </p:nvSpPr>
        <p:spPr bwMode="auto">
          <a:xfrm>
            <a:off x="6294438" y="3338513"/>
            <a:ext cx="918369" cy="6778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20492" name="Text Box 12"/>
          <p:cNvSpPr txBox="1">
            <a:spLocks noChangeArrowheads="1"/>
          </p:cNvSpPr>
          <p:nvPr/>
        </p:nvSpPr>
        <p:spPr bwMode="auto">
          <a:xfrm>
            <a:off x="3542771" y="1577976"/>
            <a:ext cx="916650" cy="677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20493" name="Text Box 13"/>
          <p:cNvSpPr txBox="1">
            <a:spLocks noChangeArrowheads="1"/>
          </p:cNvSpPr>
          <p:nvPr/>
        </p:nvSpPr>
        <p:spPr bwMode="auto">
          <a:xfrm>
            <a:off x="4989117" y="2444751"/>
            <a:ext cx="918369" cy="6778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20494" name="Text Box 14"/>
          <p:cNvSpPr txBox="1">
            <a:spLocks noChangeArrowheads="1"/>
          </p:cNvSpPr>
          <p:nvPr/>
        </p:nvSpPr>
        <p:spPr bwMode="auto">
          <a:xfrm>
            <a:off x="5377790" y="4181476"/>
            <a:ext cx="916648" cy="677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20495" name="Line 15"/>
          <p:cNvSpPr>
            <a:spLocks noChangeShapeType="1"/>
          </p:cNvSpPr>
          <p:nvPr/>
        </p:nvSpPr>
        <p:spPr bwMode="auto">
          <a:xfrm>
            <a:off x="2254648" y="836613"/>
            <a:ext cx="1719" cy="4405312"/>
          </a:xfrm>
          <a:prstGeom prst="line">
            <a:avLst/>
          </a:prstGeom>
          <a:noFill/>
          <a:ln w="28575">
            <a:solidFill>
              <a:srgbClr val="000000"/>
            </a:solidFill>
            <a:round/>
            <a:headEnd/>
            <a:tailEnd/>
          </a:ln>
        </p:spPr>
        <p:txBody>
          <a:bodyPr/>
          <a:lstStyle/>
          <a:p>
            <a:endParaRPr lang="ar-SA"/>
          </a:p>
        </p:txBody>
      </p:sp>
      <p:sp>
        <p:nvSpPr>
          <p:cNvPr id="20496" name="Line 16"/>
          <p:cNvSpPr>
            <a:spLocks noChangeShapeType="1"/>
          </p:cNvSpPr>
          <p:nvPr/>
        </p:nvSpPr>
        <p:spPr bwMode="auto">
          <a:xfrm>
            <a:off x="3909088" y="2008189"/>
            <a:ext cx="3119702" cy="2033587"/>
          </a:xfrm>
          <a:prstGeom prst="line">
            <a:avLst/>
          </a:prstGeom>
          <a:noFill/>
          <a:ln w="28575">
            <a:solidFill>
              <a:srgbClr val="000000"/>
            </a:solidFill>
            <a:round/>
            <a:headEnd type="triangle" w="med" len="med"/>
            <a:tailEnd type="triangle" w="med" len="med"/>
          </a:ln>
        </p:spPr>
        <p:txBody>
          <a:bodyPr/>
          <a:lstStyle/>
          <a:p>
            <a:endParaRPr lang="ar-SA"/>
          </a:p>
        </p:txBody>
      </p:sp>
      <p:sp>
        <p:nvSpPr>
          <p:cNvPr id="20497" name="Line 17"/>
          <p:cNvSpPr>
            <a:spLocks noChangeShapeType="1"/>
          </p:cNvSpPr>
          <p:nvPr/>
        </p:nvSpPr>
        <p:spPr bwMode="auto">
          <a:xfrm>
            <a:off x="2593446" y="2513013"/>
            <a:ext cx="2937404" cy="2032000"/>
          </a:xfrm>
          <a:prstGeom prst="line">
            <a:avLst/>
          </a:prstGeom>
          <a:noFill/>
          <a:ln w="28575">
            <a:solidFill>
              <a:srgbClr val="000000"/>
            </a:solidFill>
            <a:round/>
            <a:headEnd/>
            <a:tailEnd/>
          </a:ln>
        </p:spPr>
        <p:txBody>
          <a:bodyPr/>
          <a:lstStyle/>
          <a:p>
            <a:endParaRPr lang="ar-SA"/>
          </a:p>
        </p:txBody>
      </p:sp>
      <p:sp>
        <p:nvSpPr>
          <p:cNvPr id="20498" name="Line 18"/>
          <p:cNvSpPr>
            <a:spLocks noChangeShapeType="1"/>
          </p:cNvSpPr>
          <p:nvPr/>
        </p:nvSpPr>
        <p:spPr bwMode="auto">
          <a:xfrm flipH="1">
            <a:off x="3174736" y="2851150"/>
            <a:ext cx="2019035" cy="44450"/>
          </a:xfrm>
          <a:prstGeom prst="line">
            <a:avLst/>
          </a:prstGeom>
          <a:noFill/>
          <a:ln w="28575">
            <a:solidFill>
              <a:srgbClr val="000000"/>
            </a:solidFill>
            <a:prstDash val="dashDot"/>
            <a:round/>
            <a:headEnd/>
            <a:tailEnd type="triangle" w="med" len="med"/>
          </a:ln>
        </p:spPr>
        <p:txBody>
          <a:bodyPr/>
          <a:lstStyle/>
          <a:p>
            <a:endParaRPr lang="ar-SA"/>
          </a:p>
        </p:txBody>
      </p:sp>
      <p:sp>
        <p:nvSpPr>
          <p:cNvPr id="20499" name="Line 19"/>
          <p:cNvSpPr>
            <a:spLocks noChangeShapeType="1"/>
          </p:cNvSpPr>
          <p:nvPr/>
        </p:nvSpPr>
        <p:spPr bwMode="auto">
          <a:xfrm rot="106371" flipV="1">
            <a:off x="5009753" y="2870201"/>
            <a:ext cx="2013876" cy="15875"/>
          </a:xfrm>
          <a:prstGeom prst="line">
            <a:avLst/>
          </a:prstGeom>
          <a:noFill/>
          <a:ln w="28575">
            <a:solidFill>
              <a:srgbClr val="000000"/>
            </a:solidFill>
            <a:prstDash val="dashDot"/>
            <a:round/>
            <a:headEnd/>
            <a:tailEnd type="triangle" w="med" len="med"/>
          </a:ln>
        </p:spPr>
        <p:txBody>
          <a:bodyPr/>
          <a:lstStyle/>
          <a:p>
            <a:endParaRPr lang="ar-SA"/>
          </a:p>
        </p:txBody>
      </p:sp>
      <p:sp>
        <p:nvSpPr>
          <p:cNvPr id="20500" name="Line 20"/>
          <p:cNvSpPr>
            <a:spLocks noChangeShapeType="1"/>
          </p:cNvSpPr>
          <p:nvPr/>
        </p:nvSpPr>
        <p:spPr bwMode="auto">
          <a:xfrm rot="133297" flipH="1">
            <a:off x="2256367" y="2898775"/>
            <a:ext cx="918369" cy="0"/>
          </a:xfrm>
          <a:prstGeom prst="line">
            <a:avLst/>
          </a:prstGeom>
          <a:noFill/>
          <a:ln w="28575">
            <a:solidFill>
              <a:srgbClr val="000000"/>
            </a:solidFill>
            <a:prstDash val="dashDot"/>
            <a:round/>
            <a:headEnd/>
            <a:tailEnd/>
          </a:ln>
        </p:spPr>
        <p:txBody>
          <a:bodyPr/>
          <a:lstStyle/>
          <a:p>
            <a:endParaRPr lang="ar-SA"/>
          </a:p>
        </p:txBody>
      </p:sp>
      <p:sp>
        <p:nvSpPr>
          <p:cNvPr id="20501" name="Line 21"/>
          <p:cNvSpPr>
            <a:spLocks noChangeShapeType="1"/>
          </p:cNvSpPr>
          <p:nvPr/>
        </p:nvSpPr>
        <p:spPr bwMode="auto">
          <a:xfrm>
            <a:off x="2256367" y="2008188"/>
            <a:ext cx="1652720" cy="0"/>
          </a:xfrm>
          <a:prstGeom prst="line">
            <a:avLst/>
          </a:prstGeom>
          <a:noFill/>
          <a:ln w="28575">
            <a:solidFill>
              <a:srgbClr val="000000"/>
            </a:solidFill>
            <a:prstDash val="dashDot"/>
            <a:round/>
            <a:headEnd/>
            <a:tailEnd/>
          </a:ln>
        </p:spPr>
        <p:txBody>
          <a:bodyPr/>
          <a:lstStyle/>
          <a:p>
            <a:endParaRPr lang="ar-SA"/>
          </a:p>
        </p:txBody>
      </p:sp>
      <p:sp>
        <p:nvSpPr>
          <p:cNvPr id="20502" name="Line 22"/>
          <p:cNvSpPr>
            <a:spLocks noChangeShapeType="1"/>
          </p:cNvSpPr>
          <p:nvPr/>
        </p:nvSpPr>
        <p:spPr bwMode="auto">
          <a:xfrm flipV="1">
            <a:off x="2256367" y="3717925"/>
            <a:ext cx="4220369" cy="65088"/>
          </a:xfrm>
          <a:prstGeom prst="line">
            <a:avLst/>
          </a:prstGeom>
          <a:noFill/>
          <a:ln w="28575">
            <a:solidFill>
              <a:srgbClr val="000000"/>
            </a:solidFill>
            <a:prstDash val="dashDot"/>
            <a:round/>
            <a:headEnd/>
            <a:tailEnd/>
          </a:ln>
        </p:spPr>
        <p:txBody>
          <a:bodyPr/>
          <a:lstStyle/>
          <a:p>
            <a:endParaRPr lang="ar-SA"/>
          </a:p>
        </p:txBody>
      </p:sp>
      <p:sp>
        <p:nvSpPr>
          <p:cNvPr id="20503" name="Line 23"/>
          <p:cNvSpPr>
            <a:spLocks noChangeShapeType="1"/>
          </p:cNvSpPr>
          <p:nvPr/>
        </p:nvSpPr>
        <p:spPr bwMode="auto">
          <a:xfrm>
            <a:off x="2256367" y="5241925"/>
            <a:ext cx="5137018" cy="38100"/>
          </a:xfrm>
          <a:prstGeom prst="line">
            <a:avLst/>
          </a:prstGeom>
          <a:noFill/>
          <a:ln w="28575">
            <a:solidFill>
              <a:srgbClr val="000000"/>
            </a:solidFill>
            <a:round/>
            <a:headEnd/>
            <a:tailEnd/>
          </a:ln>
        </p:spPr>
        <p:txBody>
          <a:bodyPr/>
          <a:lstStyle/>
          <a:p>
            <a:endParaRPr lang="ar-SA"/>
          </a:p>
        </p:txBody>
      </p:sp>
      <p:sp>
        <p:nvSpPr>
          <p:cNvPr id="20504" name="Text Box 24"/>
          <p:cNvSpPr txBox="1">
            <a:spLocks noChangeArrowheads="1"/>
          </p:cNvSpPr>
          <p:nvPr/>
        </p:nvSpPr>
        <p:spPr bwMode="auto">
          <a:xfrm>
            <a:off x="1143000" y="5410200"/>
            <a:ext cx="8007350" cy="1008062"/>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رقم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-3)</a:t>
            </a:r>
            <a:r>
              <a:rPr lang="ar-BH" altLang="zh-CN" sz="2000" b="1">
                <a:solidFill>
                  <a:srgbClr val="FF6600"/>
                </a:solidFill>
                <a:latin typeface="Times New Roman" pitchFamily="18" charset="0"/>
                <a:ea typeface="SimSun" pitchFamily="2" charset="-122"/>
                <a:cs typeface="Times New Roman" pitchFamily="18" charset="0"/>
              </a:rPr>
              <a:t> :</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التغير في الكمية المطلوبة نتيجة للتغير في سعر</a:t>
            </a:r>
            <a:r>
              <a:rPr lang="ar-BH" altLang="zh-CN" sz="2000">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السلعة يؤدي إلى حركة على طول منحنى الطلب. والتغير في الطلب نتيجة للتغير في العوامل الأخرى يؤدي إلى انتقال منحنى الطلب.   </a:t>
            </a:r>
            <a:endParaRPr lang="en-US" sz="3200">
              <a:ea typeface="SimSun" pitchFamily="2" charset="-122"/>
              <a:cs typeface="Times New Roman" pitchFamily="18" charset="0"/>
            </a:endParaRPr>
          </a:p>
        </p:txBody>
      </p:sp>
      <p:sp>
        <p:nvSpPr>
          <p:cNvPr id="20505" name="Text Box 25"/>
          <p:cNvSpPr txBox="1">
            <a:spLocks noChangeArrowheads="1"/>
          </p:cNvSpPr>
          <p:nvPr/>
        </p:nvSpPr>
        <p:spPr bwMode="auto">
          <a:xfrm>
            <a:off x="1592527" y="2636839"/>
            <a:ext cx="734352"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20506" name="Text Box 26"/>
          <p:cNvSpPr txBox="1">
            <a:spLocks noChangeArrowheads="1"/>
          </p:cNvSpPr>
          <p:nvPr/>
        </p:nvSpPr>
        <p:spPr bwMode="auto">
          <a:xfrm>
            <a:off x="1640682" y="3525838"/>
            <a:ext cx="734352" cy="5175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20507"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7" name="SMARTPenAnnotation153"/>
          <p:cNvSpPr/>
          <p:nvPr/>
        </p:nvSpPr>
        <p:spPr>
          <a:xfrm>
            <a:off x="1821661" y="2631069"/>
            <a:ext cx="403144" cy="492553"/>
          </a:xfrm>
          <a:custGeom>
            <a:avLst/>
            <a:gdLst/>
            <a:ahLst/>
            <a:cxnLst/>
            <a:rect l="0" t="0" r="0" b="0"/>
            <a:pathLst>
              <a:path w="403144" h="492553">
                <a:moveTo>
                  <a:pt x="209842" y="14350"/>
                </a:moveTo>
                <a:lnTo>
                  <a:pt x="182913" y="886"/>
                </a:lnTo>
                <a:lnTo>
                  <a:pt x="177916" y="0"/>
                </a:lnTo>
                <a:lnTo>
                  <a:pt x="173510" y="484"/>
                </a:lnTo>
                <a:lnTo>
                  <a:pt x="165748" y="2813"/>
                </a:lnTo>
                <a:lnTo>
                  <a:pt x="158715" y="3849"/>
                </a:lnTo>
                <a:lnTo>
                  <a:pt x="155335" y="5199"/>
                </a:lnTo>
                <a:lnTo>
                  <a:pt x="148713" y="9567"/>
                </a:lnTo>
                <a:lnTo>
                  <a:pt x="139321" y="17957"/>
                </a:lnTo>
                <a:lnTo>
                  <a:pt x="133807" y="23204"/>
                </a:lnTo>
                <a:lnTo>
                  <a:pt x="124813" y="37633"/>
                </a:lnTo>
                <a:lnTo>
                  <a:pt x="120910" y="45995"/>
                </a:lnTo>
                <a:lnTo>
                  <a:pt x="116158" y="54795"/>
                </a:lnTo>
                <a:lnTo>
                  <a:pt x="110841" y="63885"/>
                </a:lnTo>
                <a:lnTo>
                  <a:pt x="105146" y="73171"/>
                </a:lnTo>
                <a:lnTo>
                  <a:pt x="100275" y="83660"/>
                </a:lnTo>
                <a:lnTo>
                  <a:pt x="95952" y="94953"/>
                </a:lnTo>
                <a:lnTo>
                  <a:pt x="91996" y="106780"/>
                </a:lnTo>
                <a:lnTo>
                  <a:pt x="87208" y="117891"/>
                </a:lnTo>
                <a:lnTo>
                  <a:pt x="81867" y="128522"/>
                </a:lnTo>
                <a:lnTo>
                  <a:pt x="76156" y="138834"/>
                </a:lnTo>
                <a:lnTo>
                  <a:pt x="69125" y="154307"/>
                </a:lnTo>
                <a:lnTo>
                  <a:pt x="61212" y="173222"/>
                </a:lnTo>
                <a:lnTo>
                  <a:pt x="34670" y="240927"/>
                </a:lnTo>
                <a:lnTo>
                  <a:pt x="12115" y="301116"/>
                </a:lnTo>
                <a:lnTo>
                  <a:pt x="7083" y="315164"/>
                </a:lnTo>
                <a:lnTo>
                  <a:pt x="3728" y="328829"/>
                </a:lnTo>
                <a:lnTo>
                  <a:pt x="1492" y="342239"/>
                </a:lnTo>
                <a:lnTo>
                  <a:pt x="0" y="355478"/>
                </a:lnTo>
                <a:lnTo>
                  <a:pt x="81" y="367528"/>
                </a:lnTo>
                <a:lnTo>
                  <a:pt x="1210" y="378787"/>
                </a:lnTo>
                <a:lnTo>
                  <a:pt x="3037" y="389517"/>
                </a:lnTo>
                <a:lnTo>
                  <a:pt x="5330" y="398820"/>
                </a:lnTo>
                <a:lnTo>
                  <a:pt x="7934" y="407172"/>
                </a:lnTo>
                <a:lnTo>
                  <a:pt x="13693" y="422185"/>
                </a:lnTo>
                <a:lnTo>
                  <a:pt x="19836" y="436023"/>
                </a:lnTo>
                <a:lnTo>
                  <a:pt x="29337" y="455899"/>
                </a:lnTo>
                <a:lnTo>
                  <a:pt x="33612" y="461348"/>
                </a:lnTo>
                <a:lnTo>
                  <a:pt x="44095" y="470268"/>
                </a:lnTo>
                <a:lnTo>
                  <a:pt x="50975" y="474152"/>
                </a:lnTo>
                <a:lnTo>
                  <a:pt x="58786" y="477816"/>
                </a:lnTo>
                <a:lnTo>
                  <a:pt x="67218" y="481333"/>
                </a:lnTo>
                <a:lnTo>
                  <a:pt x="76064" y="484753"/>
                </a:lnTo>
                <a:lnTo>
                  <a:pt x="94492" y="491419"/>
                </a:lnTo>
                <a:lnTo>
                  <a:pt x="104996" y="492552"/>
                </a:lnTo>
                <a:lnTo>
                  <a:pt x="116298" y="492232"/>
                </a:lnTo>
                <a:lnTo>
                  <a:pt x="128132" y="490944"/>
                </a:lnTo>
                <a:lnTo>
                  <a:pt x="140320" y="490085"/>
                </a:lnTo>
                <a:lnTo>
                  <a:pt x="152746" y="489513"/>
                </a:lnTo>
                <a:lnTo>
                  <a:pt x="165329" y="489132"/>
                </a:lnTo>
                <a:lnTo>
                  <a:pt x="178017" y="487802"/>
                </a:lnTo>
                <a:lnTo>
                  <a:pt x="190775" y="485841"/>
                </a:lnTo>
                <a:lnTo>
                  <a:pt x="203580" y="483459"/>
                </a:lnTo>
                <a:lnTo>
                  <a:pt x="215341" y="480796"/>
                </a:lnTo>
                <a:lnTo>
                  <a:pt x="226407" y="477946"/>
                </a:lnTo>
                <a:lnTo>
                  <a:pt x="237008" y="474971"/>
                </a:lnTo>
                <a:lnTo>
                  <a:pt x="257387" y="468799"/>
                </a:lnTo>
                <a:lnTo>
                  <a:pt x="267336" y="465648"/>
                </a:lnTo>
                <a:lnTo>
                  <a:pt x="289855" y="459281"/>
                </a:lnTo>
                <a:lnTo>
                  <a:pt x="301879" y="456078"/>
                </a:lnTo>
                <a:lnTo>
                  <a:pt x="312045" y="451793"/>
                </a:lnTo>
                <a:lnTo>
                  <a:pt x="320973" y="446787"/>
                </a:lnTo>
                <a:lnTo>
                  <a:pt x="355882" y="423306"/>
                </a:lnTo>
                <a:lnTo>
                  <a:pt x="363095" y="417047"/>
                </a:lnTo>
                <a:lnTo>
                  <a:pt x="373976" y="404359"/>
                </a:lnTo>
                <a:lnTo>
                  <a:pt x="382396" y="391555"/>
                </a:lnTo>
                <a:lnTo>
                  <a:pt x="389720" y="377623"/>
                </a:lnTo>
                <a:lnTo>
                  <a:pt x="393178" y="369394"/>
                </a:lnTo>
                <a:lnTo>
                  <a:pt x="396559" y="360683"/>
                </a:lnTo>
                <a:lnTo>
                  <a:pt x="398812" y="351651"/>
                </a:lnTo>
                <a:lnTo>
                  <a:pt x="400314" y="342405"/>
                </a:lnTo>
                <a:lnTo>
                  <a:pt x="401316" y="333016"/>
                </a:lnTo>
                <a:lnTo>
                  <a:pt x="401984" y="322458"/>
                </a:lnTo>
                <a:lnTo>
                  <a:pt x="402429" y="311119"/>
                </a:lnTo>
                <a:lnTo>
                  <a:pt x="403055" y="277486"/>
                </a:lnTo>
                <a:lnTo>
                  <a:pt x="403143" y="267164"/>
                </a:lnTo>
                <a:lnTo>
                  <a:pt x="402127" y="257059"/>
                </a:lnTo>
                <a:lnTo>
                  <a:pt x="400375" y="247098"/>
                </a:lnTo>
                <a:lnTo>
                  <a:pt x="398131" y="237232"/>
                </a:lnTo>
                <a:lnTo>
                  <a:pt x="395561" y="227430"/>
                </a:lnTo>
                <a:lnTo>
                  <a:pt x="392773" y="217672"/>
                </a:lnTo>
                <a:lnTo>
                  <a:pt x="389839" y="207941"/>
                </a:lnTo>
                <a:lnTo>
                  <a:pt x="385733" y="198229"/>
                </a:lnTo>
                <a:lnTo>
                  <a:pt x="380847" y="188530"/>
                </a:lnTo>
                <a:lnTo>
                  <a:pt x="375439" y="178839"/>
                </a:lnTo>
                <a:lnTo>
                  <a:pt x="369684" y="170229"/>
                </a:lnTo>
                <a:lnTo>
                  <a:pt x="357557" y="154929"/>
                </a:lnTo>
                <a:lnTo>
                  <a:pt x="350239" y="147840"/>
                </a:lnTo>
                <a:lnTo>
                  <a:pt x="342135" y="140964"/>
                </a:lnTo>
                <a:lnTo>
                  <a:pt x="333509" y="134230"/>
                </a:lnTo>
                <a:lnTo>
                  <a:pt x="324532" y="128666"/>
                </a:lnTo>
                <a:lnTo>
                  <a:pt x="315324" y="123882"/>
                </a:lnTo>
                <a:lnTo>
                  <a:pt x="305960" y="119618"/>
                </a:lnTo>
                <a:lnTo>
                  <a:pt x="296493" y="115700"/>
                </a:lnTo>
                <a:lnTo>
                  <a:pt x="286957" y="112013"/>
                </a:lnTo>
                <a:lnTo>
                  <a:pt x="277375" y="108480"/>
                </a:lnTo>
                <a:lnTo>
                  <a:pt x="266688" y="106125"/>
                </a:lnTo>
                <a:lnTo>
                  <a:pt x="255264" y="104555"/>
                </a:lnTo>
                <a:lnTo>
                  <a:pt x="243348" y="103508"/>
                </a:lnTo>
                <a:lnTo>
                  <a:pt x="231104" y="102810"/>
                </a:lnTo>
                <a:lnTo>
                  <a:pt x="206035" y="102035"/>
                </a:lnTo>
                <a:lnTo>
                  <a:pt x="193331" y="102903"/>
                </a:lnTo>
                <a:lnTo>
                  <a:pt x="180562" y="104557"/>
                </a:lnTo>
                <a:lnTo>
                  <a:pt x="167750" y="106734"/>
                </a:lnTo>
                <a:lnTo>
                  <a:pt x="154909" y="110335"/>
                </a:lnTo>
                <a:lnTo>
                  <a:pt x="142049" y="114886"/>
                </a:lnTo>
                <a:lnTo>
                  <a:pt x="129176" y="120069"/>
                </a:lnTo>
                <a:lnTo>
                  <a:pt x="106274" y="128695"/>
                </a:lnTo>
                <a:lnTo>
                  <a:pt x="95652" y="132500"/>
                </a:lnTo>
                <a:lnTo>
                  <a:pt x="86421" y="137187"/>
                </a:lnTo>
                <a:lnTo>
                  <a:pt x="78118" y="142461"/>
                </a:lnTo>
                <a:lnTo>
                  <a:pt x="55061" y="15945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54"/>
          <p:cNvSpPr/>
          <p:nvPr/>
        </p:nvSpPr>
        <p:spPr>
          <a:xfrm>
            <a:off x="3221502" y="2945308"/>
            <a:ext cx="9557" cy="261194"/>
          </a:xfrm>
          <a:custGeom>
            <a:avLst/>
            <a:gdLst/>
            <a:ahLst/>
            <a:cxnLst/>
            <a:rect l="0" t="0" r="0" b="0"/>
            <a:pathLst>
              <a:path w="9557" h="261194">
                <a:moveTo>
                  <a:pt x="9556" y="0"/>
                </a:moveTo>
                <a:lnTo>
                  <a:pt x="1227" y="0"/>
                </a:lnTo>
                <a:lnTo>
                  <a:pt x="779" y="1075"/>
                </a:lnTo>
                <a:lnTo>
                  <a:pt x="480" y="2866"/>
                </a:lnTo>
                <a:lnTo>
                  <a:pt x="280" y="5136"/>
                </a:lnTo>
                <a:lnTo>
                  <a:pt x="59" y="10523"/>
                </a:lnTo>
                <a:lnTo>
                  <a:pt x="0" y="13465"/>
                </a:lnTo>
                <a:lnTo>
                  <a:pt x="1036" y="17576"/>
                </a:lnTo>
                <a:lnTo>
                  <a:pt x="2801" y="22466"/>
                </a:lnTo>
                <a:lnTo>
                  <a:pt x="5053" y="27876"/>
                </a:lnTo>
                <a:lnTo>
                  <a:pt x="6554" y="34707"/>
                </a:lnTo>
                <a:lnTo>
                  <a:pt x="7555" y="42486"/>
                </a:lnTo>
                <a:lnTo>
                  <a:pt x="8667" y="57578"/>
                </a:lnTo>
                <a:lnTo>
                  <a:pt x="9161" y="67868"/>
                </a:lnTo>
                <a:lnTo>
                  <a:pt x="9381" y="78891"/>
                </a:lnTo>
                <a:lnTo>
                  <a:pt x="9556" y="2611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55"/>
          <p:cNvSpPr/>
          <p:nvPr/>
        </p:nvSpPr>
        <p:spPr>
          <a:xfrm>
            <a:off x="3269753" y="4048125"/>
            <a:ext cx="87066" cy="957709"/>
          </a:xfrm>
          <a:custGeom>
            <a:avLst/>
            <a:gdLst/>
            <a:ahLst/>
            <a:cxnLst/>
            <a:rect l="0" t="0" r="0" b="0"/>
            <a:pathLst>
              <a:path w="87066" h="957709">
                <a:moveTo>
                  <a:pt x="0" y="0"/>
                </a:moveTo>
                <a:lnTo>
                  <a:pt x="1075" y="25318"/>
                </a:lnTo>
                <a:lnTo>
                  <a:pt x="2867" y="37301"/>
                </a:lnTo>
                <a:lnTo>
                  <a:pt x="5136" y="50664"/>
                </a:lnTo>
                <a:lnTo>
                  <a:pt x="7657" y="68379"/>
                </a:lnTo>
                <a:lnTo>
                  <a:pt x="8778" y="86283"/>
                </a:lnTo>
                <a:lnTo>
                  <a:pt x="9276" y="119322"/>
                </a:lnTo>
                <a:lnTo>
                  <a:pt x="12633" y="158013"/>
                </a:lnTo>
                <a:lnTo>
                  <a:pt x="29540" y="321507"/>
                </a:lnTo>
                <a:lnTo>
                  <a:pt x="32592" y="361595"/>
                </a:lnTo>
                <a:lnTo>
                  <a:pt x="35983" y="425127"/>
                </a:lnTo>
                <a:lnTo>
                  <a:pt x="37490" y="474860"/>
                </a:lnTo>
                <a:lnTo>
                  <a:pt x="40042" y="503601"/>
                </a:lnTo>
                <a:lnTo>
                  <a:pt x="43893" y="535659"/>
                </a:lnTo>
                <a:lnTo>
                  <a:pt x="52829" y="598152"/>
                </a:lnTo>
                <a:lnTo>
                  <a:pt x="60384" y="643841"/>
                </a:lnTo>
                <a:lnTo>
                  <a:pt x="62828" y="664624"/>
                </a:lnTo>
                <a:lnTo>
                  <a:pt x="64458" y="684928"/>
                </a:lnTo>
                <a:lnTo>
                  <a:pt x="65544" y="704913"/>
                </a:lnTo>
                <a:lnTo>
                  <a:pt x="66751" y="741451"/>
                </a:lnTo>
                <a:lnTo>
                  <a:pt x="67073" y="758718"/>
                </a:lnTo>
                <a:lnTo>
                  <a:pt x="68363" y="774529"/>
                </a:lnTo>
                <a:lnTo>
                  <a:pt x="70297" y="789370"/>
                </a:lnTo>
                <a:lnTo>
                  <a:pt x="72662" y="803562"/>
                </a:lnTo>
                <a:lnTo>
                  <a:pt x="74239" y="818399"/>
                </a:lnTo>
                <a:lnTo>
                  <a:pt x="75289" y="833665"/>
                </a:lnTo>
                <a:lnTo>
                  <a:pt x="77532" y="862808"/>
                </a:lnTo>
                <a:lnTo>
                  <a:pt x="79635" y="875094"/>
                </a:lnTo>
                <a:lnTo>
                  <a:pt x="87065" y="9577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56"/>
          <p:cNvSpPr/>
          <p:nvPr/>
        </p:nvSpPr>
        <p:spPr>
          <a:xfrm>
            <a:off x="5098236" y="2858244"/>
            <a:ext cx="57915" cy="2215307"/>
          </a:xfrm>
          <a:custGeom>
            <a:avLst/>
            <a:gdLst/>
            <a:ahLst/>
            <a:cxnLst/>
            <a:rect l="0" t="0" r="0" b="0"/>
            <a:pathLst>
              <a:path w="57915" h="2215307">
                <a:moveTo>
                  <a:pt x="57914" y="0"/>
                </a:moveTo>
                <a:lnTo>
                  <a:pt x="57914" y="46706"/>
                </a:lnTo>
                <a:lnTo>
                  <a:pt x="56839" y="53710"/>
                </a:lnTo>
                <a:lnTo>
                  <a:pt x="55048" y="61603"/>
                </a:lnTo>
                <a:lnTo>
                  <a:pt x="52779" y="70090"/>
                </a:lnTo>
                <a:lnTo>
                  <a:pt x="51265" y="77898"/>
                </a:lnTo>
                <a:lnTo>
                  <a:pt x="49585" y="92306"/>
                </a:lnTo>
                <a:lnTo>
                  <a:pt x="48417" y="159094"/>
                </a:lnTo>
                <a:lnTo>
                  <a:pt x="48251" y="312084"/>
                </a:lnTo>
                <a:lnTo>
                  <a:pt x="45379" y="419245"/>
                </a:lnTo>
                <a:lnTo>
                  <a:pt x="43108" y="479422"/>
                </a:lnTo>
                <a:lnTo>
                  <a:pt x="40520" y="527064"/>
                </a:lnTo>
                <a:lnTo>
                  <a:pt x="37718" y="566350"/>
                </a:lnTo>
                <a:lnTo>
                  <a:pt x="34777" y="600065"/>
                </a:lnTo>
                <a:lnTo>
                  <a:pt x="32815" y="637589"/>
                </a:lnTo>
                <a:lnTo>
                  <a:pt x="30636" y="719412"/>
                </a:lnTo>
                <a:lnTo>
                  <a:pt x="28980" y="754775"/>
                </a:lnTo>
                <a:lnTo>
                  <a:pt x="26801" y="785874"/>
                </a:lnTo>
                <a:lnTo>
                  <a:pt x="24273" y="814131"/>
                </a:lnTo>
                <a:lnTo>
                  <a:pt x="22589" y="849092"/>
                </a:lnTo>
                <a:lnTo>
                  <a:pt x="20717" y="930932"/>
                </a:lnTo>
                <a:lnTo>
                  <a:pt x="19350" y="1143642"/>
                </a:lnTo>
                <a:lnTo>
                  <a:pt x="18231" y="1180552"/>
                </a:lnTo>
                <a:lnTo>
                  <a:pt x="16411" y="1213758"/>
                </a:lnTo>
                <a:lnTo>
                  <a:pt x="14122" y="1244494"/>
                </a:lnTo>
                <a:lnTo>
                  <a:pt x="12596" y="1282183"/>
                </a:lnTo>
                <a:lnTo>
                  <a:pt x="10901" y="1369920"/>
                </a:lnTo>
                <a:lnTo>
                  <a:pt x="9374" y="1407720"/>
                </a:lnTo>
                <a:lnTo>
                  <a:pt x="7281" y="1440444"/>
                </a:lnTo>
                <a:lnTo>
                  <a:pt x="4811" y="1469784"/>
                </a:lnTo>
                <a:lnTo>
                  <a:pt x="3165" y="1504393"/>
                </a:lnTo>
                <a:lnTo>
                  <a:pt x="1335" y="1582975"/>
                </a:lnTo>
                <a:lnTo>
                  <a:pt x="0" y="1737582"/>
                </a:lnTo>
                <a:lnTo>
                  <a:pt x="1031" y="1763539"/>
                </a:lnTo>
                <a:lnTo>
                  <a:pt x="6545" y="1850113"/>
                </a:lnTo>
                <a:lnTo>
                  <a:pt x="8211" y="1893559"/>
                </a:lnTo>
                <a:lnTo>
                  <a:pt x="9150" y="1943098"/>
                </a:lnTo>
                <a:lnTo>
                  <a:pt x="10356" y="1962893"/>
                </a:lnTo>
                <a:lnTo>
                  <a:pt x="16115" y="2032672"/>
                </a:lnTo>
                <a:lnTo>
                  <a:pt x="17839" y="2071435"/>
                </a:lnTo>
                <a:lnTo>
                  <a:pt x="18947" y="2131313"/>
                </a:lnTo>
                <a:lnTo>
                  <a:pt x="19219" y="22153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57"/>
          <p:cNvSpPr/>
          <p:nvPr/>
        </p:nvSpPr>
        <p:spPr>
          <a:xfrm>
            <a:off x="6868417" y="2925960"/>
            <a:ext cx="77343" cy="2128244"/>
          </a:xfrm>
          <a:custGeom>
            <a:avLst/>
            <a:gdLst/>
            <a:ahLst/>
            <a:cxnLst/>
            <a:rect l="0" t="0" r="0" b="0"/>
            <a:pathLst>
              <a:path w="77343" h="2128244">
                <a:moveTo>
                  <a:pt x="0" y="0"/>
                </a:moveTo>
                <a:lnTo>
                  <a:pt x="5136" y="5136"/>
                </a:lnTo>
                <a:lnTo>
                  <a:pt x="7723" y="8799"/>
                </a:lnTo>
                <a:lnTo>
                  <a:pt x="10523" y="13390"/>
                </a:lnTo>
                <a:lnTo>
                  <a:pt x="13465" y="18601"/>
                </a:lnTo>
                <a:lnTo>
                  <a:pt x="19599" y="30123"/>
                </a:lnTo>
                <a:lnTo>
                  <a:pt x="22741" y="36205"/>
                </a:lnTo>
                <a:lnTo>
                  <a:pt x="24835" y="42410"/>
                </a:lnTo>
                <a:lnTo>
                  <a:pt x="27161" y="55036"/>
                </a:lnTo>
                <a:lnTo>
                  <a:pt x="29730" y="86033"/>
                </a:lnTo>
                <a:lnTo>
                  <a:pt x="33994" y="119211"/>
                </a:lnTo>
                <a:lnTo>
                  <a:pt x="35561" y="138592"/>
                </a:lnTo>
                <a:lnTo>
                  <a:pt x="37767" y="198593"/>
                </a:lnTo>
                <a:lnTo>
                  <a:pt x="38421" y="249333"/>
                </a:lnTo>
                <a:lnTo>
                  <a:pt x="39689" y="313692"/>
                </a:lnTo>
                <a:lnTo>
                  <a:pt x="41508" y="332738"/>
                </a:lnTo>
                <a:lnTo>
                  <a:pt x="43795" y="350810"/>
                </a:lnTo>
                <a:lnTo>
                  <a:pt x="49203" y="411018"/>
                </a:lnTo>
                <a:lnTo>
                  <a:pt x="61433" y="556879"/>
                </a:lnTo>
                <a:lnTo>
                  <a:pt x="64603" y="587301"/>
                </a:lnTo>
                <a:lnTo>
                  <a:pt x="70991" y="638303"/>
                </a:lnTo>
                <a:lnTo>
                  <a:pt x="73125" y="662007"/>
                </a:lnTo>
                <a:lnTo>
                  <a:pt x="75494" y="708408"/>
                </a:lnTo>
                <a:lnTo>
                  <a:pt x="76829" y="802511"/>
                </a:lnTo>
                <a:lnTo>
                  <a:pt x="77342" y="1025677"/>
                </a:lnTo>
                <a:lnTo>
                  <a:pt x="76283" y="1068588"/>
                </a:lnTo>
                <a:lnTo>
                  <a:pt x="74503" y="1104720"/>
                </a:lnTo>
                <a:lnTo>
                  <a:pt x="72241" y="1136331"/>
                </a:lnTo>
                <a:lnTo>
                  <a:pt x="70733" y="1172454"/>
                </a:lnTo>
                <a:lnTo>
                  <a:pt x="68611" y="1287666"/>
                </a:lnTo>
                <a:lnTo>
                  <a:pt x="68115" y="1346561"/>
                </a:lnTo>
                <a:lnTo>
                  <a:pt x="59423" y="1603501"/>
                </a:lnTo>
                <a:lnTo>
                  <a:pt x="58452" y="1738442"/>
                </a:lnTo>
                <a:lnTo>
                  <a:pt x="57241" y="1779161"/>
                </a:lnTo>
                <a:lnTo>
                  <a:pt x="55358" y="1813832"/>
                </a:lnTo>
                <a:lnTo>
                  <a:pt x="53029" y="1844470"/>
                </a:lnTo>
                <a:lnTo>
                  <a:pt x="51476" y="1871344"/>
                </a:lnTo>
                <a:lnTo>
                  <a:pt x="49750" y="1918402"/>
                </a:lnTo>
                <a:lnTo>
                  <a:pt x="46117" y="1975146"/>
                </a:lnTo>
                <a:lnTo>
                  <a:pt x="43643" y="2006830"/>
                </a:lnTo>
                <a:lnTo>
                  <a:pt x="40920" y="2032253"/>
                </a:lnTo>
                <a:lnTo>
                  <a:pt x="38028" y="2053501"/>
                </a:lnTo>
                <a:lnTo>
                  <a:pt x="29022" y="212824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58"/>
          <p:cNvSpPr/>
          <p:nvPr/>
        </p:nvSpPr>
        <p:spPr>
          <a:xfrm>
            <a:off x="3164035" y="2927434"/>
            <a:ext cx="115393" cy="95266"/>
          </a:xfrm>
          <a:custGeom>
            <a:avLst/>
            <a:gdLst/>
            <a:ahLst/>
            <a:cxnLst/>
            <a:rect l="0" t="0" r="0" b="0"/>
            <a:pathLst>
              <a:path w="115393" h="95266">
                <a:moveTo>
                  <a:pt x="67023" y="17874"/>
                </a:moveTo>
                <a:lnTo>
                  <a:pt x="76662" y="17874"/>
                </a:lnTo>
                <a:lnTo>
                  <a:pt x="71551" y="23010"/>
                </a:lnTo>
                <a:lnTo>
                  <a:pt x="68967" y="24523"/>
                </a:lnTo>
                <a:lnTo>
                  <a:pt x="66169" y="25531"/>
                </a:lnTo>
                <a:lnTo>
                  <a:pt x="63229" y="26203"/>
                </a:lnTo>
                <a:lnTo>
                  <a:pt x="59120" y="26652"/>
                </a:lnTo>
                <a:lnTo>
                  <a:pt x="54230" y="26950"/>
                </a:lnTo>
                <a:lnTo>
                  <a:pt x="44139" y="27282"/>
                </a:lnTo>
                <a:lnTo>
                  <a:pt x="31341" y="27469"/>
                </a:lnTo>
                <a:lnTo>
                  <a:pt x="20351" y="27513"/>
                </a:lnTo>
                <a:lnTo>
                  <a:pt x="15486" y="26450"/>
                </a:lnTo>
                <a:lnTo>
                  <a:pt x="11168" y="24666"/>
                </a:lnTo>
                <a:lnTo>
                  <a:pt x="1650" y="19216"/>
                </a:lnTo>
                <a:lnTo>
                  <a:pt x="868" y="17694"/>
                </a:lnTo>
                <a:lnTo>
                  <a:pt x="348" y="15604"/>
                </a:lnTo>
                <a:lnTo>
                  <a:pt x="0" y="13136"/>
                </a:lnTo>
                <a:lnTo>
                  <a:pt x="844" y="11491"/>
                </a:lnTo>
                <a:lnTo>
                  <a:pt x="2481" y="10394"/>
                </a:lnTo>
                <a:lnTo>
                  <a:pt x="4647" y="9663"/>
                </a:lnTo>
                <a:lnTo>
                  <a:pt x="7167" y="8100"/>
                </a:lnTo>
                <a:lnTo>
                  <a:pt x="9921" y="5984"/>
                </a:lnTo>
                <a:lnTo>
                  <a:pt x="12832" y="3498"/>
                </a:lnTo>
                <a:lnTo>
                  <a:pt x="15848" y="1841"/>
                </a:lnTo>
                <a:lnTo>
                  <a:pt x="18933" y="736"/>
                </a:lnTo>
                <a:lnTo>
                  <a:pt x="22064" y="0"/>
                </a:lnTo>
                <a:lnTo>
                  <a:pt x="24152" y="583"/>
                </a:lnTo>
                <a:lnTo>
                  <a:pt x="25544" y="2048"/>
                </a:lnTo>
                <a:lnTo>
                  <a:pt x="26472" y="4098"/>
                </a:lnTo>
                <a:lnTo>
                  <a:pt x="29240" y="6540"/>
                </a:lnTo>
                <a:lnTo>
                  <a:pt x="33236" y="9244"/>
                </a:lnTo>
                <a:lnTo>
                  <a:pt x="38049" y="12121"/>
                </a:lnTo>
                <a:lnTo>
                  <a:pt x="41258" y="15113"/>
                </a:lnTo>
                <a:lnTo>
                  <a:pt x="43397" y="18183"/>
                </a:lnTo>
                <a:lnTo>
                  <a:pt x="44823" y="21305"/>
                </a:lnTo>
                <a:lnTo>
                  <a:pt x="45774" y="24461"/>
                </a:lnTo>
                <a:lnTo>
                  <a:pt x="46408" y="27639"/>
                </a:lnTo>
                <a:lnTo>
                  <a:pt x="46830" y="30834"/>
                </a:lnTo>
                <a:lnTo>
                  <a:pt x="47112" y="34038"/>
                </a:lnTo>
                <a:lnTo>
                  <a:pt x="47300" y="37249"/>
                </a:lnTo>
                <a:lnTo>
                  <a:pt x="47425" y="40464"/>
                </a:lnTo>
                <a:lnTo>
                  <a:pt x="46434" y="43683"/>
                </a:lnTo>
                <a:lnTo>
                  <a:pt x="44698" y="46904"/>
                </a:lnTo>
                <a:lnTo>
                  <a:pt x="42466" y="50126"/>
                </a:lnTo>
                <a:lnTo>
                  <a:pt x="39903" y="53348"/>
                </a:lnTo>
                <a:lnTo>
                  <a:pt x="37119" y="56572"/>
                </a:lnTo>
                <a:lnTo>
                  <a:pt x="30064" y="64333"/>
                </a:lnTo>
                <a:lnTo>
                  <a:pt x="28411" y="64970"/>
                </a:lnTo>
                <a:lnTo>
                  <a:pt x="26234" y="65394"/>
                </a:lnTo>
                <a:lnTo>
                  <a:pt x="23707" y="65677"/>
                </a:lnTo>
                <a:lnTo>
                  <a:pt x="20948" y="65866"/>
                </a:lnTo>
                <a:lnTo>
                  <a:pt x="18033" y="65992"/>
                </a:lnTo>
                <a:lnTo>
                  <a:pt x="15016" y="66076"/>
                </a:lnTo>
                <a:lnTo>
                  <a:pt x="13004" y="65057"/>
                </a:lnTo>
                <a:lnTo>
                  <a:pt x="11663" y="63303"/>
                </a:lnTo>
                <a:lnTo>
                  <a:pt x="10769" y="61058"/>
                </a:lnTo>
                <a:lnTo>
                  <a:pt x="11247" y="57412"/>
                </a:lnTo>
                <a:lnTo>
                  <a:pt x="12641" y="52832"/>
                </a:lnTo>
                <a:lnTo>
                  <a:pt x="14645" y="47628"/>
                </a:lnTo>
                <a:lnTo>
                  <a:pt x="17057" y="43085"/>
                </a:lnTo>
                <a:lnTo>
                  <a:pt x="19739" y="38981"/>
                </a:lnTo>
                <a:lnTo>
                  <a:pt x="22602" y="35170"/>
                </a:lnTo>
                <a:lnTo>
                  <a:pt x="25586" y="32629"/>
                </a:lnTo>
                <a:lnTo>
                  <a:pt x="28649" y="30936"/>
                </a:lnTo>
                <a:lnTo>
                  <a:pt x="31767" y="29806"/>
                </a:lnTo>
                <a:lnTo>
                  <a:pt x="34920" y="29054"/>
                </a:lnTo>
                <a:lnTo>
                  <a:pt x="38097" y="28552"/>
                </a:lnTo>
                <a:lnTo>
                  <a:pt x="41290" y="28217"/>
                </a:lnTo>
                <a:lnTo>
                  <a:pt x="45568" y="27994"/>
                </a:lnTo>
                <a:lnTo>
                  <a:pt x="56054" y="27746"/>
                </a:lnTo>
                <a:lnTo>
                  <a:pt x="60785" y="28755"/>
                </a:lnTo>
                <a:lnTo>
                  <a:pt x="65014" y="30503"/>
                </a:lnTo>
                <a:lnTo>
                  <a:pt x="74390" y="35895"/>
                </a:lnTo>
                <a:lnTo>
                  <a:pt x="75158" y="37412"/>
                </a:lnTo>
                <a:lnTo>
                  <a:pt x="75671" y="39498"/>
                </a:lnTo>
                <a:lnTo>
                  <a:pt x="76013" y="41964"/>
                </a:lnTo>
                <a:lnTo>
                  <a:pt x="75166" y="44683"/>
                </a:lnTo>
                <a:lnTo>
                  <a:pt x="73527" y="47570"/>
                </a:lnTo>
                <a:lnTo>
                  <a:pt x="71359" y="50570"/>
                </a:lnTo>
                <a:lnTo>
                  <a:pt x="68839" y="53645"/>
                </a:lnTo>
                <a:lnTo>
                  <a:pt x="66084" y="56769"/>
                </a:lnTo>
                <a:lnTo>
                  <a:pt x="63173" y="59927"/>
                </a:lnTo>
                <a:lnTo>
                  <a:pt x="60156" y="62033"/>
                </a:lnTo>
                <a:lnTo>
                  <a:pt x="57071" y="63436"/>
                </a:lnTo>
                <a:lnTo>
                  <a:pt x="53939" y="64372"/>
                </a:lnTo>
                <a:lnTo>
                  <a:pt x="49701" y="64996"/>
                </a:lnTo>
                <a:lnTo>
                  <a:pt x="44727" y="65412"/>
                </a:lnTo>
                <a:lnTo>
                  <a:pt x="34541" y="65874"/>
                </a:lnTo>
                <a:lnTo>
                  <a:pt x="26432" y="66079"/>
                </a:lnTo>
                <a:lnTo>
                  <a:pt x="23839" y="65059"/>
                </a:lnTo>
                <a:lnTo>
                  <a:pt x="22111" y="63304"/>
                </a:lnTo>
                <a:lnTo>
                  <a:pt x="19337" y="57900"/>
                </a:lnTo>
                <a:lnTo>
                  <a:pt x="20184" y="56381"/>
                </a:lnTo>
                <a:lnTo>
                  <a:pt x="21824" y="54294"/>
                </a:lnTo>
                <a:lnTo>
                  <a:pt x="23992" y="51828"/>
                </a:lnTo>
                <a:lnTo>
                  <a:pt x="26512" y="50184"/>
                </a:lnTo>
                <a:lnTo>
                  <a:pt x="29267" y="49088"/>
                </a:lnTo>
                <a:lnTo>
                  <a:pt x="32179" y="48357"/>
                </a:lnTo>
                <a:lnTo>
                  <a:pt x="35194" y="47870"/>
                </a:lnTo>
                <a:lnTo>
                  <a:pt x="38280" y="47545"/>
                </a:lnTo>
                <a:lnTo>
                  <a:pt x="41412" y="47329"/>
                </a:lnTo>
                <a:lnTo>
                  <a:pt x="45649" y="48259"/>
                </a:lnTo>
                <a:lnTo>
                  <a:pt x="50624" y="49954"/>
                </a:lnTo>
                <a:lnTo>
                  <a:pt x="56090" y="52159"/>
                </a:lnTo>
                <a:lnTo>
                  <a:pt x="61884" y="54704"/>
                </a:lnTo>
                <a:lnTo>
                  <a:pt x="67897" y="57476"/>
                </a:lnTo>
                <a:lnTo>
                  <a:pt x="115392" y="952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59"/>
          <p:cNvSpPr/>
          <p:nvPr/>
        </p:nvSpPr>
        <p:spPr>
          <a:xfrm>
            <a:off x="4334436" y="3729453"/>
            <a:ext cx="124068" cy="86501"/>
          </a:xfrm>
          <a:custGeom>
            <a:avLst/>
            <a:gdLst/>
            <a:ahLst/>
            <a:cxnLst/>
            <a:rect l="0" t="0" r="0" b="0"/>
            <a:pathLst>
              <a:path w="124068" h="86501">
                <a:moveTo>
                  <a:pt x="38134" y="18783"/>
                </a:moveTo>
                <a:lnTo>
                  <a:pt x="15394" y="41523"/>
                </a:lnTo>
                <a:lnTo>
                  <a:pt x="12225" y="43617"/>
                </a:lnTo>
                <a:lnTo>
                  <a:pt x="9038" y="45013"/>
                </a:lnTo>
                <a:lnTo>
                  <a:pt x="0" y="47641"/>
                </a:lnTo>
                <a:lnTo>
                  <a:pt x="888" y="46621"/>
                </a:lnTo>
                <a:lnTo>
                  <a:pt x="4741" y="42621"/>
                </a:lnTo>
                <a:lnTo>
                  <a:pt x="22193" y="25060"/>
                </a:lnTo>
                <a:lnTo>
                  <a:pt x="26432" y="21893"/>
                </a:lnTo>
                <a:lnTo>
                  <a:pt x="31407" y="18706"/>
                </a:lnTo>
                <a:lnTo>
                  <a:pt x="36874" y="15507"/>
                </a:lnTo>
                <a:lnTo>
                  <a:pt x="42668" y="12300"/>
                </a:lnTo>
                <a:lnTo>
                  <a:pt x="54839" y="5869"/>
                </a:lnTo>
                <a:lnTo>
                  <a:pt x="61094" y="3725"/>
                </a:lnTo>
                <a:lnTo>
                  <a:pt x="67414" y="2295"/>
                </a:lnTo>
                <a:lnTo>
                  <a:pt x="73777" y="1342"/>
                </a:lnTo>
                <a:lnTo>
                  <a:pt x="80169" y="706"/>
                </a:lnTo>
                <a:lnTo>
                  <a:pt x="86580" y="282"/>
                </a:lnTo>
                <a:lnTo>
                  <a:pt x="93003" y="0"/>
                </a:lnTo>
                <a:lnTo>
                  <a:pt x="99435" y="887"/>
                </a:lnTo>
                <a:lnTo>
                  <a:pt x="105873" y="2553"/>
                </a:lnTo>
                <a:lnTo>
                  <a:pt x="112315" y="4738"/>
                </a:lnTo>
                <a:lnTo>
                  <a:pt x="116609" y="7270"/>
                </a:lnTo>
                <a:lnTo>
                  <a:pt x="119472" y="10033"/>
                </a:lnTo>
                <a:lnTo>
                  <a:pt x="124067" y="17054"/>
                </a:lnTo>
                <a:lnTo>
                  <a:pt x="123369" y="18705"/>
                </a:lnTo>
                <a:lnTo>
                  <a:pt x="121829" y="20881"/>
                </a:lnTo>
                <a:lnTo>
                  <a:pt x="119728" y="23406"/>
                </a:lnTo>
                <a:lnTo>
                  <a:pt x="117252" y="26165"/>
                </a:lnTo>
                <a:lnTo>
                  <a:pt x="111634" y="32096"/>
                </a:lnTo>
                <a:lnTo>
                  <a:pt x="102429" y="41478"/>
                </a:lnTo>
                <a:lnTo>
                  <a:pt x="98195" y="43587"/>
                </a:lnTo>
                <a:lnTo>
                  <a:pt x="93223" y="44992"/>
                </a:lnTo>
                <a:lnTo>
                  <a:pt x="87759" y="45930"/>
                </a:lnTo>
                <a:lnTo>
                  <a:pt x="81966" y="47630"/>
                </a:lnTo>
                <a:lnTo>
                  <a:pt x="75954" y="49838"/>
                </a:lnTo>
                <a:lnTo>
                  <a:pt x="69797" y="52384"/>
                </a:lnTo>
                <a:lnTo>
                  <a:pt x="64617" y="54082"/>
                </a:lnTo>
                <a:lnTo>
                  <a:pt x="60089" y="55214"/>
                </a:lnTo>
                <a:lnTo>
                  <a:pt x="55995" y="55969"/>
                </a:lnTo>
                <a:lnTo>
                  <a:pt x="53266" y="55397"/>
                </a:lnTo>
                <a:lnTo>
                  <a:pt x="51447" y="53941"/>
                </a:lnTo>
                <a:lnTo>
                  <a:pt x="48527" y="49017"/>
                </a:lnTo>
                <a:lnTo>
                  <a:pt x="48287" y="47538"/>
                </a:lnTo>
                <a:lnTo>
                  <a:pt x="48127" y="45477"/>
                </a:lnTo>
                <a:lnTo>
                  <a:pt x="48021" y="43028"/>
                </a:lnTo>
                <a:lnTo>
                  <a:pt x="49025" y="39246"/>
                </a:lnTo>
                <a:lnTo>
                  <a:pt x="50769" y="34574"/>
                </a:lnTo>
                <a:lnTo>
                  <a:pt x="53007" y="29311"/>
                </a:lnTo>
                <a:lnTo>
                  <a:pt x="55573" y="24727"/>
                </a:lnTo>
                <a:lnTo>
                  <a:pt x="58359" y="20596"/>
                </a:lnTo>
                <a:lnTo>
                  <a:pt x="61291" y="16767"/>
                </a:lnTo>
                <a:lnTo>
                  <a:pt x="65395" y="14214"/>
                </a:lnTo>
                <a:lnTo>
                  <a:pt x="70282" y="12513"/>
                </a:lnTo>
                <a:lnTo>
                  <a:pt x="75689" y="11378"/>
                </a:lnTo>
                <a:lnTo>
                  <a:pt x="80368" y="9547"/>
                </a:lnTo>
                <a:lnTo>
                  <a:pt x="84563" y="7251"/>
                </a:lnTo>
                <a:lnTo>
                  <a:pt x="88434" y="4646"/>
                </a:lnTo>
                <a:lnTo>
                  <a:pt x="91015" y="3984"/>
                </a:lnTo>
                <a:lnTo>
                  <a:pt x="92736" y="4617"/>
                </a:lnTo>
                <a:lnTo>
                  <a:pt x="93883" y="6115"/>
                </a:lnTo>
                <a:lnTo>
                  <a:pt x="94647" y="8188"/>
                </a:lnTo>
                <a:lnTo>
                  <a:pt x="95157" y="10645"/>
                </a:lnTo>
                <a:lnTo>
                  <a:pt x="95497" y="13357"/>
                </a:lnTo>
                <a:lnTo>
                  <a:pt x="93574" y="18391"/>
                </a:lnTo>
                <a:lnTo>
                  <a:pt x="90142" y="24970"/>
                </a:lnTo>
                <a:lnTo>
                  <a:pt x="85705" y="32582"/>
                </a:lnTo>
                <a:lnTo>
                  <a:pt x="77908" y="46771"/>
                </a:lnTo>
                <a:lnTo>
                  <a:pt x="74323" y="53565"/>
                </a:lnTo>
                <a:lnTo>
                  <a:pt x="69785" y="59169"/>
                </a:lnTo>
                <a:lnTo>
                  <a:pt x="64609" y="63980"/>
                </a:lnTo>
                <a:lnTo>
                  <a:pt x="59009" y="68262"/>
                </a:lnTo>
                <a:lnTo>
                  <a:pt x="54200" y="72192"/>
                </a:lnTo>
                <a:lnTo>
                  <a:pt x="49920" y="75886"/>
                </a:lnTo>
                <a:lnTo>
                  <a:pt x="45991" y="79424"/>
                </a:lnTo>
                <a:lnTo>
                  <a:pt x="44447" y="80708"/>
                </a:lnTo>
                <a:lnTo>
                  <a:pt x="44492" y="80489"/>
                </a:lnTo>
                <a:lnTo>
                  <a:pt x="47153" y="77549"/>
                </a:lnTo>
                <a:lnTo>
                  <a:pt x="64409" y="60231"/>
                </a:lnTo>
                <a:lnTo>
                  <a:pt x="66399" y="59314"/>
                </a:lnTo>
                <a:lnTo>
                  <a:pt x="68801" y="58702"/>
                </a:lnTo>
                <a:lnTo>
                  <a:pt x="75244" y="57720"/>
                </a:lnTo>
                <a:lnTo>
                  <a:pt x="74697" y="58714"/>
                </a:lnTo>
                <a:lnTo>
                  <a:pt x="73258" y="60452"/>
                </a:lnTo>
                <a:lnTo>
                  <a:pt x="71224" y="62685"/>
                </a:lnTo>
                <a:lnTo>
                  <a:pt x="68793" y="64174"/>
                </a:lnTo>
                <a:lnTo>
                  <a:pt x="66097" y="65167"/>
                </a:lnTo>
                <a:lnTo>
                  <a:pt x="63225" y="65828"/>
                </a:lnTo>
                <a:lnTo>
                  <a:pt x="60236" y="67345"/>
                </a:lnTo>
                <a:lnTo>
                  <a:pt x="57168" y="69430"/>
                </a:lnTo>
                <a:lnTo>
                  <a:pt x="54048" y="71895"/>
                </a:lnTo>
                <a:lnTo>
                  <a:pt x="50893" y="73539"/>
                </a:lnTo>
                <a:lnTo>
                  <a:pt x="47715" y="74635"/>
                </a:lnTo>
                <a:lnTo>
                  <a:pt x="44521" y="75365"/>
                </a:lnTo>
                <a:lnTo>
                  <a:pt x="40242" y="76927"/>
                </a:lnTo>
                <a:lnTo>
                  <a:pt x="35240" y="79043"/>
                </a:lnTo>
                <a:lnTo>
                  <a:pt x="18786" y="8650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60"/>
          <p:cNvSpPr/>
          <p:nvPr/>
        </p:nvSpPr>
        <p:spPr>
          <a:xfrm>
            <a:off x="3318123" y="3013025"/>
            <a:ext cx="222093" cy="228070"/>
          </a:xfrm>
          <a:custGeom>
            <a:avLst/>
            <a:gdLst/>
            <a:ahLst/>
            <a:cxnLst/>
            <a:rect l="0" t="0" r="0" b="0"/>
            <a:pathLst>
              <a:path w="222093" h="228070">
                <a:moveTo>
                  <a:pt x="125759" y="0"/>
                </a:moveTo>
                <a:lnTo>
                  <a:pt x="125759" y="10271"/>
                </a:lnTo>
                <a:lnTo>
                  <a:pt x="126834" y="18671"/>
                </a:lnTo>
                <a:lnTo>
                  <a:pt x="128626" y="29645"/>
                </a:lnTo>
                <a:lnTo>
                  <a:pt x="130895" y="42336"/>
                </a:lnTo>
                <a:lnTo>
                  <a:pt x="135632" y="57245"/>
                </a:lnTo>
                <a:lnTo>
                  <a:pt x="142015" y="73634"/>
                </a:lnTo>
                <a:lnTo>
                  <a:pt x="155556" y="104743"/>
                </a:lnTo>
                <a:lnTo>
                  <a:pt x="165158" y="125734"/>
                </a:lnTo>
                <a:lnTo>
                  <a:pt x="176606" y="149638"/>
                </a:lnTo>
                <a:lnTo>
                  <a:pt x="186806" y="170336"/>
                </a:lnTo>
                <a:lnTo>
                  <a:pt x="192254" y="178049"/>
                </a:lnTo>
                <a:lnTo>
                  <a:pt x="199110" y="186417"/>
                </a:lnTo>
                <a:lnTo>
                  <a:pt x="217878" y="207608"/>
                </a:lnTo>
                <a:lnTo>
                  <a:pt x="219418" y="210421"/>
                </a:lnTo>
                <a:lnTo>
                  <a:pt x="221129" y="216414"/>
                </a:lnTo>
                <a:lnTo>
                  <a:pt x="222092" y="220695"/>
                </a:lnTo>
                <a:lnTo>
                  <a:pt x="221152" y="221296"/>
                </a:lnTo>
                <a:lnTo>
                  <a:pt x="217242" y="221964"/>
                </a:lnTo>
                <a:lnTo>
                  <a:pt x="211921" y="222261"/>
                </a:lnTo>
                <a:lnTo>
                  <a:pt x="208997" y="222340"/>
                </a:lnTo>
                <a:lnTo>
                  <a:pt x="135650" y="222484"/>
                </a:lnTo>
                <a:lnTo>
                  <a:pt x="115155" y="223564"/>
                </a:lnTo>
                <a:lnTo>
                  <a:pt x="97192" y="225358"/>
                </a:lnTo>
                <a:lnTo>
                  <a:pt x="80918" y="227629"/>
                </a:lnTo>
                <a:lnTo>
                  <a:pt x="67919" y="228069"/>
                </a:lnTo>
                <a:lnTo>
                  <a:pt x="57103" y="227287"/>
                </a:lnTo>
                <a:lnTo>
                  <a:pt x="47742" y="225690"/>
                </a:lnTo>
                <a:lnTo>
                  <a:pt x="40427" y="224626"/>
                </a:lnTo>
                <a:lnTo>
                  <a:pt x="34475" y="223917"/>
                </a:lnTo>
                <a:lnTo>
                  <a:pt x="29433" y="223444"/>
                </a:lnTo>
                <a:lnTo>
                  <a:pt x="24996" y="223129"/>
                </a:lnTo>
                <a:lnTo>
                  <a:pt x="20963" y="222918"/>
                </a:lnTo>
                <a:lnTo>
                  <a:pt x="13617" y="222685"/>
                </a:lnTo>
                <a:lnTo>
                  <a:pt x="0" y="2224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61"/>
          <p:cNvSpPr/>
          <p:nvPr/>
        </p:nvSpPr>
        <p:spPr>
          <a:xfrm>
            <a:off x="3579316" y="3177480"/>
            <a:ext cx="101304" cy="193320"/>
          </a:xfrm>
          <a:custGeom>
            <a:avLst/>
            <a:gdLst/>
            <a:ahLst/>
            <a:cxnLst/>
            <a:rect l="0" t="0" r="0" b="0"/>
            <a:pathLst>
              <a:path w="101304" h="193320">
                <a:moveTo>
                  <a:pt x="0" y="0"/>
                </a:moveTo>
                <a:lnTo>
                  <a:pt x="5136" y="10271"/>
                </a:lnTo>
                <a:lnTo>
                  <a:pt x="7723" y="14371"/>
                </a:lnTo>
                <a:lnTo>
                  <a:pt x="10523" y="18180"/>
                </a:lnTo>
                <a:lnTo>
                  <a:pt x="13465" y="21794"/>
                </a:lnTo>
                <a:lnTo>
                  <a:pt x="15426" y="25278"/>
                </a:lnTo>
                <a:lnTo>
                  <a:pt x="16733" y="28676"/>
                </a:lnTo>
                <a:lnTo>
                  <a:pt x="17605" y="32016"/>
                </a:lnTo>
                <a:lnTo>
                  <a:pt x="19260" y="36392"/>
                </a:lnTo>
                <a:lnTo>
                  <a:pt x="21439" y="41459"/>
                </a:lnTo>
                <a:lnTo>
                  <a:pt x="23967" y="46987"/>
                </a:lnTo>
                <a:lnTo>
                  <a:pt x="50372" y="100660"/>
                </a:lnTo>
                <a:lnTo>
                  <a:pt x="54004" y="106877"/>
                </a:lnTo>
                <a:lnTo>
                  <a:pt x="57499" y="112096"/>
                </a:lnTo>
                <a:lnTo>
                  <a:pt x="60905" y="116651"/>
                </a:lnTo>
                <a:lnTo>
                  <a:pt x="64251" y="120762"/>
                </a:lnTo>
                <a:lnTo>
                  <a:pt x="67556" y="124578"/>
                </a:lnTo>
                <a:lnTo>
                  <a:pt x="70834" y="128196"/>
                </a:lnTo>
                <a:lnTo>
                  <a:pt x="77343" y="135084"/>
                </a:lnTo>
                <a:lnTo>
                  <a:pt x="80583" y="138425"/>
                </a:lnTo>
                <a:lnTo>
                  <a:pt x="82744" y="141727"/>
                </a:lnTo>
                <a:lnTo>
                  <a:pt x="84184" y="145004"/>
                </a:lnTo>
                <a:lnTo>
                  <a:pt x="85144" y="148263"/>
                </a:lnTo>
                <a:lnTo>
                  <a:pt x="86859" y="151510"/>
                </a:lnTo>
                <a:lnTo>
                  <a:pt x="89077" y="154751"/>
                </a:lnTo>
                <a:lnTo>
                  <a:pt x="91631" y="157985"/>
                </a:lnTo>
                <a:lnTo>
                  <a:pt x="94408" y="161217"/>
                </a:lnTo>
                <a:lnTo>
                  <a:pt x="97335" y="164446"/>
                </a:lnTo>
                <a:lnTo>
                  <a:pt x="100360" y="167673"/>
                </a:lnTo>
                <a:lnTo>
                  <a:pt x="101303" y="169825"/>
                </a:lnTo>
                <a:lnTo>
                  <a:pt x="100856" y="171260"/>
                </a:lnTo>
                <a:lnTo>
                  <a:pt x="99483" y="172216"/>
                </a:lnTo>
                <a:lnTo>
                  <a:pt x="97494" y="173929"/>
                </a:lnTo>
                <a:lnTo>
                  <a:pt x="95092" y="176145"/>
                </a:lnTo>
                <a:lnTo>
                  <a:pt x="89558" y="181474"/>
                </a:lnTo>
                <a:lnTo>
                  <a:pt x="83515" y="187426"/>
                </a:lnTo>
                <a:lnTo>
                  <a:pt x="80398" y="189443"/>
                </a:lnTo>
                <a:lnTo>
                  <a:pt x="77246" y="190788"/>
                </a:lnTo>
                <a:lnTo>
                  <a:pt x="74069" y="191684"/>
                </a:lnTo>
                <a:lnTo>
                  <a:pt x="68727" y="192281"/>
                </a:lnTo>
                <a:lnTo>
                  <a:pt x="61941" y="192680"/>
                </a:lnTo>
                <a:lnTo>
                  <a:pt x="42717" y="193240"/>
                </a:lnTo>
                <a:lnTo>
                  <a:pt x="38152" y="193319"/>
                </a:lnTo>
                <a:lnTo>
                  <a:pt x="31884" y="192297"/>
                </a:lnTo>
                <a:lnTo>
                  <a:pt x="24480" y="190540"/>
                </a:lnTo>
                <a:lnTo>
                  <a:pt x="0" y="18380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62"/>
          <p:cNvSpPr/>
          <p:nvPr/>
        </p:nvSpPr>
        <p:spPr>
          <a:xfrm>
            <a:off x="3734097" y="3351609"/>
            <a:ext cx="191990" cy="125592"/>
          </a:xfrm>
          <a:custGeom>
            <a:avLst/>
            <a:gdLst/>
            <a:ahLst/>
            <a:cxnLst/>
            <a:rect l="0" t="0" r="0" b="0"/>
            <a:pathLst>
              <a:path w="191990" h="125592">
                <a:moveTo>
                  <a:pt x="135434" y="0"/>
                </a:moveTo>
                <a:lnTo>
                  <a:pt x="140569" y="10271"/>
                </a:lnTo>
                <a:lnTo>
                  <a:pt x="143157" y="16521"/>
                </a:lnTo>
                <a:lnTo>
                  <a:pt x="145957" y="23912"/>
                </a:lnTo>
                <a:lnTo>
                  <a:pt x="148898" y="32065"/>
                </a:lnTo>
                <a:lnTo>
                  <a:pt x="153009" y="40724"/>
                </a:lnTo>
                <a:lnTo>
                  <a:pt x="157899" y="49722"/>
                </a:lnTo>
                <a:lnTo>
                  <a:pt x="163310" y="58944"/>
                </a:lnTo>
                <a:lnTo>
                  <a:pt x="166916" y="66168"/>
                </a:lnTo>
                <a:lnTo>
                  <a:pt x="169320" y="72059"/>
                </a:lnTo>
                <a:lnTo>
                  <a:pt x="170923" y="77060"/>
                </a:lnTo>
                <a:lnTo>
                  <a:pt x="173067" y="81470"/>
                </a:lnTo>
                <a:lnTo>
                  <a:pt x="175570" y="85485"/>
                </a:lnTo>
                <a:lnTo>
                  <a:pt x="178315" y="89236"/>
                </a:lnTo>
                <a:lnTo>
                  <a:pt x="180144" y="92811"/>
                </a:lnTo>
                <a:lnTo>
                  <a:pt x="181364" y="96270"/>
                </a:lnTo>
                <a:lnTo>
                  <a:pt x="182177" y="99651"/>
                </a:lnTo>
                <a:lnTo>
                  <a:pt x="183794" y="102979"/>
                </a:lnTo>
                <a:lnTo>
                  <a:pt x="185947" y="106273"/>
                </a:lnTo>
                <a:lnTo>
                  <a:pt x="188457" y="109544"/>
                </a:lnTo>
                <a:lnTo>
                  <a:pt x="190130" y="112800"/>
                </a:lnTo>
                <a:lnTo>
                  <a:pt x="191246" y="116045"/>
                </a:lnTo>
                <a:lnTo>
                  <a:pt x="191989" y="119283"/>
                </a:lnTo>
                <a:lnTo>
                  <a:pt x="191410" y="121442"/>
                </a:lnTo>
                <a:lnTo>
                  <a:pt x="189949" y="122881"/>
                </a:lnTo>
                <a:lnTo>
                  <a:pt x="187901" y="123841"/>
                </a:lnTo>
                <a:lnTo>
                  <a:pt x="184385" y="124480"/>
                </a:lnTo>
                <a:lnTo>
                  <a:pt x="179892" y="124907"/>
                </a:lnTo>
                <a:lnTo>
                  <a:pt x="174746" y="125191"/>
                </a:lnTo>
                <a:lnTo>
                  <a:pt x="163296" y="125507"/>
                </a:lnTo>
                <a:lnTo>
                  <a:pt x="157234" y="125591"/>
                </a:lnTo>
                <a:lnTo>
                  <a:pt x="118967" y="122819"/>
                </a:lnTo>
                <a:lnTo>
                  <a:pt x="71147" y="119078"/>
                </a:lnTo>
                <a:lnTo>
                  <a:pt x="39145" y="117416"/>
                </a:lnTo>
                <a:lnTo>
                  <a:pt x="28246" y="115897"/>
                </a:lnTo>
                <a:lnTo>
                  <a:pt x="19906" y="113810"/>
                </a:lnTo>
                <a:lnTo>
                  <a:pt x="0"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63"/>
          <p:cNvSpPr/>
          <p:nvPr/>
        </p:nvSpPr>
        <p:spPr>
          <a:xfrm>
            <a:off x="3966269" y="3458021"/>
            <a:ext cx="152718" cy="145108"/>
          </a:xfrm>
          <a:custGeom>
            <a:avLst/>
            <a:gdLst/>
            <a:ahLst/>
            <a:cxnLst/>
            <a:rect l="0" t="0" r="0" b="0"/>
            <a:pathLst>
              <a:path w="152718" h="145108">
                <a:moveTo>
                  <a:pt x="58043" y="0"/>
                </a:moveTo>
                <a:lnTo>
                  <a:pt x="63179" y="5136"/>
                </a:lnTo>
                <a:lnTo>
                  <a:pt x="65766" y="9873"/>
                </a:lnTo>
                <a:lnTo>
                  <a:pt x="68566" y="16256"/>
                </a:lnTo>
                <a:lnTo>
                  <a:pt x="71508" y="23736"/>
                </a:lnTo>
                <a:lnTo>
                  <a:pt x="74544" y="30872"/>
                </a:lnTo>
                <a:lnTo>
                  <a:pt x="80783" y="44534"/>
                </a:lnTo>
                <a:lnTo>
                  <a:pt x="83951" y="50112"/>
                </a:lnTo>
                <a:lnTo>
                  <a:pt x="87139" y="54905"/>
                </a:lnTo>
                <a:lnTo>
                  <a:pt x="90339" y="59176"/>
                </a:lnTo>
                <a:lnTo>
                  <a:pt x="99627" y="72520"/>
                </a:lnTo>
                <a:lnTo>
                  <a:pt x="105113" y="80593"/>
                </a:lnTo>
                <a:lnTo>
                  <a:pt x="110920" y="88124"/>
                </a:lnTo>
                <a:lnTo>
                  <a:pt x="116942" y="95295"/>
                </a:lnTo>
                <a:lnTo>
                  <a:pt x="128290" y="107921"/>
                </a:lnTo>
                <a:lnTo>
                  <a:pt x="136916" y="117115"/>
                </a:lnTo>
                <a:lnTo>
                  <a:pt x="140722" y="119997"/>
                </a:lnTo>
                <a:lnTo>
                  <a:pt x="144333" y="121917"/>
                </a:lnTo>
                <a:lnTo>
                  <a:pt x="147816" y="123198"/>
                </a:lnTo>
                <a:lnTo>
                  <a:pt x="150138" y="126202"/>
                </a:lnTo>
                <a:lnTo>
                  <a:pt x="151686" y="130354"/>
                </a:lnTo>
                <a:lnTo>
                  <a:pt x="152717" y="135272"/>
                </a:lnTo>
                <a:lnTo>
                  <a:pt x="152331" y="138550"/>
                </a:lnTo>
                <a:lnTo>
                  <a:pt x="150998" y="140736"/>
                </a:lnTo>
                <a:lnTo>
                  <a:pt x="149034" y="142193"/>
                </a:lnTo>
                <a:lnTo>
                  <a:pt x="145576" y="143165"/>
                </a:lnTo>
                <a:lnTo>
                  <a:pt x="141120" y="143812"/>
                </a:lnTo>
                <a:lnTo>
                  <a:pt x="136000" y="144244"/>
                </a:lnTo>
                <a:lnTo>
                  <a:pt x="127212" y="144532"/>
                </a:lnTo>
                <a:lnTo>
                  <a:pt x="85942" y="144937"/>
                </a:lnTo>
                <a:lnTo>
                  <a:pt x="0" y="1451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35" name="Group 159"/>
          <p:cNvGraphicFramePr>
            <a:graphicFrameLocks noGrp="1"/>
          </p:cNvGraphicFramePr>
          <p:nvPr/>
        </p:nvGraphicFramePr>
        <p:xfrm>
          <a:off x="1286405" y="275294"/>
          <a:ext cx="7099299" cy="5686030"/>
        </p:xfrm>
        <a:graphic>
          <a:graphicData uri="http://schemas.openxmlformats.org/drawingml/2006/table">
            <a:tbl>
              <a:tblPr rtl="1"/>
              <a:tblGrid>
                <a:gridCol w="2366433"/>
                <a:gridCol w="2366433"/>
                <a:gridCol w="2366433"/>
              </a:tblGrid>
              <a:tr h="53387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الجدول رقم</a:t>
                      </a:r>
                      <a:r>
                        <a:rPr kumimoji="0" lang="ar-BH"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(4-3</a:t>
                      </a:r>
                      <a:r>
                        <a:rPr kumimoji="0" lang="ar-SA" sz="2400" b="1" i="0" u="none" strike="noStrike" cap="none" normalizeH="0" baseline="0" dirty="0" smtClean="0">
                          <a:ln>
                            <a:noFill/>
                          </a:ln>
                          <a:solidFill>
                            <a:srgbClr val="FD0903"/>
                          </a:solidFill>
                          <a:effectLst/>
                          <a:latin typeface="Times New Roman" pitchFamily="18" charset="0"/>
                          <a:ea typeface="SimSun" pitchFamily="2" charset="-122"/>
                          <a:cs typeface="Times New Roman" pitchFamily="18" charset="0"/>
                        </a:rPr>
                        <a:t>): جدول العرض</a:t>
                      </a:r>
                      <a:endParaRPr kumimoji="0" lang="ar-SA" sz="2400" b="0" i="0" u="none" strike="noStrike" cap="none" normalizeH="0" baseline="0" dirty="0" smtClean="0">
                        <a:ln>
                          <a:noFill/>
                        </a:ln>
                        <a:solidFill>
                          <a:srgbClr val="FD0903"/>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20227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النقاط</a:t>
                      </a:r>
                      <a:endParaRPr kumimoji="0" lang="ar-BH"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السعر </a:t>
                      </a:r>
                      <a:endParaRPr kumimoji="0" lang="ar-BH"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P</a:t>
                      </a:r>
                      <a:endParaRPr kumimoji="0" lang="en-US" sz="2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بالدينار</a:t>
                      </a:r>
                      <a:endParaRPr kumimoji="0" lang="ar-SA" sz="24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الكمية المعروضة</a:t>
                      </a:r>
                      <a:endPar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a:t>
                      </a: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Q</a:t>
                      </a:r>
                      <a:endParaRPr kumimoji="0" lang="en-US" sz="24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بالكيلوجرامات</a:t>
                      </a:r>
                      <a:endParaRPr kumimoji="0" lang="ar-SA" sz="24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53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A</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10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3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B</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2</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20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3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C</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3</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30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3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D</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4</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40</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53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E</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50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394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F</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6</a:t>
                      </a:r>
                      <a:endParaRPr kumimoji="0" lang="en-US" sz="2400" b="0" i="0" u="none" strike="noStrike" cap="none" normalizeH="0" baseline="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60</a:t>
                      </a:r>
                      <a:endParaRPr kumimoji="0" lang="en-US" sz="2400" b="0" i="0" u="none" strike="noStrike" cap="none" normalizeH="0" baseline="0" dirty="0" smtClean="0">
                        <a:ln>
                          <a:noFill/>
                        </a:ln>
                        <a:solidFill>
                          <a:srgbClr val="000000"/>
                        </a:solidFill>
                        <a:effectLst/>
                        <a:latin typeface="Arial" pitchFamily="34" charset="0"/>
                        <a:ea typeface="SimSun" pitchFamily="2" charset="-122"/>
                        <a:cs typeface="Times New Roman"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4614" name="AutoShape 3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4615" name="AutoShape 39">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451740" y="2163764"/>
            <a:ext cx="76530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26628" name="Text Box 4"/>
          <p:cNvSpPr txBox="1">
            <a:spLocks noChangeArrowheads="1"/>
          </p:cNvSpPr>
          <p:nvPr/>
        </p:nvSpPr>
        <p:spPr bwMode="auto">
          <a:xfrm>
            <a:off x="3902208" y="3495676"/>
            <a:ext cx="765307" cy="5889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A</a:t>
            </a:r>
            <a:endParaRPr lang="en-US" sz="3600"/>
          </a:p>
        </p:txBody>
      </p:sp>
      <p:sp>
        <p:nvSpPr>
          <p:cNvPr id="26629" name="Text Box 5"/>
          <p:cNvSpPr txBox="1">
            <a:spLocks noChangeArrowheads="1"/>
          </p:cNvSpPr>
          <p:nvPr/>
        </p:nvSpPr>
        <p:spPr bwMode="auto">
          <a:xfrm>
            <a:off x="2067190" y="2098675"/>
            <a:ext cx="60880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a:t>
            </a:r>
            <a:endParaRPr lang="en-US"/>
          </a:p>
        </p:txBody>
      </p:sp>
      <p:sp>
        <p:nvSpPr>
          <p:cNvPr id="26630" name="Line 6"/>
          <p:cNvSpPr>
            <a:spLocks noChangeShapeType="1"/>
          </p:cNvSpPr>
          <p:nvPr/>
        </p:nvSpPr>
        <p:spPr bwMode="auto">
          <a:xfrm>
            <a:off x="2739629" y="995363"/>
            <a:ext cx="15478" cy="3878262"/>
          </a:xfrm>
          <a:prstGeom prst="line">
            <a:avLst/>
          </a:prstGeom>
          <a:noFill/>
          <a:ln w="38100">
            <a:solidFill>
              <a:srgbClr val="000000"/>
            </a:solidFill>
            <a:round/>
            <a:headEnd/>
            <a:tailEnd/>
          </a:ln>
        </p:spPr>
        <p:txBody>
          <a:bodyPr/>
          <a:lstStyle/>
          <a:p>
            <a:endParaRPr lang="ar-SA"/>
          </a:p>
        </p:txBody>
      </p:sp>
      <p:sp>
        <p:nvSpPr>
          <p:cNvPr id="26631" name="Line 7"/>
          <p:cNvSpPr>
            <a:spLocks noChangeShapeType="1"/>
          </p:cNvSpPr>
          <p:nvPr/>
        </p:nvSpPr>
        <p:spPr bwMode="auto">
          <a:xfrm>
            <a:off x="2755107" y="4873625"/>
            <a:ext cx="4777581" cy="0"/>
          </a:xfrm>
          <a:prstGeom prst="line">
            <a:avLst/>
          </a:prstGeom>
          <a:noFill/>
          <a:ln w="38100">
            <a:solidFill>
              <a:srgbClr val="000000"/>
            </a:solidFill>
            <a:round/>
            <a:headEnd/>
            <a:tailEnd/>
          </a:ln>
          <a:effectLst/>
        </p:spPr>
        <p:txBody>
          <a:bodyPr/>
          <a:lstStyle/>
          <a:p>
            <a:endParaRPr lang="ar-SA"/>
          </a:p>
        </p:txBody>
      </p:sp>
      <p:sp>
        <p:nvSpPr>
          <p:cNvPr id="26632" name="Text Box 8"/>
          <p:cNvSpPr txBox="1">
            <a:spLocks noChangeArrowheads="1"/>
          </p:cNvSpPr>
          <p:nvPr/>
        </p:nvSpPr>
        <p:spPr bwMode="auto">
          <a:xfrm>
            <a:off x="7377906" y="4575175"/>
            <a:ext cx="765308" cy="59213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26633" name="Line 9"/>
          <p:cNvSpPr>
            <a:spLocks noChangeShapeType="1"/>
          </p:cNvSpPr>
          <p:nvPr/>
        </p:nvSpPr>
        <p:spPr bwMode="auto">
          <a:xfrm>
            <a:off x="2755107" y="2312988"/>
            <a:ext cx="2866893" cy="0"/>
          </a:xfrm>
          <a:prstGeom prst="line">
            <a:avLst/>
          </a:prstGeom>
          <a:noFill/>
          <a:ln w="28575">
            <a:solidFill>
              <a:srgbClr val="000000"/>
            </a:solidFill>
            <a:prstDash val="dashDot"/>
            <a:round/>
            <a:headEnd/>
            <a:tailEnd/>
          </a:ln>
        </p:spPr>
        <p:txBody>
          <a:bodyPr/>
          <a:lstStyle/>
          <a:p>
            <a:endParaRPr lang="ar-SA"/>
          </a:p>
        </p:txBody>
      </p:sp>
      <p:sp>
        <p:nvSpPr>
          <p:cNvPr id="26634" name="Line 10"/>
          <p:cNvSpPr>
            <a:spLocks noChangeShapeType="1"/>
          </p:cNvSpPr>
          <p:nvPr/>
        </p:nvSpPr>
        <p:spPr bwMode="auto">
          <a:xfrm>
            <a:off x="4093104" y="3692525"/>
            <a:ext cx="0" cy="1181100"/>
          </a:xfrm>
          <a:prstGeom prst="line">
            <a:avLst/>
          </a:prstGeom>
          <a:noFill/>
          <a:ln w="28575">
            <a:solidFill>
              <a:srgbClr val="000000"/>
            </a:solidFill>
            <a:prstDash val="dashDot"/>
            <a:round/>
            <a:headEnd/>
            <a:tailEnd/>
          </a:ln>
        </p:spPr>
        <p:txBody>
          <a:bodyPr/>
          <a:lstStyle/>
          <a:p>
            <a:endParaRPr lang="ar-SA"/>
          </a:p>
        </p:txBody>
      </p:sp>
      <p:sp>
        <p:nvSpPr>
          <p:cNvPr id="26635" name="Line 11"/>
          <p:cNvSpPr>
            <a:spLocks noChangeShapeType="1"/>
          </p:cNvSpPr>
          <p:nvPr/>
        </p:nvSpPr>
        <p:spPr bwMode="auto">
          <a:xfrm>
            <a:off x="2755107" y="3692525"/>
            <a:ext cx="1337998" cy="0"/>
          </a:xfrm>
          <a:prstGeom prst="line">
            <a:avLst/>
          </a:prstGeom>
          <a:noFill/>
          <a:ln w="28575">
            <a:solidFill>
              <a:srgbClr val="000000"/>
            </a:solidFill>
            <a:prstDash val="dashDot"/>
            <a:round/>
            <a:headEnd/>
            <a:tailEnd/>
          </a:ln>
        </p:spPr>
        <p:txBody>
          <a:bodyPr/>
          <a:lstStyle/>
          <a:p>
            <a:endParaRPr lang="ar-SA"/>
          </a:p>
        </p:txBody>
      </p:sp>
      <p:sp>
        <p:nvSpPr>
          <p:cNvPr id="26636" name="Line 12"/>
          <p:cNvSpPr>
            <a:spLocks noChangeShapeType="1"/>
          </p:cNvSpPr>
          <p:nvPr/>
        </p:nvSpPr>
        <p:spPr bwMode="auto">
          <a:xfrm>
            <a:off x="5622000" y="2312989"/>
            <a:ext cx="0" cy="2560637"/>
          </a:xfrm>
          <a:prstGeom prst="line">
            <a:avLst/>
          </a:prstGeom>
          <a:noFill/>
          <a:ln w="28575">
            <a:solidFill>
              <a:srgbClr val="000000"/>
            </a:solidFill>
            <a:prstDash val="dashDot"/>
            <a:round/>
            <a:headEnd/>
            <a:tailEnd/>
          </a:ln>
        </p:spPr>
        <p:txBody>
          <a:bodyPr/>
          <a:lstStyle/>
          <a:p>
            <a:endParaRPr lang="ar-SA"/>
          </a:p>
        </p:txBody>
      </p:sp>
      <p:sp>
        <p:nvSpPr>
          <p:cNvPr id="26637" name="Text Box 13"/>
          <p:cNvSpPr txBox="1">
            <a:spLocks noChangeArrowheads="1"/>
          </p:cNvSpPr>
          <p:nvPr/>
        </p:nvSpPr>
        <p:spPr bwMode="auto">
          <a:xfrm>
            <a:off x="685800" y="5181600"/>
            <a:ext cx="8267039" cy="1260475"/>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رقم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-4):</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يصور منحنى العرض العلاقة الموجبة بين السعر والكمية المعروضة، حيث تؤدي زيادة (نقصان) السعر إلى زيادة (نقصان) الكمية المعروضة. </a:t>
            </a:r>
            <a:endParaRPr lang="en-US" sz="3600">
              <a:ea typeface="SimSun" pitchFamily="2" charset="-122"/>
              <a:cs typeface="Times New Roman" pitchFamily="18" charset="0"/>
            </a:endParaRPr>
          </a:p>
        </p:txBody>
      </p:sp>
      <p:sp>
        <p:nvSpPr>
          <p:cNvPr id="26638" name="Text Box 14"/>
          <p:cNvSpPr txBox="1">
            <a:spLocks noChangeArrowheads="1"/>
          </p:cNvSpPr>
          <p:nvPr/>
        </p:nvSpPr>
        <p:spPr bwMode="auto">
          <a:xfrm>
            <a:off x="2357835" y="404813"/>
            <a:ext cx="763588" cy="590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26639" name="Line 15"/>
          <p:cNvSpPr>
            <a:spLocks noChangeShapeType="1"/>
          </p:cNvSpPr>
          <p:nvPr/>
        </p:nvSpPr>
        <p:spPr bwMode="auto">
          <a:xfrm flipV="1">
            <a:off x="3312319" y="1306514"/>
            <a:ext cx="3436144" cy="3038475"/>
          </a:xfrm>
          <a:prstGeom prst="line">
            <a:avLst/>
          </a:prstGeom>
          <a:noFill/>
          <a:ln w="285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6524890" y="900114"/>
            <a:ext cx="765308" cy="5921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26641" name="Text Box 17"/>
          <p:cNvSpPr txBox="1">
            <a:spLocks noChangeArrowheads="1"/>
          </p:cNvSpPr>
          <p:nvPr/>
        </p:nvSpPr>
        <p:spPr bwMode="auto">
          <a:xfrm>
            <a:off x="2067190" y="3486150"/>
            <a:ext cx="60880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1</a:t>
            </a:r>
            <a:endParaRPr lang="en-US"/>
          </a:p>
        </p:txBody>
      </p:sp>
      <p:sp>
        <p:nvSpPr>
          <p:cNvPr id="26642" name="Text Box 18"/>
          <p:cNvSpPr txBox="1">
            <a:spLocks noChangeArrowheads="1"/>
          </p:cNvSpPr>
          <p:nvPr/>
        </p:nvSpPr>
        <p:spPr bwMode="auto">
          <a:xfrm>
            <a:off x="5026951" y="4819650"/>
            <a:ext cx="858176" cy="41433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  50</a:t>
            </a:r>
            <a:endParaRPr lang="en-US"/>
          </a:p>
        </p:txBody>
      </p:sp>
      <p:sp>
        <p:nvSpPr>
          <p:cNvPr id="26643" name="Text Box 19"/>
          <p:cNvSpPr txBox="1">
            <a:spLocks noChangeArrowheads="1"/>
          </p:cNvSpPr>
          <p:nvPr/>
        </p:nvSpPr>
        <p:spPr bwMode="auto">
          <a:xfrm>
            <a:off x="3513535" y="4811714"/>
            <a:ext cx="858176" cy="4143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10</a:t>
            </a:r>
            <a:endParaRPr lang="en-US"/>
          </a:p>
        </p:txBody>
      </p:sp>
      <p:sp>
        <p:nvSpPr>
          <p:cNvPr id="26644"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0" name="SMARTPenAnnotation150"/>
          <p:cNvSpPr/>
          <p:nvPr/>
        </p:nvSpPr>
        <p:spPr>
          <a:xfrm>
            <a:off x="3338210" y="2586344"/>
            <a:ext cx="183064" cy="1123198"/>
          </a:xfrm>
          <a:custGeom>
            <a:avLst/>
            <a:gdLst/>
            <a:ahLst/>
            <a:cxnLst/>
            <a:rect l="0" t="0" r="0" b="0"/>
            <a:pathLst>
              <a:path w="183064" h="1123198">
                <a:moveTo>
                  <a:pt x="95998" y="1123197"/>
                </a:moveTo>
                <a:lnTo>
                  <a:pt x="95998" y="978512"/>
                </a:lnTo>
                <a:lnTo>
                  <a:pt x="93132" y="927400"/>
                </a:lnTo>
                <a:lnTo>
                  <a:pt x="89350" y="864197"/>
                </a:lnTo>
                <a:lnTo>
                  <a:pt x="87670" y="818192"/>
                </a:lnTo>
                <a:lnTo>
                  <a:pt x="88296" y="791950"/>
                </a:lnTo>
                <a:lnTo>
                  <a:pt x="89789" y="762633"/>
                </a:lnTo>
                <a:lnTo>
                  <a:pt x="99907" y="599812"/>
                </a:lnTo>
                <a:lnTo>
                  <a:pt x="103110" y="532291"/>
                </a:lnTo>
                <a:lnTo>
                  <a:pt x="113058" y="251093"/>
                </a:lnTo>
                <a:lnTo>
                  <a:pt x="123232" y="87454"/>
                </a:lnTo>
                <a:lnTo>
                  <a:pt x="124490" y="50405"/>
                </a:lnTo>
                <a:lnTo>
                  <a:pt x="124863" y="20677"/>
                </a:lnTo>
                <a:lnTo>
                  <a:pt x="123841" y="14129"/>
                </a:lnTo>
                <a:lnTo>
                  <a:pt x="122084" y="9764"/>
                </a:lnTo>
                <a:lnTo>
                  <a:pt x="119838" y="6853"/>
                </a:lnTo>
                <a:lnTo>
                  <a:pt x="117266" y="7063"/>
                </a:lnTo>
                <a:lnTo>
                  <a:pt x="114476" y="9352"/>
                </a:lnTo>
                <a:lnTo>
                  <a:pt x="111542" y="13028"/>
                </a:lnTo>
                <a:lnTo>
                  <a:pt x="108510" y="16554"/>
                </a:lnTo>
                <a:lnTo>
                  <a:pt x="105415" y="19979"/>
                </a:lnTo>
                <a:lnTo>
                  <a:pt x="102276" y="23337"/>
                </a:lnTo>
                <a:lnTo>
                  <a:pt x="99109" y="28801"/>
                </a:lnTo>
                <a:lnTo>
                  <a:pt x="95922" y="35668"/>
                </a:lnTo>
                <a:lnTo>
                  <a:pt x="92723" y="43470"/>
                </a:lnTo>
                <a:lnTo>
                  <a:pt x="89516" y="51897"/>
                </a:lnTo>
                <a:lnTo>
                  <a:pt x="83085" y="69858"/>
                </a:lnTo>
                <a:lnTo>
                  <a:pt x="77716" y="82387"/>
                </a:lnTo>
                <a:lnTo>
                  <a:pt x="63150" y="113506"/>
                </a:lnTo>
                <a:lnTo>
                  <a:pt x="55827" y="127608"/>
                </a:lnTo>
                <a:lnTo>
                  <a:pt x="48795" y="140235"/>
                </a:lnTo>
                <a:lnTo>
                  <a:pt x="41957" y="151877"/>
                </a:lnTo>
                <a:lnTo>
                  <a:pt x="35249" y="163938"/>
                </a:lnTo>
                <a:lnTo>
                  <a:pt x="22063" y="188804"/>
                </a:lnTo>
                <a:lnTo>
                  <a:pt x="16611" y="198230"/>
                </a:lnTo>
                <a:lnTo>
                  <a:pt x="11903" y="205589"/>
                </a:lnTo>
                <a:lnTo>
                  <a:pt x="7688" y="211569"/>
                </a:lnTo>
                <a:lnTo>
                  <a:pt x="4879" y="214481"/>
                </a:lnTo>
                <a:lnTo>
                  <a:pt x="3006" y="215348"/>
                </a:lnTo>
                <a:lnTo>
                  <a:pt x="1757" y="214851"/>
                </a:lnTo>
                <a:lnTo>
                  <a:pt x="925" y="212370"/>
                </a:lnTo>
                <a:lnTo>
                  <a:pt x="0" y="203880"/>
                </a:lnTo>
                <a:lnTo>
                  <a:pt x="2455" y="192941"/>
                </a:lnTo>
                <a:lnTo>
                  <a:pt x="4615" y="187015"/>
                </a:lnTo>
                <a:lnTo>
                  <a:pt x="8205" y="174465"/>
                </a:lnTo>
                <a:lnTo>
                  <a:pt x="22452" y="121092"/>
                </a:lnTo>
                <a:lnTo>
                  <a:pt x="30349" y="94163"/>
                </a:lnTo>
                <a:lnTo>
                  <a:pt x="33959" y="83542"/>
                </a:lnTo>
                <a:lnTo>
                  <a:pt x="37441" y="74312"/>
                </a:lnTo>
                <a:lnTo>
                  <a:pt x="40837" y="66008"/>
                </a:lnTo>
                <a:lnTo>
                  <a:pt x="44176" y="58323"/>
                </a:lnTo>
                <a:lnTo>
                  <a:pt x="50752" y="44051"/>
                </a:lnTo>
                <a:lnTo>
                  <a:pt x="66964" y="10851"/>
                </a:lnTo>
                <a:lnTo>
                  <a:pt x="72345" y="1097"/>
                </a:lnTo>
                <a:lnTo>
                  <a:pt x="73781" y="0"/>
                </a:lnTo>
                <a:lnTo>
                  <a:pt x="74737" y="344"/>
                </a:lnTo>
                <a:lnTo>
                  <a:pt x="78667" y="6459"/>
                </a:lnTo>
                <a:lnTo>
                  <a:pt x="81220" y="11099"/>
                </a:lnTo>
                <a:lnTo>
                  <a:pt x="86146" y="18492"/>
                </a:lnTo>
                <a:lnTo>
                  <a:pt x="100219" y="38172"/>
                </a:lnTo>
                <a:lnTo>
                  <a:pt x="107411" y="47290"/>
                </a:lnTo>
                <a:lnTo>
                  <a:pt x="114356" y="55518"/>
                </a:lnTo>
                <a:lnTo>
                  <a:pt x="121135" y="63153"/>
                </a:lnTo>
                <a:lnTo>
                  <a:pt x="126730" y="70393"/>
                </a:lnTo>
                <a:lnTo>
                  <a:pt x="131534" y="77369"/>
                </a:lnTo>
                <a:lnTo>
                  <a:pt x="135812" y="84170"/>
                </a:lnTo>
                <a:lnTo>
                  <a:pt x="140814" y="93003"/>
                </a:lnTo>
                <a:lnTo>
                  <a:pt x="152104" y="114283"/>
                </a:lnTo>
                <a:lnTo>
                  <a:pt x="157049" y="122752"/>
                </a:lnTo>
                <a:lnTo>
                  <a:pt x="161421" y="129473"/>
                </a:lnTo>
                <a:lnTo>
                  <a:pt x="183063" y="1558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51"/>
          <p:cNvSpPr/>
          <p:nvPr/>
        </p:nvSpPr>
        <p:spPr>
          <a:xfrm>
            <a:off x="4144936" y="4280307"/>
            <a:ext cx="1262734" cy="66820"/>
          </a:xfrm>
          <a:custGeom>
            <a:avLst/>
            <a:gdLst/>
            <a:ahLst/>
            <a:cxnLst/>
            <a:rect l="0" t="0" r="0" b="0"/>
            <a:pathLst>
              <a:path w="1262734" h="66820">
                <a:moveTo>
                  <a:pt x="5136" y="9663"/>
                </a:moveTo>
                <a:lnTo>
                  <a:pt x="0" y="9663"/>
                </a:lnTo>
                <a:lnTo>
                  <a:pt x="6012" y="8588"/>
                </a:lnTo>
                <a:lnTo>
                  <a:pt x="32755" y="4528"/>
                </a:lnTo>
                <a:lnTo>
                  <a:pt x="51495" y="3015"/>
                </a:lnTo>
                <a:lnTo>
                  <a:pt x="72588" y="2007"/>
                </a:lnTo>
                <a:lnTo>
                  <a:pt x="134758" y="587"/>
                </a:lnTo>
                <a:lnTo>
                  <a:pt x="553515" y="0"/>
                </a:lnTo>
                <a:lnTo>
                  <a:pt x="605044" y="2146"/>
                </a:lnTo>
                <a:lnTo>
                  <a:pt x="728223" y="10264"/>
                </a:lnTo>
                <a:lnTo>
                  <a:pt x="822381" y="18171"/>
                </a:lnTo>
                <a:lnTo>
                  <a:pt x="859528" y="21784"/>
                </a:lnTo>
                <a:lnTo>
                  <a:pt x="891817" y="24193"/>
                </a:lnTo>
                <a:lnTo>
                  <a:pt x="920868" y="25799"/>
                </a:lnTo>
                <a:lnTo>
                  <a:pt x="947758" y="26870"/>
                </a:lnTo>
                <a:lnTo>
                  <a:pt x="978584" y="29733"/>
                </a:lnTo>
                <a:lnTo>
                  <a:pt x="1012033" y="33792"/>
                </a:lnTo>
                <a:lnTo>
                  <a:pt x="1137852" y="50617"/>
                </a:lnTo>
                <a:lnTo>
                  <a:pt x="1160132" y="54164"/>
                </a:lnTo>
                <a:lnTo>
                  <a:pt x="1178209" y="57603"/>
                </a:lnTo>
                <a:lnTo>
                  <a:pt x="1193486" y="60971"/>
                </a:lnTo>
                <a:lnTo>
                  <a:pt x="1207969" y="63216"/>
                </a:lnTo>
                <a:lnTo>
                  <a:pt x="1221924" y="64713"/>
                </a:lnTo>
                <a:lnTo>
                  <a:pt x="1250642" y="66819"/>
                </a:lnTo>
                <a:lnTo>
                  <a:pt x="1262733" y="5803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152"/>
          <p:cNvSpPr/>
          <p:nvPr/>
        </p:nvSpPr>
        <p:spPr>
          <a:xfrm>
            <a:off x="5194845" y="4222253"/>
            <a:ext cx="325163" cy="261195"/>
          </a:xfrm>
          <a:custGeom>
            <a:avLst/>
            <a:gdLst/>
            <a:ahLst/>
            <a:cxnLst/>
            <a:rect l="0" t="0" r="0" b="0"/>
            <a:pathLst>
              <a:path w="325163" h="261195">
                <a:moveTo>
                  <a:pt x="0" y="0"/>
                </a:moveTo>
                <a:lnTo>
                  <a:pt x="20542" y="5136"/>
                </a:lnTo>
                <a:lnTo>
                  <a:pt x="35192" y="7724"/>
                </a:lnTo>
                <a:lnTo>
                  <a:pt x="92595" y="16501"/>
                </a:lnTo>
                <a:lnTo>
                  <a:pt x="109025" y="19600"/>
                </a:lnTo>
                <a:lnTo>
                  <a:pt x="138744" y="25909"/>
                </a:lnTo>
                <a:lnTo>
                  <a:pt x="192857" y="38718"/>
                </a:lnTo>
                <a:lnTo>
                  <a:pt x="205962" y="41935"/>
                </a:lnTo>
                <a:lnTo>
                  <a:pt x="218998" y="46230"/>
                </a:lnTo>
                <a:lnTo>
                  <a:pt x="231988" y="51242"/>
                </a:lnTo>
                <a:lnTo>
                  <a:pt x="244948" y="56734"/>
                </a:lnTo>
                <a:lnTo>
                  <a:pt x="258962" y="63620"/>
                </a:lnTo>
                <a:lnTo>
                  <a:pt x="273679" y="71435"/>
                </a:lnTo>
                <a:lnTo>
                  <a:pt x="288865" y="79870"/>
                </a:lnTo>
                <a:lnTo>
                  <a:pt x="300064" y="86568"/>
                </a:lnTo>
                <a:lnTo>
                  <a:pt x="308604" y="92108"/>
                </a:lnTo>
                <a:lnTo>
                  <a:pt x="315373" y="96876"/>
                </a:lnTo>
                <a:lnTo>
                  <a:pt x="319885" y="102204"/>
                </a:lnTo>
                <a:lnTo>
                  <a:pt x="322894" y="107907"/>
                </a:lnTo>
                <a:lnTo>
                  <a:pt x="324899" y="113858"/>
                </a:lnTo>
                <a:lnTo>
                  <a:pt x="325162" y="118900"/>
                </a:lnTo>
                <a:lnTo>
                  <a:pt x="324261" y="123337"/>
                </a:lnTo>
                <a:lnTo>
                  <a:pt x="322587" y="127369"/>
                </a:lnTo>
                <a:lnTo>
                  <a:pt x="320395" y="132207"/>
                </a:lnTo>
                <a:lnTo>
                  <a:pt x="315093" y="143315"/>
                </a:lnTo>
                <a:lnTo>
                  <a:pt x="308950" y="151437"/>
                </a:lnTo>
                <a:lnTo>
                  <a:pt x="300556" y="161151"/>
                </a:lnTo>
                <a:lnTo>
                  <a:pt x="290660" y="171926"/>
                </a:lnTo>
                <a:lnTo>
                  <a:pt x="280838" y="181259"/>
                </a:lnTo>
                <a:lnTo>
                  <a:pt x="271065" y="189631"/>
                </a:lnTo>
                <a:lnTo>
                  <a:pt x="261325" y="197363"/>
                </a:lnTo>
                <a:lnTo>
                  <a:pt x="249458" y="205741"/>
                </a:lnTo>
                <a:lnTo>
                  <a:pt x="236172" y="214552"/>
                </a:lnTo>
                <a:lnTo>
                  <a:pt x="221940" y="223650"/>
                </a:lnTo>
                <a:lnTo>
                  <a:pt x="209228" y="230790"/>
                </a:lnTo>
                <a:lnTo>
                  <a:pt x="197528" y="236625"/>
                </a:lnTo>
                <a:lnTo>
                  <a:pt x="186504" y="241590"/>
                </a:lnTo>
                <a:lnTo>
                  <a:pt x="178079" y="245975"/>
                </a:lnTo>
                <a:lnTo>
                  <a:pt x="171388" y="249973"/>
                </a:lnTo>
                <a:lnTo>
                  <a:pt x="154781" y="26119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28229" y="1125538"/>
            <a:ext cx="9126934" cy="1200329"/>
          </a:xfrm>
          <a:prstGeom prst="rect">
            <a:avLst/>
          </a:prstGeom>
          <a:noFill/>
          <a:ln w="9525">
            <a:noFill/>
            <a:miter lim="800000"/>
            <a:headEnd/>
            <a:tailEnd/>
          </a:ln>
          <a:effectLst/>
        </p:spPr>
        <p:txBody>
          <a:bodyPr>
            <a:spAutoFit/>
          </a:bodyPr>
          <a:lstStyle/>
          <a:p>
            <a:pPr algn="just" rtl="1">
              <a:spcBef>
                <a:spcPct val="50000"/>
              </a:spcBef>
            </a:pPr>
            <a:r>
              <a:rPr lang="ar-SA" sz="2400"/>
              <a:t>ينص قانون العرض </a:t>
            </a:r>
            <a:r>
              <a:rPr lang="en-US" sz="2400"/>
              <a:t>(The Law of Supply)</a:t>
            </a:r>
            <a:r>
              <a:rPr lang="ar-SA" sz="2400"/>
              <a:t> على أن المنتجون يعرضون كميات أكبر من السلعة عند زيادة السعر، وكميات أقل عند </a:t>
            </a:r>
            <a:r>
              <a:rPr lang="ar-BH" sz="2400"/>
              <a:t>انخفاض السعر، وذلك عندما تكون باقي العوامل المؤثرة في العرض ثابتة دون تغيير.</a:t>
            </a:r>
            <a:endParaRPr lang="en-US" sz="2400"/>
          </a:p>
        </p:txBody>
      </p:sp>
      <p:sp>
        <p:nvSpPr>
          <p:cNvPr id="28675" name="WordArt 3"/>
          <p:cNvSpPr>
            <a:spLocks noChangeArrowheads="1" noChangeShapeType="1" noTextEdit="1"/>
          </p:cNvSpPr>
          <p:nvPr/>
        </p:nvSpPr>
        <p:spPr bwMode="auto">
          <a:xfrm>
            <a:off x="6512852" y="333375"/>
            <a:ext cx="31454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قانون العرض</a:t>
            </a:r>
          </a:p>
        </p:txBody>
      </p:sp>
      <p:sp>
        <p:nvSpPr>
          <p:cNvPr id="28676" name="WordArt 4"/>
          <p:cNvSpPr>
            <a:spLocks noChangeArrowheads="1" noChangeShapeType="1" noTextEdit="1"/>
          </p:cNvSpPr>
          <p:nvPr/>
        </p:nvSpPr>
        <p:spPr bwMode="auto">
          <a:xfrm>
            <a:off x="5030392" y="2420938"/>
            <a:ext cx="454884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العوامل المحددة للعرض</a:t>
            </a:r>
          </a:p>
        </p:txBody>
      </p:sp>
      <p:sp>
        <p:nvSpPr>
          <p:cNvPr id="28677" name="Text Box 5"/>
          <p:cNvSpPr txBox="1">
            <a:spLocks noChangeArrowheads="1"/>
          </p:cNvSpPr>
          <p:nvPr/>
        </p:nvSpPr>
        <p:spPr bwMode="auto">
          <a:xfrm>
            <a:off x="6669352" y="3213100"/>
            <a:ext cx="2808420"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1. سعر السلعة</a:t>
            </a:r>
            <a:endParaRPr lang="fr-MA" sz="2400">
              <a:cs typeface="Arabic Transparent" pitchFamily="2" charset="-78"/>
            </a:endParaRPr>
          </a:p>
        </p:txBody>
      </p:sp>
      <p:sp>
        <p:nvSpPr>
          <p:cNvPr id="28678" name="Text Box 6"/>
          <p:cNvSpPr txBox="1">
            <a:spLocks noChangeArrowheads="1"/>
          </p:cNvSpPr>
          <p:nvPr/>
        </p:nvSpPr>
        <p:spPr bwMode="auto">
          <a:xfrm>
            <a:off x="6045068" y="36449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2. أسعار مدخلات الإنتاج</a:t>
            </a:r>
            <a:endParaRPr lang="fr-MA" sz="2400">
              <a:cs typeface="Arabic Transparent" pitchFamily="2" charset="-78"/>
            </a:endParaRPr>
          </a:p>
        </p:txBody>
      </p:sp>
      <p:sp>
        <p:nvSpPr>
          <p:cNvPr id="28679" name="Text Box 7"/>
          <p:cNvSpPr txBox="1">
            <a:spLocks noChangeArrowheads="1"/>
          </p:cNvSpPr>
          <p:nvPr/>
        </p:nvSpPr>
        <p:spPr bwMode="auto">
          <a:xfrm>
            <a:off x="6045068" y="40767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a:cs typeface="Arabic Transparent" pitchFamily="2" charset="-78"/>
              </a:rPr>
              <a:t>3. التقدم التقني</a:t>
            </a:r>
            <a:endParaRPr lang="fr-MA" sz="2400">
              <a:cs typeface="Arabic Transparent" pitchFamily="2" charset="-78"/>
            </a:endParaRPr>
          </a:p>
        </p:txBody>
      </p:sp>
      <p:sp>
        <p:nvSpPr>
          <p:cNvPr id="28680" name="Text Box 8"/>
          <p:cNvSpPr txBox="1">
            <a:spLocks noChangeArrowheads="1"/>
          </p:cNvSpPr>
          <p:nvPr/>
        </p:nvSpPr>
        <p:spPr bwMode="auto">
          <a:xfrm>
            <a:off x="6045068" y="45085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b="1">
                <a:cs typeface="Arabic Transparent" pitchFamily="2" charset="-78"/>
              </a:rPr>
              <a:t>4. أسعار السلع الأخرى:</a:t>
            </a:r>
            <a:endParaRPr lang="fr-MA" sz="2400" b="1">
              <a:cs typeface="Arabic Transparent" pitchFamily="2" charset="-78"/>
            </a:endParaRPr>
          </a:p>
        </p:txBody>
      </p:sp>
      <p:sp>
        <p:nvSpPr>
          <p:cNvPr id="28681" name="WordArt 9"/>
          <p:cNvSpPr>
            <a:spLocks noChangeArrowheads="1" noChangeShapeType="1" noTextEdit="1"/>
          </p:cNvSpPr>
          <p:nvPr/>
        </p:nvSpPr>
        <p:spPr bwMode="auto">
          <a:xfrm>
            <a:off x="5257800" y="4876800"/>
            <a:ext cx="3123142" cy="649287"/>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السلع البديلة في الإنتاج</a:t>
            </a:r>
          </a:p>
        </p:txBody>
      </p:sp>
      <p:sp>
        <p:nvSpPr>
          <p:cNvPr id="28682" name="WordArt 10"/>
          <p:cNvSpPr>
            <a:spLocks noChangeArrowheads="1" noChangeShapeType="1" noTextEdit="1"/>
          </p:cNvSpPr>
          <p:nvPr/>
        </p:nvSpPr>
        <p:spPr bwMode="auto">
          <a:xfrm>
            <a:off x="1447800" y="4800600"/>
            <a:ext cx="3123142" cy="649287"/>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و  السلع المتكاملة في الإنتاج</a:t>
            </a:r>
          </a:p>
        </p:txBody>
      </p:sp>
      <p:sp>
        <p:nvSpPr>
          <p:cNvPr id="28683" name="Text Box 11"/>
          <p:cNvSpPr txBox="1">
            <a:spLocks noChangeArrowheads="1"/>
          </p:cNvSpPr>
          <p:nvPr/>
        </p:nvSpPr>
        <p:spPr bwMode="auto">
          <a:xfrm>
            <a:off x="6019800" y="54864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dirty="0">
                <a:cs typeface="Arabic Transparent" pitchFamily="2" charset="-78"/>
              </a:rPr>
              <a:t>5. توقعات المنتجين</a:t>
            </a:r>
            <a:endParaRPr lang="fr-MA" sz="2400" dirty="0">
              <a:cs typeface="Arabic Transparent" pitchFamily="2" charset="-78"/>
            </a:endParaRPr>
          </a:p>
        </p:txBody>
      </p:sp>
      <p:sp>
        <p:nvSpPr>
          <p:cNvPr id="28684" name="Text Box 12"/>
          <p:cNvSpPr txBox="1">
            <a:spLocks noChangeArrowheads="1"/>
          </p:cNvSpPr>
          <p:nvPr/>
        </p:nvSpPr>
        <p:spPr bwMode="auto">
          <a:xfrm>
            <a:off x="3505200" y="5562600"/>
            <a:ext cx="3432704" cy="457200"/>
          </a:xfrm>
          <a:prstGeom prst="rect">
            <a:avLst/>
          </a:prstGeom>
          <a:noFill/>
          <a:ln w="9525">
            <a:noFill/>
            <a:miter lim="800000"/>
            <a:headEnd/>
            <a:tailEnd/>
          </a:ln>
          <a:effectLst/>
        </p:spPr>
        <p:txBody>
          <a:bodyPr>
            <a:spAutoFit/>
          </a:bodyPr>
          <a:lstStyle/>
          <a:p>
            <a:pPr marL="342900" indent="-342900" algn="just" rtl="1">
              <a:spcBef>
                <a:spcPct val="50000"/>
              </a:spcBef>
            </a:pPr>
            <a:r>
              <a:rPr lang="ar-BH" sz="2400" dirty="0">
                <a:cs typeface="Arabic Transparent" pitchFamily="2" charset="-78"/>
              </a:rPr>
              <a:t>6. عدد المنتجين</a:t>
            </a:r>
            <a:endParaRPr lang="fr-MA" sz="2400" dirty="0">
              <a:cs typeface="Arabic Transparent" pitchFamily="2" charset="-78"/>
            </a:endParaRPr>
          </a:p>
        </p:txBody>
      </p:sp>
      <p:sp>
        <p:nvSpPr>
          <p:cNvPr id="28685" name="AutoShape 13">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28229" y="1382713"/>
            <a:ext cx="9126934" cy="1200329"/>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الكمية المعروضة :</a:t>
            </a:r>
            <a:r>
              <a:rPr lang="ar-BH" sz="2400"/>
              <a:t> ينشأ التغير في الكمية المعروضة نتيجة للتغير في سعر السلعة ذاتها، ويصور بيانياً بالتحرك على طول منحنى العرض من نقطة إلى أخرى، كما في </a:t>
            </a:r>
            <a:r>
              <a:rPr lang="ar-BH" sz="2400" b="1">
                <a:solidFill>
                  <a:srgbClr val="FD0903"/>
                </a:solidFill>
                <a:hlinkClick r:id="" action="ppaction://noaction"/>
              </a:rPr>
              <a:t>الشكل (4-5)</a:t>
            </a:r>
            <a:r>
              <a:rPr lang="ar-BH" sz="2400"/>
              <a:t>.</a:t>
            </a:r>
            <a:endParaRPr lang="fr-MA" sz="2400"/>
          </a:p>
        </p:txBody>
      </p:sp>
      <p:sp>
        <p:nvSpPr>
          <p:cNvPr id="30723" name="WordArt 3"/>
          <p:cNvSpPr>
            <a:spLocks noChangeArrowheads="1" noChangeShapeType="1" noTextEdit="1"/>
          </p:cNvSpPr>
          <p:nvPr/>
        </p:nvSpPr>
        <p:spPr bwMode="auto">
          <a:xfrm>
            <a:off x="2349236" y="374651"/>
            <a:ext cx="7309115" cy="830263"/>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التغير في الكمية المعروضة والتغير في العرض</a:t>
            </a:r>
          </a:p>
        </p:txBody>
      </p:sp>
      <p:sp>
        <p:nvSpPr>
          <p:cNvPr id="30724" name="Text Box 4"/>
          <p:cNvSpPr txBox="1">
            <a:spLocks noChangeArrowheads="1"/>
          </p:cNvSpPr>
          <p:nvPr/>
        </p:nvSpPr>
        <p:spPr bwMode="auto">
          <a:xfrm>
            <a:off x="428229" y="2749550"/>
            <a:ext cx="9126934" cy="1200329"/>
          </a:xfrm>
          <a:prstGeom prst="rect">
            <a:avLst/>
          </a:prstGeom>
          <a:noFill/>
          <a:ln w="9525">
            <a:noFill/>
            <a:miter lim="800000"/>
            <a:headEnd/>
            <a:tailEnd/>
          </a:ln>
          <a:effectLst/>
        </p:spPr>
        <p:txBody>
          <a:bodyPr>
            <a:spAutoFit/>
          </a:bodyPr>
          <a:lstStyle/>
          <a:p>
            <a:pPr algn="just" rtl="1">
              <a:spcBef>
                <a:spcPct val="50000"/>
              </a:spcBef>
            </a:pPr>
            <a:r>
              <a:rPr lang="ar-BH" sz="2400" b="1"/>
              <a:t>التغير في العرض :</a:t>
            </a:r>
            <a:r>
              <a:rPr lang="ar-BH" sz="2400"/>
              <a:t> ينشأ التغير في العرض عن التغير في أحد العوامل الأخرى المؤثرة في العرض بخلاف سعر السلعة ذاتها. ويؤدي إلى انتقال منحنى العرض بأكمله إلى اليسار في حالة انخفاض العرض.</a:t>
            </a:r>
            <a:endParaRPr lang="fr-MA" sz="2400"/>
          </a:p>
        </p:txBody>
      </p:sp>
      <p:sp>
        <p:nvSpPr>
          <p:cNvPr id="30725" name="Text Box 5"/>
          <p:cNvSpPr txBox="1">
            <a:spLocks noChangeArrowheads="1"/>
          </p:cNvSpPr>
          <p:nvPr/>
        </p:nvSpPr>
        <p:spPr bwMode="auto">
          <a:xfrm>
            <a:off x="350838" y="5199064"/>
            <a:ext cx="9126935" cy="830997"/>
          </a:xfrm>
          <a:prstGeom prst="rect">
            <a:avLst/>
          </a:prstGeom>
          <a:noFill/>
          <a:ln w="9525">
            <a:noFill/>
            <a:miter lim="800000"/>
            <a:headEnd/>
            <a:tailEnd/>
          </a:ln>
          <a:effectLst/>
        </p:spPr>
        <p:txBody>
          <a:bodyPr>
            <a:spAutoFit/>
          </a:bodyPr>
          <a:lstStyle/>
          <a:p>
            <a:pPr algn="just" rtl="1">
              <a:spcBef>
                <a:spcPct val="50000"/>
              </a:spcBef>
            </a:pPr>
            <a:r>
              <a:rPr lang="ar-BH" sz="2400"/>
              <a:t>يتحقق توازن السوق عندما تكون الكمية المطلوبة وحدات مساوية للكمية المعروضة تماماً، عند سعر توازن السوق، كما في </a:t>
            </a:r>
            <a:r>
              <a:rPr lang="ar-BH" sz="2400" b="1">
                <a:solidFill>
                  <a:srgbClr val="FD0903"/>
                </a:solidFill>
                <a:hlinkClick r:id="" action="ppaction://noaction"/>
              </a:rPr>
              <a:t>الشكل (4-6)</a:t>
            </a:r>
            <a:r>
              <a:rPr lang="ar-BH" sz="2400"/>
              <a:t>.</a:t>
            </a:r>
            <a:endParaRPr lang="fr-MA" sz="2400"/>
          </a:p>
        </p:txBody>
      </p:sp>
      <p:sp>
        <p:nvSpPr>
          <p:cNvPr id="30726" name="WordArt 6"/>
          <p:cNvSpPr>
            <a:spLocks noChangeArrowheads="1" noChangeShapeType="1" noTextEdit="1"/>
          </p:cNvSpPr>
          <p:nvPr/>
        </p:nvSpPr>
        <p:spPr bwMode="auto">
          <a:xfrm>
            <a:off x="6746743" y="4191000"/>
            <a:ext cx="2834217"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توازن السوق</a:t>
            </a:r>
          </a:p>
        </p:txBody>
      </p:sp>
      <p:sp>
        <p:nvSpPr>
          <p:cNvPr id="30727"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0725"/>
                                        </p:tgtEl>
                                        <p:attrNameLst>
                                          <p:attrName>style.visibility</p:attrName>
                                        </p:attrNameLst>
                                      </p:cBhvr>
                                      <p:to>
                                        <p:strVal val="visible"/>
                                      </p:to>
                                    </p:set>
                                    <p:anim calcmode="discrete" valueType="clr">
                                      <p:cBhvr override="childStyle">
                                        <p:cTn id="7" dur="80"/>
                                        <p:tgtEl>
                                          <p:spTgt spid="3072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25"/>
                                        </p:tgtEl>
                                        <p:attrNameLst>
                                          <p:attrName>fillcolor</p:attrName>
                                        </p:attrNameLst>
                                      </p:cBhvr>
                                      <p:tavLst>
                                        <p:tav tm="0">
                                          <p:val>
                                            <p:clrVal>
                                              <a:schemeClr val="accent2"/>
                                            </p:clrVal>
                                          </p:val>
                                        </p:tav>
                                        <p:tav tm="50000">
                                          <p:val>
                                            <p:clrVal>
                                              <a:schemeClr val="hlink"/>
                                            </p:clrVal>
                                          </p:val>
                                        </p:tav>
                                      </p:tavLst>
                                    </p:anim>
                                    <p:set>
                                      <p:cBhvr>
                                        <p:cTn id="9" dur="80"/>
                                        <p:tgtEl>
                                          <p:spTgt spid="307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Line 3"/>
          <p:cNvSpPr>
            <a:spLocks noChangeShapeType="1"/>
          </p:cNvSpPr>
          <p:nvPr/>
        </p:nvSpPr>
        <p:spPr bwMode="auto">
          <a:xfrm flipH="1">
            <a:off x="2443825" y="876300"/>
            <a:ext cx="18917" cy="4059238"/>
          </a:xfrm>
          <a:prstGeom prst="line">
            <a:avLst/>
          </a:prstGeom>
          <a:noFill/>
          <a:ln w="28575">
            <a:solidFill>
              <a:srgbClr val="000000"/>
            </a:solidFill>
            <a:round/>
            <a:headEnd/>
            <a:tailEnd/>
          </a:ln>
        </p:spPr>
        <p:txBody>
          <a:bodyPr/>
          <a:lstStyle/>
          <a:p>
            <a:endParaRPr lang="ar-SA"/>
          </a:p>
        </p:txBody>
      </p:sp>
      <p:sp>
        <p:nvSpPr>
          <p:cNvPr id="32772" name="Line 4"/>
          <p:cNvSpPr>
            <a:spLocks noChangeShapeType="1"/>
          </p:cNvSpPr>
          <p:nvPr/>
        </p:nvSpPr>
        <p:spPr bwMode="auto">
          <a:xfrm>
            <a:off x="2454143" y="4935539"/>
            <a:ext cx="5131858" cy="34925"/>
          </a:xfrm>
          <a:prstGeom prst="line">
            <a:avLst/>
          </a:prstGeom>
          <a:noFill/>
          <a:ln w="28575">
            <a:solidFill>
              <a:srgbClr val="000000"/>
            </a:solidFill>
            <a:round/>
            <a:headEnd/>
            <a:tailEnd/>
          </a:ln>
        </p:spPr>
        <p:txBody>
          <a:bodyPr/>
          <a:lstStyle/>
          <a:p>
            <a:endParaRPr lang="ar-SA"/>
          </a:p>
        </p:txBody>
      </p:sp>
      <p:sp>
        <p:nvSpPr>
          <p:cNvPr id="32773" name="Text Box 5"/>
          <p:cNvSpPr txBox="1">
            <a:spLocks noChangeArrowheads="1"/>
          </p:cNvSpPr>
          <p:nvPr/>
        </p:nvSpPr>
        <p:spPr bwMode="auto">
          <a:xfrm>
            <a:off x="5565247" y="387351"/>
            <a:ext cx="803143" cy="6635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32774" name="Line 6"/>
          <p:cNvSpPr>
            <a:spLocks noChangeShapeType="1"/>
          </p:cNvSpPr>
          <p:nvPr/>
        </p:nvSpPr>
        <p:spPr bwMode="auto">
          <a:xfrm rot="5962087">
            <a:off x="4627894" y="1826618"/>
            <a:ext cx="3486150" cy="2471341"/>
          </a:xfrm>
          <a:prstGeom prst="line">
            <a:avLst/>
          </a:prstGeom>
          <a:noFill/>
          <a:ln w="28575">
            <a:solidFill>
              <a:srgbClr val="000000"/>
            </a:solidFill>
            <a:round/>
            <a:headEnd/>
            <a:tailEnd/>
          </a:ln>
        </p:spPr>
        <p:txBody>
          <a:bodyPr/>
          <a:lstStyle/>
          <a:p>
            <a:endParaRPr lang="ar-SA"/>
          </a:p>
        </p:txBody>
      </p:sp>
      <p:sp>
        <p:nvSpPr>
          <p:cNvPr id="32775" name="Text Box 7"/>
          <p:cNvSpPr txBox="1">
            <a:spLocks noChangeArrowheads="1"/>
          </p:cNvSpPr>
          <p:nvPr/>
        </p:nvSpPr>
        <p:spPr bwMode="auto">
          <a:xfrm>
            <a:off x="7582562" y="1125538"/>
            <a:ext cx="803142" cy="6032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32776" name="Text Box 8"/>
          <p:cNvSpPr txBox="1">
            <a:spLocks noChangeArrowheads="1"/>
          </p:cNvSpPr>
          <p:nvPr/>
        </p:nvSpPr>
        <p:spPr bwMode="auto">
          <a:xfrm>
            <a:off x="7448419" y="4730751"/>
            <a:ext cx="703394"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2777" name="Line 9"/>
          <p:cNvSpPr>
            <a:spLocks noChangeShapeType="1"/>
          </p:cNvSpPr>
          <p:nvPr/>
        </p:nvSpPr>
        <p:spPr bwMode="auto">
          <a:xfrm rot="5962087">
            <a:off x="2525449" y="1092333"/>
            <a:ext cx="3486150" cy="2473060"/>
          </a:xfrm>
          <a:prstGeom prst="line">
            <a:avLst/>
          </a:prstGeom>
          <a:noFill/>
          <a:ln w="28575">
            <a:solidFill>
              <a:srgbClr val="000000"/>
            </a:solidFill>
            <a:round/>
            <a:headEnd/>
            <a:tailEnd/>
          </a:ln>
        </p:spPr>
        <p:txBody>
          <a:bodyPr/>
          <a:lstStyle/>
          <a:p>
            <a:endParaRPr lang="ar-SA"/>
          </a:p>
        </p:txBody>
      </p:sp>
      <p:sp>
        <p:nvSpPr>
          <p:cNvPr id="32778" name="Line 10"/>
          <p:cNvSpPr>
            <a:spLocks noChangeShapeType="1"/>
          </p:cNvSpPr>
          <p:nvPr/>
        </p:nvSpPr>
        <p:spPr bwMode="auto">
          <a:xfrm rot="5962087">
            <a:off x="3378862" y="1088629"/>
            <a:ext cx="4383087" cy="3167856"/>
          </a:xfrm>
          <a:prstGeom prst="line">
            <a:avLst/>
          </a:prstGeom>
          <a:noFill/>
          <a:ln w="28575">
            <a:solidFill>
              <a:srgbClr val="000000"/>
            </a:solidFill>
            <a:round/>
            <a:headEnd/>
            <a:tailEnd/>
          </a:ln>
        </p:spPr>
        <p:txBody>
          <a:bodyPr/>
          <a:lstStyle/>
          <a:p>
            <a:endParaRPr lang="ar-SA"/>
          </a:p>
        </p:txBody>
      </p:sp>
      <p:sp>
        <p:nvSpPr>
          <p:cNvPr id="32779" name="Text Box 11"/>
          <p:cNvSpPr txBox="1">
            <a:spLocks noChangeArrowheads="1"/>
          </p:cNvSpPr>
          <p:nvPr/>
        </p:nvSpPr>
        <p:spPr bwMode="auto">
          <a:xfrm>
            <a:off x="6805216" y="2276476"/>
            <a:ext cx="878813"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E</a:t>
            </a:r>
            <a:endParaRPr lang="en-US" sz="3600"/>
          </a:p>
        </p:txBody>
      </p:sp>
      <p:sp>
        <p:nvSpPr>
          <p:cNvPr id="32780" name="Text Box 12"/>
          <p:cNvSpPr txBox="1">
            <a:spLocks noChangeArrowheads="1"/>
          </p:cNvSpPr>
          <p:nvPr/>
        </p:nvSpPr>
        <p:spPr bwMode="auto">
          <a:xfrm>
            <a:off x="6199850" y="1035051"/>
            <a:ext cx="880533" cy="7143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B</a:t>
            </a:r>
            <a:endParaRPr lang="en-US" sz="3600"/>
          </a:p>
        </p:txBody>
      </p:sp>
      <p:sp>
        <p:nvSpPr>
          <p:cNvPr id="32781" name="Text Box 13"/>
          <p:cNvSpPr txBox="1">
            <a:spLocks noChangeArrowheads="1"/>
          </p:cNvSpPr>
          <p:nvPr/>
        </p:nvSpPr>
        <p:spPr bwMode="auto">
          <a:xfrm>
            <a:off x="1754188" y="1228725"/>
            <a:ext cx="703395" cy="534988"/>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p>
        </p:txBody>
      </p:sp>
      <p:sp>
        <p:nvSpPr>
          <p:cNvPr id="32782" name="Text Box 14"/>
          <p:cNvSpPr txBox="1">
            <a:spLocks noChangeArrowheads="1"/>
          </p:cNvSpPr>
          <p:nvPr/>
        </p:nvSpPr>
        <p:spPr bwMode="auto">
          <a:xfrm>
            <a:off x="3513535" y="2058989"/>
            <a:ext cx="878813" cy="714375"/>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F</a:t>
            </a:r>
            <a:endParaRPr lang="en-US" sz="3600"/>
          </a:p>
        </p:txBody>
      </p:sp>
      <p:sp>
        <p:nvSpPr>
          <p:cNvPr id="32783" name="Text Box 15"/>
          <p:cNvSpPr txBox="1">
            <a:spLocks noChangeArrowheads="1"/>
          </p:cNvSpPr>
          <p:nvPr/>
        </p:nvSpPr>
        <p:spPr bwMode="auto">
          <a:xfrm>
            <a:off x="4569487" y="3357563"/>
            <a:ext cx="878813" cy="715962"/>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C</a:t>
            </a:r>
            <a:endParaRPr lang="en-US" sz="3600"/>
          </a:p>
        </p:txBody>
      </p:sp>
      <p:sp>
        <p:nvSpPr>
          <p:cNvPr id="32784" name="Text Box 16"/>
          <p:cNvSpPr txBox="1">
            <a:spLocks noChangeArrowheads="1"/>
          </p:cNvSpPr>
          <p:nvPr/>
        </p:nvSpPr>
        <p:spPr bwMode="auto">
          <a:xfrm>
            <a:off x="5097463" y="2032001"/>
            <a:ext cx="878814" cy="715963"/>
          </a:xfrm>
          <a:prstGeom prst="rect">
            <a:avLst/>
          </a:prstGeom>
          <a:noFill/>
          <a:ln w="9525">
            <a:noFill/>
            <a:miter lim="800000"/>
            <a:headEnd/>
            <a:tailEnd/>
          </a:ln>
        </p:spPr>
        <p:txBody>
          <a:bodyPr/>
          <a:lstStyle/>
          <a:p>
            <a:pPr algn="ctr"/>
            <a:r>
              <a:rPr lang="en-US" sz="2400" b="1">
                <a:latin typeface="Times New Roman" pitchFamily="18" charset="0"/>
                <a:ea typeface="SimSun" pitchFamily="2" charset="-122"/>
              </a:rPr>
              <a:t>A</a:t>
            </a:r>
            <a:endParaRPr lang="en-US" sz="3600"/>
          </a:p>
        </p:txBody>
      </p:sp>
      <p:sp>
        <p:nvSpPr>
          <p:cNvPr id="32785" name="Text Box 17"/>
          <p:cNvSpPr txBox="1">
            <a:spLocks noChangeArrowheads="1"/>
          </p:cNvSpPr>
          <p:nvPr/>
        </p:nvSpPr>
        <p:spPr bwMode="auto">
          <a:xfrm>
            <a:off x="7104460" y="150814"/>
            <a:ext cx="969963" cy="719137"/>
          </a:xfrm>
          <a:prstGeom prst="rect">
            <a:avLst/>
          </a:prstGeom>
          <a:noFill/>
          <a:ln w="9525">
            <a:noFill/>
            <a:miter lim="800000"/>
            <a:headEnd/>
            <a:tailEnd/>
          </a:ln>
        </p:spPr>
        <p:txBody>
          <a:bodyPr/>
          <a:lstStyle/>
          <a:p>
            <a:pPr algn="ctr" rtl="1"/>
            <a:endParaRPr lang="en-US" altLang="zh-CN" sz="1200" b="1">
              <a:latin typeface="Times New Roman" pitchFamily="18" charset="0"/>
              <a:ea typeface="SimSun" pitchFamily="2" charset="-122"/>
            </a:endParaRPr>
          </a:p>
          <a:p>
            <a:pPr algn="ctr" rtl="1"/>
            <a:r>
              <a:rPr lang="ar-SA" altLang="zh-CN" sz="1200" b="1">
                <a:latin typeface="Times New Roman" pitchFamily="18" charset="0"/>
                <a:ea typeface="SimSun" pitchFamily="2" charset="-122"/>
                <a:cs typeface="Times New Roman" pitchFamily="18" charset="0"/>
              </a:rPr>
              <a:t>ٍ</a:t>
            </a:r>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0</a:t>
            </a:r>
            <a:endParaRPr lang="en-US" sz="3600"/>
          </a:p>
        </p:txBody>
      </p:sp>
      <p:sp>
        <p:nvSpPr>
          <p:cNvPr id="32786" name="Line 18"/>
          <p:cNvSpPr>
            <a:spLocks noChangeShapeType="1"/>
          </p:cNvSpPr>
          <p:nvPr/>
        </p:nvSpPr>
        <p:spPr bwMode="auto">
          <a:xfrm flipV="1">
            <a:off x="2457583" y="1489076"/>
            <a:ext cx="4399227" cy="15875"/>
          </a:xfrm>
          <a:prstGeom prst="line">
            <a:avLst/>
          </a:prstGeom>
          <a:noFill/>
          <a:ln w="28575">
            <a:solidFill>
              <a:srgbClr val="000000"/>
            </a:solidFill>
            <a:prstDash val="dashDot"/>
            <a:round/>
            <a:headEnd/>
            <a:tailEnd/>
          </a:ln>
        </p:spPr>
        <p:txBody>
          <a:bodyPr/>
          <a:lstStyle/>
          <a:p>
            <a:endParaRPr lang="ar-SA"/>
          </a:p>
        </p:txBody>
      </p:sp>
      <p:sp>
        <p:nvSpPr>
          <p:cNvPr id="32787" name="Line 19"/>
          <p:cNvSpPr>
            <a:spLocks noChangeShapeType="1"/>
          </p:cNvSpPr>
          <p:nvPr/>
        </p:nvSpPr>
        <p:spPr bwMode="auto">
          <a:xfrm>
            <a:off x="2457583" y="3605214"/>
            <a:ext cx="2287323" cy="9525"/>
          </a:xfrm>
          <a:prstGeom prst="line">
            <a:avLst/>
          </a:prstGeom>
          <a:noFill/>
          <a:ln w="28575">
            <a:solidFill>
              <a:srgbClr val="000000"/>
            </a:solidFill>
            <a:prstDash val="dashDot"/>
            <a:round/>
            <a:headEnd/>
            <a:tailEnd/>
          </a:ln>
        </p:spPr>
        <p:txBody>
          <a:bodyPr/>
          <a:lstStyle/>
          <a:p>
            <a:endParaRPr lang="ar-SA"/>
          </a:p>
        </p:txBody>
      </p:sp>
      <p:sp>
        <p:nvSpPr>
          <p:cNvPr id="32788" name="Line 20"/>
          <p:cNvSpPr>
            <a:spLocks noChangeShapeType="1"/>
          </p:cNvSpPr>
          <p:nvPr/>
        </p:nvSpPr>
        <p:spPr bwMode="auto">
          <a:xfrm flipH="1">
            <a:off x="2457583" y="2493963"/>
            <a:ext cx="1583928" cy="0"/>
          </a:xfrm>
          <a:prstGeom prst="line">
            <a:avLst/>
          </a:prstGeom>
          <a:noFill/>
          <a:ln w="28575">
            <a:solidFill>
              <a:srgbClr val="000000"/>
            </a:solidFill>
            <a:prstDash val="dashDot"/>
            <a:round/>
            <a:headEnd/>
            <a:tailEnd/>
          </a:ln>
        </p:spPr>
        <p:txBody>
          <a:bodyPr/>
          <a:lstStyle/>
          <a:p>
            <a:endParaRPr lang="ar-SA"/>
          </a:p>
        </p:txBody>
      </p:sp>
      <p:sp>
        <p:nvSpPr>
          <p:cNvPr id="32789" name="Text Box 21"/>
          <p:cNvSpPr txBox="1">
            <a:spLocks noChangeArrowheads="1"/>
          </p:cNvSpPr>
          <p:nvPr/>
        </p:nvSpPr>
        <p:spPr bwMode="auto">
          <a:xfrm>
            <a:off x="381000" y="5105400"/>
            <a:ext cx="8991600" cy="1066800"/>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-5):</a:t>
            </a:r>
            <a:r>
              <a:rPr lang="ar-SA" altLang="zh-CN" sz="2000" b="1">
                <a:latin typeface="Times New Roman" pitchFamily="18" charset="0"/>
                <a:ea typeface="SimSun" pitchFamily="2" charset="-122"/>
                <a:cs typeface="Times New Roman" pitchFamily="18" charset="0"/>
              </a:rPr>
              <a:t> </a:t>
            </a:r>
            <a:r>
              <a:rPr lang="ar-SA" altLang="zh-CN" sz="2000">
                <a:latin typeface="Times New Roman" pitchFamily="18" charset="0"/>
                <a:ea typeface="SimSun" pitchFamily="2" charset="-122"/>
                <a:cs typeface="Times New Roman" pitchFamily="18" charset="0"/>
              </a:rPr>
              <a:t>يوضح التغير في الكمية المعروضة كحركة على طول منحنى العرض، وينتج عن التغير في سعر السلعة المعروضة. بينما يصور التغير في العرض بانتقال منحنى العرض إلى جهة اليمين أو إلى جهة الشمال وينتج ذلك عن التغير في العوامل الأخرى المؤثرة في العرض بخلاف سلع السلعة المعروضة.</a:t>
            </a:r>
            <a:endParaRPr lang="en-US" sz="2000">
              <a:ea typeface="SimSun" pitchFamily="2" charset="-122"/>
              <a:cs typeface="Times New Roman" pitchFamily="18" charset="0"/>
            </a:endParaRPr>
          </a:p>
        </p:txBody>
      </p:sp>
      <p:sp>
        <p:nvSpPr>
          <p:cNvPr id="32790" name="Text Box 22"/>
          <p:cNvSpPr txBox="1">
            <a:spLocks noChangeArrowheads="1"/>
          </p:cNvSpPr>
          <p:nvPr/>
        </p:nvSpPr>
        <p:spPr bwMode="auto">
          <a:xfrm>
            <a:off x="1754188" y="3332164"/>
            <a:ext cx="703395"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p>
        </p:txBody>
      </p:sp>
      <p:sp>
        <p:nvSpPr>
          <p:cNvPr id="32791" name="Text Box 23"/>
          <p:cNvSpPr txBox="1">
            <a:spLocks noChangeArrowheads="1"/>
          </p:cNvSpPr>
          <p:nvPr/>
        </p:nvSpPr>
        <p:spPr bwMode="auto">
          <a:xfrm>
            <a:off x="1707754" y="2214564"/>
            <a:ext cx="703394" cy="53498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altLang="zh-CN" sz="2400" b="1" baseline="-25000">
              <a:latin typeface="Times New Roman" pitchFamily="18" charset="0"/>
              <a:ea typeface="SimSun" pitchFamily="2" charset="-122"/>
            </a:endParaRPr>
          </a:p>
        </p:txBody>
      </p:sp>
      <p:sp>
        <p:nvSpPr>
          <p:cNvPr id="32792" name="Line 24"/>
          <p:cNvSpPr>
            <a:spLocks noChangeShapeType="1"/>
          </p:cNvSpPr>
          <p:nvPr/>
        </p:nvSpPr>
        <p:spPr bwMode="auto">
          <a:xfrm flipH="1">
            <a:off x="4094825" y="2492375"/>
            <a:ext cx="2885810" cy="0"/>
          </a:xfrm>
          <a:prstGeom prst="line">
            <a:avLst/>
          </a:prstGeom>
          <a:noFill/>
          <a:ln w="28575">
            <a:solidFill>
              <a:srgbClr val="000000"/>
            </a:solidFill>
            <a:prstDash val="dashDot"/>
            <a:round/>
            <a:headEnd type="stealth" w="lg" len="lg"/>
            <a:tailEnd type="stealth" w="lg" len="lg"/>
          </a:ln>
        </p:spPr>
        <p:txBody>
          <a:bodyPr/>
          <a:lstStyle/>
          <a:p>
            <a:endParaRPr lang="ar-SA"/>
          </a:p>
        </p:txBody>
      </p:sp>
      <p:sp>
        <p:nvSpPr>
          <p:cNvPr id="32793" name="AutoShape 25">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5" name="SMARTPenAnnotation128"/>
          <p:cNvSpPr/>
          <p:nvPr/>
        </p:nvSpPr>
        <p:spPr>
          <a:xfrm>
            <a:off x="7362004" y="372070"/>
            <a:ext cx="518310" cy="481161"/>
          </a:xfrm>
          <a:custGeom>
            <a:avLst/>
            <a:gdLst/>
            <a:ahLst/>
            <a:cxnLst/>
            <a:rect l="0" t="0" r="0" b="0"/>
            <a:pathLst>
              <a:path w="518310" h="481161">
                <a:moveTo>
                  <a:pt x="241624" y="0"/>
                </a:moveTo>
                <a:lnTo>
                  <a:pt x="206366" y="0"/>
                </a:lnTo>
                <a:lnTo>
                  <a:pt x="193350" y="2866"/>
                </a:lnTo>
                <a:lnTo>
                  <a:pt x="180399" y="7723"/>
                </a:lnTo>
                <a:lnTo>
                  <a:pt x="167477" y="13464"/>
                </a:lnTo>
                <a:lnTo>
                  <a:pt x="151702" y="22465"/>
                </a:lnTo>
                <a:lnTo>
                  <a:pt x="142981" y="27875"/>
                </a:lnTo>
                <a:lnTo>
                  <a:pt x="133943" y="34707"/>
                </a:lnTo>
                <a:lnTo>
                  <a:pt x="124692" y="42485"/>
                </a:lnTo>
                <a:lnTo>
                  <a:pt x="115300" y="50896"/>
                </a:lnTo>
                <a:lnTo>
                  <a:pt x="106889" y="59727"/>
                </a:lnTo>
                <a:lnTo>
                  <a:pt x="99132" y="68840"/>
                </a:lnTo>
                <a:lnTo>
                  <a:pt x="83706" y="88638"/>
                </a:lnTo>
                <a:lnTo>
                  <a:pt x="66102" y="111769"/>
                </a:lnTo>
                <a:lnTo>
                  <a:pt x="57967" y="123957"/>
                </a:lnTo>
                <a:lnTo>
                  <a:pt x="50394" y="136381"/>
                </a:lnTo>
                <a:lnTo>
                  <a:pt x="43196" y="148964"/>
                </a:lnTo>
                <a:lnTo>
                  <a:pt x="29466" y="174410"/>
                </a:lnTo>
                <a:lnTo>
                  <a:pt x="22795" y="187214"/>
                </a:lnTo>
                <a:lnTo>
                  <a:pt x="17273" y="201125"/>
                </a:lnTo>
                <a:lnTo>
                  <a:pt x="12517" y="215774"/>
                </a:lnTo>
                <a:lnTo>
                  <a:pt x="8270" y="230913"/>
                </a:lnTo>
                <a:lnTo>
                  <a:pt x="5440" y="245306"/>
                </a:lnTo>
                <a:lnTo>
                  <a:pt x="3553" y="259201"/>
                </a:lnTo>
                <a:lnTo>
                  <a:pt x="2295" y="272763"/>
                </a:lnTo>
                <a:lnTo>
                  <a:pt x="1456" y="286105"/>
                </a:lnTo>
                <a:lnTo>
                  <a:pt x="524" y="312393"/>
                </a:lnTo>
                <a:lnTo>
                  <a:pt x="0" y="351366"/>
                </a:lnTo>
                <a:lnTo>
                  <a:pt x="2076" y="363228"/>
                </a:lnTo>
                <a:lnTo>
                  <a:pt x="5610" y="374361"/>
                </a:lnTo>
                <a:lnTo>
                  <a:pt x="10115" y="385008"/>
                </a:lnTo>
                <a:lnTo>
                  <a:pt x="15269" y="395330"/>
                </a:lnTo>
                <a:lnTo>
                  <a:pt x="20854" y="405436"/>
                </a:lnTo>
                <a:lnTo>
                  <a:pt x="26727" y="415398"/>
                </a:lnTo>
                <a:lnTo>
                  <a:pt x="32793" y="424189"/>
                </a:lnTo>
                <a:lnTo>
                  <a:pt x="38986" y="432200"/>
                </a:lnTo>
                <a:lnTo>
                  <a:pt x="52675" y="446833"/>
                </a:lnTo>
                <a:lnTo>
                  <a:pt x="60840" y="453745"/>
                </a:lnTo>
                <a:lnTo>
                  <a:pt x="69508" y="460502"/>
                </a:lnTo>
                <a:lnTo>
                  <a:pt x="78511" y="466082"/>
                </a:lnTo>
                <a:lnTo>
                  <a:pt x="87738" y="470877"/>
                </a:lnTo>
                <a:lnTo>
                  <a:pt x="97113" y="475148"/>
                </a:lnTo>
                <a:lnTo>
                  <a:pt x="106588" y="477996"/>
                </a:lnTo>
                <a:lnTo>
                  <a:pt x="116130" y="479894"/>
                </a:lnTo>
                <a:lnTo>
                  <a:pt x="125715" y="481160"/>
                </a:lnTo>
                <a:lnTo>
                  <a:pt x="135330" y="480929"/>
                </a:lnTo>
                <a:lnTo>
                  <a:pt x="144964" y="479700"/>
                </a:lnTo>
                <a:lnTo>
                  <a:pt x="154613" y="477806"/>
                </a:lnTo>
                <a:lnTo>
                  <a:pt x="176797" y="472835"/>
                </a:lnTo>
                <a:lnTo>
                  <a:pt x="188732" y="470004"/>
                </a:lnTo>
                <a:lnTo>
                  <a:pt x="202063" y="465968"/>
                </a:lnTo>
                <a:lnTo>
                  <a:pt x="216326" y="461127"/>
                </a:lnTo>
                <a:lnTo>
                  <a:pt x="231208" y="455750"/>
                </a:lnTo>
                <a:lnTo>
                  <a:pt x="246504" y="448941"/>
                </a:lnTo>
                <a:lnTo>
                  <a:pt x="262075" y="441176"/>
                </a:lnTo>
                <a:lnTo>
                  <a:pt x="277831" y="432776"/>
                </a:lnTo>
                <a:lnTo>
                  <a:pt x="293709" y="422876"/>
                </a:lnTo>
                <a:lnTo>
                  <a:pt x="309668" y="411976"/>
                </a:lnTo>
                <a:lnTo>
                  <a:pt x="325682" y="400411"/>
                </a:lnTo>
                <a:lnTo>
                  <a:pt x="357807" y="376095"/>
                </a:lnTo>
                <a:lnTo>
                  <a:pt x="373898" y="363591"/>
                </a:lnTo>
                <a:lnTo>
                  <a:pt x="388925" y="350956"/>
                </a:lnTo>
                <a:lnTo>
                  <a:pt x="403242" y="338233"/>
                </a:lnTo>
                <a:lnTo>
                  <a:pt x="417087" y="325451"/>
                </a:lnTo>
                <a:lnTo>
                  <a:pt x="430615" y="313706"/>
                </a:lnTo>
                <a:lnTo>
                  <a:pt x="443934" y="302651"/>
                </a:lnTo>
                <a:lnTo>
                  <a:pt x="457113" y="292056"/>
                </a:lnTo>
                <a:lnTo>
                  <a:pt x="468049" y="281769"/>
                </a:lnTo>
                <a:lnTo>
                  <a:pt x="477488" y="271686"/>
                </a:lnTo>
                <a:lnTo>
                  <a:pt x="485932" y="261739"/>
                </a:lnTo>
                <a:lnTo>
                  <a:pt x="493710" y="250808"/>
                </a:lnTo>
                <a:lnTo>
                  <a:pt x="501046" y="239222"/>
                </a:lnTo>
                <a:lnTo>
                  <a:pt x="508086" y="227198"/>
                </a:lnTo>
                <a:lnTo>
                  <a:pt x="512778" y="215957"/>
                </a:lnTo>
                <a:lnTo>
                  <a:pt x="515908" y="205239"/>
                </a:lnTo>
                <a:lnTo>
                  <a:pt x="517994" y="194869"/>
                </a:lnTo>
                <a:lnTo>
                  <a:pt x="518309" y="184731"/>
                </a:lnTo>
                <a:lnTo>
                  <a:pt x="517445" y="174748"/>
                </a:lnTo>
                <a:lnTo>
                  <a:pt x="515794" y="164868"/>
                </a:lnTo>
                <a:lnTo>
                  <a:pt x="512544" y="155056"/>
                </a:lnTo>
                <a:lnTo>
                  <a:pt x="508227" y="145291"/>
                </a:lnTo>
                <a:lnTo>
                  <a:pt x="503199" y="135556"/>
                </a:lnTo>
                <a:lnTo>
                  <a:pt x="496623" y="125841"/>
                </a:lnTo>
                <a:lnTo>
                  <a:pt x="489014" y="116140"/>
                </a:lnTo>
                <a:lnTo>
                  <a:pt x="480717" y="106448"/>
                </a:lnTo>
                <a:lnTo>
                  <a:pt x="470886" y="97837"/>
                </a:lnTo>
                <a:lnTo>
                  <a:pt x="460033" y="89947"/>
                </a:lnTo>
                <a:lnTo>
                  <a:pt x="448498" y="82537"/>
                </a:lnTo>
                <a:lnTo>
                  <a:pt x="436508" y="76522"/>
                </a:lnTo>
                <a:lnTo>
                  <a:pt x="424216" y="71437"/>
                </a:lnTo>
                <a:lnTo>
                  <a:pt x="411720" y="66972"/>
                </a:lnTo>
                <a:lnTo>
                  <a:pt x="398017" y="62921"/>
                </a:lnTo>
                <a:lnTo>
                  <a:pt x="383506" y="59145"/>
                </a:lnTo>
                <a:lnTo>
                  <a:pt x="368459" y="55553"/>
                </a:lnTo>
                <a:lnTo>
                  <a:pt x="353052" y="53158"/>
                </a:lnTo>
                <a:lnTo>
                  <a:pt x="337408" y="51562"/>
                </a:lnTo>
                <a:lnTo>
                  <a:pt x="321602" y="50498"/>
                </a:lnTo>
                <a:lnTo>
                  <a:pt x="305692" y="49788"/>
                </a:lnTo>
                <a:lnTo>
                  <a:pt x="273682" y="49000"/>
                </a:lnTo>
                <a:lnTo>
                  <a:pt x="258696" y="49864"/>
                </a:lnTo>
                <a:lnTo>
                  <a:pt x="244407" y="51516"/>
                </a:lnTo>
                <a:lnTo>
                  <a:pt x="230582" y="53691"/>
                </a:lnTo>
                <a:lnTo>
                  <a:pt x="218139" y="56217"/>
                </a:lnTo>
                <a:lnTo>
                  <a:pt x="206620" y="58975"/>
                </a:lnTo>
                <a:lnTo>
                  <a:pt x="173908" y="6771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129"/>
          <p:cNvSpPr/>
          <p:nvPr/>
        </p:nvSpPr>
        <p:spPr>
          <a:xfrm>
            <a:off x="7703015" y="1146611"/>
            <a:ext cx="508917" cy="492099"/>
          </a:xfrm>
          <a:custGeom>
            <a:avLst/>
            <a:gdLst/>
            <a:ahLst/>
            <a:cxnLst/>
            <a:rect l="0" t="0" r="0" b="0"/>
            <a:pathLst>
              <a:path w="508917" h="492099">
                <a:moveTo>
                  <a:pt x="287567" y="28387"/>
                </a:moveTo>
                <a:lnTo>
                  <a:pt x="265773" y="6593"/>
                </a:lnTo>
                <a:lnTo>
                  <a:pt x="262288" y="4184"/>
                </a:lnTo>
                <a:lnTo>
                  <a:pt x="255551" y="1507"/>
                </a:lnTo>
                <a:lnTo>
                  <a:pt x="240579" y="0"/>
                </a:lnTo>
                <a:lnTo>
                  <a:pt x="225839" y="5380"/>
                </a:lnTo>
                <a:lnTo>
                  <a:pt x="195236" y="21215"/>
                </a:lnTo>
                <a:lnTo>
                  <a:pt x="187318" y="26830"/>
                </a:lnTo>
                <a:lnTo>
                  <a:pt x="178814" y="33798"/>
                </a:lnTo>
                <a:lnTo>
                  <a:pt x="169921" y="41668"/>
                </a:lnTo>
                <a:lnTo>
                  <a:pt x="159692" y="50139"/>
                </a:lnTo>
                <a:lnTo>
                  <a:pt x="136862" y="68151"/>
                </a:lnTo>
                <a:lnTo>
                  <a:pt x="125829" y="78543"/>
                </a:lnTo>
                <a:lnTo>
                  <a:pt x="115250" y="89771"/>
                </a:lnTo>
                <a:lnTo>
                  <a:pt x="104971" y="101556"/>
                </a:lnTo>
                <a:lnTo>
                  <a:pt x="94895" y="112637"/>
                </a:lnTo>
                <a:lnTo>
                  <a:pt x="75100" y="133548"/>
                </a:lnTo>
                <a:lnTo>
                  <a:pt x="65307" y="144713"/>
                </a:lnTo>
                <a:lnTo>
                  <a:pt x="55554" y="156457"/>
                </a:lnTo>
                <a:lnTo>
                  <a:pt x="45827" y="168585"/>
                </a:lnTo>
                <a:lnTo>
                  <a:pt x="37193" y="180970"/>
                </a:lnTo>
                <a:lnTo>
                  <a:pt x="29287" y="193526"/>
                </a:lnTo>
                <a:lnTo>
                  <a:pt x="21866" y="206196"/>
                </a:lnTo>
                <a:lnTo>
                  <a:pt x="15844" y="220018"/>
                </a:lnTo>
                <a:lnTo>
                  <a:pt x="10756" y="234606"/>
                </a:lnTo>
                <a:lnTo>
                  <a:pt x="6288" y="249706"/>
                </a:lnTo>
                <a:lnTo>
                  <a:pt x="3309" y="264072"/>
                </a:lnTo>
                <a:lnTo>
                  <a:pt x="1323" y="277949"/>
                </a:lnTo>
                <a:lnTo>
                  <a:pt x="0" y="291500"/>
                </a:lnTo>
                <a:lnTo>
                  <a:pt x="192" y="304833"/>
                </a:lnTo>
                <a:lnTo>
                  <a:pt x="1395" y="318022"/>
                </a:lnTo>
                <a:lnTo>
                  <a:pt x="3272" y="331113"/>
                </a:lnTo>
                <a:lnTo>
                  <a:pt x="5598" y="344141"/>
                </a:lnTo>
                <a:lnTo>
                  <a:pt x="8224" y="357125"/>
                </a:lnTo>
                <a:lnTo>
                  <a:pt x="11049" y="370081"/>
                </a:lnTo>
                <a:lnTo>
                  <a:pt x="16158" y="381942"/>
                </a:lnTo>
                <a:lnTo>
                  <a:pt x="22787" y="393075"/>
                </a:lnTo>
                <a:lnTo>
                  <a:pt x="30432" y="403721"/>
                </a:lnTo>
                <a:lnTo>
                  <a:pt x="38752" y="414043"/>
                </a:lnTo>
                <a:lnTo>
                  <a:pt x="47525" y="424149"/>
                </a:lnTo>
                <a:lnTo>
                  <a:pt x="56598" y="434111"/>
                </a:lnTo>
                <a:lnTo>
                  <a:pt x="66945" y="442902"/>
                </a:lnTo>
                <a:lnTo>
                  <a:pt x="78144" y="450913"/>
                </a:lnTo>
                <a:lnTo>
                  <a:pt x="89908" y="458403"/>
                </a:lnTo>
                <a:lnTo>
                  <a:pt x="102051" y="464471"/>
                </a:lnTo>
                <a:lnTo>
                  <a:pt x="114445" y="469591"/>
                </a:lnTo>
                <a:lnTo>
                  <a:pt x="127008" y="474080"/>
                </a:lnTo>
                <a:lnTo>
                  <a:pt x="140758" y="478147"/>
                </a:lnTo>
                <a:lnTo>
                  <a:pt x="155298" y="481933"/>
                </a:lnTo>
                <a:lnTo>
                  <a:pt x="170366" y="485532"/>
                </a:lnTo>
                <a:lnTo>
                  <a:pt x="184711" y="487932"/>
                </a:lnTo>
                <a:lnTo>
                  <a:pt x="198574" y="489531"/>
                </a:lnTo>
                <a:lnTo>
                  <a:pt x="212115" y="490598"/>
                </a:lnTo>
                <a:lnTo>
                  <a:pt x="225442" y="491308"/>
                </a:lnTo>
                <a:lnTo>
                  <a:pt x="251714" y="492098"/>
                </a:lnTo>
                <a:lnTo>
                  <a:pt x="264741" y="491234"/>
                </a:lnTo>
                <a:lnTo>
                  <a:pt x="277723" y="489583"/>
                </a:lnTo>
                <a:lnTo>
                  <a:pt x="290678" y="487408"/>
                </a:lnTo>
                <a:lnTo>
                  <a:pt x="303614" y="485957"/>
                </a:lnTo>
                <a:lnTo>
                  <a:pt x="316538" y="484990"/>
                </a:lnTo>
                <a:lnTo>
                  <a:pt x="329453" y="484346"/>
                </a:lnTo>
                <a:lnTo>
                  <a:pt x="342362" y="481766"/>
                </a:lnTo>
                <a:lnTo>
                  <a:pt x="355269" y="477897"/>
                </a:lnTo>
                <a:lnTo>
                  <a:pt x="368172" y="473167"/>
                </a:lnTo>
                <a:lnTo>
                  <a:pt x="379999" y="467865"/>
                </a:lnTo>
                <a:lnTo>
                  <a:pt x="391108" y="462180"/>
                </a:lnTo>
                <a:lnTo>
                  <a:pt x="401739" y="456240"/>
                </a:lnTo>
                <a:lnTo>
                  <a:pt x="412050" y="450131"/>
                </a:lnTo>
                <a:lnTo>
                  <a:pt x="432107" y="437610"/>
                </a:lnTo>
                <a:lnTo>
                  <a:pt x="440894" y="430187"/>
                </a:lnTo>
                <a:lnTo>
                  <a:pt x="448903" y="422013"/>
                </a:lnTo>
                <a:lnTo>
                  <a:pt x="456392" y="413339"/>
                </a:lnTo>
                <a:lnTo>
                  <a:pt x="463534" y="403257"/>
                </a:lnTo>
                <a:lnTo>
                  <a:pt x="470445" y="392237"/>
                </a:lnTo>
                <a:lnTo>
                  <a:pt x="477203" y="380590"/>
                </a:lnTo>
                <a:lnTo>
                  <a:pt x="490443" y="356184"/>
                </a:lnTo>
                <a:lnTo>
                  <a:pt x="496984" y="343657"/>
                </a:lnTo>
                <a:lnTo>
                  <a:pt x="501344" y="331005"/>
                </a:lnTo>
                <a:lnTo>
                  <a:pt x="504251" y="318272"/>
                </a:lnTo>
                <a:lnTo>
                  <a:pt x="506189" y="305483"/>
                </a:lnTo>
                <a:lnTo>
                  <a:pt x="507481" y="292658"/>
                </a:lnTo>
                <a:lnTo>
                  <a:pt x="508342" y="279809"/>
                </a:lnTo>
                <a:lnTo>
                  <a:pt x="508916" y="266943"/>
                </a:lnTo>
                <a:lnTo>
                  <a:pt x="508224" y="254066"/>
                </a:lnTo>
                <a:lnTo>
                  <a:pt x="506688" y="241182"/>
                </a:lnTo>
                <a:lnTo>
                  <a:pt x="504589" y="228293"/>
                </a:lnTo>
                <a:lnTo>
                  <a:pt x="501040" y="215401"/>
                </a:lnTo>
                <a:lnTo>
                  <a:pt x="496524" y="202507"/>
                </a:lnTo>
                <a:lnTo>
                  <a:pt x="491363" y="189611"/>
                </a:lnTo>
                <a:lnTo>
                  <a:pt x="484699" y="177790"/>
                </a:lnTo>
                <a:lnTo>
                  <a:pt x="477031" y="166684"/>
                </a:lnTo>
                <a:lnTo>
                  <a:pt x="468694" y="156055"/>
                </a:lnTo>
                <a:lnTo>
                  <a:pt x="459913" y="145745"/>
                </a:lnTo>
                <a:lnTo>
                  <a:pt x="450833" y="135647"/>
                </a:lnTo>
                <a:lnTo>
                  <a:pt x="441556" y="125690"/>
                </a:lnTo>
                <a:lnTo>
                  <a:pt x="429996" y="116903"/>
                </a:lnTo>
                <a:lnTo>
                  <a:pt x="416915" y="108895"/>
                </a:lnTo>
                <a:lnTo>
                  <a:pt x="402821" y="101407"/>
                </a:lnTo>
                <a:lnTo>
                  <a:pt x="388050" y="95339"/>
                </a:lnTo>
                <a:lnTo>
                  <a:pt x="372828" y="90220"/>
                </a:lnTo>
                <a:lnTo>
                  <a:pt x="357306" y="85732"/>
                </a:lnTo>
                <a:lnTo>
                  <a:pt x="342659" y="82740"/>
                </a:lnTo>
                <a:lnTo>
                  <a:pt x="328594" y="80745"/>
                </a:lnTo>
                <a:lnTo>
                  <a:pt x="314918" y="79415"/>
                </a:lnTo>
                <a:lnTo>
                  <a:pt x="301501" y="78529"/>
                </a:lnTo>
                <a:lnTo>
                  <a:pt x="288258" y="77938"/>
                </a:lnTo>
                <a:lnTo>
                  <a:pt x="248871" y="767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130"/>
          <p:cNvSpPr/>
          <p:nvPr/>
        </p:nvSpPr>
        <p:spPr>
          <a:xfrm>
            <a:off x="5011221" y="1403897"/>
            <a:ext cx="211629" cy="287639"/>
          </a:xfrm>
          <a:custGeom>
            <a:avLst/>
            <a:gdLst/>
            <a:ahLst/>
            <a:cxnLst/>
            <a:rect l="0" t="0" r="0" b="0"/>
            <a:pathLst>
              <a:path w="211629" h="287639">
                <a:moveTo>
                  <a:pt x="77212" y="32294"/>
                </a:moveTo>
                <a:lnTo>
                  <a:pt x="66941" y="37429"/>
                </a:lnTo>
                <a:lnTo>
                  <a:pt x="62841" y="41092"/>
                </a:lnTo>
                <a:lnTo>
                  <a:pt x="59032" y="45683"/>
                </a:lnTo>
                <a:lnTo>
                  <a:pt x="55418" y="50894"/>
                </a:lnTo>
                <a:lnTo>
                  <a:pt x="51934" y="56518"/>
                </a:lnTo>
                <a:lnTo>
                  <a:pt x="48537" y="62416"/>
                </a:lnTo>
                <a:lnTo>
                  <a:pt x="45197" y="68499"/>
                </a:lnTo>
                <a:lnTo>
                  <a:pt x="40820" y="79003"/>
                </a:lnTo>
                <a:lnTo>
                  <a:pt x="35753" y="92454"/>
                </a:lnTo>
                <a:lnTo>
                  <a:pt x="17309" y="144977"/>
                </a:lnTo>
                <a:lnTo>
                  <a:pt x="13630" y="156860"/>
                </a:lnTo>
                <a:lnTo>
                  <a:pt x="6675" y="181528"/>
                </a:lnTo>
                <a:lnTo>
                  <a:pt x="4391" y="191976"/>
                </a:lnTo>
                <a:lnTo>
                  <a:pt x="2867" y="201091"/>
                </a:lnTo>
                <a:lnTo>
                  <a:pt x="1852" y="209318"/>
                </a:lnTo>
                <a:lnTo>
                  <a:pt x="1175" y="218026"/>
                </a:lnTo>
                <a:lnTo>
                  <a:pt x="724" y="227057"/>
                </a:lnTo>
                <a:lnTo>
                  <a:pt x="223" y="244615"/>
                </a:lnTo>
                <a:lnTo>
                  <a:pt x="0" y="259584"/>
                </a:lnTo>
                <a:lnTo>
                  <a:pt x="1015" y="265511"/>
                </a:lnTo>
                <a:lnTo>
                  <a:pt x="2767" y="270537"/>
                </a:lnTo>
                <a:lnTo>
                  <a:pt x="5010" y="274963"/>
                </a:lnTo>
                <a:lnTo>
                  <a:pt x="8655" y="278988"/>
                </a:lnTo>
                <a:lnTo>
                  <a:pt x="13235" y="282746"/>
                </a:lnTo>
                <a:lnTo>
                  <a:pt x="18437" y="286326"/>
                </a:lnTo>
                <a:lnTo>
                  <a:pt x="24056" y="287638"/>
                </a:lnTo>
                <a:lnTo>
                  <a:pt x="29951" y="287438"/>
                </a:lnTo>
                <a:lnTo>
                  <a:pt x="36031" y="286230"/>
                </a:lnTo>
                <a:lnTo>
                  <a:pt x="42234" y="284350"/>
                </a:lnTo>
                <a:lnTo>
                  <a:pt x="48519" y="282021"/>
                </a:lnTo>
                <a:lnTo>
                  <a:pt x="54859" y="279394"/>
                </a:lnTo>
                <a:lnTo>
                  <a:pt x="62310" y="275493"/>
                </a:lnTo>
                <a:lnTo>
                  <a:pt x="70502" y="270742"/>
                </a:lnTo>
                <a:lnTo>
                  <a:pt x="79188" y="265426"/>
                </a:lnTo>
                <a:lnTo>
                  <a:pt x="87129" y="259731"/>
                </a:lnTo>
                <a:lnTo>
                  <a:pt x="94572" y="253785"/>
                </a:lnTo>
                <a:lnTo>
                  <a:pt x="101683" y="247672"/>
                </a:lnTo>
                <a:lnTo>
                  <a:pt x="109649" y="240371"/>
                </a:lnTo>
                <a:lnTo>
                  <a:pt x="127099" y="223661"/>
                </a:lnTo>
                <a:lnTo>
                  <a:pt x="135193" y="214690"/>
                </a:lnTo>
                <a:lnTo>
                  <a:pt x="142737" y="205485"/>
                </a:lnTo>
                <a:lnTo>
                  <a:pt x="149917" y="196124"/>
                </a:lnTo>
                <a:lnTo>
                  <a:pt x="156853" y="186658"/>
                </a:lnTo>
                <a:lnTo>
                  <a:pt x="170293" y="167542"/>
                </a:lnTo>
                <a:lnTo>
                  <a:pt x="175812" y="156855"/>
                </a:lnTo>
                <a:lnTo>
                  <a:pt x="180566" y="145431"/>
                </a:lnTo>
                <a:lnTo>
                  <a:pt x="184810" y="133516"/>
                </a:lnTo>
                <a:lnTo>
                  <a:pt x="189789" y="122347"/>
                </a:lnTo>
                <a:lnTo>
                  <a:pt x="195258" y="111677"/>
                </a:lnTo>
                <a:lnTo>
                  <a:pt x="201054" y="101339"/>
                </a:lnTo>
                <a:lnTo>
                  <a:pt x="204918" y="91223"/>
                </a:lnTo>
                <a:lnTo>
                  <a:pt x="207494" y="81254"/>
                </a:lnTo>
                <a:lnTo>
                  <a:pt x="209211" y="71383"/>
                </a:lnTo>
                <a:lnTo>
                  <a:pt x="210356" y="60503"/>
                </a:lnTo>
                <a:lnTo>
                  <a:pt x="211119" y="48950"/>
                </a:lnTo>
                <a:lnTo>
                  <a:pt x="211628" y="36949"/>
                </a:lnTo>
                <a:lnTo>
                  <a:pt x="210893" y="27873"/>
                </a:lnTo>
                <a:lnTo>
                  <a:pt x="209327" y="20748"/>
                </a:lnTo>
                <a:lnTo>
                  <a:pt x="207209" y="14923"/>
                </a:lnTo>
                <a:lnTo>
                  <a:pt x="203647" y="9964"/>
                </a:lnTo>
                <a:lnTo>
                  <a:pt x="199122" y="5584"/>
                </a:lnTo>
                <a:lnTo>
                  <a:pt x="193957" y="1589"/>
                </a:lnTo>
                <a:lnTo>
                  <a:pt x="188363" y="0"/>
                </a:lnTo>
                <a:lnTo>
                  <a:pt x="182484" y="16"/>
                </a:lnTo>
                <a:lnTo>
                  <a:pt x="176415" y="1102"/>
                </a:lnTo>
                <a:lnTo>
                  <a:pt x="169144" y="2900"/>
                </a:lnTo>
                <a:lnTo>
                  <a:pt x="161072" y="5174"/>
                </a:lnTo>
                <a:lnTo>
                  <a:pt x="152466" y="7765"/>
                </a:lnTo>
                <a:lnTo>
                  <a:pt x="143505" y="11642"/>
                </a:lnTo>
                <a:lnTo>
                  <a:pt x="134306" y="16376"/>
                </a:lnTo>
                <a:lnTo>
                  <a:pt x="124948" y="21682"/>
                </a:lnTo>
                <a:lnTo>
                  <a:pt x="114411" y="28444"/>
                </a:lnTo>
                <a:lnTo>
                  <a:pt x="103086" y="36177"/>
                </a:lnTo>
                <a:lnTo>
                  <a:pt x="67538" y="6131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31"/>
          <p:cNvSpPr/>
          <p:nvPr/>
        </p:nvSpPr>
        <p:spPr>
          <a:xfrm>
            <a:off x="4113356" y="1658689"/>
            <a:ext cx="936383" cy="856265"/>
          </a:xfrm>
          <a:custGeom>
            <a:avLst/>
            <a:gdLst/>
            <a:ahLst/>
            <a:cxnLst/>
            <a:rect l="0" t="0" r="0" b="0"/>
            <a:pathLst>
              <a:path w="936383" h="856265">
                <a:moveTo>
                  <a:pt x="936382" y="0"/>
                </a:moveTo>
                <a:lnTo>
                  <a:pt x="919723" y="0"/>
                </a:lnTo>
                <a:lnTo>
                  <a:pt x="917752" y="2150"/>
                </a:lnTo>
                <a:lnTo>
                  <a:pt x="903999" y="21046"/>
                </a:lnTo>
                <a:lnTo>
                  <a:pt x="884150" y="44931"/>
                </a:lnTo>
                <a:lnTo>
                  <a:pt x="866948" y="66189"/>
                </a:lnTo>
                <a:lnTo>
                  <a:pt x="848555" y="86385"/>
                </a:lnTo>
                <a:lnTo>
                  <a:pt x="836985" y="100585"/>
                </a:lnTo>
                <a:lnTo>
                  <a:pt x="823898" y="117576"/>
                </a:lnTo>
                <a:lnTo>
                  <a:pt x="809799" y="136427"/>
                </a:lnTo>
                <a:lnTo>
                  <a:pt x="796100" y="152219"/>
                </a:lnTo>
                <a:lnTo>
                  <a:pt x="769414" y="178364"/>
                </a:lnTo>
                <a:lnTo>
                  <a:pt x="636264" y="309943"/>
                </a:lnTo>
                <a:lnTo>
                  <a:pt x="616992" y="328089"/>
                </a:lnTo>
                <a:lnTo>
                  <a:pt x="560132" y="379305"/>
                </a:lnTo>
                <a:lnTo>
                  <a:pt x="525523" y="412217"/>
                </a:lnTo>
                <a:lnTo>
                  <a:pt x="507694" y="428518"/>
                </a:lnTo>
                <a:lnTo>
                  <a:pt x="470687" y="460961"/>
                </a:lnTo>
                <a:lnTo>
                  <a:pt x="355833" y="557844"/>
                </a:lnTo>
                <a:lnTo>
                  <a:pt x="332226" y="579346"/>
                </a:lnTo>
                <a:lnTo>
                  <a:pt x="253020" y="654513"/>
                </a:lnTo>
                <a:lnTo>
                  <a:pt x="231437" y="673889"/>
                </a:lnTo>
                <a:lnTo>
                  <a:pt x="211674" y="691105"/>
                </a:lnTo>
                <a:lnTo>
                  <a:pt x="194200" y="706882"/>
                </a:lnTo>
                <a:lnTo>
                  <a:pt x="145840" y="751778"/>
                </a:lnTo>
                <a:lnTo>
                  <a:pt x="78057" y="812172"/>
                </a:lnTo>
                <a:lnTo>
                  <a:pt x="50040" y="835763"/>
                </a:lnTo>
                <a:lnTo>
                  <a:pt x="36189" y="844393"/>
                </a:lnTo>
                <a:lnTo>
                  <a:pt x="22347" y="850326"/>
                </a:lnTo>
                <a:lnTo>
                  <a:pt x="14923" y="855523"/>
                </a:lnTo>
                <a:lnTo>
                  <a:pt x="11439" y="856264"/>
                </a:lnTo>
                <a:lnTo>
                  <a:pt x="8041" y="855683"/>
                </a:lnTo>
                <a:lnTo>
                  <a:pt x="4701" y="854221"/>
                </a:lnTo>
                <a:lnTo>
                  <a:pt x="2474" y="852172"/>
                </a:lnTo>
                <a:lnTo>
                  <a:pt x="990" y="849730"/>
                </a:lnTo>
                <a:lnTo>
                  <a:pt x="0" y="847028"/>
                </a:lnTo>
                <a:lnTo>
                  <a:pt x="415" y="844151"/>
                </a:lnTo>
                <a:lnTo>
                  <a:pt x="1766" y="841159"/>
                </a:lnTo>
                <a:lnTo>
                  <a:pt x="3743" y="838089"/>
                </a:lnTo>
                <a:lnTo>
                  <a:pt x="5938" y="831812"/>
                </a:lnTo>
                <a:lnTo>
                  <a:pt x="7694" y="8222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132"/>
          <p:cNvSpPr/>
          <p:nvPr/>
        </p:nvSpPr>
        <p:spPr>
          <a:xfrm>
            <a:off x="4035469" y="2335857"/>
            <a:ext cx="287994" cy="318261"/>
          </a:xfrm>
          <a:custGeom>
            <a:avLst/>
            <a:gdLst/>
            <a:ahLst/>
            <a:cxnLst/>
            <a:rect l="0" t="0" r="0" b="0"/>
            <a:pathLst>
              <a:path w="287994" h="318261">
                <a:moveTo>
                  <a:pt x="124277" y="0"/>
                </a:moveTo>
                <a:lnTo>
                  <a:pt x="114006" y="20542"/>
                </a:lnTo>
                <a:lnTo>
                  <a:pt x="108830" y="31967"/>
                </a:lnTo>
                <a:lnTo>
                  <a:pt x="91276" y="72650"/>
                </a:lnTo>
                <a:lnTo>
                  <a:pt x="44278" y="174407"/>
                </a:lnTo>
                <a:lnTo>
                  <a:pt x="33324" y="200111"/>
                </a:lnTo>
                <a:lnTo>
                  <a:pt x="23871" y="223697"/>
                </a:lnTo>
                <a:lnTo>
                  <a:pt x="15420" y="245869"/>
                </a:lnTo>
                <a:lnTo>
                  <a:pt x="9786" y="262801"/>
                </a:lnTo>
                <a:lnTo>
                  <a:pt x="6029" y="276238"/>
                </a:lnTo>
                <a:lnTo>
                  <a:pt x="3525" y="287346"/>
                </a:lnTo>
                <a:lnTo>
                  <a:pt x="1856" y="295827"/>
                </a:lnTo>
                <a:lnTo>
                  <a:pt x="743" y="302555"/>
                </a:lnTo>
                <a:lnTo>
                  <a:pt x="0" y="308116"/>
                </a:lnTo>
                <a:lnTo>
                  <a:pt x="1656" y="311822"/>
                </a:lnTo>
                <a:lnTo>
                  <a:pt x="4909" y="314294"/>
                </a:lnTo>
                <a:lnTo>
                  <a:pt x="9227" y="315941"/>
                </a:lnTo>
                <a:lnTo>
                  <a:pt x="14256" y="317039"/>
                </a:lnTo>
                <a:lnTo>
                  <a:pt x="19759" y="317772"/>
                </a:lnTo>
                <a:lnTo>
                  <a:pt x="25576" y="318260"/>
                </a:lnTo>
                <a:lnTo>
                  <a:pt x="31605" y="317510"/>
                </a:lnTo>
                <a:lnTo>
                  <a:pt x="37773" y="315936"/>
                </a:lnTo>
                <a:lnTo>
                  <a:pt x="44036" y="313812"/>
                </a:lnTo>
                <a:lnTo>
                  <a:pt x="51435" y="310246"/>
                </a:lnTo>
                <a:lnTo>
                  <a:pt x="59593" y="305718"/>
                </a:lnTo>
                <a:lnTo>
                  <a:pt x="68256" y="300551"/>
                </a:lnTo>
                <a:lnTo>
                  <a:pt x="78330" y="293881"/>
                </a:lnTo>
                <a:lnTo>
                  <a:pt x="100990" y="277871"/>
                </a:lnTo>
                <a:lnTo>
                  <a:pt x="111977" y="269087"/>
                </a:lnTo>
                <a:lnTo>
                  <a:pt x="122526" y="260007"/>
                </a:lnTo>
                <a:lnTo>
                  <a:pt x="132783" y="250728"/>
                </a:lnTo>
                <a:lnTo>
                  <a:pt x="143921" y="241318"/>
                </a:lnTo>
                <a:lnTo>
                  <a:pt x="167762" y="222263"/>
                </a:lnTo>
                <a:lnTo>
                  <a:pt x="179064" y="211593"/>
                </a:lnTo>
                <a:lnTo>
                  <a:pt x="189823" y="200180"/>
                </a:lnTo>
                <a:lnTo>
                  <a:pt x="212526" y="173883"/>
                </a:lnTo>
                <a:lnTo>
                  <a:pt x="240531" y="140699"/>
                </a:lnTo>
                <a:lnTo>
                  <a:pt x="251223" y="126046"/>
                </a:lnTo>
                <a:lnTo>
                  <a:pt x="259427" y="113052"/>
                </a:lnTo>
                <a:lnTo>
                  <a:pt x="271408" y="91090"/>
                </a:lnTo>
                <a:lnTo>
                  <a:pt x="280316" y="74164"/>
                </a:lnTo>
                <a:lnTo>
                  <a:pt x="283121" y="66640"/>
                </a:lnTo>
                <a:lnTo>
                  <a:pt x="284991" y="59475"/>
                </a:lnTo>
                <a:lnTo>
                  <a:pt x="286238" y="52548"/>
                </a:lnTo>
                <a:lnTo>
                  <a:pt x="287069" y="45781"/>
                </a:lnTo>
                <a:lnTo>
                  <a:pt x="287624" y="39120"/>
                </a:lnTo>
                <a:lnTo>
                  <a:pt x="287993" y="32529"/>
                </a:lnTo>
                <a:lnTo>
                  <a:pt x="287164" y="27060"/>
                </a:lnTo>
                <a:lnTo>
                  <a:pt x="283377" y="18118"/>
                </a:lnTo>
                <a:lnTo>
                  <a:pt x="275245" y="10560"/>
                </a:lnTo>
                <a:lnTo>
                  <a:pt x="270067" y="7040"/>
                </a:lnTo>
                <a:lnTo>
                  <a:pt x="264465" y="4693"/>
                </a:lnTo>
                <a:lnTo>
                  <a:pt x="258580" y="3129"/>
                </a:lnTo>
                <a:lnTo>
                  <a:pt x="252508" y="2086"/>
                </a:lnTo>
                <a:lnTo>
                  <a:pt x="245235" y="3541"/>
                </a:lnTo>
                <a:lnTo>
                  <a:pt x="237162" y="6660"/>
                </a:lnTo>
                <a:lnTo>
                  <a:pt x="195899" y="27112"/>
                </a:lnTo>
                <a:lnTo>
                  <a:pt x="183849" y="34198"/>
                </a:lnTo>
                <a:lnTo>
                  <a:pt x="171516" y="42146"/>
                </a:lnTo>
                <a:lnTo>
                  <a:pt x="158994" y="50670"/>
                </a:lnTo>
                <a:lnTo>
                  <a:pt x="145271" y="60651"/>
                </a:lnTo>
                <a:lnTo>
                  <a:pt x="115693" y="83208"/>
                </a:lnTo>
                <a:lnTo>
                  <a:pt x="102431" y="95242"/>
                </a:lnTo>
                <a:lnTo>
                  <a:pt x="90365" y="107564"/>
                </a:lnTo>
                <a:lnTo>
                  <a:pt x="79097" y="120079"/>
                </a:lnTo>
                <a:lnTo>
                  <a:pt x="57978" y="142583"/>
                </a:lnTo>
                <a:lnTo>
                  <a:pt x="27538"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133"/>
          <p:cNvSpPr/>
          <p:nvPr/>
        </p:nvSpPr>
        <p:spPr>
          <a:xfrm>
            <a:off x="4838440" y="991195"/>
            <a:ext cx="133908" cy="261194"/>
          </a:xfrm>
          <a:custGeom>
            <a:avLst/>
            <a:gdLst/>
            <a:ahLst/>
            <a:cxnLst/>
            <a:rect l="0" t="0" r="0" b="0"/>
            <a:pathLst>
              <a:path w="133908" h="261194">
                <a:moveTo>
                  <a:pt x="133907" y="0"/>
                </a:moveTo>
                <a:lnTo>
                  <a:pt x="128772" y="10271"/>
                </a:lnTo>
                <a:lnTo>
                  <a:pt x="124035" y="15446"/>
                </a:lnTo>
                <a:lnTo>
                  <a:pt x="117652" y="21046"/>
                </a:lnTo>
                <a:lnTo>
                  <a:pt x="110172" y="26929"/>
                </a:lnTo>
                <a:lnTo>
                  <a:pt x="103035" y="31926"/>
                </a:lnTo>
                <a:lnTo>
                  <a:pt x="96128" y="36332"/>
                </a:lnTo>
                <a:lnTo>
                  <a:pt x="89373" y="40344"/>
                </a:lnTo>
                <a:lnTo>
                  <a:pt x="83795" y="44094"/>
                </a:lnTo>
                <a:lnTo>
                  <a:pt x="79002" y="47669"/>
                </a:lnTo>
                <a:lnTo>
                  <a:pt x="74732" y="51127"/>
                </a:lnTo>
                <a:lnTo>
                  <a:pt x="69735" y="55582"/>
                </a:lnTo>
                <a:lnTo>
                  <a:pt x="58450" y="66265"/>
                </a:lnTo>
                <a:lnTo>
                  <a:pt x="52431" y="71048"/>
                </a:lnTo>
                <a:lnTo>
                  <a:pt x="46269" y="75312"/>
                </a:lnTo>
                <a:lnTo>
                  <a:pt x="40011" y="79229"/>
                </a:lnTo>
                <a:lnTo>
                  <a:pt x="34764" y="82916"/>
                </a:lnTo>
                <a:lnTo>
                  <a:pt x="30192" y="86448"/>
                </a:lnTo>
                <a:lnTo>
                  <a:pt x="26068" y="89878"/>
                </a:lnTo>
                <a:lnTo>
                  <a:pt x="22244" y="93240"/>
                </a:lnTo>
                <a:lnTo>
                  <a:pt x="15129" y="99841"/>
                </a:lnTo>
                <a:lnTo>
                  <a:pt x="12802" y="103106"/>
                </a:lnTo>
                <a:lnTo>
                  <a:pt x="10216" y="109600"/>
                </a:lnTo>
                <a:lnTo>
                  <a:pt x="6200" y="116070"/>
                </a:lnTo>
                <a:lnTo>
                  <a:pt x="3624" y="119300"/>
                </a:lnTo>
                <a:lnTo>
                  <a:pt x="1907" y="122528"/>
                </a:lnTo>
                <a:lnTo>
                  <a:pt x="0" y="128981"/>
                </a:lnTo>
                <a:lnTo>
                  <a:pt x="566" y="132207"/>
                </a:lnTo>
                <a:lnTo>
                  <a:pt x="4062" y="138657"/>
                </a:lnTo>
                <a:lnTo>
                  <a:pt x="5424" y="142957"/>
                </a:lnTo>
                <a:lnTo>
                  <a:pt x="6332" y="147973"/>
                </a:lnTo>
                <a:lnTo>
                  <a:pt x="6937" y="153467"/>
                </a:lnTo>
                <a:lnTo>
                  <a:pt x="8415" y="158205"/>
                </a:lnTo>
                <a:lnTo>
                  <a:pt x="10476" y="162438"/>
                </a:lnTo>
                <a:lnTo>
                  <a:pt x="12924" y="166335"/>
                </a:lnTo>
                <a:lnTo>
                  <a:pt x="26641" y="187226"/>
                </a:lnTo>
                <a:lnTo>
                  <a:pt x="31225" y="193609"/>
                </a:lnTo>
                <a:lnTo>
                  <a:pt x="35356" y="198939"/>
                </a:lnTo>
                <a:lnTo>
                  <a:pt x="39185" y="203567"/>
                </a:lnTo>
                <a:lnTo>
                  <a:pt x="42812" y="207728"/>
                </a:lnTo>
                <a:lnTo>
                  <a:pt x="46306" y="211576"/>
                </a:lnTo>
                <a:lnTo>
                  <a:pt x="49709" y="215217"/>
                </a:lnTo>
                <a:lnTo>
                  <a:pt x="73800" y="239719"/>
                </a:lnTo>
                <a:lnTo>
                  <a:pt x="93181" y="259158"/>
                </a:lnTo>
                <a:lnTo>
                  <a:pt x="94932" y="259836"/>
                </a:lnTo>
                <a:lnTo>
                  <a:pt x="97175" y="260289"/>
                </a:lnTo>
                <a:lnTo>
                  <a:pt x="103363" y="261014"/>
                </a:lnTo>
                <a:lnTo>
                  <a:pt x="99299" y="261140"/>
                </a:lnTo>
                <a:lnTo>
                  <a:pt x="96423" y="261178"/>
                </a:lnTo>
                <a:lnTo>
                  <a:pt x="104777" y="261193"/>
                </a:lnTo>
                <a:lnTo>
                  <a:pt x="99718" y="261193"/>
                </a:lnTo>
                <a:lnTo>
                  <a:pt x="98216" y="260118"/>
                </a:lnTo>
                <a:lnTo>
                  <a:pt x="97215" y="258327"/>
                </a:lnTo>
                <a:lnTo>
                  <a:pt x="96547" y="256058"/>
                </a:lnTo>
                <a:lnTo>
                  <a:pt x="92939" y="250670"/>
                </a:lnTo>
                <a:lnTo>
                  <a:pt x="87000" y="243589"/>
                </a:lnTo>
                <a:lnTo>
                  <a:pt x="83321" y="239754"/>
                </a:lnTo>
                <a:lnTo>
                  <a:pt x="71165" y="227480"/>
                </a:lnTo>
                <a:lnTo>
                  <a:pt x="69507" y="224744"/>
                </a:lnTo>
                <a:lnTo>
                  <a:pt x="67664" y="218839"/>
                </a:lnTo>
                <a:lnTo>
                  <a:pt x="63979" y="212631"/>
                </a:lnTo>
                <a:lnTo>
                  <a:pt x="57990" y="205023"/>
                </a:lnTo>
                <a:lnTo>
                  <a:pt x="56424" y="204399"/>
                </a:lnTo>
                <a:lnTo>
                  <a:pt x="54305" y="203983"/>
                </a:lnTo>
                <a:lnTo>
                  <a:pt x="46843" y="2031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134"/>
          <p:cNvSpPr/>
          <p:nvPr/>
        </p:nvSpPr>
        <p:spPr>
          <a:xfrm>
            <a:off x="4972347" y="1087933"/>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135"/>
          <p:cNvSpPr/>
          <p:nvPr/>
        </p:nvSpPr>
        <p:spPr>
          <a:xfrm>
            <a:off x="4759523" y="1065812"/>
            <a:ext cx="212825" cy="288418"/>
          </a:xfrm>
          <a:custGeom>
            <a:avLst/>
            <a:gdLst/>
            <a:ahLst/>
            <a:cxnLst/>
            <a:rect l="0" t="0" r="0" b="0"/>
            <a:pathLst>
              <a:path w="212825" h="288418">
                <a:moveTo>
                  <a:pt x="0" y="12447"/>
                </a:moveTo>
                <a:lnTo>
                  <a:pt x="0" y="0"/>
                </a:lnTo>
                <a:lnTo>
                  <a:pt x="0" y="924"/>
                </a:lnTo>
                <a:lnTo>
                  <a:pt x="2866" y="4818"/>
                </a:lnTo>
                <a:lnTo>
                  <a:pt x="8329" y="10940"/>
                </a:lnTo>
                <a:lnTo>
                  <a:pt x="14411" y="17136"/>
                </a:lnTo>
                <a:lnTo>
                  <a:pt x="20020" y="25638"/>
                </a:lnTo>
                <a:lnTo>
                  <a:pt x="23021" y="30915"/>
                </a:lnTo>
                <a:lnTo>
                  <a:pt x="29221" y="39645"/>
                </a:lnTo>
                <a:lnTo>
                  <a:pt x="35559" y="48182"/>
                </a:lnTo>
                <a:lnTo>
                  <a:pt x="38754" y="53469"/>
                </a:lnTo>
                <a:lnTo>
                  <a:pt x="41959" y="59142"/>
                </a:lnTo>
                <a:lnTo>
                  <a:pt x="47321" y="66150"/>
                </a:lnTo>
                <a:lnTo>
                  <a:pt x="54120" y="74046"/>
                </a:lnTo>
                <a:lnTo>
                  <a:pt x="61876" y="82534"/>
                </a:lnTo>
                <a:lnTo>
                  <a:pt x="71348" y="91418"/>
                </a:lnTo>
                <a:lnTo>
                  <a:pt x="81960" y="100565"/>
                </a:lnTo>
                <a:lnTo>
                  <a:pt x="93336" y="109888"/>
                </a:lnTo>
                <a:lnTo>
                  <a:pt x="103069" y="117178"/>
                </a:lnTo>
                <a:lnTo>
                  <a:pt x="111707" y="123113"/>
                </a:lnTo>
                <a:lnTo>
                  <a:pt x="119616" y="128144"/>
                </a:lnTo>
                <a:lnTo>
                  <a:pt x="125964" y="133648"/>
                </a:lnTo>
                <a:lnTo>
                  <a:pt x="131270" y="139467"/>
                </a:lnTo>
                <a:lnTo>
                  <a:pt x="135883" y="145497"/>
                </a:lnTo>
                <a:lnTo>
                  <a:pt x="140032" y="152741"/>
                </a:lnTo>
                <a:lnTo>
                  <a:pt x="143874" y="160794"/>
                </a:lnTo>
                <a:lnTo>
                  <a:pt x="147510" y="169388"/>
                </a:lnTo>
                <a:lnTo>
                  <a:pt x="153158" y="179417"/>
                </a:lnTo>
                <a:lnTo>
                  <a:pt x="160148" y="190402"/>
                </a:lnTo>
                <a:lnTo>
                  <a:pt x="168033" y="202025"/>
                </a:lnTo>
                <a:lnTo>
                  <a:pt x="173289" y="211924"/>
                </a:lnTo>
                <a:lnTo>
                  <a:pt x="176794" y="220673"/>
                </a:lnTo>
                <a:lnTo>
                  <a:pt x="179130" y="228655"/>
                </a:lnTo>
                <a:lnTo>
                  <a:pt x="182838" y="235051"/>
                </a:lnTo>
                <a:lnTo>
                  <a:pt x="187459" y="240390"/>
                </a:lnTo>
                <a:lnTo>
                  <a:pt x="192689" y="245024"/>
                </a:lnTo>
                <a:lnTo>
                  <a:pt x="196177" y="250264"/>
                </a:lnTo>
                <a:lnTo>
                  <a:pt x="198501" y="255906"/>
                </a:lnTo>
                <a:lnTo>
                  <a:pt x="200051" y="261818"/>
                </a:lnTo>
                <a:lnTo>
                  <a:pt x="202159" y="266834"/>
                </a:lnTo>
                <a:lnTo>
                  <a:pt x="207368" y="275273"/>
                </a:lnTo>
                <a:lnTo>
                  <a:pt x="211208" y="280932"/>
                </a:lnTo>
                <a:lnTo>
                  <a:pt x="212106" y="285122"/>
                </a:lnTo>
                <a:lnTo>
                  <a:pt x="212505" y="288417"/>
                </a:lnTo>
                <a:lnTo>
                  <a:pt x="212730" y="284229"/>
                </a:lnTo>
                <a:lnTo>
                  <a:pt x="212824" y="27364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136"/>
          <p:cNvSpPr/>
          <p:nvPr/>
        </p:nvSpPr>
        <p:spPr>
          <a:xfrm>
            <a:off x="4914304" y="962173"/>
            <a:ext cx="193478" cy="309564"/>
          </a:xfrm>
          <a:custGeom>
            <a:avLst/>
            <a:gdLst/>
            <a:ahLst/>
            <a:cxnLst/>
            <a:rect l="0" t="0" r="0" b="0"/>
            <a:pathLst>
              <a:path w="193478" h="309564">
                <a:moveTo>
                  <a:pt x="0" y="0"/>
                </a:moveTo>
                <a:lnTo>
                  <a:pt x="0" y="15407"/>
                </a:lnTo>
                <a:lnTo>
                  <a:pt x="1075" y="22095"/>
                </a:lnTo>
                <a:lnTo>
                  <a:pt x="2867" y="28703"/>
                </a:lnTo>
                <a:lnTo>
                  <a:pt x="5136" y="35259"/>
                </a:lnTo>
                <a:lnTo>
                  <a:pt x="8798" y="41779"/>
                </a:lnTo>
                <a:lnTo>
                  <a:pt x="13390" y="48275"/>
                </a:lnTo>
                <a:lnTo>
                  <a:pt x="18600" y="54756"/>
                </a:lnTo>
                <a:lnTo>
                  <a:pt x="24224" y="61226"/>
                </a:lnTo>
                <a:lnTo>
                  <a:pt x="30122" y="67689"/>
                </a:lnTo>
                <a:lnTo>
                  <a:pt x="36205" y="74148"/>
                </a:lnTo>
                <a:lnTo>
                  <a:pt x="41335" y="81678"/>
                </a:lnTo>
                <a:lnTo>
                  <a:pt x="45829" y="89923"/>
                </a:lnTo>
                <a:lnTo>
                  <a:pt x="49900" y="98644"/>
                </a:lnTo>
                <a:lnTo>
                  <a:pt x="56914" y="109832"/>
                </a:lnTo>
                <a:lnTo>
                  <a:pt x="65890" y="122666"/>
                </a:lnTo>
                <a:lnTo>
                  <a:pt x="76173" y="136596"/>
                </a:lnTo>
                <a:lnTo>
                  <a:pt x="84103" y="148032"/>
                </a:lnTo>
                <a:lnTo>
                  <a:pt x="90464" y="157806"/>
                </a:lnTo>
                <a:lnTo>
                  <a:pt x="101474" y="175473"/>
                </a:lnTo>
                <a:lnTo>
                  <a:pt x="113533" y="194074"/>
                </a:lnTo>
                <a:lnTo>
                  <a:pt x="118684" y="202474"/>
                </a:lnTo>
                <a:lnTo>
                  <a:pt x="123192" y="210224"/>
                </a:lnTo>
                <a:lnTo>
                  <a:pt x="127273" y="217540"/>
                </a:lnTo>
                <a:lnTo>
                  <a:pt x="132143" y="225642"/>
                </a:lnTo>
                <a:lnTo>
                  <a:pt x="143287" y="243243"/>
                </a:lnTo>
                <a:lnTo>
                  <a:pt x="148193" y="251376"/>
                </a:lnTo>
                <a:lnTo>
                  <a:pt x="152539" y="258948"/>
                </a:lnTo>
                <a:lnTo>
                  <a:pt x="156511" y="266146"/>
                </a:lnTo>
                <a:lnTo>
                  <a:pt x="160234" y="272019"/>
                </a:lnTo>
                <a:lnTo>
                  <a:pt x="163791" y="277010"/>
                </a:lnTo>
                <a:lnTo>
                  <a:pt x="167237" y="281412"/>
                </a:lnTo>
                <a:lnTo>
                  <a:pt x="169534" y="286496"/>
                </a:lnTo>
                <a:lnTo>
                  <a:pt x="171066" y="292035"/>
                </a:lnTo>
                <a:lnTo>
                  <a:pt x="172087" y="297878"/>
                </a:lnTo>
                <a:lnTo>
                  <a:pt x="173843" y="301773"/>
                </a:lnTo>
                <a:lnTo>
                  <a:pt x="176088" y="304369"/>
                </a:lnTo>
                <a:lnTo>
                  <a:pt x="178659" y="306101"/>
                </a:lnTo>
                <a:lnTo>
                  <a:pt x="184384" y="308024"/>
                </a:lnTo>
                <a:lnTo>
                  <a:pt x="193477" y="30956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137"/>
          <p:cNvSpPr/>
          <p:nvPr/>
        </p:nvSpPr>
        <p:spPr>
          <a:xfrm>
            <a:off x="4836914" y="1058912"/>
            <a:ext cx="193477" cy="203151"/>
          </a:xfrm>
          <a:custGeom>
            <a:avLst/>
            <a:gdLst/>
            <a:ahLst/>
            <a:cxnLst/>
            <a:rect l="0" t="0" r="0" b="0"/>
            <a:pathLst>
              <a:path w="193477" h="203151">
                <a:moveTo>
                  <a:pt x="193476" y="0"/>
                </a:moveTo>
                <a:lnTo>
                  <a:pt x="156325" y="37150"/>
                </a:lnTo>
                <a:lnTo>
                  <a:pt x="70998" y="130134"/>
                </a:lnTo>
                <a:lnTo>
                  <a:pt x="53781" y="148024"/>
                </a:lnTo>
                <a:lnTo>
                  <a:pt x="40154" y="161025"/>
                </a:lnTo>
                <a:lnTo>
                  <a:pt x="28919" y="170767"/>
                </a:lnTo>
                <a:lnTo>
                  <a:pt x="0" y="2031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138"/>
          <p:cNvSpPr/>
          <p:nvPr/>
        </p:nvSpPr>
        <p:spPr>
          <a:xfrm>
            <a:off x="4749849" y="991195"/>
            <a:ext cx="203152" cy="357932"/>
          </a:xfrm>
          <a:custGeom>
            <a:avLst/>
            <a:gdLst/>
            <a:ahLst/>
            <a:cxnLst/>
            <a:rect l="0" t="0" r="0" b="0"/>
            <a:pathLst>
              <a:path w="203152" h="357932">
                <a:moveTo>
                  <a:pt x="0" y="0"/>
                </a:moveTo>
                <a:lnTo>
                  <a:pt x="5135" y="15406"/>
                </a:lnTo>
                <a:lnTo>
                  <a:pt x="7723" y="22094"/>
                </a:lnTo>
                <a:lnTo>
                  <a:pt x="10523" y="28703"/>
                </a:lnTo>
                <a:lnTo>
                  <a:pt x="16501" y="41778"/>
                </a:lnTo>
                <a:lnTo>
                  <a:pt x="22740" y="54755"/>
                </a:lnTo>
                <a:lnTo>
                  <a:pt x="26984" y="62300"/>
                </a:lnTo>
                <a:lnTo>
                  <a:pt x="31962" y="70555"/>
                </a:lnTo>
                <a:lnTo>
                  <a:pt x="37431" y="79283"/>
                </a:lnTo>
                <a:lnTo>
                  <a:pt x="43227" y="90476"/>
                </a:lnTo>
                <a:lnTo>
                  <a:pt x="49241" y="103312"/>
                </a:lnTo>
                <a:lnTo>
                  <a:pt x="55399" y="117244"/>
                </a:lnTo>
                <a:lnTo>
                  <a:pt x="60580" y="129756"/>
                </a:lnTo>
                <a:lnTo>
                  <a:pt x="65109" y="141322"/>
                </a:lnTo>
                <a:lnTo>
                  <a:pt x="73007" y="162773"/>
                </a:lnTo>
                <a:lnTo>
                  <a:pt x="80100" y="183055"/>
                </a:lnTo>
                <a:lnTo>
                  <a:pt x="84571" y="192978"/>
                </a:lnTo>
                <a:lnTo>
                  <a:pt x="89702" y="202818"/>
                </a:lnTo>
                <a:lnTo>
                  <a:pt x="100060" y="221275"/>
                </a:lnTo>
                <a:lnTo>
                  <a:pt x="108247" y="236644"/>
                </a:lnTo>
                <a:lnTo>
                  <a:pt x="121201" y="259240"/>
                </a:lnTo>
                <a:lnTo>
                  <a:pt x="129170" y="272789"/>
                </a:lnTo>
                <a:lnTo>
                  <a:pt x="143757" y="296443"/>
                </a:lnTo>
                <a:lnTo>
                  <a:pt x="150656" y="307266"/>
                </a:lnTo>
                <a:lnTo>
                  <a:pt x="157406" y="316630"/>
                </a:lnTo>
                <a:lnTo>
                  <a:pt x="164055" y="325023"/>
                </a:lnTo>
                <a:lnTo>
                  <a:pt x="179902" y="343668"/>
                </a:lnTo>
                <a:lnTo>
                  <a:pt x="184936" y="349084"/>
                </a:lnTo>
                <a:lnTo>
                  <a:pt x="191790" y="356184"/>
                </a:lnTo>
                <a:lnTo>
                  <a:pt x="193427" y="356766"/>
                </a:lnTo>
                <a:lnTo>
                  <a:pt x="195593" y="357155"/>
                </a:lnTo>
                <a:lnTo>
                  <a:pt x="203151" y="35793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139"/>
          <p:cNvSpPr/>
          <p:nvPr/>
        </p:nvSpPr>
        <p:spPr>
          <a:xfrm>
            <a:off x="4894957" y="942826"/>
            <a:ext cx="174129" cy="328911"/>
          </a:xfrm>
          <a:custGeom>
            <a:avLst/>
            <a:gdLst/>
            <a:ahLst/>
            <a:cxnLst/>
            <a:rect l="0" t="0" r="0" b="0"/>
            <a:pathLst>
              <a:path w="174129" h="328911">
                <a:moveTo>
                  <a:pt x="0" y="0"/>
                </a:moveTo>
                <a:lnTo>
                  <a:pt x="5135" y="20542"/>
                </a:lnTo>
                <a:lnTo>
                  <a:pt x="7723" y="28742"/>
                </a:lnTo>
                <a:lnTo>
                  <a:pt x="10523" y="36359"/>
                </a:lnTo>
                <a:lnTo>
                  <a:pt x="13464" y="43587"/>
                </a:lnTo>
                <a:lnTo>
                  <a:pt x="17575" y="51630"/>
                </a:lnTo>
                <a:lnTo>
                  <a:pt x="22465" y="60217"/>
                </a:lnTo>
                <a:lnTo>
                  <a:pt x="27875" y="69166"/>
                </a:lnTo>
                <a:lnTo>
                  <a:pt x="33632" y="79431"/>
                </a:lnTo>
                <a:lnTo>
                  <a:pt x="45760" y="102303"/>
                </a:lnTo>
                <a:lnTo>
                  <a:pt x="52004" y="112272"/>
                </a:lnTo>
                <a:lnTo>
                  <a:pt x="58317" y="121067"/>
                </a:lnTo>
                <a:lnTo>
                  <a:pt x="64674" y="129080"/>
                </a:lnTo>
                <a:lnTo>
                  <a:pt x="69988" y="137647"/>
                </a:lnTo>
                <a:lnTo>
                  <a:pt x="74605" y="146583"/>
                </a:lnTo>
                <a:lnTo>
                  <a:pt x="82601" y="164036"/>
                </a:lnTo>
                <a:lnTo>
                  <a:pt x="89739" y="178959"/>
                </a:lnTo>
                <a:lnTo>
                  <a:pt x="95296" y="189172"/>
                </a:lnTo>
                <a:lnTo>
                  <a:pt x="121653" y="235581"/>
                </a:lnTo>
                <a:lnTo>
                  <a:pt x="130384" y="251960"/>
                </a:lnTo>
                <a:lnTo>
                  <a:pt x="154674" y="299725"/>
                </a:lnTo>
                <a:lnTo>
                  <a:pt x="157934" y="306229"/>
                </a:lnTo>
                <a:lnTo>
                  <a:pt x="161183" y="311639"/>
                </a:lnTo>
                <a:lnTo>
                  <a:pt x="164423" y="316321"/>
                </a:lnTo>
                <a:lnTo>
                  <a:pt x="174128" y="32891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140"/>
          <p:cNvSpPr/>
          <p:nvPr/>
        </p:nvSpPr>
        <p:spPr>
          <a:xfrm>
            <a:off x="4923978" y="1174998"/>
            <a:ext cx="77392" cy="77391"/>
          </a:xfrm>
          <a:custGeom>
            <a:avLst/>
            <a:gdLst/>
            <a:ahLst/>
            <a:cxnLst/>
            <a:rect l="0" t="0" r="0" b="0"/>
            <a:pathLst>
              <a:path w="77392" h="77391">
                <a:moveTo>
                  <a:pt x="77391" y="0"/>
                </a:moveTo>
                <a:lnTo>
                  <a:pt x="0" y="773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141"/>
          <p:cNvSpPr/>
          <p:nvPr/>
        </p:nvSpPr>
        <p:spPr>
          <a:xfrm>
            <a:off x="4140398" y="1581298"/>
            <a:ext cx="948036" cy="955455"/>
          </a:xfrm>
          <a:custGeom>
            <a:avLst/>
            <a:gdLst/>
            <a:ahLst/>
            <a:cxnLst/>
            <a:rect l="0" t="0" r="0" b="0"/>
            <a:pathLst>
              <a:path w="948036" h="955455">
                <a:moveTo>
                  <a:pt x="948035" y="0"/>
                </a:moveTo>
                <a:lnTo>
                  <a:pt x="937764" y="10271"/>
                </a:lnTo>
                <a:lnTo>
                  <a:pt x="921106" y="37201"/>
                </a:lnTo>
                <a:lnTo>
                  <a:pt x="907691" y="62139"/>
                </a:lnTo>
                <a:lnTo>
                  <a:pt x="886637" y="88278"/>
                </a:lnTo>
                <a:lnTo>
                  <a:pt x="875932" y="101847"/>
                </a:lnTo>
                <a:lnTo>
                  <a:pt x="849706" y="136988"/>
                </a:lnTo>
                <a:lnTo>
                  <a:pt x="836263" y="153668"/>
                </a:lnTo>
                <a:lnTo>
                  <a:pt x="823002" y="169087"/>
                </a:lnTo>
                <a:lnTo>
                  <a:pt x="795726" y="198760"/>
                </a:lnTo>
                <a:lnTo>
                  <a:pt x="750156" y="245681"/>
                </a:lnTo>
                <a:lnTo>
                  <a:pt x="718564" y="277588"/>
                </a:lnTo>
                <a:lnTo>
                  <a:pt x="546883" y="459359"/>
                </a:lnTo>
                <a:lnTo>
                  <a:pt x="491547" y="520910"/>
                </a:lnTo>
                <a:lnTo>
                  <a:pt x="453861" y="560426"/>
                </a:lnTo>
                <a:lnTo>
                  <a:pt x="434783" y="578918"/>
                </a:lnTo>
                <a:lnTo>
                  <a:pt x="415615" y="596620"/>
                </a:lnTo>
                <a:lnTo>
                  <a:pt x="396387" y="613795"/>
                </a:lnTo>
                <a:lnTo>
                  <a:pt x="357825" y="650077"/>
                </a:lnTo>
                <a:lnTo>
                  <a:pt x="338513" y="668782"/>
                </a:lnTo>
                <a:lnTo>
                  <a:pt x="319189" y="686625"/>
                </a:lnTo>
                <a:lnTo>
                  <a:pt x="262254" y="737416"/>
                </a:lnTo>
                <a:lnTo>
                  <a:pt x="227627" y="770229"/>
                </a:lnTo>
                <a:lnTo>
                  <a:pt x="177918" y="818917"/>
                </a:lnTo>
                <a:lnTo>
                  <a:pt x="162681" y="832935"/>
                </a:lnTo>
                <a:lnTo>
                  <a:pt x="121771" y="868071"/>
                </a:lnTo>
                <a:lnTo>
                  <a:pt x="99265" y="888849"/>
                </a:lnTo>
                <a:lnTo>
                  <a:pt x="68466" y="918675"/>
                </a:lnTo>
                <a:lnTo>
                  <a:pt x="44053" y="937664"/>
                </a:lnTo>
                <a:lnTo>
                  <a:pt x="17619" y="952635"/>
                </a:lnTo>
                <a:lnTo>
                  <a:pt x="8547" y="955454"/>
                </a:lnTo>
                <a:lnTo>
                  <a:pt x="5698" y="955131"/>
                </a:lnTo>
                <a:lnTo>
                  <a:pt x="3799" y="953841"/>
                </a:lnTo>
                <a:lnTo>
                  <a:pt x="0" y="94803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142"/>
          <p:cNvSpPr/>
          <p:nvPr/>
        </p:nvSpPr>
        <p:spPr>
          <a:xfrm>
            <a:off x="4152296" y="2057457"/>
            <a:ext cx="457253" cy="467749"/>
          </a:xfrm>
          <a:custGeom>
            <a:avLst/>
            <a:gdLst/>
            <a:ahLst/>
            <a:cxnLst/>
            <a:rect l="0" t="0" r="0" b="0"/>
            <a:pathLst>
              <a:path w="457253" h="467749">
                <a:moveTo>
                  <a:pt x="404077" y="26880"/>
                </a:moveTo>
                <a:lnTo>
                  <a:pt x="419483" y="16610"/>
                </a:lnTo>
                <a:lnTo>
                  <a:pt x="432779" y="8700"/>
                </a:lnTo>
                <a:lnTo>
                  <a:pt x="448561" y="0"/>
                </a:lnTo>
                <a:lnTo>
                  <a:pt x="450931" y="361"/>
                </a:lnTo>
                <a:lnTo>
                  <a:pt x="456430" y="3629"/>
                </a:lnTo>
                <a:lnTo>
                  <a:pt x="457252" y="4930"/>
                </a:lnTo>
                <a:lnTo>
                  <a:pt x="456724" y="5798"/>
                </a:lnTo>
                <a:lnTo>
                  <a:pt x="455298" y="6376"/>
                </a:lnTo>
                <a:lnTo>
                  <a:pt x="450847" y="12751"/>
                </a:lnTo>
                <a:lnTo>
                  <a:pt x="444211" y="22751"/>
                </a:lnTo>
                <a:lnTo>
                  <a:pt x="434096" y="34361"/>
                </a:lnTo>
                <a:lnTo>
                  <a:pt x="419568" y="49552"/>
                </a:lnTo>
                <a:lnTo>
                  <a:pt x="308701" y="160920"/>
                </a:lnTo>
                <a:lnTo>
                  <a:pt x="266024" y="206481"/>
                </a:lnTo>
                <a:lnTo>
                  <a:pt x="241100" y="233679"/>
                </a:lnTo>
                <a:lnTo>
                  <a:pt x="201942" y="278230"/>
                </a:lnTo>
                <a:lnTo>
                  <a:pt x="185480" y="297634"/>
                </a:lnTo>
                <a:lnTo>
                  <a:pt x="165907" y="319169"/>
                </a:lnTo>
                <a:lnTo>
                  <a:pt x="101575" y="387337"/>
                </a:lnTo>
                <a:lnTo>
                  <a:pt x="84173" y="406918"/>
                </a:lnTo>
                <a:lnTo>
                  <a:pt x="68272" y="425346"/>
                </a:lnTo>
                <a:lnTo>
                  <a:pt x="55522" y="438707"/>
                </a:lnTo>
                <a:lnTo>
                  <a:pt x="44873" y="448689"/>
                </a:lnTo>
                <a:lnTo>
                  <a:pt x="35623" y="456418"/>
                </a:lnTo>
                <a:lnTo>
                  <a:pt x="22479" y="465006"/>
                </a:lnTo>
                <a:lnTo>
                  <a:pt x="17470" y="467296"/>
                </a:lnTo>
                <a:lnTo>
                  <a:pt x="13055" y="467748"/>
                </a:lnTo>
                <a:lnTo>
                  <a:pt x="9036" y="466974"/>
                </a:lnTo>
                <a:lnTo>
                  <a:pt x="5283" y="465384"/>
                </a:lnTo>
                <a:lnTo>
                  <a:pt x="2780" y="463249"/>
                </a:lnTo>
                <a:lnTo>
                  <a:pt x="1112" y="460750"/>
                </a:lnTo>
                <a:lnTo>
                  <a:pt x="0" y="458010"/>
                </a:lnTo>
                <a:lnTo>
                  <a:pt x="334" y="455108"/>
                </a:lnTo>
                <a:lnTo>
                  <a:pt x="1631" y="452098"/>
                </a:lnTo>
                <a:lnTo>
                  <a:pt x="3570" y="449017"/>
                </a:lnTo>
                <a:lnTo>
                  <a:pt x="5938" y="442664"/>
                </a:lnTo>
                <a:lnTo>
                  <a:pt x="8592" y="434129"/>
                </a:lnTo>
                <a:lnTo>
                  <a:pt x="11436" y="424139"/>
                </a:lnTo>
                <a:lnTo>
                  <a:pt x="17462" y="410173"/>
                </a:lnTo>
                <a:lnTo>
                  <a:pt x="26797" y="3944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143"/>
          <p:cNvSpPr/>
          <p:nvPr/>
        </p:nvSpPr>
        <p:spPr>
          <a:xfrm>
            <a:off x="4242775" y="1608146"/>
            <a:ext cx="685589" cy="779209"/>
          </a:xfrm>
          <a:custGeom>
            <a:avLst/>
            <a:gdLst/>
            <a:ahLst/>
            <a:cxnLst/>
            <a:rect l="0" t="0" r="0" b="0"/>
            <a:pathLst>
              <a:path w="685589" h="779209">
                <a:moveTo>
                  <a:pt x="71752" y="698689"/>
                </a:moveTo>
                <a:lnTo>
                  <a:pt x="66616" y="708961"/>
                </a:lnTo>
                <a:lnTo>
                  <a:pt x="64029" y="711986"/>
                </a:lnTo>
                <a:lnTo>
                  <a:pt x="61229" y="714003"/>
                </a:lnTo>
                <a:lnTo>
                  <a:pt x="58288" y="715348"/>
                </a:lnTo>
                <a:lnTo>
                  <a:pt x="52153" y="722574"/>
                </a:lnTo>
                <a:lnTo>
                  <a:pt x="39456" y="744730"/>
                </a:lnTo>
                <a:lnTo>
                  <a:pt x="30168" y="754264"/>
                </a:lnTo>
                <a:lnTo>
                  <a:pt x="11824" y="769143"/>
                </a:lnTo>
                <a:lnTo>
                  <a:pt x="1208" y="779160"/>
                </a:lnTo>
                <a:lnTo>
                  <a:pt x="0" y="779208"/>
                </a:lnTo>
                <a:lnTo>
                  <a:pt x="271" y="777091"/>
                </a:lnTo>
                <a:lnTo>
                  <a:pt x="8427" y="758246"/>
                </a:lnTo>
                <a:lnTo>
                  <a:pt x="22827" y="731966"/>
                </a:lnTo>
                <a:lnTo>
                  <a:pt x="42483" y="697356"/>
                </a:lnTo>
                <a:lnTo>
                  <a:pt x="91067" y="615099"/>
                </a:lnTo>
                <a:lnTo>
                  <a:pt x="113299" y="579848"/>
                </a:lnTo>
                <a:lnTo>
                  <a:pt x="125247" y="561419"/>
                </a:lnTo>
                <a:lnTo>
                  <a:pt x="138587" y="542683"/>
                </a:lnTo>
                <a:lnTo>
                  <a:pt x="152854" y="523744"/>
                </a:lnTo>
                <a:lnTo>
                  <a:pt x="167740" y="504669"/>
                </a:lnTo>
                <a:lnTo>
                  <a:pt x="188413" y="480128"/>
                </a:lnTo>
                <a:lnTo>
                  <a:pt x="322158" y="326936"/>
                </a:lnTo>
                <a:lnTo>
                  <a:pt x="372505" y="272409"/>
                </a:lnTo>
                <a:lnTo>
                  <a:pt x="401405" y="238723"/>
                </a:lnTo>
                <a:lnTo>
                  <a:pt x="420505" y="218991"/>
                </a:lnTo>
                <a:lnTo>
                  <a:pt x="442912" y="197237"/>
                </a:lnTo>
                <a:lnTo>
                  <a:pt x="467524" y="174136"/>
                </a:lnTo>
                <a:lnTo>
                  <a:pt x="492531" y="152286"/>
                </a:lnTo>
                <a:lnTo>
                  <a:pt x="517801" y="131270"/>
                </a:lnTo>
                <a:lnTo>
                  <a:pt x="563435" y="95021"/>
                </a:lnTo>
                <a:lnTo>
                  <a:pt x="594466" y="71744"/>
                </a:lnTo>
                <a:lnTo>
                  <a:pt x="606180" y="62527"/>
                </a:lnTo>
                <a:lnTo>
                  <a:pt x="624929" y="46554"/>
                </a:lnTo>
                <a:lnTo>
                  <a:pt x="640428" y="35155"/>
                </a:lnTo>
                <a:lnTo>
                  <a:pt x="664106" y="19828"/>
                </a:lnTo>
                <a:lnTo>
                  <a:pt x="678978" y="8945"/>
                </a:lnTo>
                <a:lnTo>
                  <a:pt x="682944" y="4538"/>
                </a:lnTo>
                <a:lnTo>
                  <a:pt x="685588" y="526"/>
                </a:lnTo>
                <a:lnTo>
                  <a:pt x="685202" y="0"/>
                </a:lnTo>
                <a:lnTo>
                  <a:pt x="679039" y="5149"/>
                </a:lnTo>
                <a:lnTo>
                  <a:pt x="664215" y="25971"/>
                </a:lnTo>
                <a:lnTo>
                  <a:pt x="647745" y="45531"/>
                </a:lnTo>
                <a:lnTo>
                  <a:pt x="635520" y="62289"/>
                </a:lnTo>
                <a:lnTo>
                  <a:pt x="620054" y="80485"/>
                </a:lnTo>
                <a:lnTo>
                  <a:pt x="601358" y="99321"/>
                </a:lnTo>
                <a:lnTo>
                  <a:pt x="590352" y="108859"/>
                </a:lnTo>
                <a:lnTo>
                  <a:pt x="578716" y="118442"/>
                </a:lnTo>
                <a:lnTo>
                  <a:pt x="566659" y="129130"/>
                </a:lnTo>
                <a:lnTo>
                  <a:pt x="541797" y="152471"/>
                </a:lnTo>
                <a:lnTo>
                  <a:pt x="529148" y="165789"/>
                </a:lnTo>
                <a:lnTo>
                  <a:pt x="516416" y="180042"/>
                </a:lnTo>
                <a:lnTo>
                  <a:pt x="503628" y="194919"/>
                </a:lnTo>
                <a:lnTo>
                  <a:pt x="489729" y="210211"/>
                </a:lnTo>
                <a:lnTo>
                  <a:pt x="459953" y="241534"/>
                </a:lnTo>
                <a:lnTo>
                  <a:pt x="411607" y="296300"/>
                </a:lnTo>
                <a:lnTo>
                  <a:pt x="382162" y="330467"/>
                </a:lnTo>
                <a:lnTo>
                  <a:pt x="349633" y="366143"/>
                </a:lnTo>
                <a:lnTo>
                  <a:pt x="249751" y="471531"/>
                </a:lnTo>
                <a:lnTo>
                  <a:pt x="202815" y="523564"/>
                </a:lnTo>
                <a:lnTo>
                  <a:pt x="183849" y="546469"/>
                </a:lnTo>
                <a:lnTo>
                  <a:pt x="166906" y="568187"/>
                </a:lnTo>
                <a:lnTo>
                  <a:pt x="151311" y="589116"/>
                </a:lnTo>
                <a:lnTo>
                  <a:pt x="136615" y="607368"/>
                </a:lnTo>
                <a:lnTo>
                  <a:pt x="122518" y="623835"/>
                </a:lnTo>
                <a:lnTo>
                  <a:pt x="96464" y="652522"/>
                </a:lnTo>
                <a:lnTo>
                  <a:pt x="64743" y="685727"/>
                </a:lnTo>
                <a:lnTo>
                  <a:pt x="48573" y="702244"/>
                </a:lnTo>
                <a:lnTo>
                  <a:pt x="37086" y="711018"/>
                </a:lnTo>
                <a:lnTo>
                  <a:pt x="32518" y="713358"/>
                </a:lnTo>
                <a:lnTo>
                  <a:pt x="29473" y="713843"/>
                </a:lnTo>
                <a:lnTo>
                  <a:pt x="27443" y="713091"/>
                </a:lnTo>
                <a:lnTo>
                  <a:pt x="26090" y="711515"/>
                </a:lnTo>
                <a:lnTo>
                  <a:pt x="26262" y="708315"/>
                </a:lnTo>
                <a:lnTo>
                  <a:pt x="34262" y="684866"/>
                </a:lnTo>
                <a:lnTo>
                  <a:pt x="37085" y="676575"/>
                </a:lnTo>
                <a:lnTo>
                  <a:pt x="48820" y="655898"/>
                </a:lnTo>
                <a:lnTo>
                  <a:pt x="56464" y="644365"/>
                </a:lnTo>
                <a:lnTo>
                  <a:pt x="73556" y="617219"/>
                </a:lnTo>
                <a:lnTo>
                  <a:pt x="82629" y="602456"/>
                </a:lnTo>
                <a:lnTo>
                  <a:pt x="91902" y="586165"/>
                </a:lnTo>
                <a:lnTo>
                  <a:pt x="110803" y="550865"/>
                </a:lnTo>
                <a:lnTo>
                  <a:pt x="122508" y="531348"/>
                </a:lnTo>
                <a:lnTo>
                  <a:pt x="135686" y="510813"/>
                </a:lnTo>
                <a:lnTo>
                  <a:pt x="178164" y="44717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144"/>
          <p:cNvSpPr/>
          <p:nvPr/>
        </p:nvSpPr>
        <p:spPr>
          <a:xfrm>
            <a:off x="4740175" y="1548394"/>
            <a:ext cx="283357" cy="216708"/>
          </a:xfrm>
          <a:custGeom>
            <a:avLst/>
            <a:gdLst/>
            <a:ahLst/>
            <a:cxnLst/>
            <a:rect l="0" t="0" r="0" b="0"/>
            <a:pathLst>
              <a:path w="283357" h="216708">
                <a:moveTo>
                  <a:pt x="0" y="216707"/>
                </a:moveTo>
                <a:lnTo>
                  <a:pt x="10271" y="206436"/>
                </a:lnTo>
                <a:lnTo>
                  <a:pt x="17596" y="200186"/>
                </a:lnTo>
                <a:lnTo>
                  <a:pt x="37201" y="184642"/>
                </a:lnTo>
                <a:lnTo>
                  <a:pt x="46298" y="177058"/>
                </a:lnTo>
                <a:lnTo>
                  <a:pt x="54512" y="169852"/>
                </a:lnTo>
                <a:lnTo>
                  <a:pt x="62139" y="162898"/>
                </a:lnTo>
                <a:lnTo>
                  <a:pt x="71522" y="155037"/>
                </a:lnTo>
                <a:lnTo>
                  <a:pt x="149149" y="93654"/>
                </a:lnTo>
                <a:lnTo>
                  <a:pt x="176283" y="72803"/>
                </a:lnTo>
                <a:lnTo>
                  <a:pt x="199809" y="55653"/>
                </a:lnTo>
                <a:lnTo>
                  <a:pt x="231182" y="33912"/>
                </a:lnTo>
                <a:lnTo>
                  <a:pt x="241186" y="27127"/>
                </a:lnTo>
                <a:lnTo>
                  <a:pt x="250005" y="21529"/>
                </a:lnTo>
                <a:lnTo>
                  <a:pt x="258034" y="16722"/>
                </a:lnTo>
                <a:lnTo>
                  <a:pt x="265536" y="12442"/>
                </a:lnTo>
                <a:lnTo>
                  <a:pt x="271613" y="8514"/>
                </a:lnTo>
                <a:lnTo>
                  <a:pt x="276739" y="4821"/>
                </a:lnTo>
                <a:lnTo>
                  <a:pt x="283151" y="0"/>
                </a:lnTo>
                <a:lnTo>
                  <a:pt x="283356" y="220"/>
                </a:lnTo>
                <a:lnTo>
                  <a:pt x="280541" y="388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145"/>
          <p:cNvSpPr/>
          <p:nvPr/>
        </p:nvSpPr>
        <p:spPr>
          <a:xfrm>
            <a:off x="1974177" y="2163825"/>
            <a:ext cx="441738" cy="498283"/>
          </a:xfrm>
          <a:custGeom>
            <a:avLst/>
            <a:gdLst/>
            <a:ahLst/>
            <a:cxnLst/>
            <a:rect l="0" t="0" r="0" b="0"/>
            <a:pathLst>
              <a:path w="441738" h="498283">
                <a:moveTo>
                  <a:pt x="250803" y="46272"/>
                </a:moveTo>
                <a:lnTo>
                  <a:pt x="240532" y="30866"/>
                </a:lnTo>
                <a:lnTo>
                  <a:pt x="229757" y="20436"/>
                </a:lnTo>
                <a:lnTo>
                  <a:pt x="217802" y="12217"/>
                </a:lnTo>
                <a:lnTo>
                  <a:pt x="205323" y="4981"/>
                </a:lnTo>
                <a:lnTo>
                  <a:pt x="192611" y="1049"/>
                </a:lnTo>
                <a:lnTo>
                  <a:pt x="186211" y="0"/>
                </a:lnTo>
                <a:lnTo>
                  <a:pt x="173368" y="1701"/>
                </a:lnTo>
                <a:lnTo>
                  <a:pt x="161569" y="6041"/>
                </a:lnTo>
                <a:lnTo>
                  <a:pt x="152742" y="11552"/>
                </a:lnTo>
                <a:lnTo>
                  <a:pt x="142370" y="23317"/>
                </a:lnTo>
                <a:lnTo>
                  <a:pt x="136594" y="30968"/>
                </a:lnTo>
                <a:lnTo>
                  <a:pt x="124444" y="48070"/>
                </a:lnTo>
                <a:lnTo>
                  <a:pt x="118195" y="57144"/>
                </a:lnTo>
                <a:lnTo>
                  <a:pt x="83722" y="111000"/>
                </a:lnTo>
                <a:lnTo>
                  <a:pt x="70624" y="135643"/>
                </a:lnTo>
                <a:lnTo>
                  <a:pt x="57592" y="162821"/>
                </a:lnTo>
                <a:lnTo>
                  <a:pt x="44605" y="191688"/>
                </a:lnTo>
                <a:lnTo>
                  <a:pt x="34872" y="216308"/>
                </a:lnTo>
                <a:lnTo>
                  <a:pt x="27309" y="238095"/>
                </a:lnTo>
                <a:lnTo>
                  <a:pt x="16039" y="275559"/>
                </a:lnTo>
                <a:lnTo>
                  <a:pt x="7447" y="306542"/>
                </a:lnTo>
                <a:lnTo>
                  <a:pt x="4726" y="320823"/>
                </a:lnTo>
                <a:lnTo>
                  <a:pt x="2912" y="334643"/>
                </a:lnTo>
                <a:lnTo>
                  <a:pt x="1702" y="348156"/>
                </a:lnTo>
                <a:lnTo>
                  <a:pt x="896" y="361465"/>
                </a:lnTo>
                <a:lnTo>
                  <a:pt x="0" y="387717"/>
                </a:lnTo>
                <a:lnTo>
                  <a:pt x="836" y="399661"/>
                </a:lnTo>
                <a:lnTo>
                  <a:pt x="2468" y="410850"/>
                </a:lnTo>
                <a:lnTo>
                  <a:pt x="4631" y="421533"/>
                </a:lnTo>
                <a:lnTo>
                  <a:pt x="8223" y="431879"/>
                </a:lnTo>
                <a:lnTo>
                  <a:pt x="12767" y="442002"/>
                </a:lnTo>
                <a:lnTo>
                  <a:pt x="17946" y="451975"/>
                </a:lnTo>
                <a:lnTo>
                  <a:pt x="23549" y="460773"/>
                </a:lnTo>
                <a:lnTo>
                  <a:pt x="35507" y="476282"/>
                </a:lnTo>
                <a:lnTo>
                  <a:pt x="42780" y="482352"/>
                </a:lnTo>
                <a:lnTo>
                  <a:pt x="50853" y="487474"/>
                </a:lnTo>
                <a:lnTo>
                  <a:pt x="59460" y="491963"/>
                </a:lnTo>
                <a:lnTo>
                  <a:pt x="67348" y="494956"/>
                </a:lnTo>
                <a:lnTo>
                  <a:pt x="74756" y="496952"/>
                </a:lnTo>
                <a:lnTo>
                  <a:pt x="81845" y="498282"/>
                </a:lnTo>
                <a:lnTo>
                  <a:pt x="90870" y="498093"/>
                </a:lnTo>
                <a:lnTo>
                  <a:pt x="101186" y="496893"/>
                </a:lnTo>
                <a:lnTo>
                  <a:pt x="112363" y="495018"/>
                </a:lnTo>
                <a:lnTo>
                  <a:pt x="123039" y="492694"/>
                </a:lnTo>
                <a:lnTo>
                  <a:pt x="133381" y="490069"/>
                </a:lnTo>
                <a:lnTo>
                  <a:pt x="143500" y="487244"/>
                </a:lnTo>
                <a:lnTo>
                  <a:pt x="154546" y="483211"/>
                </a:lnTo>
                <a:lnTo>
                  <a:pt x="166209" y="478373"/>
                </a:lnTo>
                <a:lnTo>
                  <a:pt x="178284" y="472997"/>
                </a:lnTo>
                <a:lnTo>
                  <a:pt x="190633" y="466189"/>
                </a:lnTo>
                <a:lnTo>
                  <a:pt x="203166" y="458426"/>
                </a:lnTo>
                <a:lnTo>
                  <a:pt x="215820" y="450026"/>
                </a:lnTo>
                <a:lnTo>
                  <a:pt x="244212" y="432093"/>
                </a:lnTo>
                <a:lnTo>
                  <a:pt x="259308" y="422797"/>
                </a:lnTo>
                <a:lnTo>
                  <a:pt x="273671" y="413375"/>
                </a:lnTo>
                <a:lnTo>
                  <a:pt x="301095" y="394307"/>
                </a:lnTo>
                <a:lnTo>
                  <a:pt x="314427" y="383632"/>
                </a:lnTo>
                <a:lnTo>
                  <a:pt x="327615" y="372217"/>
                </a:lnTo>
                <a:lnTo>
                  <a:pt x="340706" y="360307"/>
                </a:lnTo>
                <a:lnTo>
                  <a:pt x="352659" y="346993"/>
                </a:lnTo>
                <a:lnTo>
                  <a:pt x="363851" y="332742"/>
                </a:lnTo>
                <a:lnTo>
                  <a:pt x="374537" y="317867"/>
                </a:lnTo>
                <a:lnTo>
                  <a:pt x="383812" y="303651"/>
                </a:lnTo>
                <a:lnTo>
                  <a:pt x="392144" y="289875"/>
                </a:lnTo>
                <a:lnTo>
                  <a:pt x="399849" y="276390"/>
                </a:lnTo>
                <a:lnTo>
                  <a:pt x="414142" y="249943"/>
                </a:lnTo>
                <a:lnTo>
                  <a:pt x="420963" y="236871"/>
                </a:lnTo>
                <a:lnTo>
                  <a:pt x="426586" y="223857"/>
                </a:lnTo>
                <a:lnTo>
                  <a:pt x="431409" y="210881"/>
                </a:lnTo>
                <a:lnTo>
                  <a:pt x="435699" y="197932"/>
                </a:lnTo>
                <a:lnTo>
                  <a:pt x="438559" y="184999"/>
                </a:lnTo>
                <a:lnTo>
                  <a:pt x="440466" y="172078"/>
                </a:lnTo>
                <a:lnTo>
                  <a:pt x="441737" y="159164"/>
                </a:lnTo>
                <a:lnTo>
                  <a:pt x="441510" y="146255"/>
                </a:lnTo>
                <a:lnTo>
                  <a:pt x="440283" y="133350"/>
                </a:lnTo>
                <a:lnTo>
                  <a:pt x="438391" y="120447"/>
                </a:lnTo>
                <a:lnTo>
                  <a:pt x="434980" y="108621"/>
                </a:lnTo>
                <a:lnTo>
                  <a:pt x="430555" y="97512"/>
                </a:lnTo>
                <a:lnTo>
                  <a:pt x="425456" y="86881"/>
                </a:lnTo>
                <a:lnTo>
                  <a:pt x="418832" y="77644"/>
                </a:lnTo>
                <a:lnTo>
                  <a:pt x="411192" y="69337"/>
                </a:lnTo>
                <a:lnTo>
                  <a:pt x="402873" y="61649"/>
                </a:lnTo>
                <a:lnTo>
                  <a:pt x="394103" y="54373"/>
                </a:lnTo>
                <a:lnTo>
                  <a:pt x="385032" y="47374"/>
                </a:lnTo>
                <a:lnTo>
                  <a:pt x="375759" y="40557"/>
                </a:lnTo>
                <a:lnTo>
                  <a:pt x="365279" y="34938"/>
                </a:lnTo>
                <a:lnTo>
                  <a:pt x="353992" y="30117"/>
                </a:lnTo>
                <a:lnTo>
                  <a:pt x="342168" y="25828"/>
                </a:lnTo>
                <a:lnTo>
                  <a:pt x="328911" y="22969"/>
                </a:lnTo>
                <a:lnTo>
                  <a:pt x="314698" y="21063"/>
                </a:lnTo>
                <a:lnTo>
                  <a:pt x="299849" y="19792"/>
                </a:lnTo>
                <a:lnTo>
                  <a:pt x="285650" y="21095"/>
                </a:lnTo>
                <a:lnTo>
                  <a:pt x="271885" y="24113"/>
                </a:lnTo>
                <a:lnTo>
                  <a:pt x="258408" y="28275"/>
                </a:lnTo>
                <a:lnTo>
                  <a:pt x="244050" y="33199"/>
                </a:lnTo>
                <a:lnTo>
                  <a:pt x="213764" y="44403"/>
                </a:lnTo>
                <a:lnTo>
                  <a:pt x="197089" y="52550"/>
                </a:lnTo>
                <a:lnTo>
                  <a:pt x="179523" y="62281"/>
                </a:lnTo>
                <a:lnTo>
                  <a:pt x="161363" y="73068"/>
                </a:lnTo>
                <a:lnTo>
                  <a:pt x="144957" y="83484"/>
                </a:lnTo>
                <a:lnTo>
                  <a:pt x="129720" y="93652"/>
                </a:lnTo>
                <a:lnTo>
                  <a:pt x="115263" y="103656"/>
                </a:lnTo>
                <a:lnTo>
                  <a:pt x="102400" y="113549"/>
                </a:lnTo>
                <a:lnTo>
                  <a:pt x="90600" y="123370"/>
                </a:lnTo>
                <a:lnTo>
                  <a:pt x="57326" y="1526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146"/>
          <p:cNvSpPr/>
          <p:nvPr/>
        </p:nvSpPr>
        <p:spPr>
          <a:xfrm>
            <a:off x="3975943" y="2364878"/>
            <a:ext cx="1" cy="19349"/>
          </a:xfrm>
          <a:custGeom>
            <a:avLst/>
            <a:gdLst/>
            <a:ahLst/>
            <a:cxnLst/>
            <a:rect l="0" t="0" r="0" b="0"/>
            <a:pathLst>
              <a:path w="1" h="19349">
                <a:moveTo>
                  <a:pt x="0"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147"/>
          <p:cNvSpPr/>
          <p:nvPr/>
        </p:nvSpPr>
        <p:spPr>
          <a:xfrm>
            <a:off x="5630167" y="2364878"/>
            <a:ext cx="2868" cy="9675"/>
          </a:xfrm>
          <a:custGeom>
            <a:avLst/>
            <a:gdLst/>
            <a:ahLst/>
            <a:cxnLst/>
            <a:rect l="0" t="0" r="0" b="0"/>
            <a:pathLst>
              <a:path w="2868" h="9675">
                <a:moveTo>
                  <a:pt x="0" y="0"/>
                </a:moveTo>
                <a:lnTo>
                  <a:pt x="0" y="9674"/>
                </a:lnTo>
                <a:lnTo>
                  <a:pt x="2867" y="6808"/>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5" name="SMARTPenAnnotation148"/>
          <p:cNvSpPr/>
          <p:nvPr/>
        </p:nvSpPr>
        <p:spPr>
          <a:xfrm>
            <a:off x="5620494" y="2345531"/>
            <a:ext cx="1" cy="9675"/>
          </a:xfrm>
          <a:custGeom>
            <a:avLst/>
            <a:gdLst/>
            <a:ahLst/>
            <a:cxnLst/>
            <a:rect l="0" t="0" r="0" b="0"/>
            <a:pathLst>
              <a:path w="1" h="9675">
                <a:moveTo>
                  <a:pt x="0" y="9674"/>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149"/>
          <p:cNvSpPr/>
          <p:nvPr/>
        </p:nvSpPr>
        <p:spPr>
          <a:xfrm>
            <a:off x="7197328" y="2529333"/>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7128537" y="4406901"/>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34820" name="Text Box 4"/>
          <p:cNvSpPr txBox="1">
            <a:spLocks noChangeArrowheads="1"/>
          </p:cNvSpPr>
          <p:nvPr/>
        </p:nvSpPr>
        <p:spPr bwMode="auto">
          <a:xfrm>
            <a:off x="6946240" y="10271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4821" name="Text Box 5"/>
          <p:cNvSpPr txBox="1">
            <a:spLocks noChangeArrowheads="1"/>
          </p:cNvSpPr>
          <p:nvPr/>
        </p:nvSpPr>
        <p:spPr bwMode="auto">
          <a:xfrm>
            <a:off x="5295239" y="2665414"/>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endParaRPr lang="en-US" sz="3600"/>
          </a:p>
        </p:txBody>
      </p:sp>
      <p:sp>
        <p:nvSpPr>
          <p:cNvPr id="34822" name="Text Box 6"/>
          <p:cNvSpPr txBox="1">
            <a:spLocks noChangeArrowheads="1"/>
          </p:cNvSpPr>
          <p:nvPr/>
        </p:nvSpPr>
        <p:spPr bwMode="auto">
          <a:xfrm>
            <a:off x="1989799" y="1944688"/>
            <a:ext cx="935567"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8</a:t>
            </a:r>
          </a:p>
        </p:txBody>
      </p:sp>
      <p:sp>
        <p:nvSpPr>
          <p:cNvPr id="34823" name="Line 7"/>
          <p:cNvSpPr>
            <a:spLocks noChangeShapeType="1"/>
          </p:cNvSpPr>
          <p:nvPr/>
        </p:nvSpPr>
        <p:spPr bwMode="auto">
          <a:xfrm>
            <a:off x="2729310" y="881064"/>
            <a:ext cx="0" cy="4232275"/>
          </a:xfrm>
          <a:prstGeom prst="line">
            <a:avLst/>
          </a:prstGeom>
          <a:noFill/>
          <a:ln w="38100">
            <a:solidFill>
              <a:srgbClr val="000000"/>
            </a:solidFill>
            <a:round/>
            <a:headEnd/>
            <a:tailEnd/>
          </a:ln>
        </p:spPr>
        <p:txBody>
          <a:bodyPr/>
          <a:lstStyle/>
          <a:p>
            <a:endParaRPr lang="ar-SA"/>
          </a:p>
        </p:txBody>
      </p:sp>
      <p:sp>
        <p:nvSpPr>
          <p:cNvPr id="34824" name="Line 8"/>
          <p:cNvSpPr>
            <a:spLocks noChangeShapeType="1"/>
          </p:cNvSpPr>
          <p:nvPr/>
        </p:nvSpPr>
        <p:spPr bwMode="auto">
          <a:xfrm>
            <a:off x="2729311" y="5113338"/>
            <a:ext cx="4583244" cy="0"/>
          </a:xfrm>
          <a:prstGeom prst="line">
            <a:avLst/>
          </a:prstGeom>
          <a:noFill/>
          <a:ln w="28575">
            <a:solidFill>
              <a:srgbClr val="000000"/>
            </a:solidFill>
            <a:round/>
            <a:headEnd/>
            <a:tailEnd/>
          </a:ln>
          <a:effectLst/>
        </p:spPr>
        <p:txBody>
          <a:bodyPr/>
          <a:lstStyle/>
          <a:p>
            <a:endParaRPr lang="ar-SA"/>
          </a:p>
        </p:txBody>
      </p:sp>
      <p:sp>
        <p:nvSpPr>
          <p:cNvPr id="34825" name="Text Box 9"/>
          <p:cNvSpPr txBox="1">
            <a:spLocks noChangeArrowheads="1"/>
          </p:cNvSpPr>
          <p:nvPr/>
        </p:nvSpPr>
        <p:spPr bwMode="auto">
          <a:xfrm>
            <a:off x="7168092" y="483552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4826" name="Line 10"/>
          <p:cNvSpPr>
            <a:spLocks noChangeShapeType="1"/>
          </p:cNvSpPr>
          <p:nvPr/>
        </p:nvSpPr>
        <p:spPr bwMode="auto">
          <a:xfrm rot="6361919">
            <a:off x="2981987" y="1535510"/>
            <a:ext cx="4103687" cy="3105944"/>
          </a:xfrm>
          <a:prstGeom prst="line">
            <a:avLst/>
          </a:prstGeom>
          <a:noFill/>
          <a:ln w="28575">
            <a:solidFill>
              <a:srgbClr val="000000"/>
            </a:solidFill>
            <a:round/>
            <a:headEnd/>
            <a:tailEnd/>
          </a:ln>
        </p:spPr>
        <p:txBody>
          <a:bodyPr/>
          <a:lstStyle/>
          <a:p>
            <a:endParaRPr lang="ar-SA"/>
          </a:p>
        </p:txBody>
      </p:sp>
      <p:sp>
        <p:nvSpPr>
          <p:cNvPr id="34827" name="Line 11"/>
          <p:cNvSpPr>
            <a:spLocks noChangeShapeType="1"/>
          </p:cNvSpPr>
          <p:nvPr/>
        </p:nvSpPr>
        <p:spPr bwMode="auto">
          <a:xfrm>
            <a:off x="3279644" y="1258888"/>
            <a:ext cx="4032911" cy="3333750"/>
          </a:xfrm>
          <a:prstGeom prst="line">
            <a:avLst/>
          </a:prstGeom>
          <a:noFill/>
          <a:ln w="28575">
            <a:solidFill>
              <a:srgbClr val="000000"/>
            </a:solidFill>
            <a:round/>
            <a:headEnd/>
            <a:tailEnd/>
          </a:ln>
        </p:spPr>
        <p:txBody>
          <a:bodyPr/>
          <a:lstStyle/>
          <a:p>
            <a:endParaRPr lang="ar-SA"/>
          </a:p>
        </p:txBody>
      </p:sp>
      <p:sp>
        <p:nvSpPr>
          <p:cNvPr id="34828" name="Line 12"/>
          <p:cNvSpPr>
            <a:spLocks noChangeShapeType="1"/>
          </p:cNvSpPr>
          <p:nvPr/>
        </p:nvSpPr>
        <p:spPr bwMode="auto">
          <a:xfrm flipH="1">
            <a:off x="2729310" y="2925763"/>
            <a:ext cx="2565929" cy="0"/>
          </a:xfrm>
          <a:prstGeom prst="line">
            <a:avLst/>
          </a:prstGeom>
          <a:noFill/>
          <a:ln w="19050">
            <a:solidFill>
              <a:srgbClr val="000000"/>
            </a:solidFill>
            <a:prstDash val="dashDot"/>
            <a:round/>
            <a:headEnd/>
            <a:tailEnd/>
          </a:ln>
        </p:spPr>
        <p:txBody>
          <a:bodyPr/>
          <a:lstStyle/>
          <a:p>
            <a:endParaRPr lang="ar-SA"/>
          </a:p>
        </p:txBody>
      </p:sp>
      <p:sp>
        <p:nvSpPr>
          <p:cNvPr id="34829" name="Line 13"/>
          <p:cNvSpPr>
            <a:spLocks noChangeShapeType="1"/>
          </p:cNvSpPr>
          <p:nvPr/>
        </p:nvSpPr>
        <p:spPr bwMode="auto">
          <a:xfrm>
            <a:off x="5295239" y="2925764"/>
            <a:ext cx="0" cy="2224087"/>
          </a:xfrm>
          <a:prstGeom prst="line">
            <a:avLst/>
          </a:prstGeom>
          <a:noFill/>
          <a:ln w="28575">
            <a:solidFill>
              <a:srgbClr val="000000"/>
            </a:solidFill>
            <a:prstDash val="dashDot"/>
            <a:round/>
            <a:headEnd/>
            <a:tailEnd/>
          </a:ln>
        </p:spPr>
        <p:txBody>
          <a:bodyPr/>
          <a:lstStyle/>
          <a:p>
            <a:endParaRPr lang="ar-SA"/>
          </a:p>
        </p:txBody>
      </p:sp>
      <p:sp>
        <p:nvSpPr>
          <p:cNvPr id="34830" name="Text Box 14"/>
          <p:cNvSpPr txBox="1">
            <a:spLocks noChangeArrowheads="1"/>
          </p:cNvSpPr>
          <p:nvPr/>
        </p:nvSpPr>
        <p:spPr bwMode="auto">
          <a:xfrm>
            <a:off x="2362994" y="4048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4831" name="Line 15"/>
          <p:cNvSpPr>
            <a:spLocks noChangeShapeType="1"/>
          </p:cNvSpPr>
          <p:nvPr/>
        </p:nvSpPr>
        <p:spPr bwMode="auto">
          <a:xfrm>
            <a:off x="2729310" y="2185988"/>
            <a:ext cx="3482578" cy="0"/>
          </a:xfrm>
          <a:prstGeom prst="line">
            <a:avLst/>
          </a:prstGeom>
          <a:noFill/>
          <a:ln w="28575">
            <a:solidFill>
              <a:srgbClr val="000000"/>
            </a:solidFill>
            <a:prstDash val="dashDot"/>
            <a:round/>
            <a:headEnd/>
            <a:tailEnd/>
          </a:ln>
        </p:spPr>
        <p:txBody>
          <a:bodyPr/>
          <a:lstStyle/>
          <a:p>
            <a:endParaRPr lang="ar-SA"/>
          </a:p>
        </p:txBody>
      </p:sp>
      <p:sp>
        <p:nvSpPr>
          <p:cNvPr id="34832" name="Line 16"/>
          <p:cNvSpPr>
            <a:spLocks noChangeShapeType="1"/>
          </p:cNvSpPr>
          <p:nvPr/>
        </p:nvSpPr>
        <p:spPr bwMode="auto">
          <a:xfrm>
            <a:off x="6211888" y="2370139"/>
            <a:ext cx="0" cy="2776537"/>
          </a:xfrm>
          <a:prstGeom prst="line">
            <a:avLst/>
          </a:prstGeom>
          <a:noFill/>
          <a:ln w="28575">
            <a:solidFill>
              <a:srgbClr val="000000"/>
            </a:solidFill>
            <a:prstDash val="dashDot"/>
            <a:round/>
            <a:headEnd/>
            <a:tailEnd/>
          </a:ln>
        </p:spPr>
        <p:txBody>
          <a:bodyPr/>
          <a:lstStyle/>
          <a:p>
            <a:endParaRPr lang="ar-SA"/>
          </a:p>
        </p:txBody>
      </p:sp>
      <p:sp>
        <p:nvSpPr>
          <p:cNvPr id="34833" name="Line 17"/>
          <p:cNvSpPr>
            <a:spLocks noChangeShapeType="1"/>
          </p:cNvSpPr>
          <p:nvPr/>
        </p:nvSpPr>
        <p:spPr bwMode="auto">
          <a:xfrm>
            <a:off x="2729311" y="4406900"/>
            <a:ext cx="4399227" cy="0"/>
          </a:xfrm>
          <a:prstGeom prst="line">
            <a:avLst/>
          </a:prstGeom>
          <a:noFill/>
          <a:ln w="28575">
            <a:solidFill>
              <a:srgbClr val="000000"/>
            </a:solidFill>
            <a:prstDash val="dashDot"/>
            <a:round/>
            <a:headEnd/>
            <a:tailEnd/>
          </a:ln>
        </p:spPr>
        <p:txBody>
          <a:bodyPr/>
          <a:lstStyle/>
          <a:p>
            <a:endParaRPr lang="ar-SA"/>
          </a:p>
        </p:txBody>
      </p:sp>
      <p:sp>
        <p:nvSpPr>
          <p:cNvPr id="34834" name="Line 18"/>
          <p:cNvSpPr>
            <a:spLocks noChangeShapeType="1"/>
          </p:cNvSpPr>
          <p:nvPr/>
        </p:nvSpPr>
        <p:spPr bwMode="auto">
          <a:xfrm>
            <a:off x="7128537" y="4406900"/>
            <a:ext cx="0" cy="742950"/>
          </a:xfrm>
          <a:prstGeom prst="line">
            <a:avLst/>
          </a:prstGeom>
          <a:noFill/>
          <a:ln w="28575">
            <a:solidFill>
              <a:srgbClr val="000000"/>
            </a:solidFill>
            <a:prstDash val="dashDot"/>
            <a:round/>
            <a:headEnd/>
            <a:tailEnd/>
          </a:ln>
        </p:spPr>
        <p:txBody>
          <a:bodyPr/>
          <a:lstStyle/>
          <a:p>
            <a:endParaRPr lang="ar-SA"/>
          </a:p>
        </p:txBody>
      </p:sp>
      <p:sp>
        <p:nvSpPr>
          <p:cNvPr id="34835" name="Line 19"/>
          <p:cNvSpPr>
            <a:spLocks noChangeShapeType="1"/>
          </p:cNvSpPr>
          <p:nvPr/>
        </p:nvSpPr>
        <p:spPr bwMode="auto">
          <a:xfrm>
            <a:off x="3279643" y="4406900"/>
            <a:ext cx="0" cy="742950"/>
          </a:xfrm>
          <a:prstGeom prst="line">
            <a:avLst/>
          </a:prstGeom>
          <a:noFill/>
          <a:ln w="28575">
            <a:solidFill>
              <a:srgbClr val="000000"/>
            </a:solidFill>
            <a:prstDash val="dashDot"/>
            <a:round/>
            <a:headEnd/>
            <a:tailEnd/>
          </a:ln>
        </p:spPr>
        <p:txBody>
          <a:bodyPr/>
          <a:lstStyle/>
          <a:p>
            <a:endParaRPr lang="ar-SA"/>
          </a:p>
        </p:txBody>
      </p:sp>
      <p:sp>
        <p:nvSpPr>
          <p:cNvPr id="34836" name="Line 20"/>
          <p:cNvSpPr>
            <a:spLocks noChangeShapeType="1"/>
          </p:cNvSpPr>
          <p:nvPr/>
        </p:nvSpPr>
        <p:spPr bwMode="auto">
          <a:xfrm>
            <a:off x="4378590" y="2185989"/>
            <a:ext cx="0" cy="2776537"/>
          </a:xfrm>
          <a:prstGeom prst="line">
            <a:avLst/>
          </a:prstGeom>
          <a:noFill/>
          <a:ln w="28575">
            <a:solidFill>
              <a:srgbClr val="000000"/>
            </a:solidFill>
            <a:prstDash val="dashDot"/>
            <a:round/>
            <a:headEnd/>
            <a:tailEnd/>
          </a:ln>
        </p:spPr>
        <p:txBody>
          <a:bodyPr/>
          <a:lstStyle/>
          <a:p>
            <a:endParaRPr lang="ar-SA"/>
          </a:p>
        </p:txBody>
      </p:sp>
      <p:sp>
        <p:nvSpPr>
          <p:cNvPr id="34837" name="Text Box 21"/>
          <p:cNvSpPr txBox="1">
            <a:spLocks noChangeArrowheads="1"/>
          </p:cNvSpPr>
          <p:nvPr/>
        </p:nvSpPr>
        <p:spPr bwMode="auto">
          <a:xfrm>
            <a:off x="1066800" y="5562600"/>
            <a:ext cx="7967795" cy="722313"/>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-6):</a:t>
            </a:r>
            <a:r>
              <a:rPr lang="ar-SA" altLang="zh-CN" sz="2000">
                <a:solidFill>
                  <a:srgbClr val="000000"/>
                </a:solidFill>
                <a:latin typeface="Times New Roman" pitchFamily="18" charset="0"/>
                <a:ea typeface="SimSun" pitchFamily="2" charset="-122"/>
                <a:cs typeface="Times New Roman" pitchFamily="18" charset="0"/>
              </a:rPr>
              <a:t> يتحقق توازن السوق عندما تتعادل الكمية المطلوبة من السلعة مع الكمية المعروضة منها عند سعر معين يطلق عليه سعر التوازن </a:t>
            </a:r>
            <a:r>
              <a:rPr lang="en-US" altLang="zh-CN" sz="2000">
                <a:solidFill>
                  <a:srgbClr val="000000"/>
                </a:solidFill>
                <a:latin typeface="Times New Roman" pitchFamily="18" charset="0"/>
                <a:ea typeface="SimSun" pitchFamily="2" charset="-122"/>
                <a:cs typeface="Times New Roman" pitchFamily="18" charset="0"/>
              </a:rPr>
              <a:t>P</a:t>
            </a:r>
            <a:r>
              <a:rPr lang="en-US" altLang="zh-CN" sz="2000" baseline="-25000">
                <a:solidFill>
                  <a:srgbClr val="000000"/>
                </a:solidFill>
                <a:latin typeface="Times New Roman" pitchFamily="18" charset="0"/>
                <a:ea typeface="SimSun" pitchFamily="2" charset="-122"/>
                <a:cs typeface="Times New Roman" pitchFamily="18" charset="0"/>
              </a:rPr>
              <a:t>e</a:t>
            </a:r>
            <a:r>
              <a:rPr lang="ar-BH" altLang="zh-CN" sz="2000">
                <a:solidFill>
                  <a:srgbClr val="000000"/>
                </a:solidFill>
                <a:latin typeface="Times New Roman" pitchFamily="18" charset="0"/>
                <a:ea typeface="SimSun" pitchFamily="2" charset="-122"/>
                <a:cs typeface="Times New Roman" pitchFamily="18" charset="0"/>
              </a:rPr>
              <a:t>. </a:t>
            </a:r>
            <a:endParaRPr lang="en-US" sz="3200">
              <a:ea typeface="SimSun" pitchFamily="2" charset="-122"/>
            </a:endParaRPr>
          </a:p>
        </p:txBody>
      </p:sp>
      <p:sp>
        <p:nvSpPr>
          <p:cNvPr id="34838" name="Text Box 22"/>
          <p:cNvSpPr txBox="1">
            <a:spLocks noChangeArrowheads="1"/>
          </p:cNvSpPr>
          <p:nvPr/>
        </p:nvSpPr>
        <p:spPr bwMode="auto">
          <a:xfrm>
            <a:off x="1630363" y="2636838"/>
            <a:ext cx="109206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e</a:t>
            </a:r>
            <a:r>
              <a:rPr lang="en-US" sz="2400" b="1">
                <a:latin typeface="Times New Roman" pitchFamily="18" charset="0"/>
                <a:cs typeface="Times New Roman" pitchFamily="18" charset="0"/>
              </a:rPr>
              <a:t> = 6</a:t>
            </a:r>
          </a:p>
        </p:txBody>
      </p:sp>
      <p:sp>
        <p:nvSpPr>
          <p:cNvPr id="34839" name="Text Box 23"/>
          <p:cNvSpPr txBox="1">
            <a:spLocks noChangeArrowheads="1"/>
          </p:cNvSpPr>
          <p:nvPr/>
        </p:nvSpPr>
        <p:spPr bwMode="auto">
          <a:xfrm>
            <a:off x="1989799" y="4149725"/>
            <a:ext cx="935567" cy="469900"/>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0" name="Text Box 24"/>
          <p:cNvSpPr txBox="1">
            <a:spLocks noChangeArrowheads="1"/>
          </p:cNvSpPr>
          <p:nvPr/>
        </p:nvSpPr>
        <p:spPr bwMode="auto">
          <a:xfrm>
            <a:off x="2691475"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2</a:t>
            </a:r>
          </a:p>
        </p:txBody>
      </p:sp>
      <p:sp>
        <p:nvSpPr>
          <p:cNvPr id="34841" name="Text Box 25"/>
          <p:cNvSpPr txBox="1">
            <a:spLocks noChangeArrowheads="1"/>
          </p:cNvSpPr>
          <p:nvPr/>
        </p:nvSpPr>
        <p:spPr bwMode="auto">
          <a:xfrm>
            <a:off x="3862653" y="5084763"/>
            <a:ext cx="109206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6</a:t>
            </a:r>
          </a:p>
        </p:txBody>
      </p:sp>
      <p:sp>
        <p:nvSpPr>
          <p:cNvPr id="34842" name="Text Box 26"/>
          <p:cNvSpPr txBox="1">
            <a:spLocks noChangeArrowheads="1"/>
          </p:cNvSpPr>
          <p:nvPr/>
        </p:nvSpPr>
        <p:spPr bwMode="auto">
          <a:xfrm>
            <a:off x="4658917" y="5084763"/>
            <a:ext cx="1246848"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10 = Q</a:t>
            </a:r>
            <a:r>
              <a:rPr lang="en-US" sz="2400" b="1" baseline="-25000">
                <a:latin typeface="Times New Roman" pitchFamily="18" charset="0"/>
                <a:cs typeface="Times New Roman" pitchFamily="18" charset="0"/>
              </a:rPr>
              <a:t>e</a:t>
            </a:r>
          </a:p>
        </p:txBody>
      </p:sp>
      <p:sp>
        <p:nvSpPr>
          <p:cNvPr id="34843" name="Text Box 27"/>
          <p:cNvSpPr txBox="1">
            <a:spLocks noChangeArrowheads="1"/>
          </p:cNvSpPr>
          <p:nvPr/>
        </p:nvSpPr>
        <p:spPr bwMode="auto">
          <a:xfrm>
            <a:off x="5656395"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14</a:t>
            </a:r>
          </a:p>
        </p:txBody>
      </p:sp>
      <p:sp>
        <p:nvSpPr>
          <p:cNvPr id="34844" name="Text Box 28"/>
          <p:cNvSpPr txBox="1">
            <a:spLocks noChangeArrowheads="1"/>
          </p:cNvSpPr>
          <p:nvPr/>
        </p:nvSpPr>
        <p:spPr bwMode="auto">
          <a:xfrm>
            <a:off x="6591962" y="5084763"/>
            <a:ext cx="1092067" cy="576262"/>
          </a:xfrm>
          <a:prstGeom prst="rect">
            <a:avLst/>
          </a:prstGeom>
          <a:noFill/>
          <a:ln w="9525">
            <a:noFill/>
            <a:miter lim="800000"/>
            <a:headEnd/>
            <a:tailEnd/>
          </a:ln>
        </p:spPr>
        <p:txBody>
          <a:bodyPr/>
          <a:lstStyle/>
          <a:p>
            <a:pPr algn="ctr"/>
            <a:r>
              <a:rPr lang="en-US" sz="2400" b="1">
                <a:latin typeface="Times New Roman" pitchFamily="18" charset="0"/>
                <a:cs typeface="Times New Roman" pitchFamily="18" charset="0"/>
              </a:rPr>
              <a:t>4</a:t>
            </a:r>
          </a:p>
        </p:txBody>
      </p:sp>
      <p:sp>
        <p:nvSpPr>
          <p:cNvPr id="34845" name="AutoShape 2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29" name="SMARTPenAnnotation77"/>
          <p:cNvSpPr/>
          <p:nvPr/>
        </p:nvSpPr>
        <p:spPr>
          <a:xfrm>
            <a:off x="5118144" y="2713312"/>
            <a:ext cx="375974" cy="442857"/>
          </a:xfrm>
          <a:custGeom>
            <a:avLst/>
            <a:gdLst/>
            <a:ahLst/>
            <a:cxnLst/>
            <a:rect l="0" t="0" r="0" b="0"/>
            <a:pathLst>
              <a:path w="375974" h="442857">
                <a:moveTo>
                  <a:pt x="202461" y="19172"/>
                </a:moveTo>
                <a:lnTo>
                  <a:pt x="192190" y="24308"/>
                </a:lnTo>
                <a:lnTo>
                  <a:pt x="181415" y="32561"/>
                </a:lnTo>
                <a:lnTo>
                  <a:pt x="175532" y="37772"/>
                </a:lnTo>
                <a:lnTo>
                  <a:pt x="168385" y="46620"/>
                </a:lnTo>
                <a:lnTo>
                  <a:pt x="160396" y="57893"/>
                </a:lnTo>
                <a:lnTo>
                  <a:pt x="109317" y="134693"/>
                </a:lnTo>
                <a:lnTo>
                  <a:pt x="101669" y="147780"/>
                </a:lnTo>
                <a:lnTo>
                  <a:pt x="93346" y="162953"/>
                </a:lnTo>
                <a:lnTo>
                  <a:pt x="84574" y="179519"/>
                </a:lnTo>
                <a:lnTo>
                  <a:pt x="76575" y="193786"/>
                </a:lnTo>
                <a:lnTo>
                  <a:pt x="69094" y="206523"/>
                </a:lnTo>
                <a:lnTo>
                  <a:pt x="61956" y="218239"/>
                </a:lnTo>
                <a:lnTo>
                  <a:pt x="57197" y="229274"/>
                </a:lnTo>
                <a:lnTo>
                  <a:pt x="54025" y="239855"/>
                </a:lnTo>
                <a:lnTo>
                  <a:pt x="51910" y="250134"/>
                </a:lnTo>
                <a:lnTo>
                  <a:pt x="43797" y="295413"/>
                </a:lnTo>
                <a:lnTo>
                  <a:pt x="42942" y="308670"/>
                </a:lnTo>
                <a:lnTo>
                  <a:pt x="43446" y="319658"/>
                </a:lnTo>
                <a:lnTo>
                  <a:pt x="44857" y="329132"/>
                </a:lnTo>
                <a:lnTo>
                  <a:pt x="49292" y="342526"/>
                </a:lnTo>
                <a:lnTo>
                  <a:pt x="57831" y="358976"/>
                </a:lnTo>
                <a:lnTo>
                  <a:pt x="60897" y="365019"/>
                </a:lnTo>
                <a:lnTo>
                  <a:pt x="70035" y="374599"/>
                </a:lnTo>
                <a:lnTo>
                  <a:pt x="81263" y="382440"/>
                </a:lnTo>
                <a:lnTo>
                  <a:pt x="87266" y="386035"/>
                </a:lnTo>
                <a:lnTo>
                  <a:pt x="93418" y="389507"/>
                </a:lnTo>
                <a:lnTo>
                  <a:pt x="99670" y="391822"/>
                </a:lnTo>
                <a:lnTo>
                  <a:pt x="105987" y="393365"/>
                </a:lnTo>
                <a:lnTo>
                  <a:pt x="112348" y="394394"/>
                </a:lnTo>
                <a:lnTo>
                  <a:pt x="118739" y="395080"/>
                </a:lnTo>
                <a:lnTo>
                  <a:pt x="125149" y="395537"/>
                </a:lnTo>
                <a:lnTo>
                  <a:pt x="131572" y="395842"/>
                </a:lnTo>
                <a:lnTo>
                  <a:pt x="138003" y="394970"/>
                </a:lnTo>
                <a:lnTo>
                  <a:pt x="144441" y="393314"/>
                </a:lnTo>
                <a:lnTo>
                  <a:pt x="150883" y="391135"/>
                </a:lnTo>
                <a:lnTo>
                  <a:pt x="172371" y="382981"/>
                </a:lnTo>
                <a:lnTo>
                  <a:pt x="185626" y="377798"/>
                </a:lnTo>
                <a:lnTo>
                  <a:pt x="196612" y="373267"/>
                </a:lnTo>
                <a:lnTo>
                  <a:pt x="206086" y="369171"/>
                </a:lnTo>
                <a:lnTo>
                  <a:pt x="214551" y="365366"/>
                </a:lnTo>
                <a:lnTo>
                  <a:pt x="222345" y="360680"/>
                </a:lnTo>
                <a:lnTo>
                  <a:pt x="229690" y="355406"/>
                </a:lnTo>
                <a:lnTo>
                  <a:pt x="236737" y="349740"/>
                </a:lnTo>
                <a:lnTo>
                  <a:pt x="243584" y="343813"/>
                </a:lnTo>
                <a:lnTo>
                  <a:pt x="250299" y="337712"/>
                </a:lnTo>
                <a:lnTo>
                  <a:pt x="256925" y="331495"/>
                </a:lnTo>
                <a:lnTo>
                  <a:pt x="263493" y="324125"/>
                </a:lnTo>
                <a:lnTo>
                  <a:pt x="270021" y="315988"/>
                </a:lnTo>
                <a:lnTo>
                  <a:pt x="276522" y="307338"/>
                </a:lnTo>
                <a:lnTo>
                  <a:pt x="283006" y="299422"/>
                </a:lnTo>
                <a:lnTo>
                  <a:pt x="289479" y="291995"/>
                </a:lnTo>
                <a:lnTo>
                  <a:pt x="295944" y="284894"/>
                </a:lnTo>
                <a:lnTo>
                  <a:pt x="302403" y="275860"/>
                </a:lnTo>
                <a:lnTo>
                  <a:pt x="308860" y="265538"/>
                </a:lnTo>
                <a:lnTo>
                  <a:pt x="315313" y="254358"/>
                </a:lnTo>
                <a:lnTo>
                  <a:pt x="321765" y="240454"/>
                </a:lnTo>
                <a:lnTo>
                  <a:pt x="328216" y="224737"/>
                </a:lnTo>
                <a:lnTo>
                  <a:pt x="340042" y="193299"/>
                </a:lnTo>
                <a:lnTo>
                  <a:pt x="348881" y="168578"/>
                </a:lnTo>
                <a:lnTo>
                  <a:pt x="352743" y="158546"/>
                </a:lnTo>
                <a:lnTo>
                  <a:pt x="356393" y="149709"/>
                </a:lnTo>
                <a:lnTo>
                  <a:pt x="359901" y="141667"/>
                </a:lnTo>
                <a:lnTo>
                  <a:pt x="362239" y="134156"/>
                </a:lnTo>
                <a:lnTo>
                  <a:pt x="363798" y="126999"/>
                </a:lnTo>
                <a:lnTo>
                  <a:pt x="364837" y="120078"/>
                </a:lnTo>
                <a:lnTo>
                  <a:pt x="364456" y="112240"/>
                </a:lnTo>
                <a:lnTo>
                  <a:pt x="363126" y="103790"/>
                </a:lnTo>
                <a:lnTo>
                  <a:pt x="361164" y="94931"/>
                </a:lnTo>
                <a:lnTo>
                  <a:pt x="359857" y="86876"/>
                </a:lnTo>
                <a:lnTo>
                  <a:pt x="358986" y="79356"/>
                </a:lnTo>
                <a:lnTo>
                  <a:pt x="358405" y="72193"/>
                </a:lnTo>
                <a:lnTo>
                  <a:pt x="355867" y="64193"/>
                </a:lnTo>
                <a:lnTo>
                  <a:pt x="352026" y="55635"/>
                </a:lnTo>
                <a:lnTo>
                  <a:pt x="347316" y="46705"/>
                </a:lnTo>
                <a:lnTo>
                  <a:pt x="336349" y="33917"/>
                </a:lnTo>
                <a:lnTo>
                  <a:pt x="330415" y="29002"/>
                </a:lnTo>
                <a:lnTo>
                  <a:pt x="324309" y="24650"/>
                </a:lnTo>
                <a:lnTo>
                  <a:pt x="318089" y="20674"/>
                </a:lnTo>
                <a:lnTo>
                  <a:pt x="306520" y="13391"/>
                </a:lnTo>
                <a:lnTo>
                  <a:pt x="297795" y="6570"/>
                </a:lnTo>
                <a:lnTo>
                  <a:pt x="292889" y="4322"/>
                </a:lnTo>
                <a:lnTo>
                  <a:pt x="281705" y="1823"/>
                </a:lnTo>
                <a:lnTo>
                  <a:pt x="275713" y="1157"/>
                </a:lnTo>
                <a:lnTo>
                  <a:pt x="269569" y="713"/>
                </a:lnTo>
                <a:lnTo>
                  <a:pt x="263322" y="417"/>
                </a:lnTo>
                <a:lnTo>
                  <a:pt x="247783" y="88"/>
                </a:lnTo>
                <a:lnTo>
                  <a:pt x="239125" y="0"/>
                </a:lnTo>
                <a:lnTo>
                  <a:pt x="231203" y="1016"/>
                </a:lnTo>
                <a:lnTo>
                  <a:pt x="223772" y="2768"/>
                </a:lnTo>
                <a:lnTo>
                  <a:pt x="191264" y="13304"/>
                </a:lnTo>
                <a:lnTo>
                  <a:pt x="183173" y="18485"/>
                </a:lnTo>
                <a:lnTo>
                  <a:pt x="175629" y="25163"/>
                </a:lnTo>
                <a:lnTo>
                  <a:pt x="168450" y="32840"/>
                </a:lnTo>
                <a:lnTo>
                  <a:pt x="160439" y="40108"/>
                </a:lnTo>
                <a:lnTo>
                  <a:pt x="151874" y="47102"/>
                </a:lnTo>
                <a:lnTo>
                  <a:pt x="142939" y="53915"/>
                </a:lnTo>
                <a:lnTo>
                  <a:pt x="134833" y="61682"/>
                </a:lnTo>
                <a:lnTo>
                  <a:pt x="127280" y="70084"/>
                </a:lnTo>
                <a:lnTo>
                  <a:pt x="120094" y="78910"/>
                </a:lnTo>
                <a:lnTo>
                  <a:pt x="103511" y="100182"/>
                </a:lnTo>
                <a:lnTo>
                  <a:pt x="94575" y="111874"/>
                </a:lnTo>
                <a:lnTo>
                  <a:pt x="78912" y="133464"/>
                </a:lnTo>
                <a:lnTo>
                  <a:pt x="71726" y="143736"/>
                </a:lnTo>
                <a:lnTo>
                  <a:pt x="62636" y="159183"/>
                </a:lnTo>
                <a:lnTo>
                  <a:pt x="52276" y="178079"/>
                </a:lnTo>
                <a:lnTo>
                  <a:pt x="41070" y="199276"/>
                </a:lnTo>
                <a:lnTo>
                  <a:pt x="32525" y="216632"/>
                </a:lnTo>
                <a:lnTo>
                  <a:pt x="25753" y="231427"/>
                </a:lnTo>
                <a:lnTo>
                  <a:pt x="20163" y="244515"/>
                </a:lnTo>
                <a:lnTo>
                  <a:pt x="15362" y="256465"/>
                </a:lnTo>
                <a:lnTo>
                  <a:pt x="7161" y="278342"/>
                </a:lnTo>
                <a:lnTo>
                  <a:pt x="4544" y="288690"/>
                </a:lnTo>
                <a:lnTo>
                  <a:pt x="2800" y="298814"/>
                </a:lnTo>
                <a:lnTo>
                  <a:pt x="1637" y="308787"/>
                </a:lnTo>
                <a:lnTo>
                  <a:pt x="861" y="317586"/>
                </a:lnTo>
                <a:lnTo>
                  <a:pt x="345" y="325602"/>
                </a:lnTo>
                <a:lnTo>
                  <a:pt x="0" y="333095"/>
                </a:lnTo>
                <a:lnTo>
                  <a:pt x="845" y="341315"/>
                </a:lnTo>
                <a:lnTo>
                  <a:pt x="2483" y="350020"/>
                </a:lnTo>
                <a:lnTo>
                  <a:pt x="4651" y="359048"/>
                </a:lnTo>
                <a:lnTo>
                  <a:pt x="8245" y="367216"/>
                </a:lnTo>
                <a:lnTo>
                  <a:pt x="12791" y="374811"/>
                </a:lnTo>
                <a:lnTo>
                  <a:pt x="17971" y="382025"/>
                </a:lnTo>
                <a:lnTo>
                  <a:pt x="29460" y="395772"/>
                </a:lnTo>
                <a:lnTo>
                  <a:pt x="35533" y="402448"/>
                </a:lnTo>
                <a:lnTo>
                  <a:pt x="41732" y="407973"/>
                </a:lnTo>
                <a:lnTo>
                  <a:pt x="48014" y="412731"/>
                </a:lnTo>
                <a:lnTo>
                  <a:pt x="54352" y="416979"/>
                </a:lnTo>
                <a:lnTo>
                  <a:pt x="61801" y="420885"/>
                </a:lnTo>
                <a:lnTo>
                  <a:pt x="69993" y="424564"/>
                </a:lnTo>
                <a:lnTo>
                  <a:pt x="78678" y="428091"/>
                </a:lnTo>
                <a:lnTo>
                  <a:pt x="87693" y="431518"/>
                </a:lnTo>
                <a:lnTo>
                  <a:pt x="106308" y="438192"/>
                </a:lnTo>
                <a:lnTo>
                  <a:pt x="115787" y="440401"/>
                </a:lnTo>
                <a:lnTo>
                  <a:pt x="125331" y="441874"/>
                </a:lnTo>
                <a:lnTo>
                  <a:pt x="134918" y="442856"/>
                </a:lnTo>
                <a:lnTo>
                  <a:pt x="144534" y="442436"/>
                </a:lnTo>
                <a:lnTo>
                  <a:pt x="154169" y="441081"/>
                </a:lnTo>
                <a:lnTo>
                  <a:pt x="163817" y="439103"/>
                </a:lnTo>
                <a:lnTo>
                  <a:pt x="173474" y="436709"/>
                </a:lnTo>
                <a:lnTo>
                  <a:pt x="183136" y="434039"/>
                </a:lnTo>
                <a:lnTo>
                  <a:pt x="202471" y="428205"/>
                </a:lnTo>
                <a:lnTo>
                  <a:pt x="250831" y="412509"/>
                </a:lnTo>
                <a:lnTo>
                  <a:pt x="260505" y="408231"/>
                </a:lnTo>
                <a:lnTo>
                  <a:pt x="270179" y="403230"/>
                </a:lnTo>
                <a:lnTo>
                  <a:pt x="279852" y="397746"/>
                </a:lnTo>
                <a:lnTo>
                  <a:pt x="288451" y="390865"/>
                </a:lnTo>
                <a:lnTo>
                  <a:pt x="296333" y="383053"/>
                </a:lnTo>
                <a:lnTo>
                  <a:pt x="303738" y="374621"/>
                </a:lnTo>
                <a:lnTo>
                  <a:pt x="317698" y="359519"/>
                </a:lnTo>
                <a:lnTo>
                  <a:pt x="324430" y="352482"/>
                </a:lnTo>
                <a:lnTo>
                  <a:pt x="331068" y="343491"/>
                </a:lnTo>
                <a:lnTo>
                  <a:pt x="337643" y="333198"/>
                </a:lnTo>
                <a:lnTo>
                  <a:pt x="344176" y="322036"/>
                </a:lnTo>
                <a:lnTo>
                  <a:pt x="349607" y="311371"/>
                </a:lnTo>
                <a:lnTo>
                  <a:pt x="354301" y="301035"/>
                </a:lnTo>
                <a:lnTo>
                  <a:pt x="358506" y="290921"/>
                </a:lnTo>
                <a:lnTo>
                  <a:pt x="362385" y="278803"/>
                </a:lnTo>
                <a:lnTo>
                  <a:pt x="366044" y="265350"/>
                </a:lnTo>
                <a:lnTo>
                  <a:pt x="369560" y="251008"/>
                </a:lnTo>
                <a:lnTo>
                  <a:pt x="371903" y="237147"/>
                </a:lnTo>
                <a:lnTo>
                  <a:pt x="373465" y="223606"/>
                </a:lnTo>
                <a:lnTo>
                  <a:pt x="374507" y="210280"/>
                </a:lnTo>
                <a:lnTo>
                  <a:pt x="375201" y="197096"/>
                </a:lnTo>
                <a:lnTo>
                  <a:pt x="375973" y="170982"/>
                </a:lnTo>
                <a:lnTo>
                  <a:pt x="375104" y="154775"/>
                </a:lnTo>
                <a:lnTo>
                  <a:pt x="373449" y="136446"/>
                </a:lnTo>
                <a:lnTo>
                  <a:pt x="371272" y="116702"/>
                </a:lnTo>
                <a:lnTo>
                  <a:pt x="368745" y="101390"/>
                </a:lnTo>
                <a:lnTo>
                  <a:pt x="365985" y="89032"/>
                </a:lnTo>
                <a:lnTo>
                  <a:pt x="363071" y="78644"/>
                </a:lnTo>
                <a:lnTo>
                  <a:pt x="360053" y="69569"/>
                </a:lnTo>
                <a:lnTo>
                  <a:pt x="356967" y="61369"/>
                </a:lnTo>
                <a:lnTo>
                  <a:pt x="353834" y="53752"/>
                </a:lnTo>
                <a:lnTo>
                  <a:pt x="349596" y="46525"/>
                </a:lnTo>
                <a:lnTo>
                  <a:pt x="339154" y="32762"/>
                </a:lnTo>
                <a:lnTo>
                  <a:pt x="333360" y="27157"/>
                </a:lnTo>
                <a:lnTo>
                  <a:pt x="327348" y="22346"/>
                </a:lnTo>
                <a:lnTo>
                  <a:pt x="321189" y="18063"/>
                </a:lnTo>
                <a:lnTo>
                  <a:pt x="313859" y="14133"/>
                </a:lnTo>
                <a:lnTo>
                  <a:pt x="305748" y="10438"/>
                </a:lnTo>
                <a:lnTo>
                  <a:pt x="297116" y="6900"/>
                </a:lnTo>
                <a:lnTo>
                  <a:pt x="289211" y="4542"/>
                </a:lnTo>
                <a:lnTo>
                  <a:pt x="281793" y="2969"/>
                </a:lnTo>
                <a:lnTo>
                  <a:pt x="274696" y="1921"/>
                </a:lnTo>
                <a:lnTo>
                  <a:pt x="266741" y="2297"/>
                </a:lnTo>
                <a:lnTo>
                  <a:pt x="258213" y="3622"/>
                </a:lnTo>
                <a:lnTo>
                  <a:pt x="249303" y="5581"/>
                </a:lnTo>
                <a:lnTo>
                  <a:pt x="240138" y="7962"/>
                </a:lnTo>
                <a:lnTo>
                  <a:pt x="230803" y="10623"/>
                </a:lnTo>
                <a:lnTo>
                  <a:pt x="211833" y="16448"/>
                </a:lnTo>
                <a:lnTo>
                  <a:pt x="192653" y="22619"/>
                </a:lnTo>
                <a:lnTo>
                  <a:pt x="184099" y="25770"/>
                </a:lnTo>
                <a:lnTo>
                  <a:pt x="176246" y="28945"/>
                </a:lnTo>
                <a:lnTo>
                  <a:pt x="134744" y="481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78"/>
          <p:cNvSpPr/>
          <p:nvPr/>
        </p:nvSpPr>
        <p:spPr>
          <a:xfrm>
            <a:off x="5332968" y="1371951"/>
            <a:ext cx="287527" cy="1379882"/>
          </a:xfrm>
          <a:custGeom>
            <a:avLst/>
            <a:gdLst/>
            <a:ahLst/>
            <a:cxnLst/>
            <a:rect l="0" t="0" r="0" b="0"/>
            <a:pathLst>
              <a:path w="287527" h="1379882">
                <a:moveTo>
                  <a:pt x="16658" y="1379881"/>
                </a:moveTo>
                <a:lnTo>
                  <a:pt x="6388" y="1374745"/>
                </a:lnTo>
                <a:lnTo>
                  <a:pt x="3362" y="1372157"/>
                </a:lnTo>
                <a:lnTo>
                  <a:pt x="1345" y="1369357"/>
                </a:lnTo>
                <a:lnTo>
                  <a:pt x="0" y="1366416"/>
                </a:lnTo>
                <a:lnTo>
                  <a:pt x="1373" y="1354549"/>
                </a:lnTo>
                <a:lnTo>
                  <a:pt x="8188" y="1321139"/>
                </a:lnTo>
                <a:lnTo>
                  <a:pt x="12894" y="1286056"/>
                </a:lnTo>
                <a:lnTo>
                  <a:pt x="14149" y="1264663"/>
                </a:lnTo>
                <a:lnTo>
                  <a:pt x="14985" y="1241801"/>
                </a:lnTo>
                <a:lnTo>
                  <a:pt x="17693" y="1209362"/>
                </a:lnTo>
                <a:lnTo>
                  <a:pt x="26434" y="1127458"/>
                </a:lnTo>
                <a:lnTo>
                  <a:pt x="34618" y="1062393"/>
                </a:lnTo>
                <a:lnTo>
                  <a:pt x="77504" y="769794"/>
                </a:lnTo>
                <a:lnTo>
                  <a:pt x="80869" y="733460"/>
                </a:lnTo>
                <a:lnTo>
                  <a:pt x="90741" y="597648"/>
                </a:lnTo>
                <a:lnTo>
                  <a:pt x="97237" y="532049"/>
                </a:lnTo>
                <a:lnTo>
                  <a:pt x="100474" y="506172"/>
                </a:lnTo>
                <a:lnTo>
                  <a:pt x="106937" y="463088"/>
                </a:lnTo>
                <a:lnTo>
                  <a:pt x="110526" y="423159"/>
                </a:lnTo>
                <a:lnTo>
                  <a:pt x="111483" y="403482"/>
                </a:lnTo>
                <a:lnTo>
                  <a:pt x="115345" y="373166"/>
                </a:lnTo>
                <a:lnTo>
                  <a:pt x="143352" y="198369"/>
                </a:lnTo>
                <a:lnTo>
                  <a:pt x="148207" y="158249"/>
                </a:lnTo>
                <a:lnTo>
                  <a:pt x="150365" y="128594"/>
                </a:lnTo>
                <a:lnTo>
                  <a:pt x="151581" y="90951"/>
                </a:lnTo>
                <a:lnTo>
                  <a:pt x="151865" y="76828"/>
                </a:lnTo>
                <a:lnTo>
                  <a:pt x="150866" y="73707"/>
                </a:lnTo>
                <a:lnTo>
                  <a:pt x="149124" y="72701"/>
                </a:lnTo>
                <a:lnTo>
                  <a:pt x="146889" y="73105"/>
                </a:lnTo>
                <a:lnTo>
                  <a:pt x="145399" y="74450"/>
                </a:lnTo>
                <a:lnTo>
                  <a:pt x="144406" y="76421"/>
                </a:lnTo>
                <a:lnTo>
                  <a:pt x="142226" y="82552"/>
                </a:lnTo>
                <a:lnTo>
                  <a:pt x="136032" y="98090"/>
                </a:lnTo>
                <a:lnTo>
                  <a:pt x="130527" y="122600"/>
                </a:lnTo>
                <a:lnTo>
                  <a:pt x="114272" y="163549"/>
                </a:lnTo>
                <a:lnTo>
                  <a:pt x="105546" y="181110"/>
                </a:lnTo>
                <a:lnTo>
                  <a:pt x="98084" y="193573"/>
                </a:lnTo>
                <a:lnTo>
                  <a:pt x="91185" y="206278"/>
                </a:lnTo>
                <a:lnTo>
                  <a:pt x="87402" y="216224"/>
                </a:lnTo>
                <a:lnTo>
                  <a:pt x="85272" y="227866"/>
                </a:lnTo>
                <a:lnTo>
                  <a:pt x="84552" y="241430"/>
                </a:lnTo>
                <a:lnTo>
                  <a:pt x="85568" y="242559"/>
                </a:lnTo>
                <a:lnTo>
                  <a:pt x="87320" y="242237"/>
                </a:lnTo>
                <a:lnTo>
                  <a:pt x="89563" y="240948"/>
                </a:lnTo>
                <a:lnTo>
                  <a:pt x="91059" y="239013"/>
                </a:lnTo>
                <a:lnTo>
                  <a:pt x="92055" y="236649"/>
                </a:lnTo>
                <a:lnTo>
                  <a:pt x="94238" y="230080"/>
                </a:lnTo>
                <a:lnTo>
                  <a:pt x="101510" y="213221"/>
                </a:lnTo>
                <a:lnTo>
                  <a:pt x="107397" y="197096"/>
                </a:lnTo>
                <a:lnTo>
                  <a:pt x="119330" y="167715"/>
                </a:lnTo>
                <a:lnTo>
                  <a:pt x="127025" y="149346"/>
                </a:lnTo>
                <a:lnTo>
                  <a:pt x="138443" y="120338"/>
                </a:lnTo>
                <a:lnTo>
                  <a:pt x="142993" y="108088"/>
                </a:lnTo>
                <a:lnTo>
                  <a:pt x="148176" y="96696"/>
                </a:lnTo>
                <a:lnTo>
                  <a:pt x="153781" y="85878"/>
                </a:lnTo>
                <a:lnTo>
                  <a:pt x="159667" y="75440"/>
                </a:lnTo>
                <a:lnTo>
                  <a:pt x="165741" y="65258"/>
                </a:lnTo>
                <a:lnTo>
                  <a:pt x="178222" y="45345"/>
                </a:lnTo>
                <a:lnTo>
                  <a:pt x="183485" y="37670"/>
                </a:lnTo>
                <a:lnTo>
                  <a:pt x="192200" y="26276"/>
                </a:lnTo>
                <a:lnTo>
                  <a:pt x="199656" y="14763"/>
                </a:lnTo>
                <a:lnTo>
                  <a:pt x="203149" y="8683"/>
                </a:lnTo>
                <a:lnTo>
                  <a:pt x="206553" y="4630"/>
                </a:lnTo>
                <a:lnTo>
                  <a:pt x="209897" y="1927"/>
                </a:lnTo>
                <a:lnTo>
                  <a:pt x="213201" y="126"/>
                </a:lnTo>
                <a:lnTo>
                  <a:pt x="215404" y="0"/>
                </a:lnTo>
                <a:lnTo>
                  <a:pt x="216872" y="991"/>
                </a:lnTo>
                <a:lnTo>
                  <a:pt x="217851" y="2726"/>
                </a:lnTo>
                <a:lnTo>
                  <a:pt x="224773" y="37957"/>
                </a:lnTo>
                <a:lnTo>
                  <a:pt x="230255" y="50051"/>
                </a:lnTo>
                <a:lnTo>
                  <a:pt x="236276" y="59008"/>
                </a:lnTo>
                <a:lnTo>
                  <a:pt x="242534" y="66573"/>
                </a:lnTo>
                <a:lnTo>
                  <a:pt x="248898" y="73517"/>
                </a:lnTo>
                <a:lnTo>
                  <a:pt x="252100" y="76874"/>
                </a:lnTo>
                <a:lnTo>
                  <a:pt x="254235" y="80187"/>
                </a:lnTo>
                <a:lnTo>
                  <a:pt x="258314" y="89985"/>
                </a:lnTo>
                <a:lnTo>
                  <a:pt x="265853" y="99695"/>
                </a:lnTo>
                <a:lnTo>
                  <a:pt x="273818" y="108305"/>
                </a:lnTo>
                <a:lnTo>
                  <a:pt x="276059" y="110696"/>
                </a:lnTo>
                <a:lnTo>
                  <a:pt x="277732" y="111334"/>
                </a:lnTo>
                <a:lnTo>
                  <a:pt x="279921" y="111759"/>
                </a:lnTo>
                <a:lnTo>
                  <a:pt x="287526" y="1126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79"/>
          <p:cNvSpPr/>
          <p:nvPr/>
        </p:nvSpPr>
        <p:spPr>
          <a:xfrm>
            <a:off x="5238187" y="904130"/>
            <a:ext cx="583534" cy="493367"/>
          </a:xfrm>
          <a:custGeom>
            <a:avLst/>
            <a:gdLst/>
            <a:ahLst/>
            <a:cxnLst/>
            <a:rect l="0" t="0" r="0" b="0"/>
            <a:pathLst>
              <a:path w="583534" h="493367">
                <a:moveTo>
                  <a:pt x="479045" y="0"/>
                </a:moveTo>
                <a:lnTo>
                  <a:pt x="479045" y="10271"/>
                </a:lnTo>
                <a:lnTo>
                  <a:pt x="481911" y="23913"/>
                </a:lnTo>
                <a:lnTo>
                  <a:pt x="484181" y="32065"/>
                </a:lnTo>
                <a:lnTo>
                  <a:pt x="489568" y="49722"/>
                </a:lnTo>
                <a:lnTo>
                  <a:pt x="492509" y="58945"/>
                </a:lnTo>
                <a:lnTo>
                  <a:pt x="495545" y="67243"/>
                </a:lnTo>
                <a:lnTo>
                  <a:pt x="501785" y="82196"/>
                </a:lnTo>
                <a:lnTo>
                  <a:pt x="506028" y="90269"/>
                </a:lnTo>
                <a:lnTo>
                  <a:pt x="511007" y="98874"/>
                </a:lnTo>
                <a:lnTo>
                  <a:pt x="516476" y="107836"/>
                </a:lnTo>
                <a:lnTo>
                  <a:pt x="528286" y="120660"/>
                </a:lnTo>
                <a:lnTo>
                  <a:pt x="539625" y="131018"/>
                </a:lnTo>
                <a:lnTo>
                  <a:pt x="548248" y="142787"/>
                </a:lnTo>
                <a:lnTo>
                  <a:pt x="559145" y="156363"/>
                </a:lnTo>
                <a:lnTo>
                  <a:pt x="572457" y="171655"/>
                </a:lnTo>
                <a:lnTo>
                  <a:pt x="578963" y="182345"/>
                </a:lnTo>
                <a:lnTo>
                  <a:pt x="582571" y="194262"/>
                </a:lnTo>
                <a:lnTo>
                  <a:pt x="583533" y="200450"/>
                </a:lnTo>
                <a:lnTo>
                  <a:pt x="583099" y="205650"/>
                </a:lnTo>
                <a:lnTo>
                  <a:pt x="581736" y="210191"/>
                </a:lnTo>
                <a:lnTo>
                  <a:pt x="571824" y="230338"/>
                </a:lnTo>
                <a:lnTo>
                  <a:pt x="567769" y="235249"/>
                </a:lnTo>
                <a:lnTo>
                  <a:pt x="557532" y="243572"/>
                </a:lnTo>
                <a:lnTo>
                  <a:pt x="539682" y="254300"/>
                </a:lnTo>
                <a:lnTo>
                  <a:pt x="529143" y="258748"/>
                </a:lnTo>
                <a:lnTo>
                  <a:pt x="515668" y="263863"/>
                </a:lnTo>
                <a:lnTo>
                  <a:pt x="474490" y="278466"/>
                </a:lnTo>
                <a:lnTo>
                  <a:pt x="463110" y="282382"/>
                </a:lnTo>
                <a:lnTo>
                  <a:pt x="453374" y="284993"/>
                </a:lnTo>
                <a:lnTo>
                  <a:pt x="436822" y="287894"/>
                </a:lnTo>
                <a:lnTo>
                  <a:pt x="422301" y="289184"/>
                </a:lnTo>
                <a:lnTo>
                  <a:pt x="408681" y="289757"/>
                </a:lnTo>
                <a:lnTo>
                  <a:pt x="395462" y="290012"/>
                </a:lnTo>
                <a:lnTo>
                  <a:pt x="390002" y="289005"/>
                </a:lnTo>
                <a:lnTo>
                  <a:pt x="373516" y="282532"/>
                </a:lnTo>
                <a:lnTo>
                  <a:pt x="369997" y="281868"/>
                </a:lnTo>
                <a:lnTo>
                  <a:pt x="366576" y="279276"/>
                </a:lnTo>
                <a:lnTo>
                  <a:pt x="359909" y="270664"/>
                </a:lnTo>
                <a:lnTo>
                  <a:pt x="356229" y="262536"/>
                </a:lnTo>
                <a:lnTo>
                  <a:pt x="354157" y="251918"/>
                </a:lnTo>
                <a:lnTo>
                  <a:pt x="353544" y="239098"/>
                </a:lnTo>
                <a:lnTo>
                  <a:pt x="353337" y="220642"/>
                </a:lnTo>
                <a:lnTo>
                  <a:pt x="354394" y="216961"/>
                </a:lnTo>
                <a:lnTo>
                  <a:pt x="358436" y="210005"/>
                </a:lnTo>
                <a:lnTo>
                  <a:pt x="361019" y="207721"/>
                </a:lnTo>
                <a:lnTo>
                  <a:pt x="363815" y="206197"/>
                </a:lnTo>
                <a:lnTo>
                  <a:pt x="366754" y="205182"/>
                </a:lnTo>
                <a:lnTo>
                  <a:pt x="372887" y="201187"/>
                </a:lnTo>
                <a:lnTo>
                  <a:pt x="376027" y="198617"/>
                </a:lnTo>
                <a:lnTo>
                  <a:pt x="379195" y="196904"/>
                </a:lnTo>
                <a:lnTo>
                  <a:pt x="385581" y="195000"/>
                </a:lnTo>
                <a:lnTo>
                  <a:pt x="401661" y="193677"/>
                </a:lnTo>
                <a:lnTo>
                  <a:pt x="404884" y="193611"/>
                </a:lnTo>
                <a:lnTo>
                  <a:pt x="407031" y="194641"/>
                </a:lnTo>
                <a:lnTo>
                  <a:pt x="408464" y="196403"/>
                </a:lnTo>
                <a:lnTo>
                  <a:pt x="409419" y="198652"/>
                </a:lnTo>
                <a:lnTo>
                  <a:pt x="411130" y="200152"/>
                </a:lnTo>
                <a:lnTo>
                  <a:pt x="413346" y="201151"/>
                </a:lnTo>
                <a:lnTo>
                  <a:pt x="415898" y="201818"/>
                </a:lnTo>
                <a:lnTo>
                  <a:pt x="416525" y="203337"/>
                </a:lnTo>
                <a:lnTo>
                  <a:pt x="415867" y="205425"/>
                </a:lnTo>
                <a:lnTo>
                  <a:pt x="414354" y="207891"/>
                </a:lnTo>
                <a:lnTo>
                  <a:pt x="412673" y="216365"/>
                </a:lnTo>
                <a:lnTo>
                  <a:pt x="412225" y="221634"/>
                </a:lnTo>
                <a:lnTo>
                  <a:pt x="408861" y="233221"/>
                </a:lnTo>
                <a:lnTo>
                  <a:pt x="406458" y="239321"/>
                </a:lnTo>
                <a:lnTo>
                  <a:pt x="398057" y="251831"/>
                </a:lnTo>
                <a:lnTo>
                  <a:pt x="387157" y="264556"/>
                </a:lnTo>
                <a:lnTo>
                  <a:pt x="375147" y="277378"/>
                </a:lnTo>
                <a:lnTo>
                  <a:pt x="359777" y="290243"/>
                </a:lnTo>
                <a:lnTo>
                  <a:pt x="342197" y="303126"/>
                </a:lnTo>
                <a:lnTo>
                  <a:pt x="323635" y="316017"/>
                </a:lnTo>
                <a:lnTo>
                  <a:pt x="313096" y="322465"/>
                </a:lnTo>
                <a:lnTo>
                  <a:pt x="301771" y="328913"/>
                </a:lnTo>
                <a:lnTo>
                  <a:pt x="289920" y="335361"/>
                </a:lnTo>
                <a:lnTo>
                  <a:pt x="275572" y="341810"/>
                </a:lnTo>
                <a:lnTo>
                  <a:pt x="259556" y="348259"/>
                </a:lnTo>
                <a:lnTo>
                  <a:pt x="242430" y="354708"/>
                </a:lnTo>
                <a:lnTo>
                  <a:pt x="228863" y="359007"/>
                </a:lnTo>
                <a:lnTo>
                  <a:pt x="217669" y="361873"/>
                </a:lnTo>
                <a:lnTo>
                  <a:pt x="199498" y="365058"/>
                </a:lnTo>
                <a:lnTo>
                  <a:pt x="184256" y="366474"/>
                </a:lnTo>
                <a:lnTo>
                  <a:pt x="170316" y="367103"/>
                </a:lnTo>
                <a:lnTo>
                  <a:pt x="163589" y="367270"/>
                </a:lnTo>
                <a:lnTo>
                  <a:pt x="158030" y="366307"/>
                </a:lnTo>
                <a:lnTo>
                  <a:pt x="148986" y="362371"/>
                </a:lnTo>
                <a:lnTo>
                  <a:pt x="141383" y="354172"/>
                </a:lnTo>
                <a:lnTo>
                  <a:pt x="135497" y="344437"/>
                </a:lnTo>
                <a:lnTo>
                  <a:pt x="131108" y="331839"/>
                </a:lnTo>
                <a:lnTo>
                  <a:pt x="126272" y="320897"/>
                </a:lnTo>
                <a:lnTo>
                  <a:pt x="125627" y="316044"/>
                </a:lnTo>
                <a:lnTo>
                  <a:pt x="126273" y="311734"/>
                </a:lnTo>
                <a:lnTo>
                  <a:pt x="127778" y="307785"/>
                </a:lnTo>
                <a:lnTo>
                  <a:pt x="129450" y="297666"/>
                </a:lnTo>
                <a:lnTo>
                  <a:pt x="129896" y="291958"/>
                </a:lnTo>
                <a:lnTo>
                  <a:pt x="132342" y="286003"/>
                </a:lnTo>
                <a:lnTo>
                  <a:pt x="140794" y="273653"/>
                </a:lnTo>
                <a:lnTo>
                  <a:pt x="151716" y="263865"/>
                </a:lnTo>
                <a:lnTo>
                  <a:pt x="162661" y="257007"/>
                </a:lnTo>
                <a:lnTo>
                  <a:pt x="171109" y="253958"/>
                </a:lnTo>
                <a:lnTo>
                  <a:pt x="187043" y="252242"/>
                </a:lnTo>
                <a:lnTo>
                  <a:pt x="200243" y="251734"/>
                </a:lnTo>
                <a:lnTo>
                  <a:pt x="203963" y="252738"/>
                </a:lnTo>
                <a:lnTo>
                  <a:pt x="214334" y="258210"/>
                </a:lnTo>
                <a:lnTo>
                  <a:pt x="224214" y="261385"/>
                </a:lnTo>
                <a:lnTo>
                  <a:pt x="230711" y="265936"/>
                </a:lnTo>
                <a:lnTo>
                  <a:pt x="232874" y="268655"/>
                </a:lnTo>
                <a:lnTo>
                  <a:pt x="234316" y="271542"/>
                </a:lnTo>
                <a:lnTo>
                  <a:pt x="235918" y="277617"/>
                </a:lnTo>
                <a:lnTo>
                  <a:pt x="236946" y="290275"/>
                </a:lnTo>
                <a:lnTo>
                  <a:pt x="237030" y="293479"/>
                </a:lnTo>
                <a:lnTo>
                  <a:pt x="234258" y="302773"/>
                </a:lnTo>
                <a:lnTo>
                  <a:pt x="232014" y="308261"/>
                </a:lnTo>
                <a:lnTo>
                  <a:pt x="228368" y="312994"/>
                </a:lnTo>
                <a:lnTo>
                  <a:pt x="218584" y="321120"/>
                </a:lnTo>
                <a:lnTo>
                  <a:pt x="200990" y="331738"/>
                </a:lnTo>
                <a:lnTo>
                  <a:pt x="185636" y="341274"/>
                </a:lnTo>
                <a:lnTo>
                  <a:pt x="149504" y="364912"/>
                </a:lnTo>
                <a:lnTo>
                  <a:pt x="140040" y="370110"/>
                </a:lnTo>
                <a:lnTo>
                  <a:pt x="130507" y="374649"/>
                </a:lnTo>
                <a:lnTo>
                  <a:pt x="120927" y="378751"/>
                </a:lnTo>
                <a:lnTo>
                  <a:pt x="111315" y="382560"/>
                </a:lnTo>
                <a:lnTo>
                  <a:pt x="92036" y="389659"/>
                </a:lnTo>
                <a:lnTo>
                  <a:pt x="81306" y="394131"/>
                </a:lnTo>
                <a:lnTo>
                  <a:pt x="69853" y="399263"/>
                </a:lnTo>
                <a:lnTo>
                  <a:pt x="38925" y="413890"/>
                </a:lnTo>
                <a:lnTo>
                  <a:pt x="24393" y="420422"/>
                </a:lnTo>
                <a:lnTo>
                  <a:pt x="14350" y="423326"/>
                </a:lnTo>
                <a:lnTo>
                  <a:pt x="11243" y="425175"/>
                </a:lnTo>
                <a:lnTo>
                  <a:pt x="9171" y="427483"/>
                </a:lnTo>
                <a:lnTo>
                  <a:pt x="7790" y="430096"/>
                </a:lnTo>
                <a:lnTo>
                  <a:pt x="5794" y="431838"/>
                </a:lnTo>
                <a:lnTo>
                  <a:pt x="3389" y="433000"/>
                </a:lnTo>
                <a:lnTo>
                  <a:pt x="711" y="433774"/>
                </a:lnTo>
                <a:lnTo>
                  <a:pt x="0" y="435365"/>
                </a:lnTo>
                <a:lnTo>
                  <a:pt x="601" y="437501"/>
                </a:lnTo>
                <a:lnTo>
                  <a:pt x="2076" y="439999"/>
                </a:lnTo>
                <a:lnTo>
                  <a:pt x="3716" y="445642"/>
                </a:lnTo>
                <a:lnTo>
                  <a:pt x="4153" y="448651"/>
                </a:lnTo>
                <a:lnTo>
                  <a:pt x="5519" y="451733"/>
                </a:lnTo>
                <a:lnTo>
                  <a:pt x="12578" y="461205"/>
                </a:lnTo>
                <a:lnTo>
                  <a:pt x="18415" y="467606"/>
                </a:lnTo>
                <a:lnTo>
                  <a:pt x="27459" y="474035"/>
                </a:lnTo>
                <a:lnTo>
                  <a:pt x="53396" y="49336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0"/>
          <p:cNvSpPr/>
          <p:nvPr/>
        </p:nvSpPr>
        <p:spPr>
          <a:xfrm>
            <a:off x="5678537" y="894457"/>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SMARTPenAnnotation81"/>
          <p:cNvSpPr/>
          <p:nvPr/>
        </p:nvSpPr>
        <p:spPr>
          <a:xfrm>
            <a:off x="5572125" y="981521"/>
            <a:ext cx="19348" cy="19349"/>
          </a:xfrm>
          <a:custGeom>
            <a:avLst/>
            <a:gdLst/>
            <a:ahLst/>
            <a:cxnLst/>
            <a:rect l="0" t="0" r="0" b="0"/>
            <a:pathLst>
              <a:path w="19348" h="19349">
                <a:moveTo>
                  <a:pt x="19347"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82"/>
          <p:cNvSpPr/>
          <p:nvPr/>
        </p:nvSpPr>
        <p:spPr>
          <a:xfrm>
            <a:off x="5248713" y="1068585"/>
            <a:ext cx="62219" cy="106414"/>
          </a:xfrm>
          <a:custGeom>
            <a:avLst/>
            <a:gdLst/>
            <a:ahLst/>
            <a:cxnLst/>
            <a:rect l="0" t="0" r="0" b="0"/>
            <a:pathLst>
              <a:path w="62219" h="106414">
                <a:moveTo>
                  <a:pt x="52544" y="0"/>
                </a:moveTo>
                <a:lnTo>
                  <a:pt x="37138" y="5136"/>
                </a:lnTo>
                <a:lnTo>
                  <a:pt x="31525" y="7724"/>
                </a:lnTo>
                <a:lnTo>
                  <a:pt x="26708" y="10524"/>
                </a:lnTo>
                <a:lnTo>
                  <a:pt x="22422" y="13465"/>
                </a:lnTo>
                <a:lnTo>
                  <a:pt x="18489" y="15426"/>
                </a:lnTo>
                <a:lnTo>
                  <a:pt x="14792" y="16733"/>
                </a:lnTo>
                <a:lnTo>
                  <a:pt x="11253" y="17605"/>
                </a:lnTo>
                <a:lnTo>
                  <a:pt x="7820" y="18186"/>
                </a:lnTo>
                <a:lnTo>
                  <a:pt x="4455" y="18573"/>
                </a:lnTo>
                <a:lnTo>
                  <a:pt x="1137" y="18832"/>
                </a:lnTo>
                <a:lnTo>
                  <a:pt x="0" y="20079"/>
                </a:lnTo>
                <a:lnTo>
                  <a:pt x="317" y="21985"/>
                </a:lnTo>
                <a:lnTo>
                  <a:pt x="1603" y="24331"/>
                </a:lnTo>
                <a:lnTo>
                  <a:pt x="2461" y="26969"/>
                </a:lnTo>
                <a:lnTo>
                  <a:pt x="3032" y="29803"/>
                </a:lnTo>
                <a:lnTo>
                  <a:pt x="3413" y="32767"/>
                </a:lnTo>
                <a:lnTo>
                  <a:pt x="5817" y="37968"/>
                </a:lnTo>
                <a:lnTo>
                  <a:pt x="9569" y="44660"/>
                </a:lnTo>
                <a:lnTo>
                  <a:pt x="14220" y="52346"/>
                </a:lnTo>
                <a:lnTo>
                  <a:pt x="20546" y="59619"/>
                </a:lnTo>
                <a:lnTo>
                  <a:pt x="27987" y="66618"/>
                </a:lnTo>
                <a:lnTo>
                  <a:pt x="36173" y="73434"/>
                </a:lnTo>
                <a:lnTo>
                  <a:pt x="42705" y="79052"/>
                </a:lnTo>
                <a:lnTo>
                  <a:pt x="52829" y="88162"/>
                </a:lnTo>
                <a:lnTo>
                  <a:pt x="55959" y="92095"/>
                </a:lnTo>
                <a:lnTo>
                  <a:pt x="58046" y="95793"/>
                </a:lnTo>
                <a:lnTo>
                  <a:pt x="62218" y="10641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83"/>
          <p:cNvSpPr/>
          <p:nvPr/>
        </p:nvSpPr>
        <p:spPr>
          <a:xfrm>
            <a:off x="5088433" y="1165324"/>
            <a:ext cx="96739" cy="106413"/>
          </a:xfrm>
          <a:custGeom>
            <a:avLst/>
            <a:gdLst/>
            <a:ahLst/>
            <a:cxnLst/>
            <a:rect l="0" t="0" r="0" b="0"/>
            <a:pathLst>
              <a:path w="96739" h="106413">
                <a:moveTo>
                  <a:pt x="0" y="0"/>
                </a:moveTo>
                <a:lnTo>
                  <a:pt x="0" y="10271"/>
                </a:lnTo>
                <a:lnTo>
                  <a:pt x="1075" y="14371"/>
                </a:lnTo>
                <a:lnTo>
                  <a:pt x="2867" y="18180"/>
                </a:lnTo>
                <a:lnTo>
                  <a:pt x="5136" y="21793"/>
                </a:lnTo>
                <a:lnTo>
                  <a:pt x="8798" y="26352"/>
                </a:lnTo>
                <a:lnTo>
                  <a:pt x="13390" y="31541"/>
                </a:lnTo>
                <a:lnTo>
                  <a:pt x="23149" y="41965"/>
                </a:lnTo>
                <a:lnTo>
                  <a:pt x="31069" y="50180"/>
                </a:lnTo>
                <a:lnTo>
                  <a:pt x="35761" y="53876"/>
                </a:lnTo>
                <a:lnTo>
                  <a:pt x="41039" y="57415"/>
                </a:lnTo>
                <a:lnTo>
                  <a:pt x="46707" y="60849"/>
                </a:lnTo>
                <a:lnTo>
                  <a:pt x="54785" y="67437"/>
                </a:lnTo>
                <a:lnTo>
                  <a:pt x="64470" y="76129"/>
                </a:lnTo>
                <a:lnTo>
                  <a:pt x="96738"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84"/>
          <p:cNvSpPr/>
          <p:nvPr/>
        </p:nvSpPr>
        <p:spPr>
          <a:xfrm>
            <a:off x="4847058" y="1136302"/>
            <a:ext cx="183086" cy="425650"/>
          </a:xfrm>
          <a:custGeom>
            <a:avLst/>
            <a:gdLst/>
            <a:ahLst/>
            <a:cxnLst/>
            <a:rect l="0" t="0" r="0" b="0"/>
            <a:pathLst>
              <a:path w="183086" h="425650">
                <a:moveTo>
                  <a:pt x="115615" y="0"/>
                </a:moveTo>
                <a:lnTo>
                  <a:pt x="115615" y="15407"/>
                </a:lnTo>
                <a:lnTo>
                  <a:pt x="118482" y="28703"/>
                </a:lnTo>
                <a:lnTo>
                  <a:pt x="120751" y="35259"/>
                </a:lnTo>
                <a:lnTo>
                  <a:pt x="124414" y="41779"/>
                </a:lnTo>
                <a:lnTo>
                  <a:pt x="129005" y="48275"/>
                </a:lnTo>
                <a:lnTo>
                  <a:pt x="134215" y="54756"/>
                </a:lnTo>
                <a:lnTo>
                  <a:pt x="140913" y="64451"/>
                </a:lnTo>
                <a:lnTo>
                  <a:pt x="148604" y="76288"/>
                </a:lnTo>
                <a:lnTo>
                  <a:pt x="156955" y="89554"/>
                </a:lnTo>
                <a:lnTo>
                  <a:pt x="163598" y="100548"/>
                </a:lnTo>
                <a:lnTo>
                  <a:pt x="169101" y="110027"/>
                </a:lnTo>
                <a:lnTo>
                  <a:pt x="173845" y="118496"/>
                </a:lnTo>
                <a:lnTo>
                  <a:pt x="179116" y="130772"/>
                </a:lnTo>
                <a:lnTo>
                  <a:pt x="182083" y="143726"/>
                </a:lnTo>
                <a:lnTo>
                  <a:pt x="182777" y="152018"/>
                </a:lnTo>
                <a:lnTo>
                  <a:pt x="183085" y="162869"/>
                </a:lnTo>
                <a:lnTo>
                  <a:pt x="182093" y="166622"/>
                </a:lnTo>
                <a:lnTo>
                  <a:pt x="180356" y="169125"/>
                </a:lnTo>
                <a:lnTo>
                  <a:pt x="178124" y="170793"/>
                </a:lnTo>
                <a:lnTo>
                  <a:pt x="175560" y="171905"/>
                </a:lnTo>
                <a:lnTo>
                  <a:pt x="169846" y="173141"/>
                </a:lnTo>
                <a:lnTo>
                  <a:pt x="165742" y="174545"/>
                </a:lnTo>
                <a:lnTo>
                  <a:pt x="160857" y="176556"/>
                </a:lnTo>
                <a:lnTo>
                  <a:pt x="155450" y="178972"/>
                </a:lnTo>
                <a:lnTo>
                  <a:pt x="150771" y="180582"/>
                </a:lnTo>
                <a:lnTo>
                  <a:pt x="146576" y="181656"/>
                </a:lnTo>
                <a:lnTo>
                  <a:pt x="142706" y="182371"/>
                </a:lnTo>
                <a:lnTo>
                  <a:pt x="139050" y="183924"/>
                </a:lnTo>
                <a:lnTo>
                  <a:pt x="135538" y="186033"/>
                </a:lnTo>
                <a:lnTo>
                  <a:pt x="132122" y="188514"/>
                </a:lnTo>
                <a:lnTo>
                  <a:pt x="129844" y="191243"/>
                </a:lnTo>
                <a:lnTo>
                  <a:pt x="128326" y="194138"/>
                </a:lnTo>
                <a:lnTo>
                  <a:pt x="127314" y="197142"/>
                </a:lnTo>
                <a:lnTo>
                  <a:pt x="123322" y="203347"/>
                </a:lnTo>
                <a:lnTo>
                  <a:pt x="120753" y="206506"/>
                </a:lnTo>
                <a:lnTo>
                  <a:pt x="116891" y="211837"/>
                </a:lnTo>
                <a:lnTo>
                  <a:pt x="106867" y="226359"/>
                </a:lnTo>
                <a:lnTo>
                  <a:pt x="102259" y="232596"/>
                </a:lnTo>
                <a:lnTo>
                  <a:pt x="98112" y="237829"/>
                </a:lnTo>
                <a:lnTo>
                  <a:pt x="94272" y="242393"/>
                </a:lnTo>
                <a:lnTo>
                  <a:pt x="90638" y="246510"/>
                </a:lnTo>
                <a:lnTo>
                  <a:pt x="83734" y="253951"/>
                </a:lnTo>
                <a:lnTo>
                  <a:pt x="79313" y="257440"/>
                </a:lnTo>
                <a:lnTo>
                  <a:pt x="74216" y="260841"/>
                </a:lnTo>
                <a:lnTo>
                  <a:pt x="68668" y="264183"/>
                </a:lnTo>
                <a:lnTo>
                  <a:pt x="63894" y="267486"/>
                </a:lnTo>
                <a:lnTo>
                  <a:pt x="59637" y="270763"/>
                </a:lnTo>
                <a:lnTo>
                  <a:pt x="55724" y="274022"/>
                </a:lnTo>
                <a:lnTo>
                  <a:pt x="49891" y="276195"/>
                </a:lnTo>
                <a:lnTo>
                  <a:pt x="42778" y="277644"/>
                </a:lnTo>
                <a:lnTo>
                  <a:pt x="34811" y="278610"/>
                </a:lnTo>
                <a:lnTo>
                  <a:pt x="28425" y="279254"/>
                </a:lnTo>
                <a:lnTo>
                  <a:pt x="23093" y="279683"/>
                </a:lnTo>
                <a:lnTo>
                  <a:pt x="11947" y="280372"/>
                </a:lnTo>
                <a:lnTo>
                  <a:pt x="9957" y="279353"/>
                </a:lnTo>
                <a:lnTo>
                  <a:pt x="4881" y="275356"/>
                </a:lnTo>
                <a:lnTo>
                  <a:pt x="3097" y="272785"/>
                </a:lnTo>
                <a:lnTo>
                  <a:pt x="587" y="266181"/>
                </a:lnTo>
                <a:lnTo>
                  <a:pt x="234" y="266668"/>
                </a:lnTo>
                <a:lnTo>
                  <a:pt x="0" y="268068"/>
                </a:lnTo>
                <a:lnTo>
                  <a:pt x="918" y="270076"/>
                </a:lnTo>
                <a:lnTo>
                  <a:pt x="4804" y="275173"/>
                </a:lnTo>
                <a:lnTo>
                  <a:pt x="10114" y="281022"/>
                </a:lnTo>
                <a:lnTo>
                  <a:pt x="13035" y="284086"/>
                </a:lnTo>
                <a:lnTo>
                  <a:pt x="16057" y="288279"/>
                </a:lnTo>
                <a:lnTo>
                  <a:pt x="19147" y="293224"/>
                </a:lnTo>
                <a:lnTo>
                  <a:pt x="22281" y="298670"/>
                </a:lnTo>
                <a:lnTo>
                  <a:pt x="25765" y="310454"/>
                </a:lnTo>
                <a:lnTo>
                  <a:pt x="26693" y="316606"/>
                </a:lnTo>
                <a:lnTo>
                  <a:pt x="28387" y="325007"/>
                </a:lnTo>
                <a:lnTo>
                  <a:pt x="33136" y="345807"/>
                </a:lnTo>
                <a:lnTo>
                  <a:pt x="33758" y="356298"/>
                </a:lnTo>
                <a:lnTo>
                  <a:pt x="33097" y="366516"/>
                </a:lnTo>
                <a:lnTo>
                  <a:pt x="31581" y="376553"/>
                </a:lnTo>
                <a:lnTo>
                  <a:pt x="29496" y="386469"/>
                </a:lnTo>
                <a:lnTo>
                  <a:pt x="27031" y="396304"/>
                </a:lnTo>
                <a:lnTo>
                  <a:pt x="18877" y="425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85"/>
          <p:cNvSpPr/>
          <p:nvPr/>
        </p:nvSpPr>
        <p:spPr>
          <a:xfrm>
            <a:off x="4885283" y="1165324"/>
            <a:ext cx="9675" cy="9675"/>
          </a:xfrm>
          <a:custGeom>
            <a:avLst/>
            <a:gdLst/>
            <a:ahLst/>
            <a:cxnLst/>
            <a:rect l="0" t="0" r="0" b="0"/>
            <a:pathLst>
              <a:path w="9675" h="9675">
                <a:moveTo>
                  <a:pt x="9674" y="9674"/>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86"/>
          <p:cNvSpPr/>
          <p:nvPr/>
        </p:nvSpPr>
        <p:spPr>
          <a:xfrm>
            <a:off x="4682132" y="1397496"/>
            <a:ext cx="77392" cy="116087"/>
          </a:xfrm>
          <a:custGeom>
            <a:avLst/>
            <a:gdLst/>
            <a:ahLst/>
            <a:cxnLst/>
            <a:rect l="0" t="0" r="0" b="0"/>
            <a:pathLst>
              <a:path w="77392" h="116087">
                <a:moveTo>
                  <a:pt x="0" y="0"/>
                </a:moveTo>
                <a:lnTo>
                  <a:pt x="5136" y="10271"/>
                </a:lnTo>
                <a:lnTo>
                  <a:pt x="7723" y="14371"/>
                </a:lnTo>
                <a:lnTo>
                  <a:pt x="10523" y="18179"/>
                </a:lnTo>
                <a:lnTo>
                  <a:pt x="13465" y="21793"/>
                </a:lnTo>
                <a:lnTo>
                  <a:pt x="16501" y="26352"/>
                </a:lnTo>
                <a:lnTo>
                  <a:pt x="19600" y="31541"/>
                </a:lnTo>
                <a:lnTo>
                  <a:pt x="22740" y="37150"/>
                </a:lnTo>
                <a:lnTo>
                  <a:pt x="26984" y="43040"/>
                </a:lnTo>
                <a:lnTo>
                  <a:pt x="31963" y="49115"/>
                </a:lnTo>
                <a:lnTo>
                  <a:pt x="37431" y="55316"/>
                </a:lnTo>
                <a:lnTo>
                  <a:pt x="49241" y="67938"/>
                </a:lnTo>
                <a:lnTo>
                  <a:pt x="55400" y="74313"/>
                </a:lnTo>
                <a:lnTo>
                  <a:pt x="60580" y="80713"/>
                </a:lnTo>
                <a:lnTo>
                  <a:pt x="65109" y="87130"/>
                </a:lnTo>
                <a:lnTo>
                  <a:pt x="69203" y="93557"/>
                </a:lnTo>
                <a:lnTo>
                  <a:pt x="71932" y="98917"/>
                </a:lnTo>
                <a:lnTo>
                  <a:pt x="73752" y="103565"/>
                </a:lnTo>
                <a:lnTo>
                  <a:pt x="77391"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87"/>
          <p:cNvSpPr/>
          <p:nvPr/>
        </p:nvSpPr>
        <p:spPr>
          <a:xfrm>
            <a:off x="4614416" y="1639341"/>
            <a:ext cx="48370" cy="96740"/>
          </a:xfrm>
          <a:custGeom>
            <a:avLst/>
            <a:gdLst/>
            <a:ahLst/>
            <a:cxnLst/>
            <a:rect l="0" t="0" r="0" b="0"/>
            <a:pathLst>
              <a:path w="48370" h="96740">
                <a:moveTo>
                  <a:pt x="48369" y="0"/>
                </a:moveTo>
                <a:lnTo>
                  <a:pt x="38098" y="15407"/>
                </a:lnTo>
                <a:lnTo>
                  <a:pt x="35072" y="21020"/>
                </a:lnTo>
                <a:lnTo>
                  <a:pt x="33055" y="25837"/>
                </a:lnTo>
                <a:lnTo>
                  <a:pt x="31710" y="30123"/>
                </a:lnTo>
                <a:lnTo>
                  <a:pt x="28664" y="35131"/>
                </a:lnTo>
                <a:lnTo>
                  <a:pt x="24484" y="40618"/>
                </a:lnTo>
                <a:lnTo>
                  <a:pt x="19547" y="46427"/>
                </a:lnTo>
                <a:lnTo>
                  <a:pt x="16256" y="52449"/>
                </a:lnTo>
                <a:lnTo>
                  <a:pt x="0" y="967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88"/>
          <p:cNvSpPr/>
          <p:nvPr/>
        </p:nvSpPr>
        <p:spPr>
          <a:xfrm>
            <a:off x="4566046" y="1552277"/>
            <a:ext cx="19349" cy="19349"/>
          </a:xfrm>
          <a:custGeom>
            <a:avLst/>
            <a:gdLst/>
            <a:ahLst/>
            <a:cxnLst/>
            <a:rect l="0" t="0" r="0" b="0"/>
            <a:pathLst>
              <a:path w="19349" h="19349">
                <a:moveTo>
                  <a:pt x="19348" y="0"/>
                </a:moveTo>
                <a:lnTo>
                  <a:pt x="9077" y="5135"/>
                </a:lnTo>
                <a:lnTo>
                  <a:pt x="6052" y="7723"/>
                </a:lnTo>
                <a:lnTo>
                  <a:pt x="4035" y="10523"/>
                </a:ln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89"/>
          <p:cNvSpPr/>
          <p:nvPr/>
        </p:nvSpPr>
        <p:spPr>
          <a:xfrm>
            <a:off x="4309853" y="1678037"/>
            <a:ext cx="145682" cy="222499"/>
          </a:xfrm>
          <a:custGeom>
            <a:avLst/>
            <a:gdLst/>
            <a:ahLst/>
            <a:cxnLst/>
            <a:rect l="0" t="0" r="0" b="0"/>
            <a:pathLst>
              <a:path w="145682" h="222499">
                <a:moveTo>
                  <a:pt x="140107" y="0"/>
                </a:moveTo>
                <a:lnTo>
                  <a:pt x="140107" y="48673"/>
                </a:lnTo>
                <a:lnTo>
                  <a:pt x="141182" y="56096"/>
                </a:lnTo>
                <a:lnTo>
                  <a:pt x="142974" y="65344"/>
                </a:lnTo>
                <a:lnTo>
                  <a:pt x="145243" y="75808"/>
                </a:lnTo>
                <a:lnTo>
                  <a:pt x="145681" y="83860"/>
                </a:lnTo>
                <a:lnTo>
                  <a:pt x="144898" y="90302"/>
                </a:lnTo>
                <a:lnTo>
                  <a:pt x="143301" y="95672"/>
                </a:lnTo>
                <a:lnTo>
                  <a:pt x="141162" y="99252"/>
                </a:lnTo>
                <a:lnTo>
                  <a:pt x="138661" y="101639"/>
                </a:lnTo>
                <a:lnTo>
                  <a:pt x="135918" y="103230"/>
                </a:lnTo>
                <a:lnTo>
                  <a:pt x="133015" y="103215"/>
                </a:lnTo>
                <a:lnTo>
                  <a:pt x="130005" y="102131"/>
                </a:lnTo>
                <a:lnTo>
                  <a:pt x="126923" y="100333"/>
                </a:lnTo>
                <a:lnTo>
                  <a:pt x="123794" y="99135"/>
                </a:lnTo>
                <a:lnTo>
                  <a:pt x="120633" y="98336"/>
                </a:lnTo>
                <a:lnTo>
                  <a:pt x="117451" y="97803"/>
                </a:lnTo>
                <a:lnTo>
                  <a:pt x="102450" y="94345"/>
                </a:lnTo>
                <a:lnTo>
                  <a:pt x="92430" y="91918"/>
                </a:lnTo>
                <a:lnTo>
                  <a:pt x="84675" y="90300"/>
                </a:lnTo>
                <a:lnTo>
                  <a:pt x="78431" y="89221"/>
                </a:lnTo>
                <a:lnTo>
                  <a:pt x="73193" y="88502"/>
                </a:lnTo>
                <a:lnTo>
                  <a:pt x="65401" y="89098"/>
                </a:lnTo>
                <a:lnTo>
                  <a:pt x="55908" y="90570"/>
                </a:lnTo>
                <a:lnTo>
                  <a:pt x="45279" y="92626"/>
                </a:lnTo>
                <a:lnTo>
                  <a:pt x="36043" y="95071"/>
                </a:lnTo>
                <a:lnTo>
                  <a:pt x="27736" y="97777"/>
                </a:lnTo>
                <a:lnTo>
                  <a:pt x="20049" y="100655"/>
                </a:lnTo>
                <a:lnTo>
                  <a:pt x="14924" y="104724"/>
                </a:lnTo>
                <a:lnTo>
                  <a:pt x="11508" y="109586"/>
                </a:lnTo>
                <a:lnTo>
                  <a:pt x="9229" y="114977"/>
                </a:lnTo>
                <a:lnTo>
                  <a:pt x="6636" y="120721"/>
                </a:lnTo>
                <a:lnTo>
                  <a:pt x="888" y="132835"/>
                </a:lnTo>
                <a:lnTo>
                  <a:pt x="0" y="139076"/>
                </a:lnTo>
                <a:lnTo>
                  <a:pt x="483" y="145386"/>
                </a:lnTo>
                <a:lnTo>
                  <a:pt x="1880" y="151742"/>
                </a:lnTo>
                <a:lnTo>
                  <a:pt x="14348" y="22249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90"/>
          <p:cNvSpPr/>
          <p:nvPr/>
        </p:nvSpPr>
        <p:spPr>
          <a:xfrm>
            <a:off x="1625244" y="2664885"/>
            <a:ext cx="1073587" cy="671889"/>
          </a:xfrm>
          <a:custGeom>
            <a:avLst/>
            <a:gdLst/>
            <a:ahLst/>
            <a:cxnLst/>
            <a:rect l="0" t="0" r="0" b="0"/>
            <a:pathLst>
              <a:path w="1073587" h="671889">
                <a:moveTo>
                  <a:pt x="986689" y="9556"/>
                </a:moveTo>
                <a:lnTo>
                  <a:pt x="972318" y="2907"/>
                </a:lnTo>
                <a:lnTo>
                  <a:pt x="964895" y="1227"/>
                </a:lnTo>
                <a:lnTo>
                  <a:pt x="939267" y="280"/>
                </a:lnTo>
                <a:lnTo>
                  <a:pt x="889037" y="0"/>
                </a:lnTo>
                <a:lnTo>
                  <a:pt x="869994" y="1036"/>
                </a:lnTo>
                <a:lnTo>
                  <a:pt x="850850" y="2801"/>
                </a:lnTo>
                <a:lnTo>
                  <a:pt x="831637" y="5052"/>
                </a:lnTo>
                <a:lnTo>
                  <a:pt x="811305" y="6554"/>
                </a:lnTo>
                <a:lnTo>
                  <a:pt x="790226" y="7555"/>
                </a:lnTo>
                <a:lnTo>
                  <a:pt x="733210" y="8963"/>
                </a:lnTo>
                <a:lnTo>
                  <a:pt x="702052" y="10367"/>
                </a:lnTo>
                <a:lnTo>
                  <a:pt x="670290" y="14574"/>
                </a:lnTo>
                <a:lnTo>
                  <a:pt x="641126" y="17160"/>
                </a:lnTo>
                <a:lnTo>
                  <a:pt x="627329" y="17850"/>
                </a:lnTo>
                <a:lnTo>
                  <a:pt x="583336" y="21483"/>
                </a:lnTo>
                <a:lnTo>
                  <a:pt x="556557" y="23957"/>
                </a:lnTo>
                <a:lnTo>
                  <a:pt x="533329" y="25606"/>
                </a:lnTo>
                <a:lnTo>
                  <a:pt x="512470" y="26705"/>
                </a:lnTo>
                <a:lnTo>
                  <a:pt x="493190" y="27438"/>
                </a:lnTo>
                <a:lnTo>
                  <a:pt x="470662" y="29001"/>
                </a:lnTo>
                <a:lnTo>
                  <a:pt x="419835" y="33605"/>
                </a:lnTo>
                <a:lnTo>
                  <a:pt x="248348" y="50892"/>
                </a:lnTo>
                <a:lnTo>
                  <a:pt x="148389" y="59402"/>
                </a:lnTo>
                <a:lnTo>
                  <a:pt x="121484" y="62134"/>
                </a:lnTo>
                <a:lnTo>
                  <a:pt x="99248" y="63956"/>
                </a:lnTo>
                <a:lnTo>
                  <a:pt x="80125" y="65170"/>
                </a:lnTo>
                <a:lnTo>
                  <a:pt x="41268" y="66879"/>
                </a:lnTo>
                <a:lnTo>
                  <a:pt x="18509" y="67457"/>
                </a:lnTo>
                <a:lnTo>
                  <a:pt x="15550" y="68579"/>
                </a:lnTo>
                <a:lnTo>
                  <a:pt x="13578" y="70402"/>
                </a:lnTo>
                <a:lnTo>
                  <a:pt x="10311" y="75294"/>
                </a:lnTo>
                <a:lnTo>
                  <a:pt x="5276" y="81051"/>
                </a:lnTo>
                <a:lnTo>
                  <a:pt x="3504" y="84091"/>
                </a:lnTo>
                <a:lnTo>
                  <a:pt x="1534" y="90335"/>
                </a:lnTo>
                <a:lnTo>
                  <a:pt x="270" y="110825"/>
                </a:lnTo>
                <a:lnTo>
                  <a:pt x="0" y="141937"/>
                </a:lnTo>
                <a:lnTo>
                  <a:pt x="2843" y="157606"/>
                </a:lnTo>
                <a:lnTo>
                  <a:pt x="7690" y="178543"/>
                </a:lnTo>
                <a:lnTo>
                  <a:pt x="13427" y="209346"/>
                </a:lnTo>
                <a:lnTo>
                  <a:pt x="15387" y="223365"/>
                </a:lnTo>
                <a:lnTo>
                  <a:pt x="16693" y="235935"/>
                </a:lnTo>
                <a:lnTo>
                  <a:pt x="17564" y="247540"/>
                </a:lnTo>
                <a:lnTo>
                  <a:pt x="21398" y="283365"/>
                </a:lnTo>
                <a:lnTo>
                  <a:pt x="23926" y="304956"/>
                </a:lnTo>
                <a:lnTo>
                  <a:pt x="25610" y="323650"/>
                </a:lnTo>
                <a:lnTo>
                  <a:pt x="26734" y="340412"/>
                </a:lnTo>
                <a:lnTo>
                  <a:pt x="27483" y="355887"/>
                </a:lnTo>
                <a:lnTo>
                  <a:pt x="28314" y="384546"/>
                </a:lnTo>
                <a:lnTo>
                  <a:pt x="28849" y="437977"/>
                </a:lnTo>
                <a:lnTo>
                  <a:pt x="27818" y="454251"/>
                </a:lnTo>
                <a:lnTo>
                  <a:pt x="26055" y="472624"/>
                </a:lnTo>
                <a:lnTo>
                  <a:pt x="23806" y="492397"/>
                </a:lnTo>
                <a:lnTo>
                  <a:pt x="21231" y="508803"/>
                </a:lnTo>
                <a:lnTo>
                  <a:pt x="18440" y="522966"/>
                </a:lnTo>
                <a:lnTo>
                  <a:pt x="15504" y="535632"/>
                </a:lnTo>
                <a:lnTo>
                  <a:pt x="9376" y="555438"/>
                </a:lnTo>
                <a:lnTo>
                  <a:pt x="4144" y="571407"/>
                </a:lnTo>
                <a:lnTo>
                  <a:pt x="1819" y="585669"/>
                </a:lnTo>
                <a:lnTo>
                  <a:pt x="785" y="602041"/>
                </a:lnTo>
                <a:lnTo>
                  <a:pt x="326" y="618990"/>
                </a:lnTo>
                <a:lnTo>
                  <a:pt x="122" y="633690"/>
                </a:lnTo>
                <a:lnTo>
                  <a:pt x="1142" y="639544"/>
                </a:lnTo>
                <a:lnTo>
                  <a:pt x="5143" y="648916"/>
                </a:lnTo>
                <a:lnTo>
                  <a:pt x="13438" y="660234"/>
                </a:lnTo>
                <a:lnTo>
                  <a:pt x="16469" y="662615"/>
                </a:lnTo>
                <a:lnTo>
                  <a:pt x="19564" y="664202"/>
                </a:lnTo>
                <a:lnTo>
                  <a:pt x="42527" y="671885"/>
                </a:lnTo>
                <a:lnTo>
                  <a:pt x="65456" y="671888"/>
                </a:lnTo>
                <a:lnTo>
                  <a:pt x="90336" y="669382"/>
                </a:lnTo>
                <a:lnTo>
                  <a:pt x="118579" y="666896"/>
                </a:lnTo>
                <a:lnTo>
                  <a:pt x="141176" y="662505"/>
                </a:lnTo>
                <a:lnTo>
                  <a:pt x="172935" y="653990"/>
                </a:lnTo>
                <a:lnTo>
                  <a:pt x="188367" y="650928"/>
                </a:lnTo>
                <a:lnTo>
                  <a:pt x="207254" y="647812"/>
                </a:lnTo>
                <a:lnTo>
                  <a:pt x="416468" y="617115"/>
                </a:lnTo>
                <a:lnTo>
                  <a:pt x="439937" y="614521"/>
                </a:lnTo>
                <a:lnTo>
                  <a:pt x="459882" y="612792"/>
                </a:lnTo>
                <a:lnTo>
                  <a:pt x="477479" y="611639"/>
                </a:lnTo>
                <a:lnTo>
                  <a:pt x="497809" y="610870"/>
                </a:lnTo>
                <a:lnTo>
                  <a:pt x="543328" y="610017"/>
                </a:lnTo>
                <a:lnTo>
                  <a:pt x="567505" y="608714"/>
                </a:lnTo>
                <a:lnTo>
                  <a:pt x="592222" y="606771"/>
                </a:lnTo>
                <a:lnTo>
                  <a:pt x="617299" y="604400"/>
                </a:lnTo>
                <a:lnTo>
                  <a:pt x="638316" y="602820"/>
                </a:lnTo>
                <a:lnTo>
                  <a:pt x="656627" y="601766"/>
                </a:lnTo>
                <a:lnTo>
                  <a:pt x="687364" y="600596"/>
                </a:lnTo>
                <a:lnTo>
                  <a:pt x="711773" y="600076"/>
                </a:lnTo>
                <a:lnTo>
                  <a:pt x="793361" y="599696"/>
                </a:lnTo>
                <a:lnTo>
                  <a:pt x="809760" y="596809"/>
                </a:lnTo>
                <a:lnTo>
                  <a:pt x="824214" y="593018"/>
                </a:lnTo>
                <a:lnTo>
                  <a:pt x="857541" y="590385"/>
                </a:lnTo>
                <a:lnTo>
                  <a:pt x="871868" y="590104"/>
                </a:lnTo>
                <a:lnTo>
                  <a:pt x="882272" y="587172"/>
                </a:lnTo>
                <a:lnTo>
                  <a:pt x="892987" y="582286"/>
                </a:lnTo>
                <a:lnTo>
                  <a:pt x="907212" y="573492"/>
                </a:lnTo>
                <a:lnTo>
                  <a:pt x="934086" y="560891"/>
                </a:lnTo>
                <a:lnTo>
                  <a:pt x="955518" y="542916"/>
                </a:lnTo>
                <a:lnTo>
                  <a:pt x="972729" y="525312"/>
                </a:lnTo>
                <a:lnTo>
                  <a:pt x="986479" y="505115"/>
                </a:lnTo>
                <a:lnTo>
                  <a:pt x="989774" y="501159"/>
                </a:lnTo>
                <a:lnTo>
                  <a:pt x="993435" y="493897"/>
                </a:lnTo>
                <a:lnTo>
                  <a:pt x="994411" y="490456"/>
                </a:lnTo>
                <a:lnTo>
                  <a:pt x="998362" y="483766"/>
                </a:lnTo>
                <a:lnTo>
                  <a:pt x="1006629" y="471090"/>
                </a:lnTo>
                <a:lnTo>
                  <a:pt x="1015886" y="450853"/>
                </a:lnTo>
                <a:lnTo>
                  <a:pt x="1021163" y="434635"/>
                </a:lnTo>
                <a:lnTo>
                  <a:pt x="1023508" y="420262"/>
                </a:lnTo>
                <a:lnTo>
                  <a:pt x="1029964" y="400083"/>
                </a:lnTo>
                <a:lnTo>
                  <a:pt x="1035661" y="381258"/>
                </a:lnTo>
                <a:lnTo>
                  <a:pt x="1041775" y="360709"/>
                </a:lnTo>
                <a:lnTo>
                  <a:pt x="1048076" y="344411"/>
                </a:lnTo>
                <a:lnTo>
                  <a:pt x="1051261" y="327381"/>
                </a:lnTo>
                <a:lnTo>
                  <a:pt x="1054459" y="304204"/>
                </a:lnTo>
                <a:lnTo>
                  <a:pt x="1057666" y="276930"/>
                </a:lnTo>
                <a:lnTo>
                  <a:pt x="1060879" y="256597"/>
                </a:lnTo>
                <a:lnTo>
                  <a:pt x="1064095" y="240892"/>
                </a:lnTo>
                <a:lnTo>
                  <a:pt x="1067315" y="228272"/>
                </a:lnTo>
                <a:lnTo>
                  <a:pt x="1069461" y="216634"/>
                </a:lnTo>
                <a:lnTo>
                  <a:pt x="1070892" y="205651"/>
                </a:lnTo>
                <a:lnTo>
                  <a:pt x="1072482" y="184849"/>
                </a:lnTo>
                <a:lnTo>
                  <a:pt x="1073188" y="164854"/>
                </a:lnTo>
                <a:lnTo>
                  <a:pt x="1073586" y="140604"/>
                </a:lnTo>
                <a:lnTo>
                  <a:pt x="1070813" y="120827"/>
                </a:lnTo>
                <a:lnTo>
                  <a:pt x="1067072" y="99855"/>
                </a:lnTo>
                <a:lnTo>
                  <a:pt x="1065410" y="83368"/>
                </a:lnTo>
                <a:lnTo>
                  <a:pt x="1062817" y="75962"/>
                </a:lnTo>
                <a:lnTo>
                  <a:pt x="1058938" y="68875"/>
                </a:lnTo>
                <a:lnTo>
                  <a:pt x="1044732" y="4825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91"/>
          <p:cNvSpPr/>
          <p:nvPr/>
        </p:nvSpPr>
        <p:spPr>
          <a:xfrm>
            <a:off x="1073794" y="2600266"/>
            <a:ext cx="510395" cy="615910"/>
          </a:xfrm>
          <a:custGeom>
            <a:avLst/>
            <a:gdLst/>
            <a:ahLst/>
            <a:cxnLst/>
            <a:rect l="0" t="0" r="0" b="0"/>
            <a:pathLst>
              <a:path w="510395" h="615910">
                <a:moveTo>
                  <a:pt x="386954" y="199935"/>
                </a:moveTo>
                <a:lnTo>
                  <a:pt x="376682" y="189664"/>
                </a:lnTo>
                <a:lnTo>
                  <a:pt x="374732" y="185563"/>
                </a:lnTo>
                <a:lnTo>
                  <a:pt x="374506" y="181755"/>
                </a:lnTo>
                <a:lnTo>
                  <a:pt x="376458" y="171259"/>
                </a:lnTo>
                <a:lnTo>
                  <a:pt x="376732" y="167919"/>
                </a:lnTo>
                <a:lnTo>
                  <a:pt x="382253" y="152948"/>
                </a:lnTo>
                <a:lnTo>
                  <a:pt x="390696" y="134896"/>
                </a:lnTo>
                <a:lnTo>
                  <a:pt x="393991" y="122301"/>
                </a:lnTo>
                <a:lnTo>
                  <a:pt x="394870" y="115933"/>
                </a:lnTo>
                <a:lnTo>
                  <a:pt x="398713" y="105991"/>
                </a:lnTo>
                <a:lnTo>
                  <a:pt x="406153" y="94765"/>
                </a:lnTo>
                <a:lnTo>
                  <a:pt x="420209" y="75443"/>
                </a:lnTo>
                <a:lnTo>
                  <a:pt x="434338" y="61124"/>
                </a:lnTo>
                <a:lnTo>
                  <a:pt x="449933" y="47952"/>
                </a:lnTo>
                <a:lnTo>
                  <a:pt x="471196" y="27766"/>
                </a:lnTo>
                <a:lnTo>
                  <a:pt x="491932" y="7636"/>
                </a:lnTo>
                <a:lnTo>
                  <a:pt x="500969" y="1607"/>
                </a:lnTo>
                <a:lnTo>
                  <a:pt x="504884" y="0"/>
                </a:lnTo>
                <a:lnTo>
                  <a:pt x="507494" y="3"/>
                </a:lnTo>
                <a:lnTo>
                  <a:pt x="509234" y="1080"/>
                </a:lnTo>
                <a:lnTo>
                  <a:pt x="510394" y="2872"/>
                </a:lnTo>
                <a:lnTo>
                  <a:pt x="510092" y="4068"/>
                </a:lnTo>
                <a:lnTo>
                  <a:pt x="508816" y="4864"/>
                </a:lnTo>
                <a:lnTo>
                  <a:pt x="506891" y="5396"/>
                </a:lnTo>
                <a:lnTo>
                  <a:pt x="505607" y="6825"/>
                </a:lnTo>
                <a:lnTo>
                  <a:pt x="504751" y="8852"/>
                </a:lnTo>
                <a:lnTo>
                  <a:pt x="502725" y="15046"/>
                </a:lnTo>
                <a:lnTo>
                  <a:pt x="498242" y="24965"/>
                </a:lnTo>
                <a:lnTo>
                  <a:pt x="484540" y="42635"/>
                </a:lnTo>
                <a:lnTo>
                  <a:pt x="472962" y="55141"/>
                </a:lnTo>
                <a:lnTo>
                  <a:pt x="451491" y="77134"/>
                </a:lnTo>
                <a:lnTo>
                  <a:pt x="442877" y="85822"/>
                </a:lnTo>
                <a:lnTo>
                  <a:pt x="428535" y="98062"/>
                </a:lnTo>
                <a:lnTo>
                  <a:pt x="389670" y="128861"/>
                </a:lnTo>
                <a:lnTo>
                  <a:pt x="370492" y="142879"/>
                </a:lnTo>
                <a:lnTo>
                  <a:pt x="352332" y="155448"/>
                </a:lnTo>
                <a:lnTo>
                  <a:pt x="334851" y="167052"/>
                </a:lnTo>
                <a:lnTo>
                  <a:pt x="303962" y="188545"/>
                </a:lnTo>
                <a:lnTo>
                  <a:pt x="289706" y="198791"/>
                </a:lnTo>
                <a:lnTo>
                  <a:pt x="274828" y="208846"/>
                </a:lnTo>
                <a:lnTo>
                  <a:pt x="243965" y="228617"/>
                </a:lnTo>
                <a:lnTo>
                  <a:pt x="226060" y="238404"/>
                </a:lnTo>
                <a:lnTo>
                  <a:pt x="206600" y="248153"/>
                </a:lnTo>
                <a:lnTo>
                  <a:pt x="146984" y="276699"/>
                </a:lnTo>
                <a:lnTo>
                  <a:pt x="136685" y="280132"/>
                </a:lnTo>
                <a:lnTo>
                  <a:pt x="126594" y="282421"/>
                </a:lnTo>
                <a:lnTo>
                  <a:pt x="116642" y="283947"/>
                </a:lnTo>
                <a:lnTo>
                  <a:pt x="108933" y="283890"/>
                </a:lnTo>
                <a:lnTo>
                  <a:pt x="102718" y="282776"/>
                </a:lnTo>
                <a:lnTo>
                  <a:pt x="92947" y="278673"/>
                </a:lnTo>
                <a:lnTo>
                  <a:pt x="81403" y="270320"/>
                </a:lnTo>
                <a:lnTo>
                  <a:pt x="74516" y="264180"/>
                </a:lnTo>
                <a:lnTo>
                  <a:pt x="72250" y="261038"/>
                </a:lnTo>
                <a:lnTo>
                  <a:pt x="69732" y="254680"/>
                </a:lnTo>
                <a:lnTo>
                  <a:pt x="68314" y="239922"/>
                </a:lnTo>
                <a:lnTo>
                  <a:pt x="70849" y="228097"/>
                </a:lnTo>
                <a:lnTo>
                  <a:pt x="75558" y="216751"/>
                </a:lnTo>
                <a:lnTo>
                  <a:pt x="87340" y="197842"/>
                </a:lnTo>
                <a:lnTo>
                  <a:pt x="90473" y="192090"/>
                </a:lnTo>
                <a:lnTo>
                  <a:pt x="99686" y="182833"/>
                </a:lnTo>
                <a:lnTo>
                  <a:pt x="114093" y="171579"/>
                </a:lnTo>
                <a:lnTo>
                  <a:pt x="117982" y="168132"/>
                </a:lnTo>
                <a:lnTo>
                  <a:pt x="121650" y="165835"/>
                </a:lnTo>
                <a:lnTo>
                  <a:pt x="128591" y="163282"/>
                </a:lnTo>
                <a:lnTo>
                  <a:pt x="143678" y="161845"/>
                </a:lnTo>
                <a:lnTo>
                  <a:pt x="151492" y="161419"/>
                </a:lnTo>
                <a:lnTo>
                  <a:pt x="153663" y="162434"/>
                </a:lnTo>
                <a:lnTo>
                  <a:pt x="158942" y="166428"/>
                </a:lnTo>
                <a:lnTo>
                  <a:pt x="160780" y="170073"/>
                </a:lnTo>
                <a:lnTo>
                  <a:pt x="162822" y="179855"/>
                </a:lnTo>
                <a:lnTo>
                  <a:pt x="163972" y="197449"/>
                </a:lnTo>
                <a:lnTo>
                  <a:pt x="164312" y="216277"/>
                </a:lnTo>
                <a:lnTo>
                  <a:pt x="161526" y="231920"/>
                </a:lnTo>
                <a:lnTo>
                  <a:pt x="156704" y="249621"/>
                </a:lnTo>
                <a:lnTo>
                  <a:pt x="150978" y="268237"/>
                </a:lnTo>
                <a:lnTo>
                  <a:pt x="145797" y="282015"/>
                </a:lnTo>
                <a:lnTo>
                  <a:pt x="131441" y="317388"/>
                </a:lnTo>
                <a:lnTo>
                  <a:pt x="122023" y="337355"/>
                </a:lnTo>
                <a:lnTo>
                  <a:pt x="111445" y="358190"/>
                </a:lnTo>
                <a:lnTo>
                  <a:pt x="100094" y="379604"/>
                </a:lnTo>
                <a:lnTo>
                  <a:pt x="91451" y="398180"/>
                </a:lnTo>
                <a:lnTo>
                  <a:pt x="84615" y="414863"/>
                </a:lnTo>
                <a:lnTo>
                  <a:pt x="78982" y="430285"/>
                </a:lnTo>
                <a:lnTo>
                  <a:pt x="73078" y="443791"/>
                </a:lnTo>
                <a:lnTo>
                  <a:pt x="66991" y="456019"/>
                </a:lnTo>
                <a:lnTo>
                  <a:pt x="55571" y="477130"/>
                </a:lnTo>
                <a:lnTo>
                  <a:pt x="46912" y="493679"/>
                </a:lnTo>
                <a:lnTo>
                  <a:pt x="30882" y="528263"/>
                </a:lnTo>
                <a:lnTo>
                  <a:pt x="20588" y="551030"/>
                </a:lnTo>
                <a:lnTo>
                  <a:pt x="13726" y="568357"/>
                </a:lnTo>
                <a:lnTo>
                  <a:pt x="9151" y="582058"/>
                </a:lnTo>
                <a:lnTo>
                  <a:pt x="0" y="61590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92"/>
          <p:cNvSpPr/>
          <p:nvPr/>
        </p:nvSpPr>
        <p:spPr>
          <a:xfrm>
            <a:off x="870644" y="2829222"/>
            <a:ext cx="77392" cy="174130"/>
          </a:xfrm>
          <a:custGeom>
            <a:avLst/>
            <a:gdLst/>
            <a:ahLst/>
            <a:cxnLst/>
            <a:rect l="0" t="0" r="0" b="0"/>
            <a:pathLst>
              <a:path w="77392" h="174130">
                <a:moveTo>
                  <a:pt x="0" y="0"/>
                </a:moveTo>
                <a:lnTo>
                  <a:pt x="13465" y="40394"/>
                </a:lnTo>
                <a:lnTo>
                  <a:pt x="17575" y="48427"/>
                </a:lnTo>
                <a:lnTo>
                  <a:pt x="22466" y="55932"/>
                </a:lnTo>
                <a:lnTo>
                  <a:pt x="27876" y="63085"/>
                </a:lnTo>
                <a:lnTo>
                  <a:pt x="32557" y="71078"/>
                </a:lnTo>
                <a:lnTo>
                  <a:pt x="36753" y="79632"/>
                </a:lnTo>
                <a:lnTo>
                  <a:pt x="40625" y="88559"/>
                </a:lnTo>
                <a:lnTo>
                  <a:pt x="47794" y="104210"/>
                </a:lnTo>
                <a:lnTo>
                  <a:pt x="51210" y="111393"/>
                </a:lnTo>
                <a:lnTo>
                  <a:pt x="54563" y="119407"/>
                </a:lnTo>
                <a:lnTo>
                  <a:pt x="57872" y="127974"/>
                </a:lnTo>
                <a:lnTo>
                  <a:pt x="61154" y="136910"/>
                </a:lnTo>
                <a:lnTo>
                  <a:pt x="64416" y="143942"/>
                </a:lnTo>
                <a:lnTo>
                  <a:pt x="67666" y="149705"/>
                </a:lnTo>
                <a:lnTo>
                  <a:pt x="70908" y="154621"/>
                </a:lnTo>
                <a:lnTo>
                  <a:pt x="73069" y="158974"/>
                </a:lnTo>
                <a:lnTo>
                  <a:pt x="74509" y="162951"/>
                </a:lnTo>
                <a:lnTo>
                  <a:pt x="77391"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93"/>
          <p:cNvSpPr/>
          <p:nvPr/>
        </p:nvSpPr>
        <p:spPr>
          <a:xfrm>
            <a:off x="633364" y="2935634"/>
            <a:ext cx="188342" cy="483693"/>
          </a:xfrm>
          <a:custGeom>
            <a:avLst/>
            <a:gdLst/>
            <a:ahLst/>
            <a:cxnLst/>
            <a:rect l="0" t="0" r="0" b="0"/>
            <a:pathLst>
              <a:path w="188342" h="483693">
                <a:moveTo>
                  <a:pt x="92173" y="0"/>
                </a:moveTo>
                <a:lnTo>
                  <a:pt x="97308" y="15407"/>
                </a:lnTo>
                <a:lnTo>
                  <a:pt x="102696" y="25837"/>
                </a:lnTo>
                <a:lnTo>
                  <a:pt x="105637" y="30123"/>
                </a:lnTo>
                <a:lnTo>
                  <a:pt x="109748" y="35130"/>
                </a:lnTo>
                <a:lnTo>
                  <a:pt x="114638" y="40618"/>
                </a:lnTo>
                <a:lnTo>
                  <a:pt x="125805" y="52448"/>
                </a:lnTo>
                <a:lnTo>
                  <a:pt x="137933" y="64872"/>
                </a:lnTo>
                <a:lnTo>
                  <a:pt x="143102" y="71195"/>
                </a:lnTo>
                <a:lnTo>
                  <a:pt x="147623" y="77560"/>
                </a:lnTo>
                <a:lnTo>
                  <a:pt x="151712" y="83953"/>
                </a:lnTo>
                <a:lnTo>
                  <a:pt x="155513" y="90364"/>
                </a:lnTo>
                <a:lnTo>
                  <a:pt x="159121" y="96789"/>
                </a:lnTo>
                <a:lnTo>
                  <a:pt x="162602" y="103221"/>
                </a:lnTo>
                <a:lnTo>
                  <a:pt x="165997" y="108584"/>
                </a:lnTo>
                <a:lnTo>
                  <a:pt x="169336" y="113235"/>
                </a:lnTo>
                <a:lnTo>
                  <a:pt x="172636" y="117410"/>
                </a:lnTo>
                <a:lnTo>
                  <a:pt x="175911" y="122343"/>
                </a:lnTo>
                <a:lnTo>
                  <a:pt x="179170" y="127781"/>
                </a:lnTo>
                <a:lnTo>
                  <a:pt x="184582" y="138482"/>
                </a:lnTo>
                <a:lnTo>
                  <a:pt x="186987" y="146821"/>
                </a:lnTo>
                <a:lnTo>
                  <a:pt x="188341" y="157558"/>
                </a:lnTo>
                <a:lnTo>
                  <a:pt x="185791" y="167123"/>
                </a:lnTo>
                <a:lnTo>
                  <a:pt x="183606" y="172683"/>
                </a:lnTo>
                <a:lnTo>
                  <a:pt x="181075" y="176389"/>
                </a:lnTo>
                <a:lnTo>
                  <a:pt x="178313" y="178861"/>
                </a:lnTo>
                <a:lnTo>
                  <a:pt x="175396" y="180508"/>
                </a:lnTo>
                <a:lnTo>
                  <a:pt x="172377" y="182681"/>
                </a:lnTo>
                <a:lnTo>
                  <a:pt x="169289" y="185205"/>
                </a:lnTo>
                <a:lnTo>
                  <a:pt x="166156" y="187962"/>
                </a:lnTo>
                <a:lnTo>
                  <a:pt x="162992" y="190875"/>
                </a:lnTo>
                <a:lnTo>
                  <a:pt x="156611" y="196978"/>
                </a:lnTo>
                <a:lnTo>
                  <a:pt x="153404" y="199036"/>
                </a:lnTo>
                <a:lnTo>
                  <a:pt x="150192" y="200407"/>
                </a:lnTo>
                <a:lnTo>
                  <a:pt x="146975" y="201322"/>
                </a:lnTo>
                <a:lnTo>
                  <a:pt x="144831" y="204081"/>
                </a:lnTo>
                <a:lnTo>
                  <a:pt x="143401" y="208071"/>
                </a:lnTo>
                <a:lnTo>
                  <a:pt x="140738" y="218236"/>
                </a:lnTo>
                <a:lnTo>
                  <a:pt x="135971" y="229919"/>
                </a:lnTo>
                <a:lnTo>
                  <a:pt x="133136" y="242278"/>
                </a:lnTo>
                <a:lnTo>
                  <a:pt x="130801" y="254936"/>
                </a:lnTo>
                <a:lnTo>
                  <a:pt x="126180" y="267728"/>
                </a:lnTo>
                <a:lnTo>
                  <a:pt x="120544" y="280579"/>
                </a:lnTo>
                <a:lnTo>
                  <a:pt x="117536" y="287016"/>
                </a:lnTo>
                <a:lnTo>
                  <a:pt x="113381" y="293457"/>
                </a:lnTo>
                <a:lnTo>
                  <a:pt x="108461" y="299900"/>
                </a:lnTo>
                <a:lnTo>
                  <a:pt x="103032" y="306346"/>
                </a:lnTo>
                <a:lnTo>
                  <a:pt x="98337" y="312792"/>
                </a:lnTo>
                <a:lnTo>
                  <a:pt x="94133" y="319240"/>
                </a:lnTo>
                <a:lnTo>
                  <a:pt x="90255" y="325688"/>
                </a:lnTo>
                <a:lnTo>
                  <a:pt x="85520" y="331062"/>
                </a:lnTo>
                <a:lnTo>
                  <a:pt x="80213" y="335719"/>
                </a:lnTo>
                <a:lnTo>
                  <a:pt x="74526" y="339899"/>
                </a:lnTo>
                <a:lnTo>
                  <a:pt x="68585" y="344835"/>
                </a:lnTo>
                <a:lnTo>
                  <a:pt x="62474" y="350275"/>
                </a:lnTo>
                <a:lnTo>
                  <a:pt x="56250" y="356052"/>
                </a:lnTo>
                <a:lnTo>
                  <a:pt x="51027" y="359903"/>
                </a:lnTo>
                <a:lnTo>
                  <a:pt x="46469" y="362471"/>
                </a:lnTo>
                <a:lnTo>
                  <a:pt x="42356" y="364183"/>
                </a:lnTo>
                <a:lnTo>
                  <a:pt x="37464" y="365324"/>
                </a:lnTo>
                <a:lnTo>
                  <a:pt x="32053" y="366085"/>
                </a:lnTo>
                <a:lnTo>
                  <a:pt x="26296" y="366591"/>
                </a:lnTo>
                <a:lnTo>
                  <a:pt x="21383" y="366930"/>
                </a:lnTo>
                <a:lnTo>
                  <a:pt x="13058" y="367305"/>
                </a:lnTo>
                <a:lnTo>
                  <a:pt x="10408" y="366330"/>
                </a:lnTo>
                <a:lnTo>
                  <a:pt x="8641" y="364606"/>
                </a:lnTo>
                <a:lnTo>
                  <a:pt x="5604" y="359823"/>
                </a:lnTo>
                <a:lnTo>
                  <a:pt x="671" y="354115"/>
                </a:lnTo>
                <a:lnTo>
                  <a:pt x="0" y="351088"/>
                </a:lnTo>
                <a:lnTo>
                  <a:pt x="628" y="347995"/>
                </a:lnTo>
                <a:lnTo>
                  <a:pt x="3117" y="341692"/>
                </a:lnTo>
                <a:lnTo>
                  <a:pt x="4223" y="335308"/>
                </a:lnTo>
                <a:lnTo>
                  <a:pt x="5593" y="333175"/>
                </a:lnTo>
                <a:lnTo>
                  <a:pt x="7581" y="331754"/>
                </a:lnTo>
                <a:lnTo>
                  <a:pt x="12656" y="330174"/>
                </a:lnTo>
                <a:lnTo>
                  <a:pt x="18495" y="329472"/>
                </a:lnTo>
                <a:lnTo>
                  <a:pt x="21557" y="329285"/>
                </a:lnTo>
                <a:lnTo>
                  <a:pt x="27825" y="329077"/>
                </a:lnTo>
                <a:lnTo>
                  <a:pt x="31002" y="331171"/>
                </a:lnTo>
                <a:lnTo>
                  <a:pt x="34194" y="334717"/>
                </a:lnTo>
                <a:lnTo>
                  <a:pt x="39533" y="343315"/>
                </a:lnTo>
                <a:lnTo>
                  <a:pt x="41905" y="350719"/>
                </a:lnTo>
                <a:lnTo>
                  <a:pt x="42960" y="363325"/>
                </a:lnTo>
                <a:lnTo>
                  <a:pt x="43429" y="378602"/>
                </a:lnTo>
                <a:lnTo>
                  <a:pt x="43729" y="408792"/>
                </a:lnTo>
                <a:lnTo>
                  <a:pt x="43754" y="417635"/>
                </a:lnTo>
                <a:lnTo>
                  <a:pt x="42696" y="425681"/>
                </a:lnTo>
                <a:lnTo>
                  <a:pt x="38653" y="440353"/>
                </a:lnTo>
                <a:lnTo>
                  <a:pt x="24456" y="4836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94"/>
          <p:cNvSpPr/>
          <p:nvPr/>
        </p:nvSpPr>
        <p:spPr>
          <a:xfrm>
            <a:off x="628798" y="3022699"/>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95"/>
          <p:cNvSpPr/>
          <p:nvPr/>
        </p:nvSpPr>
        <p:spPr>
          <a:xfrm>
            <a:off x="474017" y="3283892"/>
            <a:ext cx="96739" cy="106413"/>
          </a:xfrm>
          <a:custGeom>
            <a:avLst/>
            <a:gdLst/>
            <a:ahLst/>
            <a:cxnLst/>
            <a:rect l="0" t="0" r="0" b="0"/>
            <a:pathLst>
              <a:path w="96739" h="106413">
                <a:moveTo>
                  <a:pt x="0" y="0"/>
                </a:moveTo>
                <a:lnTo>
                  <a:pt x="5136" y="10271"/>
                </a:lnTo>
                <a:lnTo>
                  <a:pt x="8798" y="15446"/>
                </a:lnTo>
                <a:lnTo>
                  <a:pt x="13389" y="21046"/>
                </a:lnTo>
                <a:lnTo>
                  <a:pt x="18600" y="26929"/>
                </a:lnTo>
                <a:lnTo>
                  <a:pt x="23149" y="33001"/>
                </a:lnTo>
                <a:lnTo>
                  <a:pt x="27256" y="39199"/>
                </a:lnTo>
                <a:lnTo>
                  <a:pt x="31069" y="45480"/>
                </a:lnTo>
                <a:lnTo>
                  <a:pt x="35761" y="50743"/>
                </a:lnTo>
                <a:lnTo>
                  <a:pt x="41039" y="55326"/>
                </a:lnTo>
                <a:lnTo>
                  <a:pt x="46707" y="59456"/>
                </a:lnTo>
                <a:lnTo>
                  <a:pt x="52635" y="64360"/>
                </a:lnTo>
                <a:lnTo>
                  <a:pt x="58737" y="69778"/>
                </a:lnTo>
                <a:lnTo>
                  <a:pt x="71250" y="81532"/>
                </a:lnTo>
                <a:lnTo>
                  <a:pt x="96738"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96"/>
          <p:cNvSpPr/>
          <p:nvPr/>
        </p:nvSpPr>
        <p:spPr>
          <a:xfrm>
            <a:off x="503039" y="3496716"/>
            <a:ext cx="19348" cy="96740"/>
          </a:xfrm>
          <a:custGeom>
            <a:avLst/>
            <a:gdLst/>
            <a:ahLst/>
            <a:cxnLst/>
            <a:rect l="0" t="0" r="0" b="0"/>
            <a:pathLst>
              <a:path w="19348" h="96740">
                <a:moveTo>
                  <a:pt x="19347" y="0"/>
                </a:moveTo>
                <a:lnTo>
                  <a:pt x="14212" y="15407"/>
                </a:lnTo>
                <a:lnTo>
                  <a:pt x="12699" y="21020"/>
                </a:lnTo>
                <a:lnTo>
                  <a:pt x="11690" y="25837"/>
                </a:lnTo>
                <a:lnTo>
                  <a:pt x="11018" y="30123"/>
                </a:lnTo>
                <a:lnTo>
                  <a:pt x="9495" y="36205"/>
                </a:lnTo>
                <a:lnTo>
                  <a:pt x="7405" y="43485"/>
                </a:lnTo>
                <a:lnTo>
                  <a:pt x="4936" y="51562"/>
                </a:lnTo>
                <a:lnTo>
                  <a:pt x="3291" y="59097"/>
                </a:lnTo>
                <a:lnTo>
                  <a:pt x="2194" y="66270"/>
                </a:lnTo>
                <a:lnTo>
                  <a:pt x="1462" y="73201"/>
                </a:lnTo>
                <a:lnTo>
                  <a:pt x="975" y="78897"/>
                </a:lnTo>
                <a:lnTo>
                  <a:pt x="650" y="83770"/>
                </a:lnTo>
                <a:lnTo>
                  <a:pt x="0" y="967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97"/>
          <p:cNvSpPr/>
          <p:nvPr/>
        </p:nvSpPr>
        <p:spPr>
          <a:xfrm>
            <a:off x="386953" y="3458021"/>
            <a:ext cx="9674" cy="19349"/>
          </a:xfrm>
          <a:custGeom>
            <a:avLst/>
            <a:gdLst/>
            <a:ahLst/>
            <a:cxnLst/>
            <a:rect l="0" t="0" r="0" b="0"/>
            <a:pathLst>
              <a:path w="9674" h="19349">
                <a:moveTo>
                  <a:pt x="9673"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98"/>
          <p:cNvSpPr/>
          <p:nvPr/>
        </p:nvSpPr>
        <p:spPr>
          <a:xfrm>
            <a:off x="261193" y="3603128"/>
            <a:ext cx="113272" cy="203152"/>
          </a:xfrm>
          <a:custGeom>
            <a:avLst/>
            <a:gdLst/>
            <a:ahLst/>
            <a:cxnLst/>
            <a:rect l="0" t="0" r="0" b="0"/>
            <a:pathLst>
              <a:path w="113272" h="203152">
                <a:moveTo>
                  <a:pt x="87064" y="0"/>
                </a:moveTo>
                <a:lnTo>
                  <a:pt x="81929" y="5136"/>
                </a:lnTo>
                <a:lnTo>
                  <a:pt x="81491" y="7724"/>
                </a:lnTo>
                <a:lnTo>
                  <a:pt x="82274" y="10523"/>
                </a:lnTo>
                <a:lnTo>
                  <a:pt x="83871" y="13465"/>
                </a:lnTo>
                <a:lnTo>
                  <a:pt x="85645" y="19600"/>
                </a:lnTo>
                <a:lnTo>
                  <a:pt x="86118" y="22740"/>
                </a:lnTo>
                <a:lnTo>
                  <a:pt x="87508" y="26984"/>
                </a:lnTo>
                <a:lnTo>
                  <a:pt x="89510" y="31963"/>
                </a:lnTo>
                <a:lnTo>
                  <a:pt x="91919" y="37432"/>
                </a:lnTo>
                <a:lnTo>
                  <a:pt x="93526" y="42152"/>
                </a:lnTo>
                <a:lnTo>
                  <a:pt x="94596" y="46375"/>
                </a:lnTo>
                <a:lnTo>
                  <a:pt x="95310" y="50264"/>
                </a:lnTo>
                <a:lnTo>
                  <a:pt x="97936" y="53932"/>
                </a:lnTo>
                <a:lnTo>
                  <a:pt x="101836" y="57452"/>
                </a:lnTo>
                <a:lnTo>
                  <a:pt x="106586" y="60874"/>
                </a:lnTo>
                <a:lnTo>
                  <a:pt x="109753" y="64230"/>
                </a:lnTo>
                <a:lnTo>
                  <a:pt x="111864" y="67542"/>
                </a:lnTo>
                <a:lnTo>
                  <a:pt x="113271" y="70825"/>
                </a:lnTo>
                <a:lnTo>
                  <a:pt x="113134" y="74089"/>
                </a:lnTo>
                <a:lnTo>
                  <a:pt x="111968" y="77339"/>
                </a:lnTo>
                <a:lnTo>
                  <a:pt x="110116" y="80581"/>
                </a:lnTo>
                <a:lnTo>
                  <a:pt x="106732" y="82742"/>
                </a:lnTo>
                <a:lnTo>
                  <a:pt x="102326" y="84183"/>
                </a:lnTo>
                <a:lnTo>
                  <a:pt x="97239" y="85144"/>
                </a:lnTo>
                <a:lnTo>
                  <a:pt x="92772" y="85784"/>
                </a:lnTo>
                <a:lnTo>
                  <a:pt x="88720" y="86211"/>
                </a:lnTo>
                <a:lnTo>
                  <a:pt x="84943" y="86496"/>
                </a:lnTo>
                <a:lnTo>
                  <a:pt x="79201" y="87760"/>
                </a:lnTo>
                <a:lnTo>
                  <a:pt x="72148" y="89678"/>
                </a:lnTo>
                <a:lnTo>
                  <a:pt x="64222" y="92032"/>
                </a:lnTo>
                <a:lnTo>
                  <a:pt x="56788" y="95751"/>
                </a:lnTo>
                <a:lnTo>
                  <a:pt x="49682" y="100380"/>
                </a:lnTo>
                <a:lnTo>
                  <a:pt x="42795" y="105615"/>
                </a:lnTo>
                <a:lnTo>
                  <a:pt x="37129" y="111255"/>
                </a:lnTo>
                <a:lnTo>
                  <a:pt x="32277" y="117165"/>
                </a:lnTo>
                <a:lnTo>
                  <a:pt x="27967" y="123255"/>
                </a:lnTo>
                <a:lnTo>
                  <a:pt x="24019" y="128389"/>
                </a:lnTo>
                <a:lnTo>
                  <a:pt x="20312" y="132887"/>
                </a:lnTo>
                <a:lnTo>
                  <a:pt x="16766" y="136961"/>
                </a:lnTo>
                <a:lnTo>
                  <a:pt x="14402" y="141826"/>
                </a:lnTo>
                <a:lnTo>
                  <a:pt x="12826" y="147220"/>
                </a:lnTo>
                <a:lnTo>
                  <a:pt x="11775" y="152965"/>
                </a:lnTo>
                <a:lnTo>
                  <a:pt x="11075" y="160020"/>
                </a:lnTo>
                <a:lnTo>
                  <a:pt x="10608" y="167948"/>
                </a:lnTo>
                <a:lnTo>
                  <a:pt x="10296" y="176457"/>
                </a:lnTo>
                <a:lnTo>
                  <a:pt x="9014" y="183206"/>
                </a:lnTo>
                <a:lnTo>
                  <a:pt x="7084" y="188779"/>
                </a:lnTo>
                <a:lnTo>
                  <a:pt x="0" y="20315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99"/>
          <p:cNvSpPr/>
          <p:nvPr/>
        </p:nvSpPr>
        <p:spPr>
          <a:xfrm>
            <a:off x="638472" y="3138785"/>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100"/>
          <p:cNvSpPr/>
          <p:nvPr/>
        </p:nvSpPr>
        <p:spPr>
          <a:xfrm>
            <a:off x="561082" y="3158132"/>
            <a:ext cx="9674" cy="1"/>
          </a:xfrm>
          <a:custGeom>
            <a:avLst/>
            <a:gdLst/>
            <a:ahLst/>
            <a:cxnLst/>
            <a:rect l="0" t="0" r="0" b="0"/>
            <a:pathLst>
              <a:path w="9674" h="1">
                <a:moveTo>
                  <a:pt x="9673"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101"/>
          <p:cNvSpPr/>
          <p:nvPr/>
        </p:nvSpPr>
        <p:spPr>
          <a:xfrm>
            <a:off x="619125" y="3100089"/>
            <a:ext cx="17154" cy="29023"/>
          </a:xfrm>
          <a:custGeom>
            <a:avLst/>
            <a:gdLst/>
            <a:ahLst/>
            <a:cxnLst/>
            <a:rect l="0" t="0" r="0" b="0"/>
            <a:pathLst>
              <a:path w="17154" h="29023">
                <a:moveTo>
                  <a:pt x="0" y="0"/>
                </a:moveTo>
                <a:lnTo>
                  <a:pt x="5135" y="5136"/>
                </a:lnTo>
                <a:lnTo>
                  <a:pt x="6648" y="7724"/>
                </a:lnTo>
                <a:lnTo>
                  <a:pt x="7656" y="10524"/>
                </a:lnTo>
                <a:lnTo>
                  <a:pt x="8329" y="13465"/>
                </a:lnTo>
                <a:lnTo>
                  <a:pt x="9852" y="15426"/>
                </a:lnTo>
                <a:lnTo>
                  <a:pt x="11942" y="16733"/>
                </a:lnTo>
                <a:lnTo>
                  <a:pt x="14410" y="17605"/>
                </a:lnTo>
                <a:lnTo>
                  <a:pt x="16056" y="19261"/>
                </a:lnTo>
                <a:lnTo>
                  <a:pt x="17153" y="21440"/>
                </a:lnTo>
                <a:lnTo>
                  <a:pt x="9673"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102"/>
          <p:cNvSpPr/>
          <p:nvPr/>
        </p:nvSpPr>
        <p:spPr>
          <a:xfrm>
            <a:off x="551408" y="3167806"/>
            <a:ext cx="19348" cy="19349"/>
          </a:xfrm>
          <a:custGeom>
            <a:avLst/>
            <a:gdLst/>
            <a:ahLst/>
            <a:cxnLst/>
            <a:rect l="0" t="0" r="0" b="0"/>
            <a:pathLst>
              <a:path w="19348" h="19349">
                <a:moveTo>
                  <a:pt x="19347"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103"/>
          <p:cNvSpPr/>
          <p:nvPr/>
        </p:nvSpPr>
        <p:spPr>
          <a:xfrm>
            <a:off x="4819208" y="5093468"/>
            <a:ext cx="412772" cy="356792"/>
          </a:xfrm>
          <a:custGeom>
            <a:avLst/>
            <a:gdLst/>
            <a:ahLst/>
            <a:cxnLst/>
            <a:rect l="0" t="0" r="0" b="0"/>
            <a:pathLst>
              <a:path w="412772" h="356792">
                <a:moveTo>
                  <a:pt x="162813" y="28451"/>
                </a:moveTo>
                <a:lnTo>
                  <a:pt x="147407" y="33587"/>
                </a:lnTo>
                <a:lnTo>
                  <a:pt x="138569" y="37250"/>
                </a:lnTo>
                <a:lnTo>
                  <a:pt x="128377" y="41841"/>
                </a:lnTo>
                <a:lnTo>
                  <a:pt x="117284" y="47051"/>
                </a:lnTo>
                <a:lnTo>
                  <a:pt x="108813" y="51600"/>
                </a:lnTo>
                <a:lnTo>
                  <a:pt x="96534" y="59520"/>
                </a:lnTo>
                <a:lnTo>
                  <a:pt x="84629" y="69490"/>
                </a:lnTo>
                <a:lnTo>
                  <a:pt x="78444" y="75159"/>
                </a:lnTo>
                <a:lnTo>
                  <a:pt x="73246" y="81087"/>
                </a:lnTo>
                <a:lnTo>
                  <a:pt x="68706" y="87189"/>
                </a:lnTo>
                <a:lnTo>
                  <a:pt x="64604" y="93407"/>
                </a:lnTo>
                <a:lnTo>
                  <a:pt x="59720" y="99701"/>
                </a:lnTo>
                <a:lnTo>
                  <a:pt x="54314" y="106048"/>
                </a:lnTo>
                <a:lnTo>
                  <a:pt x="48560" y="112428"/>
                </a:lnTo>
                <a:lnTo>
                  <a:pt x="43650" y="118832"/>
                </a:lnTo>
                <a:lnTo>
                  <a:pt x="39301" y="125251"/>
                </a:lnTo>
                <a:lnTo>
                  <a:pt x="35327" y="131679"/>
                </a:lnTo>
                <a:lnTo>
                  <a:pt x="30528" y="138115"/>
                </a:lnTo>
                <a:lnTo>
                  <a:pt x="25179" y="144556"/>
                </a:lnTo>
                <a:lnTo>
                  <a:pt x="19463" y="150999"/>
                </a:lnTo>
                <a:lnTo>
                  <a:pt x="15653" y="158518"/>
                </a:lnTo>
                <a:lnTo>
                  <a:pt x="13112" y="166757"/>
                </a:lnTo>
                <a:lnTo>
                  <a:pt x="11419" y="175473"/>
                </a:lnTo>
                <a:lnTo>
                  <a:pt x="9215" y="183434"/>
                </a:lnTo>
                <a:lnTo>
                  <a:pt x="6671" y="190892"/>
                </a:lnTo>
                <a:lnTo>
                  <a:pt x="3900" y="198012"/>
                </a:lnTo>
                <a:lnTo>
                  <a:pt x="2053" y="204909"/>
                </a:lnTo>
                <a:lnTo>
                  <a:pt x="821" y="211657"/>
                </a:lnTo>
                <a:lnTo>
                  <a:pt x="0" y="218305"/>
                </a:lnTo>
                <a:lnTo>
                  <a:pt x="528" y="227037"/>
                </a:lnTo>
                <a:lnTo>
                  <a:pt x="1954" y="237157"/>
                </a:lnTo>
                <a:lnTo>
                  <a:pt x="3980" y="248205"/>
                </a:lnTo>
                <a:lnTo>
                  <a:pt x="6405" y="256644"/>
                </a:lnTo>
                <a:lnTo>
                  <a:pt x="9098" y="263345"/>
                </a:lnTo>
                <a:lnTo>
                  <a:pt x="11967" y="268887"/>
                </a:lnTo>
                <a:lnTo>
                  <a:pt x="16029" y="274731"/>
                </a:lnTo>
                <a:lnTo>
                  <a:pt x="20888" y="280777"/>
                </a:lnTo>
                <a:lnTo>
                  <a:pt x="26276" y="286958"/>
                </a:lnTo>
                <a:lnTo>
                  <a:pt x="32018" y="293228"/>
                </a:lnTo>
                <a:lnTo>
                  <a:pt x="44131" y="305927"/>
                </a:lnTo>
                <a:lnTo>
                  <a:pt x="56680" y="315871"/>
                </a:lnTo>
                <a:lnTo>
                  <a:pt x="69424" y="323873"/>
                </a:lnTo>
                <a:lnTo>
                  <a:pt x="82253" y="331012"/>
                </a:lnTo>
                <a:lnTo>
                  <a:pt x="89759" y="334421"/>
                </a:lnTo>
                <a:lnTo>
                  <a:pt x="97987" y="337769"/>
                </a:lnTo>
                <a:lnTo>
                  <a:pt x="106697" y="341075"/>
                </a:lnTo>
                <a:lnTo>
                  <a:pt x="114654" y="344354"/>
                </a:lnTo>
                <a:lnTo>
                  <a:pt x="122108" y="347615"/>
                </a:lnTo>
                <a:lnTo>
                  <a:pt x="129227" y="350864"/>
                </a:lnTo>
                <a:lnTo>
                  <a:pt x="137198" y="353030"/>
                </a:lnTo>
                <a:lnTo>
                  <a:pt x="145736" y="354474"/>
                </a:lnTo>
                <a:lnTo>
                  <a:pt x="154653" y="355437"/>
                </a:lnTo>
                <a:lnTo>
                  <a:pt x="164897" y="356078"/>
                </a:lnTo>
                <a:lnTo>
                  <a:pt x="187744" y="356791"/>
                </a:lnTo>
                <a:lnTo>
                  <a:pt x="198782" y="355907"/>
                </a:lnTo>
                <a:lnTo>
                  <a:pt x="209365" y="354242"/>
                </a:lnTo>
                <a:lnTo>
                  <a:pt x="219644" y="352057"/>
                </a:lnTo>
                <a:lnTo>
                  <a:pt x="229722" y="350601"/>
                </a:lnTo>
                <a:lnTo>
                  <a:pt x="239665" y="349630"/>
                </a:lnTo>
                <a:lnTo>
                  <a:pt x="249519" y="348983"/>
                </a:lnTo>
                <a:lnTo>
                  <a:pt x="259312" y="347476"/>
                </a:lnTo>
                <a:lnTo>
                  <a:pt x="269066" y="345397"/>
                </a:lnTo>
                <a:lnTo>
                  <a:pt x="278793" y="342936"/>
                </a:lnTo>
                <a:lnTo>
                  <a:pt x="287427" y="340220"/>
                </a:lnTo>
                <a:lnTo>
                  <a:pt x="295333" y="337336"/>
                </a:lnTo>
                <a:lnTo>
                  <a:pt x="302753" y="334337"/>
                </a:lnTo>
                <a:lnTo>
                  <a:pt x="313075" y="329114"/>
                </a:lnTo>
                <a:lnTo>
                  <a:pt x="325330" y="322407"/>
                </a:lnTo>
                <a:lnTo>
                  <a:pt x="338874" y="314710"/>
                </a:lnTo>
                <a:lnTo>
                  <a:pt x="348979" y="308505"/>
                </a:lnTo>
                <a:lnTo>
                  <a:pt x="356790" y="303293"/>
                </a:lnTo>
                <a:lnTo>
                  <a:pt x="369410" y="293561"/>
                </a:lnTo>
                <a:lnTo>
                  <a:pt x="375785" y="287956"/>
                </a:lnTo>
                <a:lnTo>
                  <a:pt x="387527" y="277071"/>
                </a:lnTo>
                <a:lnTo>
                  <a:pt x="396328" y="268650"/>
                </a:lnTo>
                <a:lnTo>
                  <a:pt x="399105" y="264899"/>
                </a:lnTo>
                <a:lnTo>
                  <a:pt x="404088" y="254486"/>
                </a:lnTo>
                <a:lnTo>
                  <a:pt x="409063" y="247863"/>
                </a:lnTo>
                <a:lnTo>
                  <a:pt x="410820" y="242443"/>
                </a:lnTo>
                <a:lnTo>
                  <a:pt x="411990" y="235604"/>
                </a:lnTo>
                <a:lnTo>
                  <a:pt x="412771" y="227821"/>
                </a:lnTo>
                <a:lnTo>
                  <a:pt x="412217" y="220483"/>
                </a:lnTo>
                <a:lnTo>
                  <a:pt x="410772" y="213441"/>
                </a:lnTo>
                <a:lnTo>
                  <a:pt x="406301" y="198808"/>
                </a:lnTo>
                <a:lnTo>
                  <a:pt x="400731" y="181556"/>
                </a:lnTo>
                <a:lnTo>
                  <a:pt x="397741" y="173516"/>
                </a:lnTo>
                <a:lnTo>
                  <a:pt x="394672" y="166007"/>
                </a:lnTo>
                <a:lnTo>
                  <a:pt x="391552" y="158850"/>
                </a:lnTo>
                <a:lnTo>
                  <a:pt x="385218" y="145166"/>
                </a:lnTo>
                <a:lnTo>
                  <a:pt x="369176" y="112374"/>
                </a:lnTo>
                <a:lnTo>
                  <a:pt x="362734" y="99430"/>
                </a:lnTo>
                <a:lnTo>
                  <a:pt x="356287" y="89377"/>
                </a:lnTo>
                <a:lnTo>
                  <a:pt x="349840" y="80252"/>
                </a:lnTo>
                <a:lnTo>
                  <a:pt x="346615" y="74808"/>
                </a:lnTo>
                <a:lnTo>
                  <a:pt x="343391" y="69030"/>
                </a:lnTo>
                <a:lnTo>
                  <a:pt x="339092" y="63028"/>
                </a:lnTo>
                <a:lnTo>
                  <a:pt x="334075" y="56876"/>
                </a:lnTo>
                <a:lnTo>
                  <a:pt x="323844" y="45384"/>
                </a:lnTo>
                <a:lnTo>
                  <a:pt x="315714" y="36694"/>
                </a:lnTo>
                <a:lnTo>
                  <a:pt x="305652" y="29249"/>
                </a:lnTo>
                <a:lnTo>
                  <a:pt x="295088" y="22357"/>
                </a:lnTo>
                <a:lnTo>
                  <a:pt x="286811" y="15710"/>
                </a:lnTo>
                <a:lnTo>
                  <a:pt x="276683" y="9174"/>
                </a:lnTo>
                <a:lnTo>
                  <a:pt x="270972" y="5926"/>
                </a:lnTo>
                <a:lnTo>
                  <a:pt x="258895" y="2317"/>
                </a:lnTo>
                <a:lnTo>
                  <a:pt x="246361" y="713"/>
                </a:lnTo>
                <a:lnTo>
                  <a:pt x="233625" y="0"/>
                </a:lnTo>
                <a:lnTo>
                  <a:pt x="226144" y="885"/>
                </a:lnTo>
                <a:lnTo>
                  <a:pt x="217932" y="2550"/>
                </a:lnTo>
                <a:lnTo>
                  <a:pt x="209233" y="4735"/>
                </a:lnTo>
                <a:lnTo>
                  <a:pt x="201284" y="7266"/>
                </a:lnTo>
                <a:lnTo>
                  <a:pt x="193834" y="10029"/>
                </a:lnTo>
                <a:lnTo>
                  <a:pt x="186719" y="12945"/>
                </a:lnTo>
                <a:lnTo>
                  <a:pt x="178750" y="17039"/>
                </a:lnTo>
                <a:lnTo>
                  <a:pt x="170213" y="21918"/>
                </a:lnTo>
                <a:lnTo>
                  <a:pt x="161297" y="27320"/>
                </a:lnTo>
                <a:lnTo>
                  <a:pt x="142792" y="39056"/>
                </a:lnTo>
                <a:lnTo>
                  <a:pt x="133343" y="45195"/>
                </a:lnTo>
                <a:lnTo>
                  <a:pt x="122744" y="53587"/>
                </a:lnTo>
                <a:lnTo>
                  <a:pt x="111378" y="63481"/>
                </a:lnTo>
                <a:lnTo>
                  <a:pt x="75749" y="9616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104"/>
          <p:cNvSpPr/>
          <p:nvPr/>
        </p:nvSpPr>
        <p:spPr>
          <a:xfrm>
            <a:off x="5281910" y="3371222"/>
            <a:ext cx="2858468" cy="1857111"/>
          </a:xfrm>
          <a:custGeom>
            <a:avLst/>
            <a:gdLst/>
            <a:ahLst/>
            <a:cxnLst/>
            <a:rect l="0" t="0" r="0" b="0"/>
            <a:pathLst>
              <a:path w="2858468" h="1857111">
                <a:moveTo>
                  <a:pt x="0" y="1857110"/>
                </a:moveTo>
                <a:lnTo>
                  <a:pt x="5135" y="1851975"/>
                </a:lnTo>
                <a:lnTo>
                  <a:pt x="17575" y="1833961"/>
                </a:lnTo>
                <a:lnTo>
                  <a:pt x="77472" y="1779513"/>
                </a:lnTo>
                <a:lnTo>
                  <a:pt x="141140" y="1729427"/>
                </a:lnTo>
                <a:lnTo>
                  <a:pt x="207285" y="1674129"/>
                </a:lnTo>
                <a:lnTo>
                  <a:pt x="258732" y="1632827"/>
                </a:lnTo>
                <a:lnTo>
                  <a:pt x="422896" y="1493860"/>
                </a:lnTo>
                <a:lnTo>
                  <a:pt x="488559" y="1441279"/>
                </a:lnTo>
                <a:lnTo>
                  <a:pt x="557871" y="1386381"/>
                </a:lnTo>
                <a:lnTo>
                  <a:pt x="728604" y="1247574"/>
                </a:lnTo>
                <a:lnTo>
                  <a:pt x="828797" y="1169168"/>
                </a:lnTo>
                <a:lnTo>
                  <a:pt x="997472" y="1040125"/>
                </a:lnTo>
                <a:lnTo>
                  <a:pt x="1054922" y="998491"/>
                </a:lnTo>
                <a:lnTo>
                  <a:pt x="1397338" y="758538"/>
                </a:lnTo>
                <a:lnTo>
                  <a:pt x="1692827" y="560890"/>
                </a:lnTo>
                <a:lnTo>
                  <a:pt x="1862125" y="456576"/>
                </a:lnTo>
                <a:lnTo>
                  <a:pt x="2097381" y="316676"/>
                </a:lnTo>
                <a:lnTo>
                  <a:pt x="2180605" y="270519"/>
                </a:lnTo>
                <a:lnTo>
                  <a:pt x="2259723" y="229613"/>
                </a:lnTo>
                <a:lnTo>
                  <a:pt x="2332491" y="195398"/>
                </a:lnTo>
                <a:lnTo>
                  <a:pt x="2423411" y="154948"/>
                </a:lnTo>
                <a:lnTo>
                  <a:pt x="2504589" y="118772"/>
                </a:lnTo>
                <a:lnTo>
                  <a:pt x="2577593" y="95742"/>
                </a:lnTo>
                <a:lnTo>
                  <a:pt x="2663711" y="66471"/>
                </a:lnTo>
                <a:lnTo>
                  <a:pt x="2750436" y="33451"/>
                </a:lnTo>
                <a:lnTo>
                  <a:pt x="2755862" y="29737"/>
                </a:lnTo>
                <a:lnTo>
                  <a:pt x="2764570" y="21187"/>
                </a:lnTo>
                <a:lnTo>
                  <a:pt x="2764211" y="19410"/>
                </a:lnTo>
                <a:lnTo>
                  <a:pt x="2760944" y="14570"/>
                </a:lnTo>
                <a:lnTo>
                  <a:pt x="2758568" y="12850"/>
                </a:lnTo>
                <a:lnTo>
                  <a:pt x="2753062" y="10938"/>
                </a:lnTo>
                <a:lnTo>
                  <a:pt x="2688570" y="9448"/>
                </a:lnTo>
                <a:lnTo>
                  <a:pt x="2602240" y="23820"/>
                </a:lnTo>
                <a:lnTo>
                  <a:pt x="2559062" y="35504"/>
                </a:lnTo>
                <a:lnTo>
                  <a:pt x="2546157" y="41787"/>
                </a:lnTo>
                <a:lnTo>
                  <a:pt x="2543361" y="43893"/>
                </a:lnTo>
                <a:lnTo>
                  <a:pt x="2542571" y="45296"/>
                </a:lnTo>
                <a:lnTo>
                  <a:pt x="2543120" y="46232"/>
                </a:lnTo>
                <a:lnTo>
                  <a:pt x="2616792" y="24887"/>
                </a:lnTo>
                <a:lnTo>
                  <a:pt x="2692792" y="9958"/>
                </a:lnTo>
                <a:lnTo>
                  <a:pt x="2771006" y="1081"/>
                </a:lnTo>
                <a:lnTo>
                  <a:pt x="2814021" y="0"/>
                </a:lnTo>
                <a:lnTo>
                  <a:pt x="2831093" y="2719"/>
                </a:lnTo>
                <a:lnTo>
                  <a:pt x="2838655" y="4949"/>
                </a:lnTo>
                <a:lnTo>
                  <a:pt x="2843697" y="7510"/>
                </a:lnTo>
                <a:lnTo>
                  <a:pt x="2847058" y="10293"/>
                </a:lnTo>
                <a:lnTo>
                  <a:pt x="2857586" y="22482"/>
                </a:lnTo>
                <a:lnTo>
                  <a:pt x="2858467" y="26723"/>
                </a:lnTo>
                <a:lnTo>
                  <a:pt x="2857979" y="31700"/>
                </a:lnTo>
                <a:lnTo>
                  <a:pt x="2849474" y="60270"/>
                </a:lnTo>
                <a:lnTo>
                  <a:pt x="2843625" y="72500"/>
                </a:lnTo>
                <a:lnTo>
                  <a:pt x="2840560" y="77267"/>
                </a:lnTo>
                <a:lnTo>
                  <a:pt x="2837443" y="80444"/>
                </a:lnTo>
                <a:lnTo>
                  <a:pt x="2834289" y="82562"/>
                </a:lnTo>
                <a:lnTo>
                  <a:pt x="2824757" y="867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105"/>
          <p:cNvSpPr/>
          <p:nvPr/>
        </p:nvSpPr>
        <p:spPr>
          <a:xfrm>
            <a:off x="8271688" y="2887265"/>
            <a:ext cx="520942" cy="313408"/>
          </a:xfrm>
          <a:custGeom>
            <a:avLst/>
            <a:gdLst/>
            <a:ahLst/>
            <a:cxnLst/>
            <a:rect l="0" t="0" r="0" b="0"/>
            <a:pathLst>
              <a:path w="520942" h="313408">
                <a:moveTo>
                  <a:pt x="318671" y="0"/>
                </a:moveTo>
                <a:lnTo>
                  <a:pt x="318671" y="10271"/>
                </a:lnTo>
                <a:lnTo>
                  <a:pt x="317597" y="15446"/>
                </a:lnTo>
                <a:lnTo>
                  <a:pt x="315805" y="21047"/>
                </a:lnTo>
                <a:lnTo>
                  <a:pt x="313536" y="26929"/>
                </a:lnTo>
                <a:lnTo>
                  <a:pt x="312022" y="33001"/>
                </a:lnTo>
                <a:lnTo>
                  <a:pt x="311014" y="39199"/>
                </a:lnTo>
                <a:lnTo>
                  <a:pt x="310341" y="45480"/>
                </a:lnTo>
                <a:lnTo>
                  <a:pt x="309893" y="52892"/>
                </a:lnTo>
                <a:lnTo>
                  <a:pt x="309395" y="69727"/>
                </a:lnTo>
                <a:lnTo>
                  <a:pt x="309032" y="112472"/>
                </a:lnTo>
                <a:lnTo>
                  <a:pt x="309008" y="132094"/>
                </a:lnTo>
                <a:lnTo>
                  <a:pt x="310078" y="137506"/>
                </a:lnTo>
                <a:lnTo>
                  <a:pt x="314135" y="146387"/>
                </a:lnTo>
                <a:lnTo>
                  <a:pt x="322388" y="153917"/>
                </a:lnTo>
                <a:lnTo>
                  <a:pt x="333221" y="160846"/>
                </a:lnTo>
                <a:lnTo>
                  <a:pt x="345202" y="167509"/>
                </a:lnTo>
                <a:lnTo>
                  <a:pt x="357693" y="171187"/>
                </a:lnTo>
                <a:lnTo>
                  <a:pt x="371485" y="173896"/>
                </a:lnTo>
                <a:lnTo>
                  <a:pt x="379677" y="176123"/>
                </a:lnTo>
                <a:lnTo>
                  <a:pt x="388364" y="178683"/>
                </a:lnTo>
                <a:lnTo>
                  <a:pt x="397378" y="180390"/>
                </a:lnTo>
                <a:lnTo>
                  <a:pt x="406614" y="181528"/>
                </a:lnTo>
                <a:lnTo>
                  <a:pt x="415995" y="182286"/>
                </a:lnTo>
                <a:lnTo>
                  <a:pt x="431923" y="181717"/>
                </a:lnTo>
                <a:lnTo>
                  <a:pt x="452215" y="180263"/>
                </a:lnTo>
                <a:lnTo>
                  <a:pt x="504063" y="175946"/>
                </a:lnTo>
                <a:lnTo>
                  <a:pt x="513207" y="175341"/>
                </a:lnTo>
                <a:lnTo>
                  <a:pt x="518228" y="176012"/>
                </a:lnTo>
                <a:lnTo>
                  <a:pt x="520501" y="177534"/>
                </a:lnTo>
                <a:lnTo>
                  <a:pt x="520941" y="179624"/>
                </a:lnTo>
                <a:lnTo>
                  <a:pt x="519084" y="181017"/>
                </a:lnTo>
                <a:lnTo>
                  <a:pt x="511289" y="182565"/>
                </a:lnTo>
                <a:lnTo>
                  <a:pt x="500659" y="183253"/>
                </a:lnTo>
                <a:lnTo>
                  <a:pt x="485544" y="184633"/>
                </a:lnTo>
                <a:lnTo>
                  <a:pt x="473989" y="186506"/>
                </a:lnTo>
                <a:lnTo>
                  <a:pt x="460913" y="188830"/>
                </a:lnTo>
                <a:lnTo>
                  <a:pt x="406559" y="197235"/>
                </a:lnTo>
                <a:lnTo>
                  <a:pt x="390161" y="199207"/>
                </a:lnTo>
                <a:lnTo>
                  <a:pt x="376005" y="200522"/>
                </a:lnTo>
                <a:lnTo>
                  <a:pt x="363343" y="201398"/>
                </a:lnTo>
                <a:lnTo>
                  <a:pt x="349527" y="200907"/>
                </a:lnTo>
                <a:lnTo>
                  <a:pt x="334942" y="199505"/>
                </a:lnTo>
                <a:lnTo>
                  <a:pt x="319844" y="197496"/>
                </a:lnTo>
                <a:lnTo>
                  <a:pt x="307630" y="196156"/>
                </a:lnTo>
                <a:lnTo>
                  <a:pt x="297337" y="195263"/>
                </a:lnTo>
                <a:lnTo>
                  <a:pt x="288325" y="194668"/>
                </a:lnTo>
                <a:lnTo>
                  <a:pt x="272580" y="191140"/>
                </a:lnTo>
                <a:lnTo>
                  <a:pt x="259491" y="187064"/>
                </a:lnTo>
                <a:lnTo>
                  <a:pt x="245003" y="183694"/>
                </a:lnTo>
                <a:lnTo>
                  <a:pt x="233619" y="179097"/>
                </a:lnTo>
                <a:lnTo>
                  <a:pt x="220261" y="175601"/>
                </a:lnTo>
                <a:lnTo>
                  <a:pt x="217593" y="176185"/>
                </a:lnTo>
                <a:lnTo>
                  <a:pt x="215815" y="177650"/>
                </a:lnTo>
                <a:lnTo>
                  <a:pt x="212765" y="182143"/>
                </a:lnTo>
                <a:lnTo>
                  <a:pt x="204138" y="191772"/>
                </a:lnTo>
                <a:lnTo>
                  <a:pt x="203275" y="198452"/>
                </a:lnTo>
                <a:lnTo>
                  <a:pt x="203045" y="203243"/>
                </a:lnTo>
                <a:lnTo>
                  <a:pt x="201817" y="209661"/>
                </a:lnTo>
                <a:lnTo>
                  <a:pt x="199923" y="217165"/>
                </a:lnTo>
                <a:lnTo>
                  <a:pt x="197586" y="225392"/>
                </a:lnTo>
                <a:lnTo>
                  <a:pt x="194953" y="231951"/>
                </a:lnTo>
                <a:lnTo>
                  <a:pt x="192122" y="237399"/>
                </a:lnTo>
                <a:lnTo>
                  <a:pt x="189161" y="242106"/>
                </a:lnTo>
                <a:lnTo>
                  <a:pt x="186112" y="245244"/>
                </a:lnTo>
                <a:lnTo>
                  <a:pt x="183003" y="247336"/>
                </a:lnTo>
                <a:lnTo>
                  <a:pt x="175428" y="250693"/>
                </a:lnTo>
                <a:lnTo>
                  <a:pt x="168981" y="251275"/>
                </a:lnTo>
                <a:lnTo>
                  <a:pt x="166209" y="249207"/>
                </a:lnTo>
                <a:lnTo>
                  <a:pt x="160263" y="241176"/>
                </a:lnTo>
                <a:lnTo>
                  <a:pt x="154037" y="233307"/>
                </a:lnTo>
                <a:lnTo>
                  <a:pt x="145537" y="225152"/>
                </a:lnTo>
                <a:lnTo>
                  <a:pt x="138756" y="219968"/>
                </a:lnTo>
                <a:lnTo>
                  <a:pt x="131011" y="214362"/>
                </a:lnTo>
                <a:lnTo>
                  <a:pt x="104704" y="196202"/>
                </a:lnTo>
                <a:lnTo>
                  <a:pt x="91723" y="189313"/>
                </a:lnTo>
                <a:lnTo>
                  <a:pt x="82372" y="185177"/>
                </a:lnTo>
                <a:lnTo>
                  <a:pt x="74633" y="179756"/>
                </a:lnTo>
                <a:lnTo>
                  <a:pt x="71064" y="178955"/>
                </a:lnTo>
                <a:lnTo>
                  <a:pt x="67610" y="179496"/>
                </a:lnTo>
                <a:lnTo>
                  <a:pt x="60906" y="181889"/>
                </a:lnTo>
                <a:lnTo>
                  <a:pt x="54344" y="182952"/>
                </a:lnTo>
                <a:lnTo>
                  <a:pt x="51089" y="184311"/>
                </a:lnTo>
                <a:lnTo>
                  <a:pt x="44606" y="188686"/>
                </a:lnTo>
                <a:lnTo>
                  <a:pt x="38141" y="197081"/>
                </a:lnTo>
                <a:lnTo>
                  <a:pt x="34913" y="202328"/>
                </a:lnTo>
                <a:lnTo>
                  <a:pt x="31686" y="207977"/>
                </a:lnTo>
                <a:lnTo>
                  <a:pt x="25234" y="219986"/>
                </a:lnTo>
                <a:lnTo>
                  <a:pt x="15558" y="238832"/>
                </a:lnTo>
                <a:lnTo>
                  <a:pt x="12334" y="246286"/>
                </a:lnTo>
                <a:lnTo>
                  <a:pt x="9109" y="254480"/>
                </a:lnTo>
                <a:lnTo>
                  <a:pt x="5884" y="263167"/>
                </a:lnTo>
                <a:lnTo>
                  <a:pt x="3734" y="271108"/>
                </a:lnTo>
                <a:lnTo>
                  <a:pt x="2301" y="278552"/>
                </a:lnTo>
                <a:lnTo>
                  <a:pt x="1346" y="285664"/>
                </a:lnTo>
                <a:lnTo>
                  <a:pt x="709" y="291481"/>
                </a:lnTo>
                <a:lnTo>
                  <a:pt x="0" y="300810"/>
                </a:lnTo>
                <a:lnTo>
                  <a:pt x="1962" y="304802"/>
                </a:lnTo>
                <a:lnTo>
                  <a:pt x="5419" y="308539"/>
                </a:lnTo>
                <a:lnTo>
                  <a:pt x="9873" y="312105"/>
                </a:lnTo>
                <a:lnTo>
                  <a:pt x="12843" y="313407"/>
                </a:lnTo>
                <a:lnTo>
                  <a:pt x="14823" y="313200"/>
                </a:lnTo>
                <a:lnTo>
                  <a:pt x="16143" y="311988"/>
                </a:lnTo>
                <a:lnTo>
                  <a:pt x="18097" y="311180"/>
                </a:lnTo>
                <a:lnTo>
                  <a:pt x="20476" y="310640"/>
                </a:lnTo>
                <a:lnTo>
                  <a:pt x="38130" y="2998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106"/>
          <p:cNvSpPr/>
          <p:nvPr/>
        </p:nvSpPr>
        <p:spPr>
          <a:xfrm>
            <a:off x="8425904" y="2780992"/>
            <a:ext cx="145108" cy="67579"/>
          </a:xfrm>
          <a:custGeom>
            <a:avLst/>
            <a:gdLst/>
            <a:ahLst/>
            <a:cxnLst/>
            <a:rect l="0" t="0" r="0" b="0"/>
            <a:pathLst>
              <a:path w="145108" h="67579">
                <a:moveTo>
                  <a:pt x="0" y="28883"/>
                </a:moveTo>
                <a:lnTo>
                  <a:pt x="5135" y="18612"/>
                </a:lnTo>
                <a:lnTo>
                  <a:pt x="7723" y="15586"/>
                </a:lnTo>
                <a:lnTo>
                  <a:pt x="10523" y="13569"/>
                </a:lnTo>
                <a:lnTo>
                  <a:pt x="13464" y="12224"/>
                </a:lnTo>
                <a:lnTo>
                  <a:pt x="16500" y="10253"/>
                </a:lnTo>
                <a:lnTo>
                  <a:pt x="19599" y="7864"/>
                </a:lnTo>
                <a:lnTo>
                  <a:pt x="22740" y="5196"/>
                </a:lnTo>
                <a:lnTo>
                  <a:pt x="26983" y="3418"/>
                </a:lnTo>
                <a:lnTo>
                  <a:pt x="31962" y="2232"/>
                </a:lnTo>
                <a:lnTo>
                  <a:pt x="37432" y="1442"/>
                </a:lnTo>
                <a:lnTo>
                  <a:pt x="43227" y="915"/>
                </a:lnTo>
                <a:lnTo>
                  <a:pt x="49240" y="564"/>
                </a:lnTo>
                <a:lnTo>
                  <a:pt x="61655" y="173"/>
                </a:lnTo>
                <a:lnTo>
                  <a:pt x="74338" y="0"/>
                </a:lnTo>
                <a:lnTo>
                  <a:pt x="80730" y="1028"/>
                </a:lnTo>
                <a:lnTo>
                  <a:pt x="87141" y="2789"/>
                </a:lnTo>
                <a:lnTo>
                  <a:pt x="93565" y="5038"/>
                </a:lnTo>
                <a:lnTo>
                  <a:pt x="99997" y="7612"/>
                </a:lnTo>
                <a:lnTo>
                  <a:pt x="106435" y="10402"/>
                </a:lnTo>
                <a:lnTo>
                  <a:pt x="112876" y="13338"/>
                </a:lnTo>
                <a:lnTo>
                  <a:pt x="118245" y="16370"/>
                </a:lnTo>
                <a:lnTo>
                  <a:pt x="122900" y="19466"/>
                </a:lnTo>
                <a:lnTo>
                  <a:pt x="127078" y="22605"/>
                </a:lnTo>
                <a:lnTo>
                  <a:pt x="129863" y="26847"/>
                </a:lnTo>
                <a:lnTo>
                  <a:pt x="131720" y="31825"/>
                </a:lnTo>
                <a:lnTo>
                  <a:pt x="132958" y="37293"/>
                </a:lnTo>
                <a:lnTo>
                  <a:pt x="134857" y="42014"/>
                </a:lnTo>
                <a:lnTo>
                  <a:pt x="137199" y="46236"/>
                </a:lnTo>
                <a:lnTo>
                  <a:pt x="139835" y="50125"/>
                </a:lnTo>
                <a:lnTo>
                  <a:pt x="141593" y="53793"/>
                </a:lnTo>
                <a:lnTo>
                  <a:pt x="142765" y="57313"/>
                </a:lnTo>
                <a:lnTo>
                  <a:pt x="145107" y="67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107"/>
          <p:cNvSpPr/>
          <p:nvPr/>
        </p:nvSpPr>
        <p:spPr>
          <a:xfrm>
            <a:off x="8464599" y="3196828"/>
            <a:ext cx="48370" cy="9674"/>
          </a:xfrm>
          <a:custGeom>
            <a:avLst/>
            <a:gdLst/>
            <a:ahLst/>
            <a:cxnLst/>
            <a:rect l="0" t="0" r="0" b="0"/>
            <a:pathLst>
              <a:path w="48370" h="9674">
                <a:moveTo>
                  <a:pt x="48369" y="0"/>
                </a:moveTo>
                <a:lnTo>
                  <a:pt x="38099" y="5135"/>
                </a:lnTo>
                <a:lnTo>
                  <a:pt x="32923" y="6648"/>
                </a:lnTo>
                <a:lnTo>
                  <a:pt x="27323" y="7657"/>
                </a:lnTo>
                <a:lnTo>
                  <a:pt x="0" y="967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108"/>
          <p:cNvSpPr/>
          <p:nvPr/>
        </p:nvSpPr>
        <p:spPr>
          <a:xfrm>
            <a:off x="8309818" y="3274218"/>
            <a:ext cx="58044" cy="106413"/>
          </a:xfrm>
          <a:custGeom>
            <a:avLst/>
            <a:gdLst/>
            <a:ahLst/>
            <a:cxnLst/>
            <a:rect l="0" t="0" r="0" b="0"/>
            <a:pathLst>
              <a:path w="58044" h="106413">
                <a:moveTo>
                  <a:pt x="0" y="0"/>
                </a:moveTo>
                <a:lnTo>
                  <a:pt x="5135" y="10271"/>
                </a:lnTo>
                <a:lnTo>
                  <a:pt x="7723" y="13297"/>
                </a:lnTo>
                <a:lnTo>
                  <a:pt x="10522" y="15314"/>
                </a:lnTo>
                <a:lnTo>
                  <a:pt x="13464" y="16659"/>
                </a:lnTo>
                <a:lnTo>
                  <a:pt x="15426" y="19705"/>
                </a:lnTo>
                <a:lnTo>
                  <a:pt x="16733" y="23885"/>
                </a:lnTo>
                <a:lnTo>
                  <a:pt x="17604" y="28822"/>
                </a:lnTo>
                <a:lnTo>
                  <a:pt x="20335" y="35338"/>
                </a:lnTo>
                <a:lnTo>
                  <a:pt x="24305" y="42906"/>
                </a:lnTo>
                <a:lnTo>
                  <a:pt x="29102" y="51177"/>
                </a:lnTo>
                <a:lnTo>
                  <a:pt x="37298" y="66098"/>
                </a:lnTo>
                <a:lnTo>
                  <a:pt x="40989" y="73087"/>
                </a:lnTo>
                <a:lnTo>
                  <a:pt x="43449" y="78821"/>
                </a:lnTo>
                <a:lnTo>
                  <a:pt x="45089" y="83719"/>
                </a:lnTo>
                <a:lnTo>
                  <a:pt x="46182" y="88059"/>
                </a:lnTo>
                <a:lnTo>
                  <a:pt x="47986" y="92027"/>
                </a:lnTo>
                <a:lnTo>
                  <a:pt x="50263" y="95747"/>
                </a:lnTo>
                <a:lnTo>
                  <a:pt x="58043" y="1064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109"/>
          <p:cNvSpPr/>
          <p:nvPr/>
        </p:nvSpPr>
        <p:spPr>
          <a:xfrm>
            <a:off x="7837484" y="2921284"/>
            <a:ext cx="268118" cy="372283"/>
          </a:xfrm>
          <a:custGeom>
            <a:avLst/>
            <a:gdLst/>
            <a:ahLst/>
            <a:cxnLst/>
            <a:rect l="0" t="0" r="0" b="0"/>
            <a:pathLst>
              <a:path w="268118" h="372283">
                <a:moveTo>
                  <a:pt x="259510" y="14350"/>
                </a:moveTo>
                <a:lnTo>
                  <a:pt x="244103" y="9215"/>
                </a:lnTo>
                <a:lnTo>
                  <a:pt x="238490" y="6627"/>
                </a:lnTo>
                <a:lnTo>
                  <a:pt x="233673" y="3827"/>
                </a:lnTo>
                <a:lnTo>
                  <a:pt x="229387" y="886"/>
                </a:lnTo>
                <a:lnTo>
                  <a:pt x="226529" y="0"/>
                </a:lnTo>
                <a:lnTo>
                  <a:pt x="224624" y="484"/>
                </a:lnTo>
                <a:lnTo>
                  <a:pt x="223354" y="1881"/>
                </a:lnTo>
                <a:lnTo>
                  <a:pt x="222508" y="3888"/>
                </a:lnTo>
                <a:lnTo>
                  <a:pt x="221567" y="8984"/>
                </a:lnTo>
                <a:lnTo>
                  <a:pt x="224015" y="17698"/>
                </a:lnTo>
                <a:lnTo>
                  <a:pt x="226173" y="23031"/>
                </a:lnTo>
                <a:lnTo>
                  <a:pt x="229761" y="30886"/>
                </a:lnTo>
                <a:lnTo>
                  <a:pt x="245082" y="62484"/>
                </a:lnTo>
                <a:lnTo>
                  <a:pt x="257038" y="86620"/>
                </a:lnTo>
                <a:lnTo>
                  <a:pt x="261087" y="98001"/>
                </a:lnTo>
                <a:lnTo>
                  <a:pt x="263785" y="108813"/>
                </a:lnTo>
                <a:lnTo>
                  <a:pt x="265585" y="119245"/>
                </a:lnTo>
                <a:lnTo>
                  <a:pt x="266784" y="128350"/>
                </a:lnTo>
                <a:lnTo>
                  <a:pt x="267584" y="136569"/>
                </a:lnTo>
                <a:lnTo>
                  <a:pt x="268117" y="144199"/>
                </a:lnTo>
                <a:lnTo>
                  <a:pt x="267398" y="150360"/>
                </a:lnTo>
                <a:lnTo>
                  <a:pt x="263733" y="160072"/>
                </a:lnTo>
                <a:lnTo>
                  <a:pt x="255625" y="171583"/>
                </a:lnTo>
                <a:lnTo>
                  <a:pt x="252620" y="173990"/>
                </a:lnTo>
                <a:lnTo>
                  <a:pt x="249542" y="175595"/>
                </a:lnTo>
                <a:lnTo>
                  <a:pt x="243256" y="177379"/>
                </a:lnTo>
                <a:lnTo>
                  <a:pt x="236879" y="178171"/>
                </a:lnTo>
                <a:lnTo>
                  <a:pt x="230462" y="178524"/>
                </a:lnTo>
                <a:lnTo>
                  <a:pt x="224027" y="178680"/>
                </a:lnTo>
                <a:lnTo>
                  <a:pt x="198241" y="178800"/>
                </a:lnTo>
                <a:lnTo>
                  <a:pt x="195017" y="179877"/>
                </a:lnTo>
                <a:lnTo>
                  <a:pt x="188568" y="183939"/>
                </a:lnTo>
                <a:lnTo>
                  <a:pt x="182119" y="189328"/>
                </a:lnTo>
                <a:lnTo>
                  <a:pt x="178894" y="192269"/>
                </a:lnTo>
                <a:lnTo>
                  <a:pt x="158949" y="211817"/>
                </a:lnTo>
                <a:lnTo>
                  <a:pt x="150550" y="218011"/>
                </a:lnTo>
                <a:lnTo>
                  <a:pt x="141725" y="223215"/>
                </a:lnTo>
                <a:lnTo>
                  <a:pt x="109529" y="239291"/>
                </a:lnTo>
                <a:lnTo>
                  <a:pt x="101479" y="242776"/>
                </a:lnTo>
                <a:lnTo>
                  <a:pt x="92889" y="246175"/>
                </a:lnTo>
                <a:lnTo>
                  <a:pt x="83937" y="249515"/>
                </a:lnTo>
                <a:lnTo>
                  <a:pt x="75819" y="251742"/>
                </a:lnTo>
                <a:lnTo>
                  <a:pt x="68258" y="253227"/>
                </a:lnTo>
                <a:lnTo>
                  <a:pt x="61067" y="254216"/>
                </a:lnTo>
                <a:lnTo>
                  <a:pt x="54123" y="254876"/>
                </a:lnTo>
                <a:lnTo>
                  <a:pt x="47345" y="255316"/>
                </a:lnTo>
                <a:lnTo>
                  <a:pt x="40676" y="255610"/>
                </a:lnTo>
                <a:lnTo>
                  <a:pt x="27533" y="255935"/>
                </a:lnTo>
                <a:lnTo>
                  <a:pt x="11850" y="256145"/>
                </a:lnTo>
                <a:lnTo>
                  <a:pt x="9488" y="255087"/>
                </a:lnTo>
                <a:lnTo>
                  <a:pt x="2104" y="249537"/>
                </a:lnTo>
                <a:lnTo>
                  <a:pt x="0" y="247862"/>
                </a:lnTo>
                <a:lnTo>
                  <a:pt x="514" y="246341"/>
                </a:lnTo>
                <a:lnTo>
                  <a:pt x="3951" y="241784"/>
                </a:lnTo>
                <a:lnTo>
                  <a:pt x="6372" y="241214"/>
                </a:lnTo>
                <a:lnTo>
                  <a:pt x="9061" y="241908"/>
                </a:lnTo>
                <a:lnTo>
                  <a:pt x="11929" y="243446"/>
                </a:lnTo>
                <a:lnTo>
                  <a:pt x="17982" y="245155"/>
                </a:lnTo>
                <a:lnTo>
                  <a:pt x="21100" y="245611"/>
                </a:lnTo>
                <a:lnTo>
                  <a:pt x="24254" y="246990"/>
                </a:lnTo>
                <a:lnTo>
                  <a:pt x="30625" y="251388"/>
                </a:lnTo>
                <a:lnTo>
                  <a:pt x="32754" y="255140"/>
                </a:lnTo>
                <a:lnTo>
                  <a:pt x="36825" y="270693"/>
                </a:lnTo>
                <a:lnTo>
                  <a:pt x="39037" y="276609"/>
                </a:lnTo>
                <a:lnTo>
                  <a:pt x="41587" y="282703"/>
                </a:lnTo>
                <a:lnTo>
                  <a:pt x="42211" y="288916"/>
                </a:lnTo>
                <a:lnTo>
                  <a:pt x="41553" y="295207"/>
                </a:lnTo>
                <a:lnTo>
                  <a:pt x="40039" y="301551"/>
                </a:lnTo>
                <a:lnTo>
                  <a:pt x="37955" y="309005"/>
                </a:lnTo>
                <a:lnTo>
                  <a:pt x="32773" y="325886"/>
                </a:lnTo>
                <a:lnTo>
                  <a:pt x="28811" y="334902"/>
                </a:lnTo>
                <a:lnTo>
                  <a:pt x="24021" y="344138"/>
                </a:lnTo>
                <a:lnTo>
                  <a:pt x="7990" y="3722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110"/>
          <p:cNvSpPr/>
          <p:nvPr/>
        </p:nvSpPr>
        <p:spPr>
          <a:xfrm>
            <a:off x="7922865" y="2945308"/>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111"/>
          <p:cNvSpPr/>
          <p:nvPr/>
        </p:nvSpPr>
        <p:spPr>
          <a:xfrm>
            <a:off x="7593955" y="3100089"/>
            <a:ext cx="58044" cy="145109"/>
          </a:xfrm>
          <a:custGeom>
            <a:avLst/>
            <a:gdLst/>
            <a:ahLst/>
            <a:cxnLst/>
            <a:rect l="0" t="0" r="0" b="0"/>
            <a:pathLst>
              <a:path w="58044" h="145109">
                <a:moveTo>
                  <a:pt x="0" y="0"/>
                </a:moveTo>
                <a:lnTo>
                  <a:pt x="0" y="42287"/>
                </a:lnTo>
                <a:lnTo>
                  <a:pt x="1075" y="49689"/>
                </a:lnTo>
                <a:lnTo>
                  <a:pt x="2866" y="56773"/>
                </a:lnTo>
                <a:lnTo>
                  <a:pt x="5135" y="63646"/>
                </a:lnTo>
                <a:lnTo>
                  <a:pt x="8797" y="71452"/>
                </a:lnTo>
                <a:lnTo>
                  <a:pt x="13389" y="79881"/>
                </a:lnTo>
                <a:lnTo>
                  <a:pt x="18600" y="88725"/>
                </a:lnTo>
                <a:lnTo>
                  <a:pt x="23149" y="96771"/>
                </a:lnTo>
                <a:lnTo>
                  <a:pt x="31069" y="111443"/>
                </a:lnTo>
                <a:lnTo>
                  <a:pt x="34686" y="117290"/>
                </a:lnTo>
                <a:lnTo>
                  <a:pt x="38172" y="122263"/>
                </a:lnTo>
                <a:lnTo>
                  <a:pt x="41571" y="126653"/>
                </a:lnTo>
                <a:lnTo>
                  <a:pt x="44912" y="130655"/>
                </a:lnTo>
                <a:lnTo>
                  <a:pt x="48214" y="134398"/>
                </a:lnTo>
                <a:lnTo>
                  <a:pt x="58043" y="1451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112"/>
          <p:cNvSpPr/>
          <p:nvPr/>
        </p:nvSpPr>
        <p:spPr>
          <a:xfrm>
            <a:off x="7487542" y="3370957"/>
            <a:ext cx="67718" cy="67717"/>
          </a:xfrm>
          <a:custGeom>
            <a:avLst/>
            <a:gdLst/>
            <a:ahLst/>
            <a:cxnLst/>
            <a:rect l="0" t="0" r="0" b="0"/>
            <a:pathLst>
              <a:path w="67718" h="67717">
                <a:moveTo>
                  <a:pt x="67717" y="0"/>
                </a:moveTo>
                <a:lnTo>
                  <a:pt x="62582" y="10271"/>
                </a:lnTo>
                <a:lnTo>
                  <a:pt x="58919" y="15446"/>
                </a:lnTo>
                <a:lnTo>
                  <a:pt x="54328" y="21046"/>
                </a:lnTo>
                <a:lnTo>
                  <a:pt x="49117" y="26929"/>
                </a:lnTo>
                <a:lnTo>
                  <a:pt x="42419" y="33001"/>
                </a:lnTo>
                <a:lnTo>
                  <a:pt x="34729" y="39198"/>
                </a:lnTo>
                <a:lnTo>
                  <a:pt x="26377" y="45480"/>
                </a:lnTo>
                <a:lnTo>
                  <a:pt x="19735" y="50742"/>
                </a:lnTo>
                <a:lnTo>
                  <a:pt x="14231" y="55325"/>
                </a:lnTo>
                <a:lnTo>
                  <a:pt x="0" y="677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113"/>
          <p:cNvSpPr/>
          <p:nvPr/>
        </p:nvSpPr>
        <p:spPr>
          <a:xfrm>
            <a:off x="7487542" y="3264544"/>
            <a:ext cx="2868" cy="1"/>
          </a:xfrm>
          <a:custGeom>
            <a:avLst/>
            <a:gdLst/>
            <a:ahLst/>
            <a:cxnLst/>
            <a:rect l="0" t="0" r="0" b="0"/>
            <a:pathLst>
              <a:path w="2868" h="1">
                <a:moveTo>
                  <a:pt x="0" y="0"/>
                </a:moveTo>
                <a:lnTo>
                  <a:pt x="2867"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6" name="SMARTPenAnnotation114"/>
          <p:cNvSpPr/>
          <p:nvPr/>
        </p:nvSpPr>
        <p:spPr>
          <a:xfrm>
            <a:off x="7139285" y="3380630"/>
            <a:ext cx="145108" cy="154783"/>
          </a:xfrm>
          <a:custGeom>
            <a:avLst/>
            <a:gdLst/>
            <a:ahLst/>
            <a:cxnLst/>
            <a:rect l="0" t="0" r="0" b="0"/>
            <a:pathLst>
              <a:path w="145108" h="154783">
                <a:moveTo>
                  <a:pt x="145107" y="0"/>
                </a:moveTo>
                <a:lnTo>
                  <a:pt x="139972" y="10271"/>
                </a:lnTo>
                <a:lnTo>
                  <a:pt x="138459" y="14372"/>
                </a:lnTo>
                <a:lnTo>
                  <a:pt x="137450" y="18180"/>
                </a:lnTo>
                <a:lnTo>
                  <a:pt x="136777" y="21794"/>
                </a:lnTo>
                <a:lnTo>
                  <a:pt x="136329" y="25278"/>
                </a:lnTo>
                <a:lnTo>
                  <a:pt x="136031" y="28676"/>
                </a:lnTo>
                <a:lnTo>
                  <a:pt x="135832" y="32016"/>
                </a:lnTo>
                <a:lnTo>
                  <a:pt x="134624" y="35318"/>
                </a:lnTo>
                <a:lnTo>
                  <a:pt x="132744" y="38593"/>
                </a:lnTo>
                <a:lnTo>
                  <a:pt x="130416" y="41852"/>
                </a:lnTo>
                <a:lnTo>
                  <a:pt x="129938" y="46174"/>
                </a:lnTo>
                <a:lnTo>
                  <a:pt x="130696" y="51206"/>
                </a:lnTo>
                <a:lnTo>
                  <a:pt x="132275" y="56710"/>
                </a:lnTo>
                <a:lnTo>
                  <a:pt x="133328" y="61454"/>
                </a:lnTo>
                <a:lnTo>
                  <a:pt x="134029" y="65691"/>
                </a:lnTo>
                <a:lnTo>
                  <a:pt x="134498" y="69591"/>
                </a:lnTo>
                <a:lnTo>
                  <a:pt x="134809" y="73266"/>
                </a:lnTo>
                <a:lnTo>
                  <a:pt x="135018" y="76791"/>
                </a:lnTo>
                <a:lnTo>
                  <a:pt x="135249" y="83574"/>
                </a:lnTo>
                <a:lnTo>
                  <a:pt x="135409" y="94793"/>
                </a:lnTo>
                <a:lnTo>
                  <a:pt x="135426" y="101297"/>
                </a:lnTo>
                <a:lnTo>
                  <a:pt x="134353" y="103003"/>
                </a:lnTo>
                <a:lnTo>
                  <a:pt x="132564" y="104139"/>
                </a:lnTo>
                <a:lnTo>
                  <a:pt x="130296" y="104897"/>
                </a:lnTo>
                <a:lnTo>
                  <a:pt x="127709" y="105402"/>
                </a:lnTo>
                <a:lnTo>
                  <a:pt x="124909" y="105739"/>
                </a:lnTo>
                <a:lnTo>
                  <a:pt x="121968" y="105963"/>
                </a:lnTo>
                <a:lnTo>
                  <a:pt x="120007" y="105038"/>
                </a:lnTo>
                <a:lnTo>
                  <a:pt x="118700" y="103347"/>
                </a:lnTo>
                <a:lnTo>
                  <a:pt x="117829" y="101144"/>
                </a:lnTo>
                <a:lnTo>
                  <a:pt x="116172" y="99676"/>
                </a:lnTo>
                <a:lnTo>
                  <a:pt x="113994" y="98697"/>
                </a:lnTo>
                <a:lnTo>
                  <a:pt x="111466" y="98044"/>
                </a:lnTo>
                <a:lnTo>
                  <a:pt x="108707" y="97609"/>
                </a:lnTo>
                <a:lnTo>
                  <a:pt x="105792" y="97319"/>
                </a:lnTo>
                <a:lnTo>
                  <a:pt x="102774" y="97125"/>
                </a:lnTo>
                <a:lnTo>
                  <a:pt x="99687" y="95922"/>
                </a:lnTo>
                <a:lnTo>
                  <a:pt x="96554" y="94044"/>
                </a:lnTo>
                <a:lnTo>
                  <a:pt x="93391" y="91718"/>
                </a:lnTo>
                <a:lnTo>
                  <a:pt x="89132" y="90167"/>
                </a:lnTo>
                <a:lnTo>
                  <a:pt x="84143" y="89133"/>
                </a:lnTo>
                <a:lnTo>
                  <a:pt x="78668" y="88443"/>
                </a:lnTo>
                <a:lnTo>
                  <a:pt x="73942" y="89059"/>
                </a:lnTo>
                <a:lnTo>
                  <a:pt x="69717" y="90544"/>
                </a:lnTo>
                <a:lnTo>
                  <a:pt x="61082" y="95060"/>
                </a:lnTo>
                <a:lnTo>
                  <a:pt x="50078" y="100650"/>
                </a:lnTo>
                <a:lnTo>
                  <a:pt x="45209" y="103646"/>
                </a:lnTo>
                <a:lnTo>
                  <a:pt x="40888" y="106718"/>
                </a:lnTo>
                <a:lnTo>
                  <a:pt x="36932" y="109841"/>
                </a:lnTo>
                <a:lnTo>
                  <a:pt x="32146" y="114072"/>
                </a:lnTo>
                <a:lnTo>
                  <a:pt x="21094" y="124507"/>
                </a:lnTo>
                <a:lnTo>
                  <a:pt x="16213" y="130299"/>
                </a:lnTo>
                <a:lnTo>
                  <a:pt x="11883" y="136310"/>
                </a:lnTo>
                <a:lnTo>
                  <a:pt x="0" y="15478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115"/>
          <p:cNvSpPr/>
          <p:nvPr/>
        </p:nvSpPr>
        <p:spPr>
          <a:xfrm>
            <a:off x="5310931" y="2954982"/>
            <a:ext cx="9675" cy="1"/>
          </a:xfrm>
          <a:custGeom>
            <a:avLst/>
            <a:gdLst/>
            <a:ahLst/>
            <a:cxnLst/>
            <a:rect l="0" t="0" r="0" b="0"/>
            <a:pathLst>
              <a:path w="9675" h="1">
                <a:moveTo>
                  <a:pt x="9674" y="0"/>
                </a:move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116"/>
          <p:cNvSpPr/>
          <p:nvPr/>
        </p:nvSpPr>
        <p:spPr>
          <a:xfrm>
            <a:off x="2437844" y="2424758"/>
            <a:ext cx="135395" cy="293953"/>
          </a:xfrm>
          <a:custGeom>
            <a:avLst/>
            <a:gdLst/>
            <a:ahLst/>
            <a:cxnLst/>
            <a:rect l="0" t="0" r="0" b="0"/>
            <a:pathLst>
              <a:path w="135395" h="293953">
                <a:moveTo>
                  <a:pt x="135394" y="288378"/>
                </a:moveTo>
                <a:lnTo>
                  <a:pt x="135394" y="293952"/>
                </a:lnTo>
                <a:lnTo>
                  <a:pt x="135394" y="227269"/>
                </a:lnTo>
                <a:lnTo>
                  <a:pt x="134319" y="219692"/>
                </a:lnTo>
                <a:lnTo>
                  <a:pt x="132527" y="212491"/>
                </a:lnTo>
                <a:lnTo>
                  <a:pt x="130258" y="205541"/>
                </a:lnTo>
                <a:lnTo>
                  <a:pt x="127670" y="189084"/>
                </a:lnTo>
                <a:lnTo>
                  <a:pt x="121929" y="139269"/>
                </a:lnTo>
                <a:lnTo>
                  <a:pt x="119968" y="118030"/>
                </a:lnTo>
                <a:lnTo>
                  <a:pt x="118661" y="100647"/>
                </a:lnTo>
                <a:lnTo>
                  <a:pt x="117789" y="85833"/>
                </a:lnTo>
                <a:lnTo>
                  <a:pt x="116134" y="73808"/>
                </a:lnTo>
                <a:lnTo>
                  <a:pt x="113954" y="63641"/>
                </a:lnTo>
                <a:lnTo>
                  <a:pt x="111427" y="54714"/>
                </a:lnTo>
                <a:lnTo>
                  <a:pt x="105753" y="36195"/>
                </a:lnTo>
                <a:lnTo>
                  <a:pt x="102735" y="26743"/>
                </a:lnTo>
                <a:lnTo>
                  <a:pt x="99648" y="20441"/>
                </a:lnTo>
                <a:lnTo>
                  <a:pt x="96515" y="16240"/>
                </a:lnTo>
                <a:lnTo>
                  <a:pt x="93352" y="13439"/>
                </a:lnTo>
                <a:lnTo>
                  <a:pt x="86970" y="7460"/>
                </a:lnTo>
                <a:lnTo>
                  <a:pt x="79251" y="0"/>
                </a:lnTo>
                <a:lnTo>
                  <a:pt x="77543" y="463"/>
                </a:lnTo>
                <a:lnTo>
                  <a:pt x="75329" y="1846"/>
                </a:lnTo>
                <a:lnTo>
                  <a:pt x="72778" y="3843"/>
                </a:lnTo>
                <a:lnTo>
                  <a:pt x="70003" y="6249"/>
                </a:lnTo>
                <a:lnTo>
                  <a:pt x="67078" y="8928"/>
                </a:lnTo>
                <a:lnTo>
                  <a:pt x="64053" y="11789"/>
                </a:lnTo>
                <a:lnTo>
                  <a:pt x="60962" y="15846"/>
                </a:lnTo>
                <a:lnTo>
                  <a:pt x="57826" y="20701"/>
                </a:lnTo>
                <a:lnTo>
                  <a:pt x="54660" y="26087"/>
                </a:lnTo>
                <a:lnTo>
                  <a:pt x="51475" y="30752"/>
                </a:lnTo>
                <a:lnTo>
                  <a:pt x="48277" y="34937"/>
                </a:lnTo>
                <a:lnTo>
                  <a:pt x="45070" y="38802"/>
                </a:lnTo>
                <a:lnTo>
                  <a:pt x="42932" y="43529"/>
                </a:lnTo>
                <a:lnTo>
                  <a:pt x="41506" y="48830"/>
                </a:lnTo>
                <a:lnTo>
                  <a:pt x="40556" y="54513"/>
                </a:lnTo>
                <a:lnTo>
                  <a:pt x="38848" y="60452"/>
                </a:lnTo>
                <a:lnTo>
                  <a:pt x="36634" y="66561"/>
                </a:lnTo>
                <a:lnTo>
                  <a:pt x="34083" y="72783"/>
                </a:lnTo>
                <a:lnTo>
                  <a:pt x="31308" y="78006"/>
                </a:lnTo>
                <a:lnTo>
                  <a:pt x="28383" y="82563"/>
                </a:lnTo>
                <a:lnTo>
                  <a:pt x="25358" y="86676"/>
                </a:lnTo>
                <a:lnTo>
                  <a:pt x="22266" y="90493"/>
                </a:lnTo>
                <a:lnTo>
                  <a:pt x="19130" y="94112"/>
                </a:lnTo>
                <a:lnTo>
                  <a:pt x="15965" y="97600"/>
                </a:lnTo>
                <a:lnTo>
                  <a:pt x="13855" y="101000"/>
                </a:lnTo>
                <a:lnTo>
                  <a:pt x="11510" y="107644"/>
                </a:lnTo>
                <a:lnTo>
                  <a:pt x="9810" y="109846"/>
                </a:lnTo>
                <a:lnTo>
                  <a:pt x="7601" y="111314"/>
                </a:lnTo>
                <a:lnTo>
                  <a:pt x="5054" y="112292"/>
                </a:lnTo>
                <a:lnTo>
                  <a:pt x="3356" y="114019"/>
                </a:lnTo>
                <a:lnTo>
                  <a:pt x="2224" y="116246"/>
                </a:lnTo>
                <a:lnTo>
                  <a:pt x="1470" y="118805"/>
                </a:lnTo>
                <a:lnTo>
                  <a:pt x="967" y="119436"/>
                </a:lnTo>
                <a:lnTo>
                  <a:pt x="631" y="118782"/>
                </a:lnTo>
                <a:lnTo>
                  <a:pt x="93" y="110009"/>
                </a:lnTo>
                <a:lnTo>
                  <a:pt x="0" y="95915"/>
                </a:lnTo>
                <a:lnTo>
                  <a:pt x="1061" y="88053"/>
                </a:lnTo>
                <a:lnTo>
                  <a:pt x="2844" y="78512"/>
                </a:lnTo>
                <a:lnTo>
                  <a:pt x="5107" y="67852"/>
                </a:lnTo>
                <a:lnTo>
                  <a:pt x="6616" y="59671"/>
                </a:lnTo>
                <a:lnTo>
                  <a:pt x="7622" y="53142"/>
                </a:lnTo>
                <a:lnTo>
                  <a:pt x="8293" y="47714"/>
                </a:lnTo>
                <a:lnTo>
                  <a:pt x="9815" y="44096"/>
                </a:lnTo>
                <a:lnTo>
                  <a:pt x="11904" y="41684"/>
                </a:lnTo>
                <a:lnTo>
                  <a:pt x="14372" y="40075"/>
                </a:lnTo>
                <a:lnTo>
                  <a:pt x="18167" y="36853"/>
                </a:lnTo>
                <a:lnTo>
                  <a:pt x="22847" y="32555"/>
                </a:lnTo>
                <a:lnTo>
                  <a:pt x="28116" y="27541"/>
                </a:lnTo>
                <a:lnTo>
                  <a:pt x="32704" y="24197"/>
                </a:lnTo>
                <a:lnTo>
                  <a:pt x="36838" y="21969"/>
                </a:lnTo>
                <a:lnTo>
                  <a:pt x="40668" y="20483"/>
                </a:lnTo>
                <a:lnTo>
                  <a:pt x="44297" y="20567"/>
                </a:lnTo>
                <a:lnTo>
                  <a:pt x="47791" y="21698"/>
                </a:lnTo>
                <a:lnTo>
                  <a:pt x="51195" y="23527"/>
                </a:lnTo>
                <a:lnTo>
                  <a:pt x="53464" y="26896"/>
                </a:lnTo>
                <a:lnTo>
                  <a:pt x="54977" y="31292"/>
                </a:lnTo>
                <a:lnTo>
                  <a:pt x="55986" y="36372"/>
                </a:lnTo>
                <a:lnTo>
                  <a:pt x="57107" y="44883"/>
                </a:lnTo>
                <a:lnTo>
                  <a:pt x="57405" y="48658"/>
                </a:lnTo>
                <a:lnTo>
                  <a:pt x="59754" y="54398"/>
                </a:lnTo>
                <a:lnTo>
                  <a:pt x="63470" y="61450"/>
                </a:lnTo>
                <a:lnTo>
                  <a:pt x="68097" y="69376"/>
                </a:lnTo>
                <a:lnTo>
                  <a:pt x="72257" y="74660"/>
                </a:lnTo>
                <a:lnTo>
                  <a:pt x="76104" y="78183"/>
                </a:lnTo>
                <a:lnTo>
                  <a:pt x="79744" y="80531"/>
                </a:lnTo>
                <a:lnTo>
                  <a:pt x="83246" y="83172"/>
                </a:lnTo>
                <a:lnTo>
                  <a:pt x="86655" y="86007"/>
                </a:lnTo>
                <a:lnTo>
                  <a:pt x="90003" y="88972"/>
                </a:lnTo>
                <a:lnTo>
                  <a:pt x="94384" y="90948"/>
                </a:lnTo>
                <a:lnTo>
                  <a:pt x="99455" y="92266"/>
                </a:lnTo>
                <a:lnTo>
                  <a:pt x="116046" y="949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117"/>
          <p:cNvSpPr/>
          <p:nvPr/>
        </p:nvSpPr>
        <p:spPr>
          <a:xfrm>
            <a:off x="2553890" y="2500312"/>
            <a:ext cx="95211" cy="58044"/>
          </a:xfrm>
          <a:custGeom>
            <a:avLst/>
            <a:gdLst/>
            <a:ahLst/>
            <a:cxnLst/>
            <a:rect l="0" t="0" r="0" b="0"/>
            <a:pathLst>
              <a:path w="95211" h="58044">
                <a:moveTo>
                  <a:pt x="0" y="0"/>
                </a:moveTo>
                <a:lnTo>
                  <a:pt x="13465" y="0"/>
                </a:lnTo>
                <a:lnTo>
                  <a:pt x="15426" y="1075"/>
                </a:lnTo>
                <a:lnTo>
                  <a:pt x="16733" y="2866"/>
                </a:lnTo>
                <a:lnTo>
                  <a:pt x="17605" y="5136"/>
                </a:lnTo>
                <a:lnTo>
                  <a:pt x="21410" y="8798"/>
                </a:lnTo>
                <a:lnTo>
                  <a:pt x="27172" y="13389"/>
                </a:lnTo>
                <a:lnTo>
                  <a:pt x="34238" y="18600"/>
                </a:lnTo>
                <a:lnTo>
                  <a:pt x="41098" y="22074"/>
                </a:lnTo>
                <a:lnTo>
                  <a:pt x="47821" y="24390"/>
                </a:lnTo>
                <a:lnTo>
                  <a:pt x="54453" y="25934"/>
                </a:lnTo>
                <a:lnTo>
                  <a:pt x="59949" y="28038"/>
                </a:lnTo>
                <a:lnTo>
                  <a:pt x="64688" y="30516"/>
                </a:lnTo>
                <a:lnTo>
                  <a:pt x="68923" y="33242"/>
                </a:lnTo>
                <a:lnTo>
                  <a:pt x="72820" y="35060"/>
                </a:lnTo>
                <a:lnTo>
                  <a:pt x="76494" y="36272"/>
                </a:lnTo>
                <a:lnTo>
                  <a:pt x="84977" y="38216"/>
                </a:lnTo>
                <a:lnTo>
                  <a:pt x="86747" y="38376"/>
                </a:lnTo>
                <a:lnTo>
                  <a:pt x="89003" y="38483"/>
                </a:lnTo>
                <a:lnTo>
                  <a:pt x="91582" y="38553"/>
                </a:lnTo>
                <a:lnTo>
                  <a:pt x="93300" y="39676"/>
                </a:lnTo>
                <a:lnTo>
                  <a:pt x="94446" y="41499"/>
                </a:lnTo>
                <a:lnTo>
                  <a:pt x="95210" y="43789"/>
                </a:lnTo>
                <a:lnTo>
                  <a:pt x="94645" y="44241"/>
                </a:lnTo>
                <a:lnTo>
                  <a:pt x="93193" y="43467"/>
                </a:lnTo>
                <a:lnTo>
                  <a:pt x="91150" y="41877"/>
                </a:lnTo>
                <a:lnTo>
                  <a:pt x="88713" y="40816"/>
                </a:lnTo>
                <a:lnTo>
                  <a:pt x="86014" y="40109"/>
                </a:lnTo>
                <a:lnTo>
                  <a:pt x="83140" y="39638"/>
                </a:lnTo>
                <a:lnTo>
                  <a:pt x="80148" y="38249"/>
                </a:lnTo>
                <a:lnTo>
                  <a:pt x="77080" y="36248"/>
                </a:lnTo>
                <a:lnTo>
                  <a:pt x="69566" y="30449"/>
                </a:lnTo>
                <a:lnTo>
                  <a:pt x="67875" y="29973"/>
                </a:lnTo>
                <a:lnTo>
                  <a:pt x="65672" y="29656"/>
                </a:lnTo>
                <a:lnTo>
                  <a:pt x="63129" y="29445"/>
                </a:lnTo>
                <a:lnTo>
                  <a:pt x="60359" y="29303"/>
                </a:lnTo>
                <a:lnTo>
                  <a:pt x="53475" y="29105"/>
                </a:lnTo>
                <a:lnTo>
                  <a:pt x="55296" y="29059"/>
                </a:lnTo>
                <a:lnTo>
                  <a:pt x="56212" y="30121"/>
                </a:lnTo>
                <a:lnTo>
                  <a:pt x="56822" y="31904"/>
                </a:lnTo>
                <a:lnTo>
                  <a:pt x="57229" y="34168"/>
                </a:lnTo>
                <a:lnTo>
                  <a:pt x="58575" y="35677"/>
                </a:lnTo>
                <a:lnTo>
                  <a:pt x="60548" y="36683"/>
                </a:lnTo>
                <a:lnTo>
                  <a:pt x="62937" y="37354"/>
                </a:lnTo>
                <a:lnTo>
                  <a:pt x="65605" y="37801"/>
                </a:lnTo>
                <a:lnTo>
                  <a:pt x="68459" y="38099"/>
                </a:lnTo>
                <a:lnTo>
                  <a:pt x="75627" y="38577"/>
                </a:lnTo>
                <a:lnTo>
                  <a:pt x="77289" y="39692"/>
                </a:lnTo>
                <a:lnTo>
                  <a:pt x="79473" y="41509"/>
                </a:lnTo>
                <a:lnTo>
                  <a:pt x="85565" y="47014"/>
                </a:lnTo>
                <a:lnTo>
                  <a:pt x="84990" y="47466"/>
                </a:lnTo>
                <a:lnTo>
                  <a:pt x="83532" y="47767"/>
                </a:lnTo>
                <a:lnTo>
                  <a:pt x="81485" y="47968"/>
                </a:lnTo>
                <a:lnTo>
                  <a:pt x="77971" y="47027"/>
                </a:lnTo>
                <a:lnTo>
                  <a:pt x="73478" y="45325"/>
                </a:lnTo>
                <a:lnTo>
                  <a:pt x="68333" y="43115"/>
                </a:lnTo>
                <a:lnTo>
                  <a:pt x="61679" y="40567"/>
                </a:lnTo>
                <a:lnTo>
                  <a:pt x="45685" y="34869"/>
                </a:lnTo>
                <a:lnTo>
                  <a:pt x="39056" y="32920"/>
                </a:lnTo>
                <a:lnTo>
                  <a:pt x="33561" y="31621"/>
                </a:lnTo>
                <a:lnTo>
                  <a:pt x="20180" y="29174"/>
                </a:lnTo>
                <a:lnTo>
                  <a:pt x="22584" y="29089"/>
                </a:lnTo>
                <a:lnTo>
                  <a:pt x="24730" y="29067"/>
                </a:lnTo>
                <a:lnTo>
                  <a:pt x="28310" y="31201"/>
                </a:lnTo>
                <a:lnTo>
                  <a:pt x="32847" y="34774"/>
                </a:lnTo>
                <a:lnTo>
                  <a:pt x="38021" y="39306"/>
                </a:lnTo>
                <a:lnTo>
                  <a:pt x="46636" y="47207"/>
                </a:lnTo>
                <a:lnTo>
                  <a:pt x="67717" y="5804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118"/>
          <p:cNvSpPr/>
          <p:nvPr/>
        </p:nvSpPr>
        <p:spPr>
          <a:xfrm>
            <a:off x="4326912" y="3972825"/>
            <a:ext cx="1747449" cy="674630"/>
          </a:xfrm>
          <a:custGeom>
            <a:avLst/>
            <a:gdLst/>
            <a:ahLst/>
            <a:cxnLst/>
            <a:rect l="0" t="0" r="0" b="0"/>
            <a:pathLst>
              <a:path w="1747449" h="674630">
                <a:moveTo>
                  <a:pt x="1603144" y="152690"/>
                </a:moveTo>
                <a:lnTo>
                  <a:pt x="1565993" y="115539"/>
                </a:lnTo>
                <a:lnTo>
                  <a:pt x="1551162" y="106441"/>
                </a:lnTo>
                <a:lnTo>
                  <a:pt x="1515366" y="86706"/>
                </a:lnTo>
                <a:lnTo>
                  <a:pt x="1481711" y="68408"/>
                </a:lnTo>
                <a:lnTo>
                  <a:pt x="1439374" y="54507"/>
                </a:lnTo>
                <a:lnTo>
                  <a:pt x="1387657" y="38446"/>
                </a:lnTo>
                <a:lnTo>
                  <a:pt x="1350441" y="29182"/>
                </a:lnTo>
                <a:lnTo>
                  <a:pt x="1311329" y="21482"/>
                </a:lnTo>
                <a:lnTo>
                  <a:pt x="1268865" y="14477"/>
                </a:lnTo>
                <a:lnTo>
                  <a:pt x="1224912" y="10647"/>
                </a:lnTo>
                <a:lnTo>
                  <a:pt x="1179222" y="7870"/>
                </a:lnTo>
                <a:lnTo>
                  <a:pt x="1130252" y="3052"/>
                </a:lnTo>
                <a:lnTo>
                  <a:pt x="1079825" y="195"/>
                </a:lnTo>
                <a:lnTo>
                  <a:pt x="1028749" y="0"/>
                </a:lnTo>
                <a:lnTo>
                  <a:pt x="950575" y="4858"/>
                </a:lnTo>
                <a:lnTo>
                  <a:pt x="894989" y="6372"/>
                </a:lnTo>
                <a:lnTo>
                  <a:pt x="840905" y="9911"/>
                </a:lnTo>
                <a:lnTo>
                  <a:pt x="788204" y="16141"/>
                </a:lnTo>
                <a:lnTo>
                  <a:pt x="710190" y="30661"/>
                </a:lnTo>
                <a:lnTo>
                  <a:pt x="658450" y="38621"/>
                </a:lnTo>
                <a:lnTo>
                  <a:pt x="606792" y="48607"/>
                </a:lnTo>
                <a:lnTo>
                  <a:pt x="555169" y="60212"/>
                </a:lnTo>
                <a:lnTo>
                  <a:pt x="503562" y="72535"/>
                </a:lnTo>
                <a:lnTo>
                  <a:pt x="454830" y="88044"/>
                </a:lnTo>
                <a:lnTo>
                  <a:pt x="408090" y="105686"/>
                </a:lnTo>
                <a:lnTo>
                  <a:pt x="339476" y="133747"/>
                </a:lnTo>
                <a:lnTo>
                  <a:pt x="294121" y="152870"/>
                </a:lnTo>
                <a:lnTo>
                  <a:pt x="251749" y="172118"/>
                </a:lnTo>
                <a:lnTo>
                  <a:pt x="212495" y="192496"/>
                </a:lnTo>
                <a:lnTo>
                  <a:pt x="194503" y="203949"/>
                </a:lnTo>
                <a:lnTo>
                  <a:pt x="177134" y="215884"/>
                </a:lnTo>
                <a:lnTo>
                  <a:pt x="143504" y="237744"/>
                </a:lnTo>
                <a:lnTo>
                  <a:pt x="127011" y="248089"/>
                </a:lnTo>
                <a:lnTo>
                  <a:pt x="111717" y="259284"/>
                </a:lnTo>
                <a:lnTo>
                  <a:pt x="97222" y="271047"/>
                </a:lnTo>
                <a:lnTo>
                  <a:pt x="83259" y="283188"/>
                </a:lnTo>
                <a:lnTo>
                  <a:pt x="70725" y="295582"/>
                </a:lnTo>
                <a:lnTo>
                  <a:pt x="59145" y="308144"/>
                </a:lnTo>
                <a:lnTo>
                  <a:pt x="48200" y="320818"/>
                </a:lnTo>
                <a:lnTo>
                  <a:pt x="38754" y="333567"/>
                </a:lnTo>
                <a:lnTo>
                  <a:pt x="30306" y="346366"/>
                </a:lnTo>
                <a:lnTo>
                  <a:pt x="22525" y="359198"/>
                </a:lnTo>
                <a:lnTo>
                  <a:pt x="16263" y="370978"/>
                </a:lnTo>
                <a:lnTo>
                  <a:pt x="11013" y="382055"/>
                </a:lnTo>
                <a:lnTo>
                  <a:pt x="6438" y="392664"/>
                </a:lnTo>
                <a:lnTo>
                  <a:pt x="3388" y="404037"/>
                </a:lnTo>
                <a:lnTo>
                  <a:pt x="1355" y="415918"/>
                </a:lnTo>
                <a:lnTo>
                  <a:pt x="0" y="428138"/>
                </a:lnTo>
                <a:lnTo>
                  <a:pt x="171" y="439510"/>
                </a:lnTo>
                <a:lnTo>
                  <a:pt x="1360" y="450315"/>
                </a:lnTo>
                <a:lnTo>
                  <a:pt x="6622" y="470920"/>
                </a:lnTo>
                <a:lnTo>
                  <a:pt x="16127" y="490827"/>
                </a:lnTo>
                <a:lnTo>
                  <a:pt x="27517" y="510423"/>
                </a:lnTo>
                <a:lnTo>
                  <a:pt x="33564" y="520163"/>
                </a:lnTo>
                <a:lnTo>
                  <a:pt x="51748" y="539584"/>
                </a:lnTo>
                <a:lnTo>
                  <a:pt x="74161" y="557890"/>
                </a:lnTo>
                <a:lnTo>
                  <a:pt x="98454" y="573192"/>
                </a:lnTo>
                <a:lnTo>
                  <a:pt x="129316" y="590024"/>
                </a:lnTo>
                <a:lnTo>
                  <a:pt x="164529" y="606105"/>
                </a:lnTo>
                <a:lnTo>
                  <a:pt x="201677" y="616834"/>
                </a:lnTo>
                <a:lnTo>
                  <a:pt x="242551" y="625186"/>
                </a:lnTo>
                <a:lnTo>
                  <a:pt x="285797" y="632481"/>
                </a:lnTo>
                <a:lnTo>
                  <a:pt x="353520" y="642630"/>
                </a:lnTo>
                <a:lnTo>
                  <a:pt x="478381" y="658927"/>
                </a:lnTo>
                <a:lnTo>
                  <a:pt x="532494" y="662525"/>
                </a:lnTo>
                <a:lnTo>
                  <a:pt x="560467" y="663485"/>
                </a:lnTo>
                <a:lnTo>
                  <a:pt x="589865" y="665199"/>
                </a:lnTo>
                <a:lnTo>
                  <a:pt x="651192" y="669970"/>
                </a:lnTo>
                <a:lnTo>
                  <a:pt x="681519" y="671672"/>
                </a:lnTo>
                <a:lnTo>
                  <a:pt x="741013" y="673564"/>
                </a:lnTo>
                <a:lnTo>
                  <a:pt x="834030" y="674629"/>
                </a:lnTo>
                <a:lnTo>
                  <a:pt x="865753" y="673703"/>
                </a:lnTo>
                <a:lnTo>
                  <a:pt x="897652" y="672011"/>
                </a:lnTo>
                <a:lnTo>
                  <a:pt x="960682" y="667265"/>
                </a:lnTo>
                <a:lnTo>
                  <a:pt x="1114389" y="652325"/>
                </a:lnTo>
                <a:lnTo>
                  <a:pt x="1145099" y="648085"/>
                </a:lnTo>
                <a:lnTo>
                  <a:pt x="1175245" y="643109"/>
                </a:lnTo>
                <a:lnTo>
                  <a:pt x="1205017" y="637642"/>
                </a:lnTo>
                <a:lnTo>
                  <a:pt x="1261027" y="625835"/>
                </a:lnTo>
                <a:lnTo>
                  <a:pt x="1314584" y="612347"/>
                </a:lnTo>
                <a:lnTo>
                  <a:pt x="1439796" y="573183"/>
                </a:lnTo>
                <a:lnTo>
                  <a:pt x="1486117" y="556700"/>
                </a:lnTo>
                <a:lnTo>
                  <a:pt x="1529635" y="537550"/>
                </a:lnTo>
                <a:lnTo>
                  <a:pt x="1548764" y="526424"/>
                </a:lnTo>
                <a:lnTo>
                  <a:pt x="1584349" y="503672"/>
                </a:lnTo>
                <a:lnTo>
                  <a:pt x="1618079" y="482811"/>
                </a:lnTo>
                <a:lnTo>
                  <a:pt x="1648119" y="462791"/>
                </a:lnTo>
                <a:lnTo>
                  <a:pt x="1674727" y="442069"/>
                </a:lnTo>
                <a:lnTo>
                  <a:pt x="1686336" y="430524"/>
                </a:lnTo>
                <a:lnTo>
                  <a:pt x="1697302" y="418528"/>
                </a:lnTo>
                <a:lnTo>
                  <a:pt x="1706761" y="407306"/>
                </a:lnTo>
                <a:lnTo>
                  <a:pt x="1723003" y="386238"/>
                </a:lnTo>
                <a:lnTo>
                  <a:pt x="1729270" y="375031"/>
                </a:lnTo>
                <a:lnTo>
                  <a:pt x="1734523" y="363260"/>
                </a:lnTo>
                <a:lnTo>
                  <a:pt x="1739099" y="351113"/>
                </a:lnTo>
                <a:lnTo>
                  <a:pt x="1742150" y="339790"/>
                </a:lnTo>
                <a:lnTo>
                  <a:pt x="1744184" y="329017"/>
                </a:lnTo>
                <a:lnTo>
                  <a:pt x="1745540" y="318611"/>
                </a:lnTo>
                <a:lnTo>
                  <a:pt x="1746444" y="307374"/>
                </a:lnTo>
                <a:lnTo>
                  <a:pt x="1747047" y="295583"/>
                </a:lnTo>
                <a:lnTo>
                  <a:pt x="1747448" y="283422"/>
                </a:lnTo>
                <a:lnTo>
                  <a:pt x="1745566" y="271016"/>
                </a:lnTo>
                <a:lnTo>
                  <a:pt x="1742162" y="258446"/>
                </a:lnTo>
                <a:lnTo>
                  <a:pt x="1737743" y="245767"/>
                </a:lnTo>
                <a:lnTo>
                  <a:pt x="1731572" y="234089"/>
                </a:lnTo>
                <a:lnTo>
                  <a:pt x="1724234" y="223079"/>
                </a:lnTo>
                <a:lnTo>
                  <a:pt x="1716117" y="212514"/>
                </a:lnTo>
                <a:lnTo>
                  <a:pt x="1706406" y="201172"/>
                </a:lnTo>
                <a:lnTo>
                  <a:pt x="1695632" y="189311"/>
                </a:lnTo>
                <a:lnTo>
                  <a:pt x="1684151" y="177104"/>
                </a:lnTo>
                <a:lnTo>
                  <a:pt x="1671122" y="165741"/>
                </a:lnTo>
                <a:lnTo>
                  <a:pt x="1657062" y="154942"/>
                </a:lnTo>
                <a:lnTo>
                  <a:pt x="1624958" y="135418"/>
                </a:lnTo>
                <a:lnTo>
                  <a:pt x="1585609" y="119575"/>
                </a:lnTo>
                <a:lnTo>
                  <a:pt x="1540174" y="105368"/>
                </a:lnTo>
                <a:lnTo>
                  <a:pt x="1492392" y="92963"/>
                </a:lnTo>
                <a:lnTo>
                  <a:pt x="1446076" y="83866"/>
                </a:lnTo>
                <a:lnTo>
                  <a:pt x="1406143" y="79107"/>
                </a:lnTo>
                <a:lnTo>
                  <a:pt x="1351625" y="7530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119"/>
          <p:cNvSpPr/>
          <p:nvPr/>
        </p:nvSpPr>
        <p:spPr>
          <a:xfrm>
            <a:off x="5069085" y="4004752"/>
            <a:ext cx="342763" cy="498043"/>
          </a:xfrm>
          <a:custGeom>
            <a:avLst/>
            <a:gdLst/>
            <a:ahLst/>
            <a:cxnLst/>
            <a:rect l="0" t="0" r="0" b="0"/>
            <a:pathLst>
              <a:path w="342763" h="498043">
                <a:moveTo>
                  <a:pt x="251520" y="14351"/>
                </a:moveTo>
                <a:lnTo>
                  <a:pt x="261791" y="9216"/>
                </a:lnTo>
                <a:lnTo>
                  <a:pt x="264817" y="6628"/>
                </a:lnTo>
                <a:lnTo>
                  <a:pt x="266834" y="3828"/>
                </a:lnTo>
                <a:lnTo>
                  <a:pt x="268178" y="887"/>
                </a:lnTo>
                <a:lnTo>
                  <a:pt x="268000" y="0"/>
                </a:lnTo>
                <a:lnTo>
                  <a:pt x="266806" y="484"/>
                </a:lnTo>
                <a:lnTo>
                  <a:pt x="260464" y="4964"/>
                </a:lnTo>
                <a:lnTo>
                  <a:pt x="246895" y="14120"/>
                </a:lnTo>
                <a:lnTo>
                  <a:pt x="239838" y="19571"/>
                </a:lnTo>
                <a:lnTo>
                  <a:pt x="232984" y="25355"/>
                </a:lnTo>
                <a:lnTo>
                  <a:pt x="226264" y="31361"/>
                </a:lnTo>
                <a:lnTo>
                  <a:pt x="213065" y="43767"/>
                </a:lnTo>
                <a:lnTo>
                  <a:pt x="187075" y="69247"/>
                </a:lnTo>
                <a:lnTo>
                  <a:pt x="179536" y="75671"/>
                </a:lnTo>
                <a:lnTo>
                  <a:pt x="171284" y="82102"/>
                </a:lnTo>
                <a:lnTo>
                  <a:pt x="162559" y="88540"/>
                </a:lnTo>
                <a:lnTo>
                  <a:pt x="156742" y="94982"/>
                </a:lnTo>
                <a:lnTo>
                  <a:pt x="152864" y="101426"/>
                </a:lnTo>
                <a:lnTo>
                  <a:pt x="150278" y="107872"/>
                </a:lnTo>
                <a:lnTo>
                  <a:pt x="149630" y="112169"/>
                </a:lnTo>
                <a:lnTo>
                  <a:pt x="150273" y="115034"/>
                </a:lnTo>
                <a:lnTo>
                  <a:pt x="151776" y="116943"/>
                </a:lnTo>
                <a:lnTo>
                  <a:pt x="153852" y="118216"/>
                </a:lnTo>
                <a:lnTo>
                  <a:pt x="159026" y="119631"/>
                </a:lnTo>
                <a:lnTo>
                  <a:pt x="167775" y="120260"/>
                </a:lnTo>
                <a:lnTo>
                  <a:pt x="173118" y="120428"/>
                </a:lnTo>
                <a:lnTo>
                  <a:pt x="299017" y="120762"/>
                </a:lnTo>
                <a:lnTo>
                  <a:pt x="320378" y="120763"/>
                </a:lnTo>
                <a:lnTo>
                  <a:pt x="324297" y="121838"/>
                </a:lnTo>
                <a:lnTo>
                  <a:pt x="334949" y="127411"/>
                </a:lnTo>
                <a:lnTo>
                  <a:pt x="341626" y="129092"/>
                </a:lnTo>
                <a:lnTo>
                  <a:pt x="342762" y="130616"/>
                </a:lnTo>
                <a:lnTo>
                  <a:pt x="342444" y="132706"/>
                </a:lnTo>
                <a:lnTo>
                  <a:pt x="339347" y="138648"/>
                </a:lnTo>
                <a:lnTo>
                  <a:pt x="333191" y="142327"/>
                </a:lnTo>
                <a:lnTo>
                  <a:pt x="328539" y="144813"/>
                </a:lnTo>
                <a:lnTo>
                  <a:pt x="320064" y="148620"/>
                </a:lnTo>
                <a:lnTo>
                  <a:pt x="296316" y="158583"/>
                </a:lnTo>
                <a:lnTo>
                  <a:pt x="283534" y="164249"/>
                </a:lnTo>
                <a:lnTo>
                  <a:pt x="257866" y="176278"/>
                </a:lnTo>
                <a:lnTo>
                  <a:pt x="246077" y="181420"/>
                </a:lnTo>
                <a:lnTo>
                  <a:pt x="234993" y="185923"/>
                </a:lnTo>
                <a:lnTo>
                  <a:pt x="224379" y="190000"/>
                </a:lnTo>
                <a:lnTo>
                  <a:pt x="213004" y="193793"/>
                </a:lnTo>
                <a:lnTo>
                  <a:pt x="201120" y="197396"/>
                </a:lnTo>
                <a:lnTo>
                  <a:pt x="177526" y="204266"/>
                </a:lnTo>
                <a:lnTo>
                  <a:pt x="146114" y="214177"/>
                </a:lnTo>
                <a:lnTo>
                  <a:pt x="126208" y="220682"/>
                </a:lnTo>
                <a:lnTo>
                  <a:pt x="117460" y="223921"/>
                </a:lnTo>
                <a:lnTo>
                  <a:pt x="109478" y="227156"/>
                </a:lnTo>
                <a:lnTo>
                  <a:pt x="102007" y="230387"/>
                </a:lnTo>
                <a:lnTo>
                  <a:pt x="95951" y="232541"/>
                </a:lnTo>
                <a:lnTo>
                  <a:pt x="86357" y="234934"/>
                </a:lnTo>
                <a:lnTo>
                  <a:pt x="78509" y="235998"/>
                </a:lnTo>
                <a:lnTo>
                  <a:pt x="74913" y="236282"/>
                </a:lnTo>
                <a:lnTo>
                  <a:pt x="73589" y="237546"/>
                </a:lnTo>
                <a:lnTo>
                  <a:pt x="73781" y="239463"/>
                </a:lnTo>
                <a:lnTo>
                  <a:pt x="76678" y="245128"/>
                </a:lnTo>
                <a:lnTo>
                  <a:pt x="82807" y="248770"/>
                </a:lnTo>
                <a:lnTo>
                  <a:pt x="87451" y="251245"/>
                </a:lnTo>
                <a:lnTo>
                  <a:pt x="93771" y="253971"/>
                </a:lnTo>
                <a:lnTo>
                  <a:pt x="101209" y="256863"/>
                </a:lnTo>
                <a:lnTo>
                  <a:pt x="109393" y="259865"/>
                </a:lnTo>
                <a:lnTo>
                  <a:pt x="115924" y="261867"/>
                </a:lnTo>
                <a:lnTo>
                  <a:pt x="126047" y="264091"/>
                </a:lnTo>
                <a:lnTo>
                  <a:pt x="131325" y="265759"/>
                </a:lnTo>
                <a:lnTo>
                  <a:pt x="136994" y="267946"/>
                </a:lnTo>
                <a:lnTo>
                  <a:pt x="142924" y="270479"/>
                </a:lnTo>
                <a:lnTo>
                  <a:pt x="146876" y="273242"/>
                </a:lnTo>
                <a:lnTo>
                  <a:pt x="149511" y="276159"/>
                </a:lnTo>
                <a:lnTo>
                  <a:pt x="151268" y="279179"/>
                </a:lnTo>
                <a:lnTo>
                  <a:pt x="151364" y="283342"/>
                </a:lnTo>
                <a:lnTo>
                  <a:pt x="148605" y="293700"/>
                </a:lnTo>
                <a:lnTo>
                  <a:pt x="143796" y="302603"/>
                </a:lnTo>
                <a:lnTo>
                  <a:pt x="135926" y="312293"/>
                </a:lnTo>
                <a:lnTo>
                  <a:pt x="129313" y="319391"/>
                </a:lnTo>
                <a:lnTo>
                  <a:pt x="105801" y="343682"/>
                </a:lnTo>
                <a:lnTo>
                  <a:pt x="97900" y="354555"/>
                </a:lnTo>
                <a:lnTo>
                  <a:pt x="87409" y="369896"/>
                </a:lnTo>
                <a:lnTo>
                  <a:pt x="84070" y="373916"/>
                </a:lnTo>
                <a:lnTo>
                  <a:pt x="80359" y="381250"/>
                </a:lnTo>
                <a:lnTo>
                  <a:pt x="78711" y="389167"/>
                </a:lnTo>
                <a:lnTo>
                  <a:pt x="77782" y="404635"/>
                </a:lnTo>
                <a:lnTo>
                  <a:pt x="77565" y="412817"/>
                </a:lnTo>
                <a:lnTo>
                  <a:pt x="78582" y="415428"/>
                </a:lnTo>
                <a:lnTo>
                  <a:pt x="80335" y="417170"/>
                </a:lnTo>
                <a:lnTo>
                  <a:pt x="82578" y="418330"/>
                </a:lnTo>
                <a:lnTo>
                  <a:pt x="84074" y="421254"/>
                </a:lnTo>
                <a:lnTo>
                  <a:pt x="85736" y="430235"/>
                </a:lnTo>
                <a:lnTo>
                  <a:pt x="85104" y="434565"/>
                </a:lnTo>
                <a:lnTo>
                  <a:pt x="83608" y="438526"/>
                </a:lnTo>
                <a:lnTo>
                  <a:pt x="78005" y="447944"/>
                </a:lnTo>
                <a:lnTo>
                  <a:pt x="68349" y="462878"/>
                </a:lnTo>
                <a:lnTo>
                  <a:pt x="62763" y="469225"/>
                </a:lnTo>
                <a:lnTo>
                  <a:pt x="56891" y="474531"/>
                </a:lnTo>
                <a:lnTo>
                  <a:pt x="50826" y="479144"/>
                </a:lnTo>
                <a:lnTo>
                  <a:pt x="44633" y="482219"/>
                </a:lnTo>
                <a:lnTo>
                  <a:pt x="38354" y="484269"/>
                </a:lnTo>
                <a:lnTo>
                  <a:pt x="0" y="49804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120"/>
          <p:cNvSpPr/>
          <p:nvPr/>
        </p:nvSpPr>
        <p:spPr>
          <a:xfrm>
            <a:off x="5252888" y="4425404"/>
            <a:ext cx="9675" cy="19348"/>
          </a:xfrm>
          <a:custGeom>
            <a:avLst/>
            <a:gdLst/>
            <a:ahLst/>
            <a:cxnLst/>
            <a:rect l="0" t="0" r="0" b="0"/>
            <a:pathLst>
              <a:path w="9675" h="19348">
                <a:moveTo>
                  <a:pt x="9674" y="0"/>
                </a:moveTo>
                <a:lnTo>
                  <a:pt x="0" y="1934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121"/>
          <p:cNvSpPr/>
          <p:nvPr/>
        </p:nvSpPr>
        <p:spPr>
          <a:xfrm>
            <a:off x="5049738" y="4251275"/>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4" name="SMARTPenAnnotation122"/>
          <p:cNvSpPr/>
          <p:nvPr/>
        </p:nvSpPr>
        <p:spPr>
          <a:xfrm>
            <a:off x="4730501" y="2219771"/>
            <a:ext cx="1218904" cy="116087"/>
          </a:xfrm>
          <a:custGeom>
            <a:avLst/>
            <a:gdLst/>
            <a:ahLst/>
            <a:cxnLst/>
            <a:rect l="0" t="0" r="0" b="0"/>
            <a:pathLst>
              <a:path w="1218904" h="116087">
                <a:moveTo>
                  <a:pt x="1218903" y="0"/>
                </a:moveTo>
                <a:lnTo>
                  <a:pt x="1144755" y="0"/>
                </a:lnTo>
                <a:lnTo>
                  <a:pt x="1123248" y="2866"/>
                </a:lnTo>
                <a:lnTo>
                  <a:pt x="1109989" y="5136"/>
                </a:lnTo>
                <a:lnTo>
                  <a:pt x="1097924" y="7723"/>
                </a:lnTo>
                <a:lnTo>
                  <a:pt x="1086657" y="10523"/>
                </a:lnTo>
                <a:lnTo>
                  <a:pt x="1075920" y="13465"/>
                </a:lnTo>
                <a:lnTo>
                  <a:pt x="1054790" y="16501"/>
                </a:lnTo>
                <a:lnTo>
                  <a:pt x="1026729" y="19599"/>
                </a:lnTo>
                <a:lnTo>
                  <a:pt x="955063" y="26984"/>
                </a:lnTo>
                <a:lnTo>
                  <a:pt x="865886" y="37431"/>
                </a:lnTo>
                <a:lnTo>
                  <a:pt x="801905" y="42152"/>
                </a:lnTo>
                <a:lnTo>
                  <a:pt x="641960" y="50264"/>
                </a:lnTo>
                <a:lnTo>
                  <a:pt x="487830" y="55738"/>
                </a:lnTo>
                <a:lnTo>
                  <a:pt x="399645" y="57360"/>
                </a:lnTo>
                <a:lnTo>
                  <a:pt x="376067" y="58663"/>
                </a:lnTo>
                <a:lnTo>
                  <a:pt x="353899" y="60606"/>
                </a:lnTo>
                <a:lnTo>
                  <a:pt x="332671" y="62976"/>
                </a:lnTo>
                <a:lnTo>
                  <a:pt x="291887" y="68476"/>
                </a:lnTo>
                <a:lnTo>
                  <a:pt x="271982" y="71448"/>
                </a:lnTo>
                <a:lnTo>
                  <a:pt x="235534" y="77616"/>
                </a:lnTo>
                <a:lnTo>
                  <a:pt x="218290" y="80765"/>
                </a:lnTo>
                <a:lnTo>
                  <a:pt x="196046" y="83940"/>
                </a:lnTo>
                <a:lnTo>
                  <a:pt x="142667" y="90333"/>
                </a:lnTo>
                <a:lnTo>
                  <a:pt x="119833" y="93543"/>
                </a:lnTo>
                <a:lnTo>
                  <a:pt x="100311" y="96758"/>
                </a:lnTo>
                <a:lnTo>
                  <a:pt x="82997" y="99976"/>
                </a:lnTo>
                <a:lnTo>
                  <a:pt x="55161" y="103552"/>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123"/>
          <p:cNvSpPr/>
          <p:nvPr/>
        </p:nvSpPr>
        <p:spPr>
          <a:xfrm>
            <a:off x="5736580" y="2026294"/>
            <a:ext cx="135434" cy="134949"/>
          </a:xfrm>
          <a:custGeom>
            <a:avLst/>
            <a:gdLst/>
            <a:ahLst/>
            <a:cxnLst/>
            <a:rect l="0" t="0" r="0" b="0"/>
            <a:pathLst>
              <a:path w="135434" h="134949">
                <a:moveTo>
                  <a:pt x="135433" y="87065"/>
                </a:moveTo>
                <a:lnTo>
                  <a:pt x="135433" y="81929"/>
                </a:lnTo>
                <a:lnTo>
                  <a:pt x="133283" y="80417"/>
                </a:lnTo>
                <a:lnTo>
                  <a:pt x="129701" y="79408"/>
                </a:lnTo>
                <a:lnTo>
                  <a:pt x="125162" y="78736"/>
                </a:lnTo>
                <a:lnTo>
                  <a:pt x="121062" y="77213"/>
                </a:lnTo>
                <a:lnTo>
                  <a:pt x="117253" y="75122"/>
                </a:lnTo>
                <a:lnTo>
                  <a:pt x="108553" y="69180"/>
                </a:lnTo>
                <a:lnTo>
                  <a:pt x="104497" y="65501"/>
                </a:lnTo>
                <a:lnTo>
                  <a:pt x="101911" y="63015"/>
                </a:lnTo>
                <a:lnTo>
                  <a:pt x="100186" y="60283"/>
                </a:lnTo>
                <a:lnTo>
                  <a:pt x="99037" y="57387"/>
                </a:lnTo>
                <a:lnTo>
                  <a:pt x="98271" y="54381"/>
                </a:lnTo>
                <a:lnTo>
                  <a:pt x="98835" y="52377"/>
                </a:lnTo>
                <a:lnTo>
                  <a:pt x="100286" y="51041"/>
                </a:lnTo>
                <a:lnTo>
                  <a:pt x="105201" y="48897"/>
                </a:lnTo>
                <a:lnTo>
                  <a:pt x="108740" y="48604"/>
                </a:lnTo>
                <a:lnTo>
                  <a:pt x="111189" y="48526"/>
                </a:lnTo>
                <a:lnTo>
                  <a:pt x="113896" y="50623"/>
                </a:lnTo>
                <a:lnTo>
                  <a:pt x="116776" y="54172"/>
                </a:lnTo>
                <a:lnTo>
                  <a:pt x="119771" y="58687"/>
                </a:lnTo>
                <a:lnTo>
                  <a:pt x="121767" y="62772"/>
                </a:lnTo>
                <a:lnTo>
                  <a:pt x="123097" y="66570"/>
                </a:lnTo>
                <a:lnTo>
                  <a:pt x="123985" y="70177"/>
                </a:lnTo>
                <a:lnTo>
                  <a:pt x="124576" y="74732"/>
                </a:lnTo>
                <a:lnTo>
                  <a:pt x="124971" y="79918"/>
                </a:lnTo>
                <a:lnTo>
                  <a:pt x="125233" y="85525"/>
                </a:lnTo>
                <a:lnTo>
                  <a:pt x="124334" y="90338"/>
                </a:lnTo>
                <a:lnTo>
                  <a:pt x="122660" y="94621"/>
                </a:lnTo>
                <a:lnTo>
                  <a:pt x="120468" y="98552"/>
                </a:lnTo>
                <a:lnTo>
                  <a:pt x="115167" y="108651"/>
                </a:lnTo>
                <a:lnTo>
                  <a:pt x="112249" y="114354"/>
                </a:lnTo>
                <a:lnTo>
                  <a:pt x="109228" y="118156"/>
                </a:lnTo>
                <a:lnTo>
                  <a:pt x="106140" y="120691"/>
                </a:lnTo>
                <a:lnTo>
                  <a:pt x="103006" y="122381"/>
                </a:lnTo>
                <a:lnTo>
                  <a:pt x="88324" y="129894"/>
                </a:lnTo>
                <a:lnTo>
                  <a:pt x="83605" y="131741"/>
                </a:lnTo>
                <a:lnTo>
                  <a:pt x="79383" y="132972"/>
                </a:lnTo>
                <a:lnTo>
                  <a:pt x="75494" y="133793"/>
                </a:lnTo>
                <a:lnTo>
                  <a:pt x="71827" y="134340"/>
                </a:lnTo>
                <a:lnTo>
                  <a:pt x="68307" y="134705"/>
                </a:lnTo>
                <a:lnTo>
                  <a:pt x="64885" y="134948"/>
                </a:lnTo>
                <a:lnTo>
                  <a:pt x="61530" y="134035"/>
                </a:lnTo>
                <a:lnTo>
                  <a:pt x="58217" y="132352"/>
                </a:lnTo>
                <a:lnTo>
                  <a:pt x="54935" y="130154"/>
                </a:lnTo>
                <a:lnTo>
                  <a:pt x="51671" y="128690"/>
                </a:lnTo>
                <a:lnTo>
                  <a:pt x="48421" y="127713"/>
                </a:lnTo>
                <a:lnTo>
                  <a:pt x="45179" y="127062"/>
                </a:lnTo>
                <a:lnTo>
                  <a:pt x="41943" y="125553"/>
                </a:lnTo>
                <a:lnTo>
                  <a:pt x="38710" y="123473"/>
                </a:lnTo>
                <a:lnTo>
                  <a:pt x="35480" y="121010"/>
                </a:lnTo>
                <a:lnTo>
                  <a:pt x="32253" y="116144"/>
                </a:lnTo>
                <a:lnTo>
                  <a:pt x="29026" y="109676"/>
                </a:lnTo>
                <a:lnTo>
                  <a:pt x="25800" y="102139"/>
                </a:lnTo>
                <a:lnTo>
                  <a:pt x="16482" y="82299"/>
                </a:lnTo>
                <a:lnTo>
                  <a:pt x="10988" y="70989"/>
                </a:lnTo>
                <a:lnTo>
                  <a:pt x="7325" y="61300"/>
                </a:lnTo>
                <a:lnTo>
                  <a:pt x="4883" y="52690"/>
                </a:lnTo>
                <a:lnTo>
                  <a:pt x="3255" y="44801"/>
                </a:lnTo>
                <a:lnTo>
                  <a:pt x="2170" y="37391"/>
                </a:lnTo>
                <a:lnTo>
                  <a:pt x="1447" y="30302"/>
                </a:ln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124"/>
          <p:cNvSpPr/>
          <p:nvPr/>
        </p:nvSpPr>
        <p:spPr>
          <a:xfrm>
            <a:off x="5823644" y="1929556"/>
            <a:ext cx="9675" cy="29023"/>
          </a:xfrm>
          <a:custGeom>
            <a:avLst/>
            <a:gdLst/>
            <a:ahLst/>
            <a:cxnLst/>
            <a:rect l="0" t="0" r="0" b="0"/>
            <a:pathLst>
              <a:path w="9675" h="29023">
                <a:moveTo>
                  <a:pt x="0" y="0"/>
                </a:moveTo>
                <a:lnTo>
                  <a:pt x="9674"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125"/>
          <p:cNvSpPr/>
          <p:nvPr/>
        </p:nvSpPr>
        <p:spPr>
          <a:xfrm>
            <a:off x="5407669" y="2035968"/>
            <a:ext cx="212826" cy="220143"/>
          </a:xfrm>
          <a:custGeom>
            <a:avLst/>
            <a:gdLst/>
            <a:ahLst/>
            <a:cxnLst/>
            <a:rect l="0" t="0" r="0" b="0"/>
            <a:pathLst>
              <a:path w="212826" h="220143">
                <a:moveTo>
                  <a:pt x="212825" y="0"/>
                </a:moveTo>
                <a:lnTo>
                  <a:pt x="212825" y="41291"/>
                </a:lnTo>
                <a:lnTo>
                  <a:pt x="211750" y="45800"/>
                </a:lnTo>
                <a:lnTo>
                  <a:pt x="209959" y="50956"/>
                </a:lnTo>
                <a:lnTo>
                  <a:pt x="207690" y="56543"/>
                </a:lnTo>
                <a:lnTo>
                  <a:pt x="205101" y="61343"/>
                </a:lnTo>
                <a:lnTo>
                  <a:pt x="202302" y="65617"/>
                </a:lnTo>
                <a:lnTo>
                  <a:pt x="195220" y="75065"/>
                </a:lnTo>
                <a:lnTo>
                  <a:pt x="192489" y="75840"/>
                </a:lnTo>
                <a:lnTo>
                  <a:pt x="188519" y="76357"/>
                </a:lnTo>
                <a:lnTo>
                  <a:pt x="183723" y="76702"/>
                </a:lnTo>
                <a:lnTo>
                  <a:pt x="179450" y="76932"/>
                </a:lnTo>
                <a:lnTo>
                  <a:pt x="171836" y="77187"/>
                </a:lnTo>
                <a:lnTo>
                  <a:pt x="158190" y="77351"/>
                </a:lnTo>
                <a:lnTo>
                  <a:pt x="151639" y="77373"/>
                </a:lnTo>
                <a:lnTo>
                  <a:pt x="148387" y="76304"/>
                </a:lnTo>
                <a:lnTo>
                  <a:pt x="141908" y="72250"/>
                </a:lnTo>
                <a:lnTo>
                  <a:pt x="139750" y="69664"/>
                </a:lnTo>
                <a:lnTo>
                  <a:pt x="138311" y="66866"/>
                </a:lnTo>
                <a:lnTo>
                  <a:pt x="136002" y="59786"/>
                </a:lnTo>
                <a:lnTo>
                  <a:pt x="135602" y="53424"/>
                </a:lnTo>
                <a:lnTo>
                  <a:pt x="136622" y="50664"/>
                </a:lnTo>
                <a:lnTo>
                  <a:pt x="140619" y="44731"/>
                </a:lnTo>
                <a:lnTo>
                  <a:pt x="143191" y="42720"/>
                </a:lnTo>
                <a:lnTo>
                  <a:pt x="145979" y="41378"/>
                </a:lnTo>
                <a:lnTo>
                  <a:pt x="148914" y="40484"/>
                </a:lnTo>
                <a:lnTo>
                  <a:pt x="150870" y="40963"/>
                </a:lnTo>
                <a:lnTo>
                  <a:pt x="152174" y="42357"/>
                </a:lnTo>
                <a:lnTo>
                  <a:pt x="153043" y="44361"/>
                </a:lnTo>
                <a:lnTo>
                  <a:pt x="154009" y="49454"/>
                </a:lnTo>
                <a:lnTo>
                  <a:pt x="154439" y="55301"/>
                </a:lnTo>
                <a:lnTo>
                  <a:pt x="154629" y="61482"/>
                </a:lnTo>
                <a:lnTo>
                  <a:pt x="153605" y="65710"/>
                </a:lnTo>
                <a:lnTo>
                  <a:pt x="151848" y="70679"/>
                </a:lnTo>
                <a:lnTo>
                  <a:pt x="149601" y="76141"/>
                </a:lnTo>
                <a:lnTo>
                  <a:pt x="147029" y="80857"/>
                </a:lnTo>
                <a:lnTo>
                  <a:pt x="144239" y="85076"/>
                </a:lnTo>
                <a:lnTo>
                  <a:pt x="141303" y="88963"/>
                </a:lnTo>
                <a:lnTo>
                  <a:pt x="137198" y="93705"/>
                </a:lnTo>
                <a:lnTo>
                  <a:pt x="132310" y="99016"/>
                </a:lnTo>
                <a:lnTo>
                  <a:pt x="121147" y="110649"/>
                </a:lnTo>
                <a:lnTo>
                  <a:pt x="60853" y="171315"/>
                </a:lnTo>
                <a:lnTo>
                  <a:pt x="56692" y="176552"/>
                </a:lnTo>
                <a:lnTo>
                  <a:pt x="53918" y="181119"/>
                </a:lnTo>
                <a:lnTo>
                  <a:pt x="52069" y="185238"/>
                </a:lnTo>
                <a:lnTo>
                  <a:pt x="47147" y="195548"/>
                </a:lnTo>
                <a:lnTo>
                  <a:pt x="44330" y="201307"/>
                </a:lnTo>
                <a:lnTo>
                  <a:pt x="41377" y="206221"/>
                </a:lnTo>
                <a:lnTo>
                  <a:pt x="38334" y="210572"/>
                </a:lnTo>
                <a:lnTo>
                  <a:pt x="35230" y="214547"/>
                </a:lnTo>
                <a:lnTo>
                  <a:pt x="32086" y="217198"/>
                </a:lnTo>
                <a:lnTo>
                  <a:pt x="28915" y="218964"/>
                </a:lnTo>
                <a:lnTo>
                  <a:pt x="25726" y="220142"/>
                </a:lnTo>
                <a:lnTo>
                  <a:pt x="23600" y="219853"/>
                </a:lnTo>
                <a:lnTo>
                  <a:pt x="22183" y="218585"/>
                </a:lnTo>
                <a:lnTo>
                  <a:pt x="21238" y="216665"/>
                </a:lnTo>
                <a:lnTo>
                  <a:pt x="17322" y="211665"/>
                </a:lnTo>
                <a:lnTo>
                  <a:pt x="14773" y="208827"/>
                </a:lnTo>
                <a:lnTo>
                  <a:pt x="11998" y="203710"/>
                </a:lnTo>
                <a:lnTo>
                  <a:pt x="9074" y="197074"/>
                </a:lnTo>
                <a:lnTo>
                  <a:pt x="6050" y="189426"/>
                </a:lnTo>
                <a:lnTo>
                  <a:pt x="4033" y="182177"/>
                </a:lnTo>
                <a:lnTo>
                  <a:pt x="2689" y="175195"/>
                </a:lnTo>
                <a:lnTo>
                  <a:pt x="0" y="1451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126"/>
          <p:cNvSpPr/>
          <p:nvPr/>
        </p:nvSpPr>
        <p:spPr>
          <a:xfrm>
            <a:off x="5562451" y="1929556"/>
            <a:ext cx="9675" cy="19349"/>
          </a:xfrm>
          <a:custGeom>
            <a:avLst/>
            <a:gdLst/>
            <a:ahLst/>
            <a:cxnLst/>
            <a:rect l="0" t="0" r="0" b="0"/>
            <a:pathLst>
              <a:path w="9675" h="19349">
                <a:moveTo>
                  <a:pt x="9674" y="0"/>
                </a:moveTo>
                <a:lnTo>
                  <a:pt x="0" y="193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9" name="SMARTPenAnnotation127"/>
          <p:cNvSpPr/>
          <p:nvPr/>
        </p:nvSpPr>
        <p:spPr>
          <a:xfrm>
            <a:off x="5475386" y="2006947"/>
            <a:ext cx="1" cy="9675"/>
          </a:xfrm>
          <a:custGeom>
            <a:avLst/>
            <a:gdLst/>
            <a:ahLst/>
            <a:cxnLst/>
            <a:rect l="0" t="0" r="0" b="0"/>
            <a:pathLst>
              <a:path w="1" h="9675">
                <a:moveTo>
                  <a:pt x="0" y="0"/>
                </a:moveTo>
                <a:lnTo>
                  <a:pt x="0"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350838" y="1373189"/>
            <a:ext cx="9126935" cy="1569660"/>
          </a:xfrm>
          <a:prstGeom prst="rect">
            <a:avLst/>
          </a:prstGeom>
          <a:noFill/>
          <a:ln w="9525">
            <a:noFill/>
            <a:miter lim="800000"/>
            <a:headEnd/>
            <a:tailEnd/>
          </a:ln>
          <a:effectLst/>
        </p:spPr>
        <p:txBody>
          <a:bodyPr>
            <a:spAutoFit/>
          </a:bodyPr>
          <a:lstStyle/>
          <a:p>
            <a:pPr algn="just" rtl="1">
              <a:spcBef>
                <a:spcPct val="50000"/>
              </a:spcBef>
            </a:pPr>
            <a:r>
              <a:rPr lang="ar-SA" sz="2400"/>
              <a:t>يوضح </a:t>
            </a:r>
            <a:r>
              <a:rPr lang="ar-SA" sz="2400" b="1">
                <a:solidFill>
                  <a:srgbClr val="FD0903"/>
                </a:solidFill>
                <a:hlinkClick r:id="" action="ppaction://noaction"/>
              </a:rPr>
              <a:t>الشكل (</a:t>
            </a:r>
            <a:r>
              <a:rPr lang="ar-BH" sz="2400" b="1">
                <a:solidFill>
                  <a:srgbClr val="FD0903"/>
                </a:solidFill>
                <a:hlinkClick r:id="" action="ppaction://noaction"/>
              </a:rPr>
              <a:t>4-7)</a:t>
            </a:r>
            <a:r>
              <a:rPr lang="ar-BH" sz="2400"/>
              <a:t> سوق السمك في مدينة المنامة في حالة توازن عند السعر </a:t>
            </a:r>
            <a:r>
              <a:rPr lang="en-US" sz="2400"/>
              <a:t>(P</a:t>
            </a:r>
            <a:r>
              <a:rPr lang="en-US" sz="2400" baseline="-25000"/>
              <a:t>1</a:t>
            </a:r>
            <a:r>
              <a:rPr lang="en-US" sz="2400"/>
              <a:t>)</a:t>
            </a:r>
            <a:r>
              <a:rPr lang="ar-SA" sz="2400"/>
              <a:t> والكمية </a:t>
            </a:r>
            <a:r>
              <a:rPr lang="en-US" sz="2400"/>
              <a:t>(Q</a:t>
            </a:r>
            <a:r>
              <a:rPr lang="en-US" sz="2400" baseline="-25000"/>
              <a:t>1</a:t>
            </a:r>
            <a:r>
              <a:rPr lang="en-US" sz="2400"/>
              <a:t>)</a:t>
            </a:r>
            <a:r>
              <a:rPr lang="ar-SA" sz="2400"/>
              <a:t> يومياً. لنفرض أن الطلب على الأسماك قد زاد نتيجة لزيادة متوسط دخل الأسرة أو بسبب إرتفاع أسعار اللحوم كسلعة بديلة، فما هو الأثر المتوقع على سعر وكمية التوازن في سوق السمك؟</a:t>
            </a:r>
            <a:endParaRPr lang="en-US" sz="2400"/>
          </a:p>
        </p:txBody>
      </p:sp>
      <p:sp>
        <p:nvSpPr>
          <p:cNvPr id="36867" name="WordArt 3"/>
          <p:cNvSpPr>
            <a:spLocks noChangeArrowheads="1" noChangeShapeType="1" noTextEdit="1"/>
          </p:cNvSpPr>
          <p:nvPr/>
        </p:nvSpPr>
        <p:spPr bwMode="auto">
          <a:xfrm>
            <a:off x="5030392" y="333376"/>
            <a:ext cx="4550569"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الطلب</a:t>
            </a:r>
          </a:p>
        </p:txBody>
      </p:sp>
      <p:sp>
        <p:nvSpPr>
          <p:cNvPr id="36868" name="Text Box 4"/>
          <p:cNvSpPr txBox="1">
            <a:spLocks noChangeArrowheads="1"/>
          </p:cNvSpPr>
          <p:nvPr/>
        </p:nvSpPr>
        <p:spPr bwMode="auto">
          <a:xfrm>
            <a:off x="350838" y="4252914"/>
            <a:ext cx="9126935" cy="1569660"/>
          </a:xfrm>
          <a:prstGeom prst="rect">
            <a:avLst/>
          </a:prstGeom>
          <a:noFill/>
          <a:ln w="9525">
            <a:noFill/>
            <a:miter lim="800000"/>
            <a:headEnd/>
            <a:tailEnd/>
          </a:ln>
          <a:effectLst/>
        </p:spPr>
        <p:txBody>
          <a:bodyPr>
            <a:spAutoFit/>
          </a:bodyPr>
          <a:lstStyle/>
          <a:p>
            <a:pPr algn="just" rtl="1">
              <a:spcBef>
                <a:spcPct val="50000"/>
              </a:spcBef>
            </a:pPr>
            <a:r>
              <a:rPr lang="ar-SA" sz="2400"/>
              <a:t>يوضح </a:t>
            </a:r>
            <a:r>
              <a:rPr lang="ar-SA" sz="2400" b="1">
                <a:solidFill>
                  <a:srgbClr val="FD0903"/>
                </a:solidFill>
                <a:hlinkClick r:id="" action="ppaction://noaction"/>
              </a:rPr>
              <a:t>الشكل (</a:t>
            </a:r>
            <a:r>
              <a:rPr lang="ar-BH" sz="2400" b="1">
                <a:solidFill>
                  <a:srgbClr val="FD0903"/>
                </a:solidFill>
                <a:hlinkClick r:id="" action="ppaction://noaction"/>
              </a:rPr>
              <a:t>4-8)</a:t>
            </a:r>
            <a:r>
              <a:rPr lang="ar-BH" sz="2400"/>
              <a:t> سوق السمك في مدينة المنامة في حالة توازن عند السعر </a:t>
            </a:r>
            <a:r>
              <a:rPr lang="en-US" sz="2400"/>
              <a:t>(P</a:t>
            </a:r>
            <a:r>
              <a:rPr lang="en-US" sz="2400" baseline="-25000"/>
              <a:t>1</a:t>
            </a:r>
            <a:r>
              <a:rPr lang="en-US" sz="2400"/>
              <a:t>)</a:t>
            </a:r>
            <a:r>
              <a:rPr lang="ar-SA" sz="2400"/>
              <a:t> والكمية </a:t>
            </a:r>
            <a:r>
              <a:rPr lang="en-US" sz="2400"/>
              <a:t>(Q</a:t>
            </a:r>
            <a:r>
              <a:rPr lang="en-US" sz="2400" baseline="-25000"/>
              <a:t>1</a:t>
            </a:r>
            <a:r>
              <a:rPr lang="en-US" sz="2400"/>
              <a:t>)</a:t>
            </a:r>
            <a:r>
              <a:rPr lang="ar-SA" sz="2400"/>
              <a:t> يومياً. لنفرض أن عرض الأسماك قد زاد نتيجة لزيادة أعداد الصيادين أو بسبب التقدم التقني في صناعة صيد الأسماك، فما هو الأثر المتوقع على سعر وكمية التوازن في سوق السمك؟</a:t>
            </a:r>
            <a:endParaRPr lang="en-US" sz="2400"/>
          </a:p>
        </p:txBody>
      </p:sp>
      <p:sp>
        <p:nvSpPr>
          <p:cNvPr id="36869" name="WordArt 5"/>
          <p:cNvSpPr>
            <a:spLocks noChangeArrowheads="1" noChangeShapeType="1" noTextEdit="1"/>
          </p:cNvSpPr>
          <p:nvPr/>
        </p:nvSpPr>
        <p:spPr bwMode="auto">
          <a:xfrm>
            <a:off x="5030392" y="3100389"/>
            <a:ext cx="4550569" cy="936625"/>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العرض</a:t>
            </a:r>
          </a:p>
        </p:txBody>
      </p:sp>
      <p:sp>
        <p:nvSpPr>
          <p:cNvPr id="36870"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7" name="SMARTPenAnnotation5"/>
          <p:cNvSpPr/>
          <p:nvPr/>
        </p:nvSpPr>
        <p:spPr>
          <a:xfrm>
            <a:off x="2224980" y="2558355"/>
            <a:ext cx="38696" cy="1141513"/>
          </a:xfrm>
          <a:custGeom>
            <a:avLst/>
            <a:gdLst/>
            <a:ahLst/>
            <a:cxnLst/>
            <a:rect l="0" t="0" r="0" b="0"/>
            <a:pathLst>
              <a:path w="38696" h="1141513">
                <a:moveTo>
                  <a:pt x="9674" y="0"/>
                </a:moveTo>
                <a:lnTo>
                  <a:pt x="9674" y="13465"/>
                </a:lnTo>
                <a:lnTo>
                  <a:pt x="8599" y="18650"/>
                </a:lnTo>
                <a:lnTo>
                  <a:pt x="6807" y="25332"/>
                </a:lnTo>
                <a:lnTo>
                  <a:pt x="4538" y="33011"/>
                </a:lnTo>
                <a:lnTo>
                  <a:pt x="3026" y="40280"/>
                </a:lnTo>
                <a:lnTo>
                  <a:pt x="2017" y="47276"/>
                </a:lnTo>
                <a:lnTo>
                  <a:pt x="896" y="61857"/>
                </a:lnTo>
                <a:lnTo>
                  <a:pt x="265" y="90344"/>
                </a:lnTo>
                <a:lnTo>
                  <a:pt x="0" y="465703"/>
                </a:lnTo>
                <a:lnTo>
                  <a:pt x="1075" y="486748"/>
                </a:lnTo>
                <a:lnTo>
                  <a:pt x="2866" y="506151"/>
                </a:lnTo>
                <a:lnTo>
                  <a:pt x="5136" y="524462"/>
                </a:lnTo>
                <a:lnTo>
                  <a:pt x="6648" y="540968"/>
                </a:lnTo>
                <a:lnTo>
                  <a:pt x="7657" y="556272"/>
                </a:lnTo>
                <a:lnTo>
                  <a:pt x="8329" y="570773"/>
                </a:lnTo>
                <a:lnTo>
                  <a:pt x="9852" y="585816"/>
                </a:lnTo>
                <a:lnTo>
                  <a:pt x="11943" y="601218"/>
                </a:lnTo>
                <a:lnTo>
                  <a:pt x="14411" y="616861"/>
                </a:lnTo>
                <a:lnTo>
                  <a:pt x="16057" y="631589"/>
                </a:lnTo>
                <a:lnTo>
                  <a:pt x="17154" y="645707"/>
                </a:lnTo>
                <a:lnTo>
                  <a:pt x="17885" y="659419"/>
                </a:lnTo>
                <a:lnTo>
                  <a:pt x="18697" y="711916"/>
                </a:lnTo>
                <a:lnTo>
                  <a:pt x="18914" y="745478"/>
                </a:lnTo>
                <a:lnTo>
                  <a:pt x="20134" y="772152"/>
                </a:lnTo>
                <a:lnTo>
                  <a:pt x="22021" y="794234"/>
                </a:lnTo>
                <a:lnTo>
                  <a:pt x="24355" y="813255"/>
                </a:lnTo>
                <a:lnTo>
                  <a:pt x="25910" y="830235"/>
                </a:lnTo>
                <a:lnTo>
                  <a:pt x="26947" y="845855"/>
                </a:lnTo>
                <a:lnTo>
                  <a:pt x="28100" y="878975"/>
                </a:lnTo>
                <a:lnTo>
                  <a:pt x="29006" y="1024424"/>
                </a:lnTo>
                <a:lnTo>
                  <a:pt x="30089" y="1046478"/>
                </a:lnTo>
                <a:lnTo>
                  <a:pt x="31883" y="1059883"/>
                </a:lnTo>
                <a:lnTo>
                  <a:pt x="34154" y="1074194"/>
                </a:lnTo>
                <a:lnTo>
                  <a:pt x="35668" y="1084810"/>
                </a:lnTo>
                <a:lnTo>
                  <a:pt x="36677" y="1092962"/>
                </a:lnTo>
                <a:lnTo>
                  <a:pt x="37798" y="1104886"/>
                </a:lnTo>
                <a:lnTo>
                  <a:pt x="38680" y="1133779"/>
                </a:lnTo>
                <a:lnTo>
                  <a:pt x="38695" y="114151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6"/>
          <p:cNvSpPr/>
          <p:nvPr/>
        </p:nvSpPr>
        <p:spPr>
          <a:xfrm>
            <a:off x="2312044" y="3588834"/>
            <a:ext cx="1429200" cy="198098"/>
          </a:xfrm>
          <a:custGeom>
            <a:avLst/>
            <a:gdLst/>
            <a:ahLst/>
            <a:cxnLst/>
            <a:rect l="0" t="0" r="0" b="0"/>
            <a:pathLst>
              <a:path w="1429200" h="198098">
                <a:moveTo>
                  <a:pt x="0" y="101359"/>
                </a:moveTo>
                <a:lnTo>
                  <a:pt x="5136" y="101359"/>
                </a:lnTo>
                <a:lnTo>
                  <a:pt x="7724" y="102434"/>
                </a:lnTo>
                <a:lnTo>
                  <a:pt x="13465" y="106495"/>
                </a:lnTo>
                <a:lnTo>
                  <a:pt x="17576" y="108007"/>
                </a:lnTo>
                <a:lnTo>
                  <a:pt x="33632" y="110136"/>
                </a:lnTo>
                <a:lnTo>
                  <a:pt x="74946" y="110914"/>
                </a:lnTo>
                <a:lnTo>
                  <a:pt x="115959" y="105862"/>
                </a:lnTo>
                <a:lnTo>
                  <a:pt x="170243" y="101174"/>
                </a:lnTo>
                <a:lnTo>
                  <a:pt x="196407" y="96619"/>
                </a:lnTo>
                <a:lnTo>
                  <a:pt x="235310" y="93147"/>
                </a:lnTo>
                <a:lnTo>
                  <a:pt x="279202" y="92118"/>
                </a:lnTo>
                <a:lnTo>
                  <a:pt x="321866" y="89011"/>
                </a:lnTo>
                <a:lnTo>
                  <a:pt x="346787" y="86678"/>
                </a:lnTo>
                <a:lnTo>
                  <a:pt x="369849" y="85122"/>
                </a:lnTo>
                <a:lnTo>
                  <a:pt x="412673" y="83394"/>
                </a:lnTo>
                <a:lnTo>
                  <a:pt x="467904" y="82421"/>
                </a:lnTo>
                <a:lnTo>
                  <a:pt x="742858" y="80943"/>
                </a:lnTo>
                <a:lnTo>
                  <a:pt x="948511" y="74356"/>
                </a:lnTo>
                <a:lnTo>
                  <a:pt x="990273" y="73683"/>
                </a:lnTo>
                <a:lnTo>
                  <a:pt x="1023488" y="74309"/>
                </a:lnTo>
                <a:lnTo>
                  <a:pt x="1051006" y="75802"/>
                </a:lnTo>
                <a:lnTo>
                  <a:pt x="1074725" y="77872"/>
                </a:lnTo>
                <a:lnTo>
                  <a:pt x="1115412" y="80171"/>
                </a:lnTo>
                <a:lnTo>
                  <a:pt x="1154634" y="81193"/>
                </a:lnTo>
                <a:lnTo>
                  <a:pt x="1357195" y="81979"/>
                </a:lnTo>
                <a:lnTo>
                  <a:pt x="1364841" y="80915"/>
                </a:lnTo>
                <a:lnTo>
                  <a:pt x="1368864" y="79131"/>
                </a:lnTo>
                <a:lnTo>
                  <a:pt x="1372732" y="73680"/>
                </a:lnTo>
                <a:lnTo>
                  <a:pt x="1371974" y="72157"/>
                </a:lnTo>
                <a:lnTo>
                  <a:pt x="1368267" y="67600"/>
                </a:lnTo>
                <a:lnTo>
                  <a:pt x="1365773" y="65954"/>
                </a:lnTo>
                <a:lnTo>
                  <a:pt x="1357128" y="62564"/>
                </a:lnTo>
                <a:lnTo>
                  <a:pt x="1350920" y="57961"/>
                </a:lnTo>
                <a:lnTo>
                  <a:pt x="1344577" y="52333"/>
                </a:lnTo>
                <a:lnTo>
                  <a:pt x="1341381" y="49328"/>
                </a:lnTo>
                <a:lnTo>
                  <a:pt x="1334951" y="46249"/>
                </a:lnTo>
                <a:lnTo>
                  <a:pt x="1326364" y="43121"/>
                </a:lnTo>
                <a:lnTo>
                  <a:pt x="1316341" y="39961"/>
                </a:lnTo>
                <a:lnTo>
                  <a:pt x="1305359" y="35706"/>
                </a:lnTo>
                <a:lnTo>
                  <a:pt x="1293738" y="30718"/>
                </a:lnTo>
                <a:lnTo>
                  <a:pt x="1281692" y="25244"/>
                </a:lnTo>
                <a:lnTo>
                  <a:pt x="1259707" y="19161"/>
                </a:lnTo>
                <a:lnTo>
                  <a:pt x="1224455" y="15256"/>
                </a:lnTo>
                <a:lnTo>
                  <a:pt x="1188063" y="9444"/>
                </a:lnTo>
                <a:lnTo>
                  <a:pt x="1167218" y="3898"/>
                </a:lnTo>
                <a:lnTo>
                  <a:pt x="1155087" y="0"/>
                </a:lnTo>
                <a:lnTo>
                  <a:pt x="1154861" y="465"/>
                </a:lnTo>
                <a:lnTo>
                  <a:pt x="1164815" y="6256"/>
                </a:lnTo>
                <a:lnTo>
                  <a:pt x="1169946" y="8935"/>
                </a:lnTo>
                <a:lnTo>
                  <a:pt x="1183040" y="12872"/>
                </a:lnTo>
                <a:lnTo>
                  <a:pt x="1201444" y="17645"/>
                </a:lnTo>
                <a:lnTo>
                  <a:pt x="1223387" y="22978"/>
                </a:lnTo>
                <a:lnTo>
                  <a:pt x="1241239" y="27607"/>
                </a:lnTo>
                <a:lnTo>
                  <a:pt x="1269675" y="35618"/>
                </a:lnTo>
                <a:lnTo>
                  <a:pt x="1281773" y="40334"/>
                </a:lnTo>
                <a:lnTo>
                  <a:pt x="1293062" y="45627"/>
                </a:lnTo>
                <a:lnTo>
                  <a:pt x="1303813" y="51306"/>
                </a:lnTo>
                <a:lnTo>
                  <a:pt x="1314205" y="56167"/>
                </a:lnTo>
                <a:lnTo>
                  <a:pt x="1324358" y="60482"/>
                </a:lnTo>
                <a:lnTo>
                  <a:pt x="1334350" y="64434"/>
                </a:lnTo>
                <a:lnTo>
                  <a:pt x="1354053" y="71691"/>
                </a:lnTo>
                <a:lnTo>
                  <a:pt x="1363821" y="75131"/>
                </a:lnTo>
                <a:lnTo>
                  <a:pt x="1372483" y="78499"/>
                </a:lnTo>
                <a:lnTo>
                  <a:pt x="1380407" y="81820"/>
                </a:lnTo>
                <a:lnTo>
                  <a:pt x="1387840" y="85108"/>
                </a:lnTo>
                <a:lnTo>
                  <a:pt x="1401832" y="91628"/>
                </a:lnTo>
                <a:lnTo>
                  <a:pt x="1408572" y="94872"/>
                </a:lnTo>
                <a:lnTo>
                  <a:pt x="1414140" y="98109"/>
                </a:lnTo>
                <a:lnTo>
                  <a:pt x="1418928" y="101342"/>
                </a:lnTo>
                <a:lnTo>
                  <a:pt x="1423194" y="104572"/>
                </a:lnTo>
                <a:lnTo>
                  <a:pt x="1426038" y="107801"/>
                </a:lnTo>
                <a:lnTo>
                  <a:pt x="1427935" y="111028"/>
                </a:lnTo>
                <a:lnTo>
                  <a:pt x="1429199" y="114254"/>
                </a:lnTo>
                <a:lnTo>
                  <a:pt x="1428967" y="117480"/>
                </a:lnTo>
                <a:lnTo>
                  <a:pt x="1427737" y="120705"/>
                </a:lnTo>
                <a:lnTo>
                  <a:pt x="1425842" y="123930"/>
                </a:lnTo>
                <a:lnTo>
                  <a:pt x="1423505" y="127155"/>
                </a:lnTo>
                <a:lnTo>
                  <a:pt x="1420871" y="130380"/>
                </a:lnTo>
                <a:lnTo>
                  <a:pt x="1418041" y="133605"/>
                </a:lnTo>
                <a:lnTo>
                  <a:pt x="1414004" y="136830"/>
                </a:lnTo>
                <a:lnTo>
                  <a:pt x="1409163" y="140054"/>
                </a:lnTo>
                <a:lnTo>
                  <a:pt x="1403786" y="143279"/>
                </a:lnTo>
                <a:lnTo>
                  <a:pt x="1398052" y="146503"/>
                </a:lnTo>
                <a:lnTo>
                  <a:pt x="1385947" y="152953"/>
                </a:lnTo>
                <a:lnTo>
                  <a:pt x="1314515" y="188959"/>
                </a:lnTo>
                <a:lnTo>
                  <a:pt x="1301526" y="194035"/>
                </a:lnTo>
                <a:lnTo>
                  <a:pt x="1286620" y="19809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7"/>
          <p:cNvSpPr/>
          <p:nvPr/>
        </p:nvSpPr>
        <p:spPr>
          <a:xfrm>
            <a:off x="3875162" y="3593455"/>
            <a:ext cx="263154" cy="202979"/>
          </a:xfrm>
          <a:custGeom>
            <a:avLst/>
            <a:gdLst/>
            <a:ahLst/>
            <a:cxnLst/>
            <a:rect l="0" t="0" r="0" b="0"/>
            <a:pathLst>
              <a:path w="263154" h="202979">
                <a:moveTo>
                  <a:pt x="91107" y="0"/>
                </a:moveTo>
                <a:lnTo>
                  <a:pt x="85972" y="5135"/>
                </a:lnTo>
                <a:lnTo>
                  <a:pt x="82309" y="10947"/>
                </a:lnTo>
                <a:lnTo>
                  <a:pt x="77718" y="19122"/>
                </a:lnTo>
                <a:lnTo>
                  <a:pt x="72507" y="28871"/>
                </a:lnTo>
                <a:lnTo>
                  <a:pt x="64734" y="39670"/>
                </a:lnTo>
                <a:lnTo>
                  <a:pt x="55252" y="51168"/>
                </a:lnTo>
                <a:lnTo>
                  <a:pt x="44632" y="63134"/>
                </a:lnTo>
                <a:lnTo>
                  <a:pt x="36476" y="74335"/>
                </a:lnTo>
                <a:lnTo>
                  <a:pt x="29965" y="85027"/>
                </a:lnTo>
                <a:lnTo>
                  <a:pt x="8133" y="127442"/>
                </a:lnTo>
                <a:lnTo>
                  <a:pt x="1203" y="141197"/>
                </a:lnTo>
                <a:lnTo>
                  <a:pt x="0" y="147875"/>
                </a:lnTo>
                <a:lnTo>
                  <a:pt x="273" y="154476"/>
                </a:lnTo>
                <a:lnTo>
                  <a:pt x="1529" y="161027"/>
                </a:lnTo>
                <a:lnTo>
                  <a:pt x="2367" y="166469"/>
                </a:lnTo>
                <a:lnTo>
                  <a:pt x="2926" y="171172"/>
                </a:lnTo>
                <a:lnTo>
                  <a:pt x="3298" y="175382"/>
                </a:lnTo>
                <a:lnTo>
                  <a:pt x="5696" y="179263"/>
                </a:lnTo>
                <a:lnTo>
                  <a:pt x="9444" y="182926"/>
                </a:lnTo>
                <a:lnTo>
                  <a:pt x="14093" y="186443"/>
                </a:lnTo>
                <a:lnTo>
                  <a:pt x="19342" y="189862"/>
                </a:lnTo>
                <a:lnTo>
                  <a:pt x="24991" y="193216"/>
                </a:lnTo>
                <a:lnTo>
                  <a:pt x="30906" y="196528"/>
                </a:lnTo>
                <a:lnTo>
                  <a:pt x="38075" y="198735"/>
                </a:lnTo>
                <a:lnTo>
                  <a:pt x="46079" y="200207"/>
                </a:lnTo>
                <a:lnTo>
                  <a:pt x="54639" y="201188"/>
                </a:lnTo>
                <a:lnTo>
                  <a:pt x="63570" y="201842"/>
                </a:lnTo>
                <a:lnTo>
                  <a:pt x="72749" y="202278"/>
                </a:lnTo>
                <a:lnTo>
                  <a:pt x="91547" y="202762"/>
                </a:lnTo>
                <a:lnTo>
                  <a:pt x="110650" y="202978"/>
                </a:lnTo>
                <a:lnTo>
                  <a:pt x="120259" y="201960"/>
                </a:lnTo>
                <a:lnTo>
                  <a:pt x="129890" y="200207"/>
                </a:lnTo>
                <a:lnTo>
                  <a:pt x="139534" y="197963"/>
                </a:lnTo>
                <a:lnTo>
                  <a:pt x="149189" y="196467"/>
                </a:lnTo>
                <a:lnTo>
                  <a:pt x="158849" y="195471"/>
                </a:lnTo>
                <a:lnTo>
                  <a:pt x="168515" y="194806"/>
                </a:lnTo>
                <a:lnTo>
                  <a:pt x="177108" y="193288"/>
                </a:lnTo>
                <a:lnTo>
                  <a:pt x="184987" y="191201"/>
                </a:lnTo>
                <a:lnTo>
                  <a:pt x="192389" y="188735"/>
                </a:lnTo>
                <a:lnTo>
                  <a:pt x="199473" y="186016"/>
                </a:lnTo>
                <a:lnTo>
                  <a:pt x="206346" y="183128"/>
                </a:lnTo>
                <a:lnTo>
                  <a:pt x="213077" y="180128"/>
                </a:lnTo>
                <a:lnTo>
                  <a:pt x="219715" y="175979"/>
                </a:lnTo>
                <a:lnTo>
                  <a:pt x="226290" y="171063"/>
                </a:lnTo>
                <a:lnTo>
                  <a:pt x="232823" y="165635"/>
                </a:lnTo>
                <a:lnTo>
                  <a:pt x="238253" y="160942"/>
                </a:lnTo>
                <a:lnTo>
                  <a:pt x="242948" y="156739"/>
                </a:lnTo>
                <a:lnTo>
                  <a:pt x="251031" y="149202"/>
                </a:lnTo>
                <a:lnTo>
                  <a:pt x="258206" y="142269"/>
                </a:lnTo>
                <a:lnTo>
                  <a:pt x="260549" y="138916"/>
                </a:lnTo>
                <a:lnTo>
                  <a:pt x="262112" y="135605"/>
                </a:lnTo>
                <a:lnTo>
                  <a:pt x="263153" y="132323"/>
                </a:lnTo>
                <a:lnTo>
                  <a:pt x="262773" y="129061"/>
                </a:lnTo>
                <a:lnTo>
                  <a:pt x="261444" y="125811"/>
                </a:lnTo>
                <a:lnTo>
                  <a:pt x="259483" y="122568"/>
                </a:lnTo>
                <a:lnTo>
                  <a:pt x="257102" y="119333"/>
                </a:lnTo>
                <a:lnTo>
                  <a:pt x="254439" y="116101"/>
                </a:lnTo>
                <a:lnTo>
                  <a:pt x="251589" y="112871"/>
                </a:lnTo>
                <a:lnTo>
                  <a:pt x="248614" y="110718"/>
                </a:lnTo>
                <a:lnTo>
                  <a:pt x="242442" y="108326"/>
                </a:lnTo>
                <a:lnTo>
                  <a:pt x="236116" y="104396"/>
                </a:lnTo>
                <a:lnTo>
                  <a:pt x="226541" y="967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
          <p:cNvSpPr/>
          <p:nvPr/>
        </p:nvSpPr>
        <p:spPr>
          <a:xfrm>
            <a:off x="3966269" y="3806279"/>
            <a:ext cx="29023" cy="164456"/>
          </a:xfrm>
          <a:custGeom>
            <a:avLst/>
            <a:gdLst/>
            <a:ahLst/>
            <a:cxnLst/>
            <a:rect l="0" t="0" r="0" b="0"/>
            <a:pathLst>
              <a:path w="29023" h="164456">
                <a:moveTo>
                  <a:pt x="29022" y="0"/>
                </a:moveTo>
                <a:lnTo>
                  <a:pt x="23886" y="15406"/>
                </a:lnTo>
                <a:lnTo>
                  <a:pt x="21298" y="28544"/>
                </a:lnTo>
                <a:lnTo>
                  <a:pt x="0" y="1644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9"/>
          <p:cNvSpPr/>
          <p:nvPr/>
        </p:nvSpPr>
        <p:spPr>
          <a:xfrm>
            <a:off x="2109532" y="2569064"/>
            <a:ext cx="289578" cy="226017"/>
          </a:xfrm>
          <a:custGeom>
            <a:avLst/>
            <a:gdLst/>
            <a:ahLst/>
            <a:cxnLst/>
            <a:rect l="0" t="0" r="0" b="0"/>
            <a:pathLst>
              <a:path w="289578" h="226017">
                <a:moveTo>
                  <a:pt x="86426" y="86029"/>
                </a:moveTo>
                <a:lnTo>
                  <a:pt x="81291" y="101436"/>
                </a:lnTo>
                <a:lnTo>
                  <a:pt x="79778" y="108124"/>
                </a:lnTo>
                <a:lnTo>
                  <a:pt x="78770" y="114732"/>
                </a:lnTo>
                <a:lnTo>
                  <a:pt x="78097" y="121288"/>
                </a:lnTo>
                <a:lnTo>
                  <a:pt x="77649" y="127808"/>
                </a:lnTo>
                <a:lnTo>
                  <a:pt x="77350" y="134304"/>
                </a:lnTo>
                <a:lnTo>
                  <a:pt x="77151" y="140785"/>
                </a:lnTo>
                <a:lnTo>
                  <a:pt x="74868" y="147255"/>
                </a:lnTo>
                <a:lnTo>
                  <a:pt x="71197" y="153718"/>
                </a:lnTo>
                <a:lnTo>
                  <a:pt x="66600" y="160177"/>
                </a:lnTo>
                <a:lnTo>
                  <a:pt x="62460" y="166632"/>
                </a:lnTo>
                <a:lnTo>
                  <a:pt x="58625" y="173085"/>
                </a:lnTo>
                <a:lnTo>
                  <a:pt x="54994" y="179537"/>
                </a:lnTo>
                <a:lnTo>
                  <a:pt x="49348" y="187063"/>
                </a:lnTo>
                <a:lnTo>
                  <a:pt x="42360" y="195305"/>
                </a:lnTo>
                <a:lnTo>
                  <a:pt x="34477" y="204024"/>
                </a:lnTo>
                <a:lnTo>
                  <a:pt x="28146" y="209837"/>
                </a:lnTo>
                <a:lnTo>
                  <a:pt x="22851" y="213712"/>
                </a:lnTo>
                <a:lnTo>
                  <a:pt x="14101" y="219093"/>
                </a:lnTo>
                <a:lnTo>
                  <a:pt x="6629" y="225067"/>
                </a:lnTo>
                <a:lnTo>
                  <a:pt x="4207" y="226016"/>
                </a:lnTo>
                <a:lnTo>
                  <a:pt x="2592" y="225573"/>
                </a:lnTo>
                <a:lnTo>
                  <a:pt x="1515" y="224203"/>
                </a:lnTo>
                <a:lnTo>
                  <a:pt x="798" y="222215"/>
                </a:lnTo>
                <a:lnTo>
                  <a:pt x="0" y="217139"/>
                </a:lnTo>
                <a:lnTo>
                  <a:pt x="862" y="211056"/>
                </a:lnTo>
                <a:lnTo>
                  <a:pt x="2512" y="202702"/>
                </a:lnTo>
                <a:lnTo>
                  <a:pt x="4687" y="192833"/>
                </a:lnTo>
                <a:lnTo>
                  <a:pt x="7211" y="184103"/>
                </a:lnTo>
                <a:lnTo>
                  <a:pt x="9969" y="176134"/>
                </a:lnTo>
                <a:lnTo>
                  <a:pt x="12883" y="168671"/>
                </a:lnTo>
                <a:lnTo>
                  <a:pt x="16975" y="160471"/>
                </a:lnTo>
                <a:lnTo>
                  <a:pt x="21853" y="151780"/>
                </a:lnTo>
                <a:lnTo>
                  <a:pt x="50263" y="104392"/>
                </a:lnTo>
                <a:lnTo>
                  <a:pt x="56943" y="91822"/>
                </a:lnTo>
                <a:lnTo>
                  <a:pt x="62471" y="80217"/>
                </a:lnTo>
                <a:lnTo>
                  <a:pt x="67232" y="69256"/>
                </a:lnTo>
                <a:lnTo>
                  <a:pt x="72555" y="59799"/>
                </a:lnTo>
                <a:lnTo>
                  <a:pt x="78254" y="51345"/>
                </a:lnTo>
                <a:lnTo>
                  <a:pt x="84203" y="43558"/>
                </a:lnTo>
                <a:lnTo>
                  <a:pt x="90318" y="37293"/>
                </a:lnTo>
                <a:lnTo>
                  <a:pt x="96545" y="32041"/>
                </a:lnTo>
                <a:lnTo>
                  <a:pt x="102846" y="27465"/>
                </a:lnTo>
                <a:lnTo>
                  <a:pt x="109196" y="22264"/>
                </a:lnTo>
                <a:lnTo>
                  <a:pt x="115580" y="16648"/>
                </a:lnTo>
                <a:lnTo>
                  <a:pt x="121985" y="10753"/>
                </a:lnTo>
                <a:lnTo>
                  <a:pt x="128405" y="6824"/>
                </a:lnTo>
                <a:lnTo>
                  <a:pt x="134835" y="4204"/>
                </a:lnTo>
                <a:lnTo>
                  <a:pt x="150329" y="0"/>
                </a:lnTo>
                <a:lnTo>
                  <a:pt x="152675" y="730"/>
                </a:lnTo>
                <a:lnTo>
                  <a:pt x="158149" y="4407"/>
                </a:lnTo>
                <a:lnTo>
                  <a:pt x="164164" y="9624"/>
                </a:lnTo>
                <a:lnTo>
                  <a:pt x="167273" y="12521"/>
                </a:lnTo>
                <a:lnTo>
                  <a:pt x="169346" y="16601"/>
                </a:lnTo>
                <a:lnTo>
                  <a:pt x="170728" y="21471"/>
                </a:lnTo>
                <a:lnTo>
                  <a:pt x="171649" y="26867"/>
                </a:lnTo>
                <a:lnTo>
                  <a:pt x="173338" y="32615"/>
                </a:lnTo>
                <a:lnTo>
                  <a:pt x="175538" y="38596"/>
                </a:lnTo>
                <a:lnTo>
                  <a:pt x="178080" y="44733"/>
                </a:lnTo>
                <a:lnTo>
                  <a:pt x="180850" y="50975"/>
                </a:lnTo>
                <a:lnTo>
                  <a:pt x="186794" y="63642"/>
                </a:lnTo>
                <a:lnTo>
                  <a:pt x="196183" y="82859"/>
                </a:lnTo>
                <a:lnTo>
                  <a:pt x="201518" y="92515"/>
                </a:lnTo>
                <a:lnTo>
                  <a:pt x="222282" y="128557"/>
                </a:lnTo>
                <a:lnTo>
                  <a:pt x="232080" y="146492"/>
                </a:lnTo>
                <a:lnTo>
                  <a:pt x="236197" y="153210"/>
                </a:lnTo>
                <a:lnTo>
                  <a:pt x="240017" y="158763"/>
                </a:lnTo>
                <a:lnTo>
                  <a:pt x="243639" y="163540"/>
                </a:lnTo>
                <a:lnTo>
                  <a:pt x="247128" y="167799"/>
                </a:lnTo>
                <a:lnTo>
                  <a:pt x="250529" y="171714"/>
                </a:lnTo>
                <a:lnTo>
                  <a:pt x="253871" y="175398"/>
                </a:lnTo>
                <a:lnTo>
                  <a:pt x="258249" y="181079"/>
                </a:lnTo>
                <a:lnTo>
                  <a:pt x="263317" y="188091"/>
                </a:lnTo>
                <a:lnTo>
                  <a:pt x="274989" y="204768"/>
                </a:lnTo>
                <a:lnTo>
                  <a:pt x="289577" y="211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10"/>
          <p:cNvSpPr/>
          <p:nvPr/>
        </p:nvSpPr>
        <p:spPr>
          <a:xfrm>
            <a:off x="1761981" y="2713136"/>
            <a:ext cx="75516" cy="270868"/>
          </a:xfrm>
          <a:custGeom>
            <a:avLst/>
            <a:gdLst/>
            <a:ahLst/>
            <a:cxnLst/>
            <a:rect l="0" t="0" r="0" b="0"/>
            <a:pathLst>
              <a:path w="75516" h="270868">
                <a:moveTo>
                  <a:pt x="8329" y="0"/>
                </a:moveTo>
                <a:lnTo>
                  <a:pt x="3194" y="10271"/>
                </a:lnTo>
                <a:lnTo>
                  <a:pt x="1681" y="16521"/>
                </a:lnTo>
                <a:lnTo>
                  <a:pt x="672" y="23913"/>
                </a:lnTo>
                <a:lnTo>
                  <a:pt x="0" y="32065"/>
                </a:lnTo>
                <a:lnTo>
                  <a:pt x="627" y="39649"/>
                </a:lnTo>
                <a:lnTo>
                  <a:pt x="2119" y="46856"/>
                </a:lnTo>
                <a:lnTo>
                  <a:pt x="4189" y="53809"/>
                </a:lnTo>
                <a:lnTo>
                  <a:pt x="15088" y="84466"/>
                </a:lnTo>
                <a:lnTo>
                  <a:pt x="22509" y="104680"/>
                </a:lnTo>
                <a:lnTo>
                  <a:pt x="27456" y="120306"/>
                </a:lnTo>
                <a:lnTo>
                  <a:pt x="30754" y="132873"/>
                </a:lnTo>
                <a:lnTo>
                  <a:pt x="32953" y="143400"/>
                </a:lnTo>
                <a:lnTo>
                  <a:pt x="35494" y="153643"/>
                </a:lnTo>
                <a:lnTo>
                  <a:pt x="38262" y="163697"/>
                </a:lnTo>
                <a:lnTo>
                  <a:pt x="41183" y="173623"/>
                </a:lnTo>
                <a:lnTo>
                  <a:pt x="44205" y="182391"/>
                </a:lnTo>
                <a:lnTo>
                  <a:pt x="47295" y="190385"/>
                </a:lnTo>
                <a:lnTo>
                  <a:pt x="50429" y="197865"/>
                </a:lnTo>
                <a:lnTo>
                  <a:pt x="52519" y="205001"/>
                </a:lnTo>
                <a:lnTo>
                  <a:pt x="53912" y="211909"/>
                </a:lnTo>
                <a:lnTo>
                  <a:pt x="54841" y="218663"/>
                </a:lnTo>
                <a:lnTo>
                  <a:pt x="56535" y="225316"/>
                </a:lnTo>
                <a:lnTo>
                  <a:pt x="58739" y="231901"/>
                </a:lnTo>
                <a:lnTo>
                  <a:pt x="61283" y="238441"/>
                </a:lnTo>
                <a:lnTo>
                  <a:pt x="64055" y="243875"/>
                </a:lnTo>
                <a:lnTo>
                  <a:pt x="66977" y="248573"/>
                </a:lnTo>
                <a:lnTo>
                  <a:pt x="70000" y="252780"/>
                </a:lnTo>
                <a:lnTo>
                  <a:pt x="72015" y="256659"/>
                </a:lnTo>
                <a:lnTo>
                  <a:pt x="74254" y="263836"/>
                </a:lnTo>
                <a:lnTo>
                  <a:pt x="75515" y="268784"/>
                </a:lnTo>
                <a:lnTo>
                  <a:pt x="74617" y="269479"/>
                </a:lnTo>
                <a:lnTo>
                  <a:pt x="72944" y="269941"/>
                </a:lnTo>
                <a:lnTo>
                  <a:pt x="66372" y="2708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11"/>
          <p:cNvSpPr/>
          <p:nvPr/>
        </p:nvSpPr>
        <p:spPr>
          <a:xfrm>
            <a:off x="1712385" y="2645590"/>
            <a:ext cx="220180" cy="251350"/>
          </a:xfrm>
          <a:custGeom>
            <a:avLst/>
            <a:gdLst/>
            <a:ahLst/>
            <a:cxnLst/>
            <a:rect l="0" t="0" r="0" b="0"/>
            <a:pathLst>
              <a:path w="220180" h="251350">
                <a:moveTo>
                  <a:pt x="9556" y="67546"/>
                </a:moveTo>
                <a:lnTo>
                  <a:pt x="4421" y="62411"/>
                </a:lnTo>
                <a:lnTo>
                  <a:pt x="2908" y="59823"/>
                </a:lnTo>
                <a:lnTo>
                  <a:pt x="1227" y="54082"/>
                </a:lnTo>
                <a:lnTo>
                  <a:pt x="779" y="49971"/>
                </a:lnTo>
                <a:lnTo>
                  <a:pt x="480" y="45081"/>
                </a:lnTo>
                <a:lnTo>
                  <a:pt x="148" y="34989"/>
                </a:lnTo>
                <a:lnTo>
                  <a:pt x="0" y="26921"/>
                </a:lnTo>
                <a:lnTo>
                  <a:pt x="1036" y="23265"/>
                </a:lnTo>
                <a:lnTo>
                  <a:pt x="5052" y="16336"/>
                </a:lnTo>
                <a:lnTo>
                  <a:pt x="8703" y="12984"/>
                </a:lnTo>
                <a:lnTo>
                  <a:pt x="13287" y="9674"/>
                </a:lnTo>
                <a:lnTo>
                  <a:pt x="18493" y="6393"/>
                </a:lnTo>
                <a:lnTo>
                  <a:pt x="25188" y="4205"/>
                </a:lnTo>
                <a:lnTo>
                  <a:pt x="32875" y="2746"/>
                </a:lnTo>
                <a:lnTo>
                  <a:pt x="41225" y="1774"/>
                </a:lnTo>
                <a:lnTo>
                  <a:pt x="48942" y="1126"/>
                </a:lnTo>
                <a:lnTo>
                  <a:pt x="56236" y="694"/>
                </a:lnTo>
                <a:lnTo>
                  <a:pt x="63248" y="405"/>
                </a:lnTo>
                <a:lnTo>
                  <a:pt x="79638" y="85"/>
                </a:lnTo>
                <a:lnTo>
                  <a:pt x="88524" y="0"/>
                </a:lnTo>
                <a:lnTo>
                  <a:pt x="97672" y="1018"/>
                </a:lnTo>
                <a:lnTo>
                  <a:pt x="106995" y="2772"/>
                </a:lnTo>
                <a:lnTo>
                  <a:pt x="116435" y="5016"/>
                </a:lnTo>
                <a:lnTo>
                  <a:pt x="124879" y="7586"/>
                </a:lnTo>
                <a:lnTo>
                  <a:pt x="132657" y="10375"/>
                </a:lnTo>
                <a:lnTo>
                  <a:pt x="139993" y="13309"/>
                </a:lnTo>
                <a:lnTo>
                  <a:pt x="147033" y="16340"/>
                </a:lnTo>
                <a:lnTo>
                  <a:pt x="160587" y="22574"/>
                </a:lnTo>
                <a:lnTo>
                  <a:pt x="168287" y="26816"/>
                </a:lnTo>
                <a:lnTo>
                  <a:pt x="176644" y="31794"/>
                </a:lnTo>
                <a:lnTo>
                  <a:pt x="185440" y="37262"/>
                </a:lnTo>
                <a:lnTo>
                  <a:pt x="192379" y="43057"/>
                </a:lnTo>
                <a:lnTo>
                  <a:pt x="198080" y="49071"/>
                </a:lnTo>
                <a:lnTo>
                  <a:pt x="202955" y="55229"/>
                </a:lnTo>
                <a:lnTo>
                  <a:pt x="207281" y="61485"/>
                </a:lnTo>
                <a:lnTo>
                  <a:pt x="211239" y="67805"/>
                </a:lnTo>
                <a:lnTo>
                  <a:pt x="214953" y="74168"/>
                </a:lnTo>
                <a:lnTo>
                  <a:pt x="217428" y="81635"/>
                </a:lnTo>
                <a:lnTo>
                  <a:pt x="219079" y="89837"/>
                </a:lnTo>
                <a:lnTo>
                  <a:pt x="220179" y="98530"/>
                </a:lnTo>
                <a:lnTo>
                  <a:pt x="219838" y="106475"/>
                </a:lnTo>
                <a:lnTo>
                  <a:pt x="218536" y="113921"/>
                </a:lnTo>
                <a:lnTo>
                  <a:pt x="216593" y="121035"/>
                </a:lnTo>
                <a:lnTo>
                  <a:pt x="213147" y="129002"/>
                </a:lnTo>
                <a:lnTo>
                  <a:pt x="208701" y="137539"/>
                </a:lnTo>
                <a:lnTo>
                  <a:pt x="203587" y="146454"/>
                </a:lnTo>
                <a:lnTo>
                  <a:pt x="198028" y="155622"/>
                </a:lnTo>
                <a:lnTo>
                  <a:pt x="186118" y="174408"/>
                </a:lnTo>
                <a:lnTo>
                  <a:pt x="178858" y="182857"/>
                </a:lnTo>
                <a:lnTo>
                  <a:pt x="170793" y="190639"/>
                </a:lnTo>
                <a:lnTo>
                  <a:pt x="162192" y="197978"/>
                </a:lnTo>
                <a:lnTo>
                  <a:pt x="154308" y="205019"/>
                </a:lnTo>
                <a:lnTo>
                  <a:pt x="139816" y="218576"/>
                </a:lnTo>
                <a:lnTo>
                  <a:pt x="132941" y="224126"/>
                </a:lnTo>
                <a:lnTo>
                  <a:pt x="126209" y="228901"/>
                </a:lnTo>
                <a:lnTo>
                  <a:pt x="119571" y="233159"/>
                </a:lnTo>
                <a:lnTo>
                  <a:pt x="112995" y="237073"/>
                </a:lnTo>
                <a:lnTo>
                  <a:pt x="106462" y="240756"/>
                </a:lnTo>
                <a:lnTo>
                  <a:pt x="99957" y="244287"/>
                </a:lnTo>
                <a:lnTo>
                  <a:pt x="94545" y="246641"/>
                </a:lnTo>
                <a:lnTo>
                  <a:pt x="89863" y="248210"/>
                </a:lnTo>
                <a:lnTo>
                  <a:pt x="77273" y="25134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12"/>
          <p:cNvSpPr/>
          <p:nvPr/>
        </p:nvSpPr>
        <p:spPr>
          <a:xfrm>
            <a:off x="2555235" y="2743502"/>
            <a:ext cx="753215" cy="637129"/>
          </a:xfrm>
          <a:custGeom>
            <a:avLst/>
            <a:gdLst/>
            <a:ahLst/>
            <a:cxnLst/>
            <a:rect l="0" t="0" r="0" b="0"/>
            <a:pathLst>
              <a:path w="753215" h="637129">
                <a:moveTo>
                  <a:pt x="8329" y="8330"/>
                </a:moveTo>
                <a:lnTo>
                  <a:pt x="0" y="0"/>
                </a:lnTo>
                <a:lnTo>
                  <a:pt x="9869" y="10944"/>
                </a:lnTo>
                <a:lnTo>
                  <a:pt x="27644" y="32780"/>
                </a:lnTo>
                <a:lnTo>
                  <a:pt x="38404" y="45053"/>
                </a:lnTo>
                <a:lnTo>
                  <a:pt x="49876" y="57534"/>
                </a:lnTo>
                <a:lnTo>
                  <a:pt x="61824" y="70154"/>
                </a:lnTo>
                <a:lnTo>
                  <a:pt x="83698" y="87042"/>
                </a:lnTo>
                <a:lnTo>
                  <a:pt x="104169" y="100281"/>
                </a:lnTo>
                <a:lnTo>
                  <a:pt x="124016" y="116914"/>
                </a:lnTo>
                <a:lnTo>
                  <a:pt x="146451" y="132188"/>
                </a:lnTo>
                <a:lnTo>
                  <a:pt x="169680" y="147218"/>
                </a:lnTo>
                <a:lnTo>
                  <a:pt x="225198" y="191740"/>
                </a:lnTo>
                <a:lnTo>
                  <a:pt x="246422" y="207994"/>
                </a:lnTo>
                <a:lnTo>
                  <a:pt x="264871" y="223129"/>
                </a:lnTo>
                <a:lnTo>
                  <a:pt x="281469" y="237519"/>
                </a:lnTo>
                <a:lnTo>
                  <a:pt x="296835" y="251411"/>
                </a:lnTo>
                <a:lnTo>
                  <a:pt x="311378" y="263898"/>
                </a:lnTo>
                <a:lnTo>
                  <a:pt x="325373" y="275447"/>
                </a:lnTo>
                <a:lnTo>
                  <a:pt x="352388" y="296878"/>
                </a:lnTo>
                <a:lnTo>
                  <a:pt x="378726" y="317151"/>
                </a:lnTo>
                <a:lnTo>
                  <a:pt x="416229" y="348376"/>
                </a:lnTo>
                <a:lnTo>
                  <a:pt x="438268" y="367236"/>
                </a:lnTo>
                <a:lnTo>
                  <a:pt x="457260" y="384109"/>
                </a:lnTo>
                <a:lnTo>
                  <a:pt x="489828" y="414322"/>
                </a:lnTo>
                <a:lnTo>
                  <a:pt x="504532" y="427323"/>
                </a:lnTo>
                <a:lnTo>
                  <a:pt x="518634" y="439215"/>
                </a:lnTo>
                <a:lnTo>
                  <a:pt x="545769" y="461028"/>
                </a:lnTo>
                <a:lnTo>
                  <a:pt x="572160" y="481471"/>
                </a:lnTo>
                <a:lnTo>
                  <a:pt x="595355" y="501305"/>
                </a:lnTo>
                <a:lnTo>
                  <a:pt x="616412" y="519794"/>
                </a:lnTo>
                <a:lnTo>
                  <a:pt x="636520" y="535178"/>
                </a:lnTo>
                <a:lnTo>
                  <a:pt x="653339" y="549181"/>
                </a:lnTo>
                <a:lnTo>
                  <a:pt x="667980" y="562570"/>
                </a:lnTo>
                <a:lnTo>
                  <a:pt x="681653" y="575686"/>
                </a:lnTo>
                <a:lnTo>
                  <a:pt x="738605" y="632211"/>
                </a:lnTo>
                <a:lnTo>
                  <a:pt x="753214" y="63712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13"/>
          <p:cNvSpPr/>
          <p:nvPr/>
        </p:nvSpPr>
        <p:spPr>
          <a:xfrm>
            <a:off x="2689324" y="2771179"/>
            <a:ext cx="686843" cy="541736"/>
          </a:xfrm>
          <a:custGeom>
            <a:avLst/>
            <a:gdLst/>
            <a:ahLst/>
            <a:cxnLst/>
            <a:rect l="0" t="0" r="0" b="0"/>
            <a:pathLst>
              <a:path w="686843" h="541736">
                <a:moveTo>
                  <a:pt x="686842" y="0"/>
                </a:moveTo>
                <a:lnTo>
                  <a:pt x="665822" y="7724"/>
                </a:lnTo>
                <a:lnTo>
                  <a:pt x="656719" y="13465"/>
                </a:lnTo>
                <a:lnTo>
                  <a:pt x="648487" y="20800"/>
                </a:lnTo>
                <a:lnTo>
                  <a:pt x="625009" y="43282"/>
                </a:lnTo>
                <a:lnTo>
                  <a:pt x="544250" y="122327"/>
                </a:lnTo>
                <a:lnTo>
                  <a:pt x="476927" y="185502"/>
                </a:lnTo>
                <a:lnTo>
                  <a:pt x="448010" y="210732"/>
                </a:lnTo>
                <a:lnTo>
                  <a:pt x="423358" y="230777"/>
                </a:lnTo>
                <a:lnTo>
                  <a:pt x="401549" y="247365"/>
                </a:lnTo>
                <a:lnTo>
                  <a:pt x="382710" y="262723"/>
                </a:lnTo>
                <a:lnTo>
                  <a:pt x="365852" y="277262"/>
                </a:lnTo>
                <a:lnTo>
                  <a:pt x="350313" y="291253"/>
                </a:lnTo>
                <a:lnTo>
                  <a:pt x="320607" y="314554"/>
                </a:lnTo>
                <a:lnTo>
                  <a:pt x="236005" y="377707"/>
                </a:lnTo>
                <a:lnTo>
                  <a:pt x="168309" y="426555"/>
                </a:lnTo>
                <a:lnTo>
                  <a:pt x="76743" y="490539"/>
                </a:lnTo>
                <a:lnTo>
                  <a:pt x="56179" y="506740"/>
                </a:lnTo>
                <a:lnTo>
                  <a:pt x="39601" y="521844"/>
                </a:lnTo>
                <a:lnTo>
                  <a:pt x="31574" y="528595"/>
                </a:lnTo>
                <a:lnTo>
                  <a:pt x="16043" y="537364"/>
                </a:lnTo>
                <a:lnTo>
                  <a:pt x="0" y="54173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14"/>
          <p:cNvSpPr/>
          <p:nvPr/>
        </p:nvSpPr>
        <p:spPr>
          <a:xfrm>
            <a:off x="3530947" y="2635746"/>
            <a:ext cx="87065" cy="164456"/>
          </a:xfrm>
          <a:custGeom>
            <a:avLst/>
            <a:gdLst/>
            <a:ahLst/>
            <a:cxnLst/>
            <a:rect l="0" t="0" r="0" b="0"/>
            <a:pathLst>
              <a:path w="87065" h="164456">
                <a:moveTo>
                  <a:pt x="87064" y="0"/>
                </a:moveTo>
                <a:lnTo>
                  <a:pt x="76794" y="5135"/>
                </a:lnTo>
                <a:lnTo>
                  <a:pt x="72693" y="6648"/>
                </a:lnTo>
                <a:lnTo>
                  <a:pt x="68884" y="7656"/>
                </a:lnTo>
                <a:lnTo>
                  <a:pt x="65270" y="8329"/>
                </a:lnTo>
                <a:lnTo>
                  <a:pt x="61786" y="9852"/>
                </a:lnTo>
                <a:lnTo>
                  <a:pt x="58389" y="11942"/>
                </a:lnTo>
                <a:lnTo>
                  <a:pt x="55049" y="14411"/>
                </a:lnTo>
                <a:lnTo>
                  <a:pt x="49598" y="19281"/>
                </a:lnTo>
                <a:lnTo>
                  <a:pt x="34942" y="33291"/>
                </a:lnTo>
                <a:lnTo>
                  <a:pt x="7252" y="60510"/>
                </a:lnTo>
                <a:lnTo>
                  <a:pt x="5909" y="63987"/>
                </a:lnTo>
                <a:lnTo>
                  <a:pt x="6089" y="67380"/>
                </a:lnTo>
                <a:lnTo>
                  <a:pt x="7284" y="70716"/>
                </a:lnTo>
                <a:lnTo>
                  <a:pt x="9155" y="74016"/>
                </a:lnTo>
                <a:lnTo>
                  <a:pt x="11478" y="77290"/>
                </a:lnTo>
                <a:lnTo>
                  <a:pt x="14101" y="80549"/>
                </a:lnTo>
                <a:lnTo>
                  <a:pt x="16925" y="82720"/>
                </a:lnTo>
                <a:lnTo>
                  <a:pt x="19882" y="84168"/>
                </a:lnTo>
                <a:lnTo>
                  <a:pt x="22929" y="85134"/>
                </a:lnTo>
                <a:lnTo>
                  <a:pt x="28184" y="89002"/>
                </a:lnTo>
                <a:lnTo>
                  <a:pt x="34912" y="94805"/>
                </a:lnTo>
                <a:lnTo>
                  <a:pt x="42622" y="101898"/>
                </a:lnTo>
                <a:lnTo>
                  <a:pt x="47762" y="107702"/>
                </a:lnTo>
                <a:lnTo>
                  <a:pt x="51189" y="112646"/>
                </a:lnTo>
                <a:lnTo>
                  <a:pt x="53474" y="117017"/>
                </a:lnTo>
                <a:lnTo>
                  <a:pt x="54997" y="121006"/>
                </a:lnTo>
                <a:lnTo>
                  <a:pt x="56012" y="124741"/>
                </a:lnTo>
                <a:lnTo>
                  <a:pt x="56689" y="128305"/>
                </a:lnTo>
                <a:lnTo>
                  <a:pt x="56065" y="131756"/>
                </a:lnTo>
                <a:lnTo>
                  <a:pt x="54575" y="135131"/>
                </a:lnTo>
                <a:lnTo>
                  <a:pt x="52506" y="138457"/>
                </a:lnTo>
                <a:lnTo>
                  <a:pt x="50052" y="141748"/>
                </a:lnTo>
                <a:lnTo>
                  <a:pt x="47341" y="145017"/>
                </a:lnTo>
                <a:lnTo>
                  <a:pt x="44459" y="148272"/>
                </a:lnTo>
                <a:lnTo>
                  <a:pt x="40388" y="151517"/>
                </a:lnTo>
                <a:lnTo>
                  <a:pt x="35524" y="154754"/>
                </a:lnTo>
                <a:lnTo>
                  <a:pt x="30132" y="157988"/>
                </a:lnTo>
                <a:lnTo>
                  <a:pt x="25462" y="160144"/>
                </a:lnTo>
                <a:lnTo>
                  <a:pt x="21274" y="161581"/>
                </a:lnTo>
                <a:lnTo>
                  <a:pt x="0" y="1644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15"/>
          <p:cNvSpPr/>
          <p:nvPr/>
        </p:nvSpPr>
        <p:spPr>
          <a:xfrm>
            <a:off x="2650628" y="2664767"/>
            <a:ext cx="38697" cy="87066"/>
          </a:xfrm>
          <a:custGeom>
            <a:avLst/>
            <a:gdLst/>
            <a:ahLst/>
            <a:cxnLst/>
            <a:rect l="0" t="0" r="0" b="0"/>
            <a:pathLst>
              <a:path w="38697" h="87066">
                <a:moveTo>
                  <a:pt x="0" y="0"/>
                </a:moveTo>
                <a:lnTo>
                  <a:pt x="5136" y="15407"/>
                </a:lnTo>
                <a:lnTo>
                  <a:pt x="7724" y="21020"/>
                </a:lnTo>
                <a:lnTo>
                  <a:pt x="10524" y="25837"/>
                </a:lnTo>
                <a:lnTo>
                  <a:pt x="17605" y="36156"/>
                </a:lnTo>
                <a:lnTo>
                  <a:pt x="19261" y="38077"/>
                </a:lnTo>
                <a:lnTo>
                  <a:pt x="21440" y="40433"/>
                </a:lnTo>
                <a:lnTo>
                  <a:pt x="23967" y="43078"/>
                </a:lnTo>
                <a:lnTo>
                  <a:pt x="25652" y="45917"/>
                </a:lnTo>
                <a:lnTo>
                  <a:pt x="26775" y="48884"/>
                </a:lnTo>
                <a:lnTo>
                  <a:pt x="27524" y="51937"/>
                </a:lnTo>
                <a:lnTo>
                  <a:pt x="29098" y="55047"/>
                </a:lnTo>
                <a:lnTo>
                  <a:pt x="31223" y="58196"/>
                </a:lnTo>
                <a:lnTo>
                  <a:pt x="33713" y="61369"/>
                </a:lnTo>
                <a:lnTo>
                  <a:pt x="35374" y="65635"/>
                </a:lnTo>
                <a:lnTo>
                  <a:pt x="36482" y="70628"/>
                </a:lnTo>
                <a:lnTo>
                  <a:pt x="38696" y="8706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16"/>
          <p:cNvSpPr/>
          <p:nvPr/>
        </p:nvSpPr>
        <p:spPr>
          <a:xfrm>
            <a:off x="2631281" y="2626072"/>
            <a:ext cx="143462" cy="116087"/>
          </a:xfrm>
          <a:custGeom>
            <a:avLst/>
            <a:gdLst/>
            <a:ahLst/>
            <a:cxnLst/>
            <a:rect l="0" t="0" r="0" b="0"/>
            <a:pathLst>
              <a:path w="143462" h="116087">
                <a:moveTo>
                  <a:pt x="0" y="0"/>
                </a:moveTo>
                <a:lnTo>
                  <a:pt x="20542" y="5135"/>
                </a:lnTo>
                <a:lnTo>
                  <a:pt x="29818" y="6648"/>
                </a:lnTo>
                <a:lnTo>
                  <a:pt x="39226" y="7657"/>
                </a:lnTo>
                <a:lnTo>
                  <a:pt x="48723" y="8329"/>
                </a:lnTo>
                <a:lnTo>
                  <a:pt x="57204" y="9852"/>
                </a:lnTo>
                <a:lnTo>
                  <a:pt x="65008" y="11942"/>
                </a:lnTo>
                <a:lnTo>
                  <a:pt x="72360" y="14411"/>
                </a:lnTo>
                <a:lnTo>
                  <a:pt x="79411" y="17131"/>
                </a:lnTo>
                <a:lnTo>
                  <a:pt x="86262" y="20020"/>
                </a:lnTo>
                <a:lnTo>
                  <a:pt x="92978" y="23020"/>
                </a:lnTo>
                <a:lnTo>
                  <a:pt x="98531" y="26096"/>
                </a:lnTo>
                <a:lnTo>
                  <a:pt x="103308" y="29220"/>
                </a:lnTo>
                <a:lnTo>
                  <a:pt x="107567" y="32379"/>
                </a:lnTo>
                <a:lnTo>
                  <a:pt x="112556" y="35559"/>
                </a:lnTo>
                <a:lnTo>
                  <a:pt x="118032" y="38754"/>
                </a:lnTo>
                <a:lnTo>
                  <a:pt x="123833" y="41959"/>
                </a:lnTo>
                <a:lnTo>
                  <a:pt x="127700" y="45170"/>
                </a:lnTo>
                <a:lnTo>
                  <a:pt x="130278" y="48386"/>
                </a:lnTo>
                <a:lnTo>
                  <a:pt x="134217" y="55901"/>
                </a:lnTo>
                <a:lnTo>
                  <a:pt x="139551" y="66406"/>
                </a:lnTo>
                <a:lnTo>
                  <a:pt x="141403" y="71143"/>
                </a:lnTo>
                <a:lnTo>
                  <a:pt x="142638" y="75375"/>
                </a:lnTo>
                <a:lnTo>
                  <a:pt x="143461" y="79271"/>
                </a:lnTo>
                <a:lnTo>
                  <a:pt x="142935" y="82944"/>
                </a:lnTo>
                <a:lnTo>
                  <a:pt x="141509" y="86467"/>
                </a:lnTo>
                <a:lnTo>
                  <a:pt x="139484" y="89891"/>
                </a:lnTo>
                <a:lnTo>
                  <a:pt x="135984" y="94323"/>
                </a:lnTo>
                <a:lnTo>
                  <a:pt x="131501" y="99428"/>
                </a:lnTo>
                <a:lnTo>
                  <a:pt x="106412"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17"/>
          <p:cNvSpPr/>
          <p:nvPr/>
        </p:nvSpPr>
        <p:spPr>
          <a:xfrm>
            <a:off x="2914298" y="3042046"/>
            <a:ext cx="190431" cy="201110"/>
          </a:xfrm>
          <a:custGeom>
            <a:avLst/>
            <a:gdLst/>
            <a:ahLst/>
            <a:cxnLst/>
            <a:rect l="0" t="0" r="0" b="0"/>
            <a:pathLst>
              <a:path w="190431" h="201110">
                <a:moveTo>
                  <a:pt x="152305" y="0"/>
                </a:moveTo>
                <a:lnTo>
                  <a:pt x="130511" y="0"/>
                </a:lnTo>
                <a:lnTo>
                  <a:pt x="125952" y="2150"/>
                </a:lnTo>
                <a:lnTo>
                  <a:pt x="120763" y="5733"/>
                </a:lnTo>
                <a:lnTo>
                  <a:pt x="115154" y="10271"/>
                </a:lnTo>
                <a:lnTo>
                  <a:pt x="109265" y="15447"/>
                </a:lnTo>
                <a:lnTo>
                  <a:pt x="103189" y="21047"/>
                </a:lnTo>
                <a:lnTo>
                  <a:pt x="90705" y="33001"/>
                </a:lnTo>
                <a:lnTo>
                  <a:pt x="77992" y="45481"/>
                </a:lnTo>
                <a:lnTo>
                  <a:pt x="71591" y="52893"/>
                </a:lnTo>
                <a:lnTo>
                  <a:pt x="65175" y="61059"/>
                </a:lnTo>
                <a:lnTo>
                  <a:pt x="58748" y="69728"/>
                </a:lnTo>
                <a:lnTo>
                  <a:pt x="52313" y="77656"/>
                </a:lnTo>
                <a:lnTo>
                  <a:pt x="45873" y="85092"/>
                </a:lnTo>
                <a:lnTo>
                  <a:pt x="39431" y="92199"/>
                </a:lnTo>
                <a:lnTo>
                  <a:pt x="32986" y="100162"/>
                </a:lnTo>
                <a:lnTo>
                  <a:pt x="26540" y="108694"/>
                </a:lnTo>
                <a:lnTo>
                  <a:pt x="20092" y="117608"/>
                </a:lnTo>
                <a:lnTo>
                  <a:pt x="14719" y="127849"/>
                </a:lnTo>
                <a:lnTo>
                  <a:pt x="10062" y="138976"/>
                </a:lnTo>
                <a:lnTo>
                  <a:pt x="5883" y="150694"/>
                </a:lnTo>
                <a:lnTo>
                  <a:pt x="3096" y="159581"/>
                </a:lnTo>
                <a:lnTo>
                  <a:pt x="1239" y="166580"/>
                </a:lnTo>
                <a:lnTo>
                  <a:pt x="0" y="172321"/>
                </a:lnTo>
                <a:lnTo>
                  <a:pt x="250" y="177223"/>
                </a:lnTo>
                <a:lnTo>
                  <a:pt x="1491" y="181566"/>
                </a:lnTo>
                <a:lnTo>
                  <a:pt x="3393" y="185536"/>
                </a:lnTo>
                <a:lnTo>
                  <a:pt x="6811" y="189258"/>
                </a:lnTo>
                <a:lnTo>
                  <a:pt x="11239" y="192814"/>
                </a:lnTo>
                <a:lnTo>
                  <a:pt x="16341" y="196260"/>
                </a:lnTo>
                <a:lnTo>
                  <a:pt x="20818" y="198557"/>
                </a:lnTo>
                <a:lnTo>
                  <a:pt x="24877" y="200088"/>
                </a:lnTo>
                <a:lnTo>
                  <a:pt x="28657" y="201109"/>
                </a:lnTo>
                <a:lnTo>
                  <a:pt x="33328" y="200715"/>
                </a:lnTo>
                <a:lnTo>
                  <a:pt x="38591" y="199377"/>
                </a:lnTo>
                <a:lnTo>
                  <a:pt x="44250" y="197410"/>
                </a:lnTo>
                <a:lnTo>
                  <a:pt x="52321" y="195024"/>
                </a:lnTo>
                <a:lnTo>
                  <a:pt x="72755" y="189507"/>
                </a:lnTo>
                <a:lnTo>
                  <a:pt x="82074" y="186531"/>
                </a:lnTo>
                <a:lnTo>
                  <a:pt x="90436" y="183472"/>
                </a:lnTo>
                <a:lnTo>
                  <a:pt x="98161" y="180358"/>
                </a:lnTo>
                <a:lnTo>
                  <a:pt x="105460" y="177207"/>
                </a:lnTo>
                <a:lnTo>
                  <a:pt x="119303" y="170839"/>
                </a:lnTo>
                <a:lnTo>
                  <a:pt x="139183" y="161211"/>
                </a:lnTo>
                <a:lnTo>
                  <a:pt x="144632" y="156919"/>
                </a:lnTo>
                <a:lnTo>
                  <a:pt x="149339" y="151907"/>
                </a:lnTo>
                <a:lnTo>
                  <a:pt x="153552" y="146416"/>
                </a:lnTo>
                <a:lnTo>
                  <a:pt x="157436" y="141680"/>
                </a:lnTo>
                <a:lnTo>
                  <a:pt x="161100" y="137449"/>
                </a:lnTo>
                <a:lnTo>
                  <a:pt x="164617" y="133552"/>
                </a:lnTo>
                <a:lnTo>
                  <a:pt x="168037" y="128805"/>
                </a:lnTo>
                <a:lnTo>
                  <a:pt x="171392" y="123491"/>
                </a:lnTo>
                <a:lnTo>
                  <a:pt x="174704" y="117798"/>
                </a:lnTo>
                <a:lnTo>
                  <a:pt x="177986" y="112928"/>
                </a:lnTo>
                <a:lnTo>
                  <a:pt x="181249" y="108607"/>
                </a:lnTo>
                <a:lnTo>
                  <a:pt x="184500" y="104650"/>
                </a:lnTo>
                <a:lnTo>
                  <a:pt x="186666" y="100938"/>
                </a:lnTo>
                <a:lnTo>
                  <a:pt x="188111" y="97389"/>
                </a:lnTo>
                <a:lnTo>
                  <a:pt x="189074" y="93947"/>
                </a:lnTo>
                <a:lnTo>
                  <a:pt x="189716" y="90578"/>
                </a:lnTo>
                <a:lnTo>
                  <a:pt x="190144" y="87258"/>
                </a:lnTo>
                <a:lnTo>
                  <a:pt x="190430" y="83969"/>
                </a:lnTo>
                <a:lnTo>
                  <a:pt x="189545" y="79626"/>
                </a:lnTo>
                <a:lnTo>
                  <a:pt x="187880" y="74582"/>
                </a:lnTo>
                <a:lnTo>
                  <a:pt x="185696" y="69069"/>
                </a:lnTo>
                <a:lnTo>
                  <a:pt x="182090" y="64319"/>
                </a:lnTo>
                <a:lnTo>
                  <a:pt x="177536" y="60077"/>
                </a:lnTo>
                <a:lnTo>
                  <a:pt x="172350" y="56175"/>
                </a:lnTo>
                <a:lnTo>
                  <a:pt x="167818" y="53573"/>
                </a:lnTo>
                <a:lnTo>
                  <a:pt x="163722" y="51839"/>
                </a:lnTo>
                <a:lnTo>
                  <a:pt x="159916" y="50682"/>
                </a:lnTo>
                <a:lnTo>
                  <a:pt x="155229" y="49911"/>
                </a:lnTo>
                <a:lnTo>
                  <a:pt x="149955" y="49398"/>
                </a:lnTo>
                <a:lnTo>
                  <a:pt x="123284" y="4837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18"/>
          <p:cNvSpPr/>
          <p:nvPr/>
        </p:nvSpPr>
        <p:spPr>
          <a:xfrm>
            <a:off x="2892474" y="2568029"/>
            <a:ext cx="67718" cy="67718"/>
          </a:xfrm>
          <a:custGeom>
            <a:avLst/>
            <a:gdLst/>
            <a:ahLst/>
            <a:cxnLst/>
            <a:rect l="0" t="0" r="0" b="0"/>
            <a:pathLst>
              <a:path w="67718" h="67718">
                <a:moveTo>
                  <a:pt x="0" y="0"/>
                </a:moveTo>
                <a:lnTo>
                  <a:pt x="0" y="10271"/>
                </a:lnTo>
                <a:lnTo>
                  <a:pt x="1075" y="13296"/>
                </a:lnTo>
                <a:lnTo>
                  <a:pt x="2866" y="15313"/>
                </a:lnTo>
                <a:lnTo>
                  <a:pt x="8329" y="18551"/>
                </a:lnTo>
                <a:lnTo>
                  <a:pt x="9853" y="19891"/>
                </a:lnTo>
                <a:lnTo>
                  <a:pt x="17885" y="27607"/>
                </a:lnTo>
                <a:lnTo>
                  <a:pt x="18373" y="29153"/>
                </a:lnTo>
                <a:lnTo>
                  <a:pt x="18698" y="31259"/>
                </a:lnTo>
                <a:lnTo>
                  <a:pt x="18914" y="33738"/>
                </a:lnTo>
                <a:lnTo>
                  <a:pt x="20134" y="35390"/>
                </a:lnTo>
                <a:lnTo>
                  <a:pt x="22022" y="36492"/>
                </a:lnTo>
                <a:lnTo>
                  <a:pt x="24355" y="37226"/>
                </a:lnTo>
                <a:lnTo>
                  <a:pt x="25911" y="38791"/>
                </a:lnTo>
                <a:lnTo>
                  <a:pt x="26948" y="40909"/>
                </a:lnTo>
                <a:lnTo>
                  <a:pt x="27639" y="43395"/>
                </a:lnTo>
                <a:lnTo>
                  <a:pt x="29174" y="45053"/>
                </a:lnTo>
                <a:lnTo>
                  <a:pt x="31273" y="46159"/>
                </a:lnTo>
                <a:lnTo>
                  <a:pt x="33747" y="46896"/>
                </a:lnTo>
                <a:lnTo>
                  <a:pt x="35397" y="48461"/>
                </a:lnTo>
                <a:lnTo>
                  <a:pt x="36496" y="50580"/>
                </a:lnTo>
                <a:lnTo>
                  <a:pt x="37229" y="53068"/>
                </a:lnTo>
                <a:lnTo>
                  <a:pt x="38793" y="54726"/>
                </a:lnTo>
                <a:lnTo>
                  <a:pt x="40910" y="55832"/>
                </a:lnTo>
                <a:lnTo>
                  <a:pt x="43396" y="56569"/>
                </a:lnTo>
                <a:lnTo>
                  <a:pt x="46129" y="58135"/>
                </a:lnTo>
                <a:lnTo>
                  <a:pt x="49026" y="60254"/>
                </a:lnTo>
                <a:lnTo>
                  <a:pt x="52031" y="62742"/>
                </a:lnTo>
                <a:lnTo>
                  <a:pt x="55110" y="64400"/>
                </a:lnTo>
                <a:lnTo>
                  <a:pt x="58238" y="65505"/>
                </a:lnTo>
                <a:lnTo>
                  <a:pt x="67717" y="6771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19"/>
          <p:cNvSpPr/>
          <p:nvPr/>
        </p:nvSpPr>
        <p:spPr>
          <a:xfrm>
            <a:off x="3047255" y="2751832"/>
            <a:ext cx="106413" cy="106413"/>
          </a:xfrm>
          <a:custGeom>
            <a:avLst/>
            <a:gdLst/>
            <a:ahLst/>
            <a:cxnLst/>
            <a:rect l="0" t="0" r="0" b="0"/>
            <a:pathLst>
              <a:path w="106413" h="106413">
                <a:moveTo>
                  <a:pt x="0" y="0"/>
                </a:moveTo>
                <a:lnTo>
                  <a:pt x="5136" y="10271"/>
                </a:lnTo>
                <a:lnTo>
                  <a:pt x="7724" y="14371"/>
                </a:lnTo>
                <a:lnTo>
                  <a:pt x="10524" y="18180"/>
                </a:lnTo>
                <a:lnTo>
                  <a:pt x="13465" y="21793"/>
                </a:lnTo>
                <a:lnTo>
                  <a:pt x="16501" y="25277"/>
                </a:lnTo>
                <a:lnTo>
                  <a:pt x="19600" y="28675"/>
                </a:lnTo>
                <a:lnTo>
                  <a:pt x="22740" y="32015"/>
                </a:lnTo>
                <a:lnTo>
                  <a:pt x="37432" y="46987"/>
                </a:lnTo>
                <a:lnTo>
                  <a:pt x="42152" y="50672"/>
                </a:lnTo>
                <a:lnTo>
                  <a:pt x="46375" y="53129"/>
                </a:lnTo>
                <a:lnTo>
                  <a:pt x="50264" y="54767"/>
                </a:lnTo>
                <a:lnTo>
                  <a:pt x="55007" y="58008"/>
                </a:lnTo>
                <a:lnTo>
                  <a:pt x="60319" y="62319"/>
                </a:lnTo>
                <a:lnTo>
                  <a:pt x="66009" y="67343"/>
                </a:lnTo>
                <a:lnTo>
                  <a:pt x="69803" y="71767"/>
                </a:lnTo>
                <a:lnTo>
                  <a:pt x="72333" y="75791"/>
                </a:lnTo>
                <a:lnTo>
                  <a:pt x="74019" y="79549"/>
                </a:lnTo>
                <a:lnTo>
                  <a:pt x="76218" y="82054"/>
                </a:lnTo>
                <a:lnTo>
                  <a:pt x="78759" y="83724"/>
                </a:lnTo>
                <a:lnTo>
                  <a:pt x="81527" y="84837"/>
                </a:lnTo>
                <a:lnTo>
                  <a:pt x="84448" y="86655"/>
                </a:lnTo>
                <a:lnTo>
                  <a:pt x="87470" y="88941"/>
                </a:lnTo>
                <a:lnTo>
                  <a:pt x="94908" y="95198"/>
                </a:lnTo>
                <a:lnTo>
                  <a:pt x="96593" y="96786"/>
                </a:lnTo>
                <a:lnTo>
                  <a:pt x="106412" y="10641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0"/>
          <p:cNvSpPr/>
          <p:nvPr/>
        </p:nvSpPr>
        <p:spPr>
          <a:xfrm>
            <a:off x="3260080" y="3013025"/>
            <a:ext cx="183803" cy="164456"/>
          </a:xfrm>
          <a:custGeom>
            <a:avLst/>
            <a:gdLst/>
            <a:ahLst/>
            <a:cxnLst/>
            <a:rect l="0" t="0" r="0" b="0"/>
            <a:pathLst>
              <a:path w="183803" h="164456">
                <a:moveTo>
                  <a:pt x="0" y="0"/>
                </a:moveTo>
                <a:lnTo>
                  <a:pt x="40625" y="40625"/>
                </a:lnTo>
                <a:lnTo>
                  <a:pt x="44281" y="43206"/>
                </a:lnTo>
                <a:lnTo>
                  <a:pt x="47793" y="44927"/>
                </a:lnTo>
                <a:lnTo>
                  <a:pt x="71425" y="52825"/>
                </a:lnTo>
                <a:lnTo>
                  <a:pt x="77713" y="55639"/>
                </a:lnTo>
                <a:lnTo>
                  <a:pt x="82980" y="58590"/>
                </a:lnTo>
                <a:lnTo>
                  <a:pt x="87566" y="61632"/>
                </a:lnTo>
                <a:lnTo>
                  <a:pt x="92773" y="64735"/>
                </a:lnTo>
                <a:lnTo>
                  <a:pt x="98394" y="67879"/>
                </a:lnTo>
                <a:lnTo>
                  <a:pt x="104291" y="71049"/>
                </a:lnTo>
                <a:lnTo>
                  <a:pt x="109298" y="74238"/>
                </a:lnTo>
                <a:lnTo>
                  <a:pt x="113710" y="77439"/>
                </a:lnTo>
                <a:lnTo>
                  <a:pt x="117727" y="80647"/>
                </a:lnTo>
                <a:lnTo>
                  <a:pt x="122554" y="83861"/>
                </a:lnTo>
                <a:lnTo>
                  <a:pt x="127922" y="87078"/>
                </a:lnTo>
                <a:lnTo>
                  <a:pt x="133650" y="90298"/>
                </a:lnTo>
                <a:lnTo>
                  <a:pt x="139619" y="95670"/>
                </a:lnTo>
                <a:lnTo>
                  <a:pt x="145748" y="102475"/>
                </a:lnTo>
                <a:lnTo>
                  <a:pt x="151984" y="110237"/>
                </a:lnTo>
                <a:lnTo>
                  <a:pt x="157216" y="118636"/>
                </a:lnTo>
                <a:lnTo>
                  <a:pt x="161778" y="127460"/>
                </a:lnTo>
                <a:lnTo>
                  <a:pt x="165895" y="136567"/>
                </a:lnTo>
                <a:lnTo>
                  <a:pt x="169714" y="143713"/>
                </a:lnTo>
                <a:lnTo>
                  <a:pt x="173336" y="149552"/>
                </a:lnTo>
                <a:lnTo>
                  <a:pt x="183802" y="16445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1"/>
          <p:cNvSpPr/>
          <p:nvPr/>
        </p:nvSpPr>
        <p:spPr>
          <a:xfrm>
            <a:off x="3521273" y="3293566"/>
            <a:ext cx="38696" cy="48370"/>
          </a:xfrm>
          <a:custGeom>
            <a:avLst/>
            <a:gdLst/>
            <a:ahLst/>
            <a:cxnLst/>
            <a:rect l="0" t="0" r="0" b="0"/>
            <a:pathLst>
              <a:path w="38696" h="48370">
                <a:moveTo>
                  <a:pt x="0" y="0"/>
                </a:moveTo>
                <a:lnTo>
                  <a:pt x="13465" y="13465"/>
                </a:lnTo>
                <a:lnTo>
                  <a:pt x="15426" y="16500"/>
                </a:lnTo>
                <a:lnTo>
                  <a:pt x="16733" y="19599"/>
                </a:lnTo>
                <a:lnTo>
                  <a:pt x="17605" y="22740"/>
                </a:lnTo>
                <a:lnTo>
                  <a:pt x="19260" y="25908"/>
                </a:lnTo>
                <a:lnTo>
                  <a:pt x="21439" y="29096"/>
                </a:lnTo>
                <a:lnTo>
                  <a:pt x="38695" y="4836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2"/>
          <p:cNvSpPr/>
          <p:nvPr/>
        </p:nvSpPr>
        <p:spPr>
          <a:xfrm>
            <a:off x="2999243" y="2501901"/>
            <a:ext cx="114162" cy="218432"/>
          </a:xfrm>
          <a:custGeom>
            <a:avLst/>
            <a:gdLst/>
            <a:ahLst/>
            <a:cxnLst/>
            <a:rect l="0" t="0" r="0" b="0"/>
            <a:pathLst>
              <a:path w="114162" h="218432">
                <a:moveTo>
                  <a:pt x="18991" y="27432"/>
                </a:moveTo>
                <a:lnTo>
                  <a:pt x="24127" y="42839"/>
                </a:lnTo>
                <a:lnTo>
                  <a:pt x="26714" y="48452"/>
                </a:lnTo>
                <a:lnTo>
                  <a:pt x="29514" y="53269"/>
                </a:lnTo>
                <a:lnTo>
                  <a:pt x="32456" y="57555"/>
                </a:lnTo>
                <a:lnTo>
                  <a:pt x="34416" y="62563"/>
                </a:lnTo>
                <a:lnTo>
                  <a:pt x="35724" y="68051"/>
                </a:lnTo>
                <a:lnTo>
                  <a:pt x="36596" y="73859"/>
                </a:lnTo>
                <a:lnTo>
                  <a:pt x="38252" y="79881"/>
                </a:lnTo>
                <a:lnTo>
                  <a:pt x="40430" y="86045"/>
                </a:lnTo>
                <a:lnTo>
                  <a:pt x="42958" y="92304"/>
                </a:lnTo>
                <a:lnTo>
                  <a:pt x="46792" y="97552"/>
                </a:lnTo>
                <a:lnTo>
                  <a:pt x="51499" y="102126"/>
                </a:lnTo>
                <a:lnTo>
                  <a:pt x="56786" y="106249"/>
                </a:lnTo>
                <a:lnTo>
                  <a:pt x="61385" y="111148"/>
                </a:lnTo>
                <a:lnTo>
                  <a:pt x="65527" y="116564"/>
                </a:lnTo>
                <a:lnTo>
                  <a:pt x="69362" y="122324"/>
                </a:lnTo>
                <a:lnTo>
                  <a:pt x="71920" y="128314"/>
                </a:lnTo>
                <a:lnTo>
                  <a:pt x="73624" y="134457"/>
                </a:lnTo>
                <a:lnTo>
                  <a:pt x="74761" y="140702"/>
                </a:lnTo>
                <a:lnTo>
                  <a:pt x="76593" y="145940"/>
                </a:lnTo>
                <a:lnTo>
                  <a:pt x="78890" y="150508"/>
                </a:lnTo>
                <a:lnTo>
                  <a:pt x="81496" y="154627"/>
                </a:lnTo>
                <a:lnTo>
                  <a:pt x="84308" y="158448"/>
                </a:lnTo>
                <a:lnTo>
                  <a:pt x="87258" y="162071"/>
                </a:lnTo>
                <a:lnTo>
                  <a:pt x="90299" y="165560"/>
                </a:lnTo>
                <a:lnTo>
                  <a:pt x="91252" y="165737"/>
                </a:lnTo>
                <a:lnTo>
                  <a:pt x="90812" y="163705"/>
                </a:lnTo>
                <a:lnTo>
                  <a:pt x="89444" y="160201"/>
                </a:lnTo>
                <a:lnTo>
                  <a:pt x="86382" y="156790"/>
                </a:lnTo>
                <a:lnTo>
                  <a:pt x="82191" y="153441"/>
                </a:lnTo>
                <a:lnTo>
                  <a:pt x="77248" y="150134"/>
                </a:lnTo>
                <a:lnTo>
                  <a:pt x="72877" y="146853"/>
                </a:lnTo>
                <a:lnTo>
                  <a:pt x="68888" y="143592"/>
                </a:lnTo>
                <a:lnTo>
                  <a:pt x="65154" y="140343"/>
                </a:lnTo>
                <a:lnTo>
                  <a:pt x="61590" y="136027"/>
                </a:lnTo>
                <a:lnTo>
                  <a:pt x="58139" y="131000"/>
                </a:lnTo>
                <a:lnTo>
                  <a:pt x="54763" y="125499"/>
                </a:lnTo>
                <a:lnTo>
                  <a:pt x="49288" y="117532"/>
                </a:lnTo>
                <a:lnTo>
                  <a:pt x="34606" y="97215"/>
                </a:lnTo>
                <a:lnTo>
                  <a:pt x="27251" y="85778"/>
                </a:lnTo>
                <a:lnTo>
                  <a:pt x="20198" y="73853"/>
                </a:lnTo>
                <a:lnTo>
                  <a:pt x="13347" y="61604"/>
                </a:lnTo>
                <a:lnTo>
                  <a:pt x="8779" y="51289"/>
                </a:lnTo>
                <a:lnTo>
                  <a:pt x="5734" y="42262"/>
                </a:lnTo>
                <a:lnTo>
                  <a:pt x="3704" y="34094"/>
                </a:lnTo>
                <a:lnTo>
                  <a:pt x="2350" y="27574"/>
                </a:lnTo>
                <a:lnTo>
                  <a:pt x="1448" y="22152"/>
                </a:lnTo>
                <a:lnTo>
                  <a:pt x="0" y="10864"/>
                </a:lnTo>
                <a:lnTo>
                  <a:pt x="956" y="8862"/>
                </a:lnTo>
                <a:lnTo>
                  <a:pt x="2668" y="6454"/>
                </a:lnTo>
                <a:lnTo>
                  <a:pt x="4885" y="3773"/>
                </a:lnTo>
                <a:lnTo>
                  <a:pt x="7437" y="1986"/>
                </a:lnTo>
                <a:lnTo>
                  <a:pt x="10213" y="794"/>
                </a:lnTo>
                <a:lnTo>
                  <a:pt x="13139" y="0"/>
                </a:lnTo>
                <a:lnTo>
                  <a:pt x="16165" y="545"/>
                </a:lnTo>
                <a:lnTo>
                  <a:pt x="19257" y="1983"/>
                </a:lnTo>
                <a:lnTo>
                  <a:pt x="22392" y="4017"/>
                </a:lnTo>
                <a:lnTo>
                  <a:pt x="25558" y="5373"/>
                </a:lnTo>
                <a:lnTo>
                  <a:pt x="28744" y="6277"/>
                </a:lnTo>
                <a:lnTo>
                  <a:pt x="31942" y="6880"/>
                </a:lnTo>
                <a:lnTo>
                  <a:pt x="35149" y="8356"/>
                </a:lnTo>
                <a:lnTo>
                  <a:pt x="38362" y="10416"/>
                </a:lnTo>
                <a:lnTo>
                  <a:pt x="41579" y="12863"/>
                </a:lnTo>
                <a:lnTo>
                  <a:pt x="46948" y="17720"/>
                </a:lnTo>
                <a:lnTo>
                  <a:pt x="61513" y="31715"/>
                </a:lnTo>
                <a:lnTo>
                  <a:pt x="68836" y="37811"/>
                </a:lnTo>
                <a:lnTo>
                  <a:pt x="75868" y="42951"/>
                </a:lnTo>
                <a:lnTo>
                  <a:pt x="82706" y="47452"/>
                </a:lnTo>
                <a:lnTo>
                  <a:pt x="88339" y="52602"/>
                </a:lnTo>
                <a:lnTo>
                  <a:pt x="93170" y="58186"/>
                </a:lnTo>
                <a:lnTo>
                  <a:pt x="97465" y="64058"/>
                </a:lnTo>
                <a:lnTo>
                  <a:pt x="100328" y="69047"/>
                </a:lnTo>
                <a:lnTo>
                  <a:pt x="102238" y="73448"/>
                </a:lnTo>
                <a:lnTo>
                  <a:pt x="110437" y="98506"/>
                </a:lnTo>
                <a:lnTo>
                  <a:pt x="112201" y="105986"/>
                </a:lnTo>
                <a:lnTo>
                  <a:pt x="113377" y="113123"/>
                </a:lnTo>
                <a:lnTo>
                  <a:pt x="114161" y="120030"/>
                </a:lnTo>
                <a:lnTo>
                  <a:pt x="113609" y="126785"/>
                </a:lnTo>
                <a:lnTo>
                  <a:pt x="112166" y="133437"/>
                </a:lnTo>
                <a:lnTo>
                  <a:pt x="110129" y="140022"/>
                </a:lnTo>
                <a:lnTo>
                  <a:pt x="107697" y="146562"/>
                </a:lnTo>
                <a:lnTo>
                  <a:pt x="105000" y="153072"/>
                </a:lnTo>
                <a:lnTo>
                  <a:pt x="102127" y="159561"/>
                </a:lnTo>
                <a:lnTo>
                  <a:pt x="98062" y="166037"/>
                </a:lnTo>
                <a:lnTo>
                  <a:pt x="93203" y="172504"/>
                </a:lnTo>
                <a:lnTo>
                  <a:pt x="87813" y="178965"/>
                </a:lnTo>
                <a:lnTo>
                  <a:pt x="82070" y="185422"/>
                </a:lnTo>
                <a:lnTo>
                  <a:pt x="69957" y="198330"/>
                </a:lnTo>
                <a:lnTo>
                  <a:pt x="56186" y="212547"/>
                </a:lnTo>
                <a:lnTo>
                  <a:pt x="52387" y="215334"/>
                </a:lnTo>
                <a:lnTo>
                  <a:pt x="48779" y="217192"/>
                </a:lnTo>
                <a:lnTo>
                  <a:pt x="45299" y="218431"/>
                </a:lnTo>
                <a:lnTo>
                  <a:pt x="42979" y="218182"/>
                </a:lnTo>
                <a:lnTo>
                  <a:pt x="41432" y="216942"/>
                </a:lnTo>
                <a:lnTo>
                  <a:pt x="40401" y="215039"/>
                </a:lnTo>
                <a:lnTo>
                  <a:pt x="39255" y="210060"/>
                </a:lnTo>
                <a:lnTo>
                  <a:pt x="38339" y="20156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3"/>
          <p:cNvSpPr/>
          <p:nvPr/>
        </p:nvSpPr>
        <p:spPr>
          <a:xfrm>
            <a:off x="3213055" y="2645419"/>
            <a:ext cx="8330" cy="38697"/>
          </a:xfrm>
          <a:custGeom>
            <a:avLst/>
            <a:gdLst/>
            <a:ahLst/>
            <a:cxnLst/>
            <a:rect l="0" t="0" r="0" b="0"/>
            <a:pathLst>
              <a:path w="8330" h="38697">
                <a:moveTo>
                  <a:pt x="8329" y="0"/>
                </a:moveTo>
                <a:lnTo>
                  <a:pt x="3194" y="0"/>
                </a:lnTo>
                <a:lnTo>
                  <a:pt x="1681" y="1075"/>
                </a:lnTo>
                <a:lnTo>
                  <a:pt x="672" y="2867"/>
                </a:lnTo>
                <a:lnTo>
                  <a:pt x="0" y="5136"/>
                </a:lnTo>
                <a:lnTo>
                  <a:pt x="627" y="7724"/>
                </a:lnTo>
                <a:lnTo>
                  <a:pt x="2119" y="10524"/>
                </a:lnTo>
                <a:lnTo>
                  <a:pt x="4189" y="13465"/>
                </a:lnTo>
                <a:lnTo>
                  <a:pt x="5569" y="17576"/>
                </a:lnTo>
                <a:lnTo>
                  <a:pt x="6489" y="22466"/>
                </a:lnTo>
                <a:lnTo>
                  <a:pt x="8329" y="3869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4"/>
          <p:cNvSpPr/>
          <p:nvPr/>
        </p:nvSpPr>
        <p:spPr>
          <a:xfrm>
            <a:off x="3153667" y="2906613"/>
            <a:ext cx="192899" cy="164365"/>
          </a:xfrm>
          <a:custGeom>
            <a:avLst/>
            <a:gdLst/>
            <a:ahLst/>
            <a:cxnLst/>
            <a:rect l="0" t="0" r="0" b="0"/>
            <a:pathLst>
              <a:path w="192899" h="164365">
                <a:moveTo>
                  <a:pt x="58043" y="0"/>
                </a:moveTo>
                <a:lnTo>
                  <a:pt x="52908" y="10271"/>
                </a:lnTo>
                <a:lnTo>
                  <a:pt x="51395" y="15446"/>
                </a:lnTo>
                <a:lnTo>
                  <a:pt x="50387" y="21046"/>
                </a:lnTo>
                <a:lnTo>
                  <a:pt x="49714" y="26929"/>
                </a:lnTo>
                <a:lnTo>
                  <a:pt x="49266" y="35151"/>
                </a:lnTo>
                <a:lnTo>
                  <a:pt x="48768" y="55751"/>
                </a:lnTo>
                <a:lnTo>
                  <a:pt x="49710" y="67264"/>
                </a:lnTo>
                <a:lnTo>
                  <a:pt x="51413" y="79238"/>
                </a:lnTo>
                <a:lnTo>
                  <a:pt x="53623" y="91521"/>
                </a:lnTo>
                <a:lnTo>
                  <a:pt x="56171" y="101859"/>
                </a:lnTo>
                <a:lnTo>
                  <a:pt x="58945" y="110901"/>
                </a:lnTo>
                <a:lnTo>
                  <a:pt x="61869" y="119078"/>
                </a:lnTo>
                <a:lnTo>
                  <a:pt x="63818" y="125605"/>
                </a:lnTo>
                <a:lnTo>
                  <a:pt x="65118" y="131031"/>
                </a:lnTo>
                <a:lnTo>
                  <a:pt x="65984" y="135723"/>
                </a:lnTo>
                <a:lnTo>
                  <a:pt x="68712" y="141001"/>
                </a:lnTo>
                <a:lnTo>
                  <a:pt x="72680" y="146669"/>
                </a:lnTo>
                <a:lnTo>
                  <a:pt x="77475" y="152598"/>
                </a:lnTo>
                <a:lnTo>
                  <a:pt x="81746" y="156550"/>
                </a:lnTo>
                <a:lnTo>
                  <a:pt x="85669" y="159185"/>
                </a:lnTo>
                <a:lnTo>
                  <a:pt x="89359" y="160942"/>
                </a:lnTo>
                <a:lnTo>
                  <a:pt x="92894" y="162113"/>
                </a:lnTo>
                <a:lnTo>
                  <a:pt x="96325" y="162894"/>
                </a:lnTo>
                <a:lnTo>
                  <a:pt x="99688" y="163414"/>
                </a:lnTo>
                <a:lnTo>
                  <a:pt x="103004" y="163761"/>
                </a:lnTo>
                <a:lnTo>
                  <a:pt x="106290" y="163992"/>
                </a:lnTo>
                <a:lnTo>
                  <a:pt x="109555" y="164146"/>
                </a:lnTo>
                <a:lnTo>
                  <a:pt x="116050" y="164318"/>
                </a:lnTo>
                <a:lnTo>
                  <a:pt x="119287" y="164364"/>
                </a:lnTo>
                <a:lnTo>
                  <a:pt x="123594" y="162244"/>
                </a:lnTo>
                <a:lnTo>
                  <a:pt x="128616" y="158682"/>
                </a:lnTo>
                <a:lnTo>
                  <a:pt x="134113" y="154157"/>
                </a:lnTo>
                <a:lnTo>
                  <a:pt x="139928" y="148990"/>
                </a:lnTo>
                <a:lnTo>
                  <a:pt x="152121" y="137518"/>
                </a:lnTo>
                <a:lnTo>
                  <a:pt x="165936" y="124108"/>
                </a:lnTo>
                <a:lnTo>
                  <a:pt x="169742" y="118209"/>
                </a:lnTo>
                <a:lnTo>
                  <a:pt x="173354" y="111052"/>
                </a:lnTo>
                <a:lnTo>
                  <a:pt x="176837" y="103056"/>
                </a:lnTo>
                <a:lnTo>
                  <a:pt x="183573" y="88439"/>
                </a:lnTo>
                <a:lnTo>
                  <a:pt x="186875" y="81532"/>
                </a:lnTo>
                <a:lnTo>
                  <a:pt x="189076" y="75852"/>
                </a:lnTo>
                <a:lnTo>
                  <a:pt x="190543" y="70990"/>
                </a:lnTo>
                <a:lnTo>
                  <a:pt x="191521" y="66674"/>
                </a:lnTo>
                <a:lnTo>
                  <a:pt x="192173" y="62722"/>
                </a:lnTo>
                <a:lnTo>
                  <a:pt x="192608" y="59013"/>
                </a:lnTo>
                <a:lnTo>
                  <a:pt x="192898" y="55465"/>
                </a:lnTo>
                <a:lnTo>
                  <a:pt x="192015" y="50950"/>
                </a:lnTo>
                <a:lnTo>
                  <a:pt x="190353" y="45790"/>
                </a:lnTo>
                <a:lnTo>
                  <a:pt x="188170" y="40200"/>
                </a:lnTo>
                <a:lnTo>
                  <a:pt x="185640" y="36474"/>
                </a:lnTo>
                <a:lnTo>
                  <a:pt x="182878" y="33990"/>
                </a:lnTo>
                <a:lnTo>
                  <a:pt x="176942" y="30155"/>
                </a:lnTo>
                <a:lnTo>
                  <a:pt x="173855" y="27627"/>
                </a:lnTo>
                <a:lnTo>
                  <a:pt x="170722" y="24867"/>
                </a:lnTo>
                <a:lnTo>
                  <a:pt x="166483" y="23027"/>
                </a:lnTo>
                <a:lnTo>
                  <a:pt x="161508" y="21801"/>
                </a:lnTo>
                <a:lnTo>
                  <a:pt x="156041" y="20983"/>
                </a:lnTo>
                <a:lnTo>
                  <a:pt x="149172" y="20438"/>
                </a:lnTo>
                <a:lnTo>
                  <a:pt x="141368" y="20074"/>
                </a:lnTo>
                <a:lnTo>
                  <a:pt x="132941" y="19832"/>
                </a:lnTo>
                <a:lnTo>
                  <a:pt x="125173" y="20745"/>
                </a:lnTo>
                <a:lnTo>
                  <a:pt x="117845" y="22429"/>
                </a:lnTo>
                <a:lnTo>
                  <a:pt x="110809" y="24627"/>
                </a:lnTo>
                <a:lnTo>
                  <a:pt x="100745" y="27166"/>
                </a:lnTo>
                <a:lnTo>
                  <a:pt x="75230" y="32854"/>
                </a:lnTo>
                <a:lnTo>
                  <a:pt x="64127" y="35876"/>
                </a:lnTo>
                <a:lnTo>
                  <a:pt x="54575" y="38965"/>
                </a:lnTo>
                <a:lnTo>
                  <a:pt x="37154" y="45265"/>
                </a:lnTo>
                <a:lnTo>
                  <a:pt x="0" y="580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5"/>
          <p:cNvSpPr/>
          <p:nvPr/>
        </p:nvSpPr>
        <p:spPr>
          <a:xfrm>
            <a:off x="2244328" y="3148860"/>
            <a:ext cx="744885" cy="76990"/>
          </a:xfrm>
          <a:custGeom>
            <a:avLst/>
            <a:gdLst/>
            <a:ahLst/>
            <a:cxnLst/>
            <a:rect l="0" t="0" r="0" b="0"/>
            <a:pathLst>
              <a:path w="744885" h="76990">
                <a:moveTo>
                  <a:pt x="744884" y="18946"/>
                </a:moveTo>
                <a:lnTo>
                  <a:pt x="744884" y="9671"/>
                </a:lnTo>
                <a:lnTo>
                  <a:pt x="739749" y="9390"/>
                </a:lnTo>
                <a:lnTo>
                  <a:pt x="738236" y="8276"/>
                </a:lnTo>
                <a:lnTo>
                  <a:pt x="737227" y="6459"/>
                </a:lnTo>
                <a:lnTo>
                  <a:pt x="736555" y="4172"/>
                </a:lnTo>
                <a:lnTo>
                  <a:pt x="733957" y="2647"/>
                </a:lnTo>
                <a:lnTo>
                  <a:pt x="725338" y="954"/>
                </a:lnTo>
                <a:lnTo>
                  <a:pt x="713535" y="0"/>
                </a:lnTo>
                <a:lnTo>
                  <a:pt x="705712" y="941"/>
                </a:lnTo>
                <a:lnTo>
                  <a:pt x="695122" y="2643"/>
                </a:lnTo>
                <a:lnTo>
                  <a:pt x="682688" y="4853"/>
                </a:lnTo>
                <a:lnTo>
                  <a:pt x="672249" y="7401"/>
                </a:lnTo>
                <a:lnTo>
                  <a:pt x="663140" y="10175"/>
                </a:lnTo>
                <a:lnTo>
                  <a:pt x="654917" y="13098"/>
                </a:lnTo>
                <a:lnTo>
                  <a:pt x="645136" y="15048"/>
                </a:lnTo>
                <a:lnTo>
                  <a:pt x="622803" y="17213"/>
                </a:lnTo>
                <a:lnTo>
                  <a:pt x="601412" y="18176"/>
                </a:lnTo>
                <a:lnTo>
                  <a:pt x="591193" y="18433"/>
                </a:lnTo>
                <a:lnTo>
                  <a:pt x="575782" y="19679"/>
                </a:lnTo>
                <a:lnTo>
                  <a:pt x="535727" y="23930"/>
                </a:lnTo>
                <a:lnTo>
                  <a:pt x="518382" y="26568"/>
                </a:lnTo>
                <a:lnTo>
                  <a:pt x="503594" y="29402"/>
                </a:lnTo>
                <a:lnTo>
                  <a:pt x="490510" y="32366"/>
                </a:lnTo>
                <a:lnTo>
                  <a:pt x="462440" y="36491"/>
                </a:lnTo>
                <a:lnTo>
                  <a:pt x="379658" y="46808"/>
                </a:lnTo>
                <a:lnTo>
                  <a:pt x="321368" y="52827"/>
                </a:lnTo>
                <a:lnTo>
                  <a:pt x="301310" y="54432"/>
                </a:lnTo>
                <a:lnTo>
                  <a:pt x="285788" y="56577"/>
                </a:lnTo>
                <a:lnTo>
                  <a:pt x="273290" y="59081"/>
                </a:lnTo>
                <a:lnTo>
                  <a:pt x="262808" y="61826"/>
                </a:lnTo>
                <a:lnTo>
                  <a:pt x="245072" y="64731"/>
                </a:lnTo>
                <a:lnTo>
                  <a:pt x="196702" y="70824"/>
                </a:lnTo>
                <a:lnTo>
                  <a:pt x="175204" y="72879"/>
                </a:lnTo>
                <a:lnTo>
                  <a:pt x="156573" y="74249"/>
                </a:lnTo>
                <a:lnTo>
                  <a:pt x="139852" y="75162"/>
                </a:lnTo>
                <a:lnTo>
                  <a:pt x="95478" y="76177"/>
                </a:lnTo>
                <a:lnTo>
                  <a:pt x="0" y="769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6"/>
          <p:cNvSpPr/>
          <p:nvPr/>
        </p:nvSpPr>
        <p:spPr>
          <a:xfrm>
            <a:off x="3008560" y="3177480"/>
            <a:ext cx="67718" cy="520059"/>
          </a:xfrm>
          <a:custGeom>
            <a:avLst/>
            <a:gdLst/>
            <a:ahLst/>
            <a:cxnLst/>
            <a:rect l="0" t="0" r="0" b="0"/>
            <a:pathLst>
              <a:path w="67718" h="520059">
                <a:moveTo>
                  <a:pt x="0" y="0"/>
                </a:moveTo>
                <a:lnTo>
                  <a:pt x="0" y="10271"/>
                </a:lnTo>
                <a:lnTo>
                  <a:pt x="1075" y="17596"/>
                </a:lnTo>
                <a:lnTo>
                  <a:pt x="2866" y="26779"/>
                </a:lnTo>
                <a:lnTo>
                  <a:pt x="5136" y="37200"/>
                </a:lnTo>
                <a:lnTo>
                  <a:pt x="6648" y="45223"/>
                </a:lnTo>
                <a:lnTo>
                  <a:pt x="8329" y="57003"/>
                </a:lnTo>
                <a:lnTo>
                  <a:pt x="8778" y="67023"/>
                </a:lnTo>
                <a:lnTo>
                  <a:pt x="9556" y="121887"/>
                </a:lnTo>
                <a:lnTo>
                  <a:pt x="9673" y="209477"/>
                </a:lnTo>
                <a:lnTo>
                  <a:pt x="10748" y="219192"/>
                </a:lnTo>
                <a:lnTo>
                  <a:pt x="12540" y="231042"/>
                </a:lnTo>
                <a:lnTo>
                  <a:pt x="14809" y="244317"/>
                </a:lnTo>
                <a:lnTo>
                  <a:pt x="16322" y="256392"/>
                </a:lnTo>
                <a:lnTo>
                  <a:pt x="17330" y="267666"/>
                </a:lnTo>
                <a:lnTo>
                  <a:pt x="18003" y="278407"/>
                </a:lnTo>
                <a:lnTo>
                  <a:pt x="24085" y="344879"/>
                </a:lnTo>
                <a:lnTo>
                  <a:pt x="26805" y="367502"/>
                </a:lnTo>
                <a:lnTo>
                  <a:pt x="29694" y="387960"/>
                </a:lnTo>
                <a:lnTo>
                  <a:pt x="32694" y="406972"/>
                </a:lnTo>
                <a:lnTo>
                  <a:pt x="35770" y="423946"/>
                </a:lnTo>
                <a:lnTo>
                  <a:pt x="46498" y="474974"/>
                </a:lnTo>
                <a:lnTo>
                  <a:pt x="48197" y="480030"/>
                </a:lnTo>
                <a:lnTo>
                  <a:pt x="50404" y="485550"/>
                </a:lnTo>
                <a:lnTo>
                  <a:pt x="52950" y="491380"/>
                </a:lnTo>
                <a:lnTo>
                  <a:pt x="54648" y="496341"/>
                </a:lnTo>
                <a:lnTo>
                  <a:pt x="56534" y="504720"/>
                </a:lnTo>
                <a:lnTo>
                  <a:pt x="57596" y="510344"/>
                </a:lnTo>
                <a:lnTo>
                  <a:pt x="58820" y="512209"/>
                </a:lnTo>
                <a:lnTo>
                  <a:pt x="60711" y="514527"/>
                </a:lnTo>
                <a:lnTo>
                  <a:pt x="65641" y="520058"/>
                </a:lnTo>
                <a:lnTo>
                  <a:pt x="67717" y="51271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7"/>
          <p:cNvSpPr/>
          <p:nvPr/>
        </p:nvSpPr>
        <p:spPr>
          <a:xfrm>
            <a:off x="2186285" y="2966001"/>
            <a:ext cx="1054448" cy="66373"/>
          </a:xfrm>
          <a:custGeom>
            <a:avLst/>
            <a:gdLst/>
            <a:ahLst/>
            <a:cxnLst/>
            <a:rect l="0" t="0" r="0" b="0"/>
            <a:pathLst>
              <a:path w="1054448" h="66373">
                <a:moveTo>
                  <a:pt x="1054447" y="18002"/>
                </a:moveTo>
                <a:lnTo>
                  <a:pt x="1049312" y="12867"/>
                </a:lnTo>
                <a:lnTo>
                  <a:pt x="1045649" y="11354"/>
                </a:lnTo>
                <a:lnTo>
                  <a:pt x="1035847" y="9673"/>
                </a:lnTo>
                <a:lnTo>
                  <a:pt x="1003367" y="8381"/>
                </a:lnTo>
                <a:lnTo>
                  <a:pt x="952445" y="8332"/>
                </a:lnTo>
                <a:lnTo>
                  <a:pt x="945601" y="7256"/>
                </a:lnTo>
                <a:lnTo>
                  <a:pt x="938888" y="5464"/>
                </a:lnTo>
                <a:lnTo>
                  <a:pt x="932263" y="3194"/>
                </a:lnTo>
                <a:lnTo>
                  <a:pt x="925697" y="1681"/>
                </a:lnTo>
                <a:lnTo>
                  <a:pt x="912668" y="0"/>
                </a:lnTo>
                <a:lnTo>
                  <a:pt x="845252" y="2119"/>
                </a:lnTo>
                <a:lnTo>
                  <a:pt x="729120" y="6489"/>
                </a:lnTo>
                <a:lnTo>
                  <a:pt x="705353" y="7102"/>
                </a:lnTo>
                <a:lnTo>
                  <a:pt x="641684" y="10650"/>
                </a:lnTo>
                <a:lnTo>
                  <a:pt x="438338" y="25014"/>
                </a:lnTo>
                <a:lnTo>
                  <a:pt x="417985" y="25901"/>
                </a:lnTo>
                <a:lnTo>
                  <a:pt x="340910" y="32620"/>
                </a:lnTo>
                <a:lnTo>
                  <a:pt x="252553" y="41697"/>
                </a:lnTo>
                <a:lnTo>
                  <a:pt x="191786" y="49314"/>
                </a:lnTo>
                <a:lnTo>
                  <a:pt x="164403" y="51776"/>
                </a:lnTo>
                <a:lnTo>
                  <a:pt x="137548" y="53416"/>
                </a:lnTo>
                <a:lnTo>
                  <a:pt x="111046" y="54510"/>
                </a:lnTo>
                <a:lnTo>
                  <a:pt x="90154" y="56314"/>
                </a:lnTo>
                <a:lnTo>
                  <a:pt x="73001" y="58592"/>
                </a:lnTo>
                <a:lnTo>
                  <a:pt x="58341" y="61185"/>
                </a:lnTo>
                <a:lnTo>
                  <a:pt x="47493" y="62914"/>
                </a:lnTo>
                <a:lnTo>
                  <a:pt x="39186" y="64066"/>
                </a:lnTo>
                <a:lnTo>
                  <a:pt x="0" y="663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8"/>
          <p:cNvSpPr/>
          <p:nvPr/>
        </p:nvSpPr>
        <p:spPr>
          <a:xfrm>
            <a:off x="3182689" y="3022699"/>
            <a:ext cx="58044" cy="638473"/>
          </a:xfrm>
          <a:custGeom>
            <a:avLst/>
            <a:gdLst/>
            <a:ahLst/>
            <a:cxnLst/>
            <a:rect l="0" t="0" r="0" b="0"/>
            <a:pathLst>
              <a:path w="58044" h="638473">
                <a:moveTo>
                  <a:pt x="0" y="0"/>
                </a:moveTo>
                <a:lnTo>
                  <a:pt x="0" y="13464"/>
                </a:lnTo>
                <a:lnTo>
                  <a:pt x="1075" y="17575"/>
                </a:lnTo>
                <a:lnTo>
                  <a:pt x="2866" y="22466"/>
                </a:lnTo>
                <a:lnTo>
                  <a:pt x="5136" y="27876"/>
                </a:lnTo>
                <a:lnTo>
                  <a:pt x="6648" y="39006"/>
                </a:lnTo>
                <a:lnTo>
                  <a:pt x="7657" y="53951"/>
                </a:lnTo>
                <a:lnTo>
                  <a:pt x="8778" y="88470"/>
                </a:lnTo>
                <a:lnTo>
                  <a:pt x="9556" y="160394"/>
                </a:lnTo>
                <a:lnTo>
                  <a:pt x="10670" y="178945"/>
                </a:lnTo>
                <a:lnTo>
                  <a:pt x="16299" y="248886"/>
                </a:lnTo>
                <a:lnTo>
                  <a:pt x="17992" y="280445"/>
                </a:lnTo>
                <a:lnTo>
                  <a:pt x="18745" y="305220"/>
                </a:lnTo>
                <a:lnTo>
                  <a:pt x="18946" y="316341"/>
                </a:lnTo>
                <a:lnTo>
                  <a:pt x="20155" y="331279"/>
                </a:lnTo>
                <a:lnTo>
                  <a:pt x="24364" y="367942"/>
                </a:lnTo>
                <a:lnTo>
                  <a:pt x="29818" y="406450"/>
                </a:lnTo>
                <a:lnTo>
                  <a:pt x="32777" y="425748"/>
                </a:lnTo>
                <a:lnTo>
                  <a:pt x="34750" y="441838"/>
                </a:lnTo>
                <a:lnTo>
                  <a:pt x="36065" y="455789"/>
                </a:lnTo>
                <a:lnTo>
                  <a:pt x="36942" y="468314"/>
                </a:lnTo>
                <a:lnTo>
                  <a:pt x="38601" y="480964"/>
                </a:lnTo>
                <a:lnTo>
                  <a:pt x="40782" y="493696"/>
                </a:lnTo>
                <a:lnTo>
                  <a:pt x="43311" y="506485"/>
                </a:lnTo>
                <a:lnTo>
                  <a:pt x="44997" y="518234"/>
                </a:lnTo>
                <a:lnTo>
                  <a:pt x="46121" y="529292"/>
                </a:lnTo>
                <a:lnTo>
                  <a:pt x="46871" y="539888"/>
                </a:lnTo>
                <a:lnTo>
                  <a:pt x="48445" y="551253"/>
                </a:lnTo>
                <a:lnTo>
                  <a:pt x="50569" y="563128"/>
                </a:lnTo>
                <a:lnTo>
                  <a:pt x="53061" y="575344"/>
                </a:lnTo>
                <a:lnTo>
                  <a:pt x="54721" y="584563"/>
                </a:lnTo>
                <a:lnTo>
                  <a:pt x="55829" y="591785"/>
                </a:lnTo>
                <a:lnTo>
                  <a:pt x="57387" y="609949"/>
                </a:lnTo>
                <a:lnTo>
                  <a:pt x="57849" y="626080"/>
                </a:lnTo>
                <a:lnTo>
                  <a:pt x="58043" y="6384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9"/>
          <p:cNvSpPr/>
          <p:nvPr/>
        </p:nvSpPr>
        <p:spPr>
          <a:xfrm>
            <a:off x="2486212" y="3057166"/>
            <a:ext cx="106374" cy="189505"/>
          </a:xfrm>
          <a:custGeom>
            <a:avLst/>
            <a:gdLst/>
            <a:ahLst/>
            <a:cxnLst/>
            <a:rect l="0" t="0" r="0" b="0"/>
            <a:pathLst>
              <a:path w="106374" h="189505">
                <a:moveTo>
                  <a:pt x="48330" y="178357"/>
                </a:moveTo>
                <a:lnTo>
                  <a:pt x="53466" y="188628"/>
                </a:lnTo>
                <a:lnTo>
                  <a:pt x="54979" y="189504"/>
                </a:lnTo>
                <a:lnTo>
                  <a:pt x="55987" y="187938"/>
                </a:lnTo>
                <a:lnTo>
                  <a:pt x="56660" y="184744"/>
                </a:lnTo>
                <a:lnTo>
                  <a:pt x="56033" y="181540"/>
                </a:lnTo>
                <a:lnTo>
                  <a:pt x="54541" y="178329"/>
                </a:lnTo>
                <a:lnTo>
                  <a:pt x="52470" y="175114"/>
                </a:lnTo>
                <a:lnTo>
                  <a:pt x="51091" y="167596"/>
                </a:lnTo>
                <a:lnTo>
                  <a:pt x="50171" y="157210"/>
                </a:lnTo>
                <a:lnTo>
                  <a:pt x="49148" y="134562"/>
                </a:lnTo>
                <a:lnTo>
                  <a:pt x="48694" y="117331"/>
                </a:lnTo>
                <a:lnTo>
                  <a:pt x="47498" y="108652"/>
                </a:lnTo>
                <a:lnTo>
                  <a:pt x="45626" y="99640"/>
                </a:lnTo>
                <a:lnTo>
                  <a:pt x="43303" y="90409"/>
                </a:lnTo>
                <a:lnTo>
                  <a:pt x="41754" y="79954"/>
                </a:lnTo>
                <a:lnTo>
                  <a:pt x="40722" y="68686"/>
                </a:lnTo>
                <a:lnTo>
                  <a:pt x="39574" y="47924"/>
                </a:lnTo>
                <a:lnTo>
                  <a:pt x="39065" y="35114"/>
                </a:lnTo>
                <a:lnTo>
                  <a:pt x="38778" y="21859"/>
                </a:lnTo>
                <a:lnTo>
                  <a:pt x="37662" y="19207"/>
                </a:lnTo>
                <a:lnTo>
                  <a:pt x="35844" y="17438"/>
                </a:lnTo>
                <a:lnTo>
                  <a:pt x="33557" y="16259"/>
                </a:lnTo>
                <a:lnTo>
                  <a:pt x="32032" y="16549"/>
                </a:lnTo>
                <a:lnTo>
                  <a:pt x="31016" y="17816"/>
                </a:lnTo>
                <a:lnTo>
                  <a:pt x="29384" y="22438"/>
                </a:lnTo>
                <a:lnTo>
                  <a:pt x="29161" y="25936"/>
                </a:lnTo>
                <a:lnTo>
                  <a:pt x="29102" y="28374"/>
                </a:lnTo>
                <a:lnTo>
                  <a:pt x="27987" y="31074"/>
                </a:lnTo>
                <a:lnTo>
                  <a:pt x="26169" y="33949"/>
                </a:lnTo>
                <a:lnTo>
                  <a:pt x="23883" y="36941"/>
                </a:lnTo>
                <a:lnTo>
                  <a:pt x="21283" y="40010"/>
                </a:lnTo>
                <a:lnTo>
                  <a:pt x="18475" y="43131"/>
                </a:lnTo>
                <a:lnTo>
                  <a:pt x="15529" y="46286"/>
                </a:lnTo>
                <a:lnTo>
                  <a:pt x="13564" y="49465"/>
                </a:lnTo>
                <a:lnTo>
                  <a:pt x="12254" y="52659"/>
                </a:lnTo>
                <a:lnTo>
                  <a:pt x="11381" y="55863"/>
                </a:lnTo>
                <a:lnTo>
                  <a:pt x="9724" y="57999"/>
                </a:lnTo>
                <a:lnTo>
                  <a:pt x="7545" y="59423"/>
                </a:lnTo>
                <a:lnTo>
                  <a:pt x="1459" y="61708"/>
                </a:lnTo>
                <a:lnTo>
                  <a:pt x="960" y="60821"/>
                </a:lnTo>
                <a:lnTo>
                  <a:pt x="257" y="55512"/>
                </a:lnTo>
                <a:lnTo>
                  <a:pt x="20" y="50307"/>
                </a:lnTo>
                <a:lnTo>
                  <a:pt x="0" y="47846"/>
                </a:lnTo>
                <a:lnTo>
                  <a:pt x="2137" y="44055"/>
                </a:lnTo>
                <a:lnTo>
                  <a:pt x="5711" y="39378"/>
                </a:lnTo>
                <a:lnTo>
                  <a:pt x="10244" y="34111"/>
                </a:lnTo>
                <a:lnTo>
                  <a:pt x="13266" y="29524"/>
                </a:lnTo>
                <a:lnTo>
                  <a:pt x="15280" y="25392"/>
                </a:lnTo>
                <a:lnTo>
                  <a:pt x="16623" y="21562"/>
                </a:lnTo>
                <a:lnTo>
                  <a:pt x="18593" y="17934"/>
                </a:lnTo>
                <a:lnTo>
                  <a:pt x="20982" y="14440"/>
                </a:lnTo>
                <a:lnTo>
                  <a:pt x="23649" y="11036"/>
                </a:lnTo>
                <a:lnTo>
                  <a:pt x="26502" y="7692"/>
                </a:lnTo>
                <a:lnTo>
                  <a:pt x="29479" y="4388"/>
                </a:lnTo>
                <a:lnTo>
                  <a:pt x="32538" y="1110"/>
                </a:lnTo>
                <a:lnTo>
                  <a:pt x="35653" y="0"/>
                </a:lnTo>
                <a:lnTo>
                  <a:pt x="38804" y="334"/>
                </a:lnTo>
                <a:lnTo>
                  <a:pt x="41979" y="1632"/>
                </a:lnTo>
                <a:lnTo>
                  <a:pt x="45171" y="2498"/>
                </a:lnTo>
                <a:lnTo>
                  <a:pt x="48374" y="3074"/>
                </a:lnTo>
                <a:lnTo>
                  <a:pt x="51584" y="3459"/>
                </a:lnTo>
                <a:lnTo>
                  <a:pt x="54799" y="5865"/>
                </a:lnTo>
                <a:lnTo>
                  <a:pt x="58017" y="9619"/>
                </a:lnTo>
                <a:lnTo>
                  <a:pt x="61238" y="14271"/>
                </a:lnTo>
                <a:lnTo>
                  <a:pt x="64459" y="17373"/>
                </a:lnTo>
                <a:lnTo>
                  <a:pt x="67682" y="19440"/>
                </a:lnTo>
                <a:lnTo>
                  <a:pt x="70905" y="20819"/>
                </a:lnTo>
                <a:lnTo>
                  <a:pt x="74129" y="24962"/>
                </a:lnTo>
                <a:lnTo>
                  <a:pt x="77353" y="30949"/>
                </a:lnTo>
                <a:lnTo>
                  <a:pt x="80578" y="38165"/>
                </a:lnTo>
                <a:lnTo>
                  <a:pt x="83802" y="44051"/>
                </a:lnTo>
                <a:lnTo>
                  <a:pt x="87026" y="49050"/>
                </a:lnTo>
                <a:lnTo>
                  <a:pt x="106373" y="719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30"/>
          <p:cNvSpPr/>
          <p:nvPr/>
        </p:nvSpPr>
        <p:spPr>
          <a:xfrm>
            <a:off x="3066603" y="3583781"/>
            <a:ext cx="212825" cy="38696"/>
          </a:xfrm>
          <a:custGeom>
            <a:avLst/>
            <a:gdLst/>
            <a:ahLst/>
            <a:cxnLst/>
            <a:rect l="0" t="0" r="0" b="0"/>
            <a:pathLst>
              <a:path w="212825" h="38696">
                <a:moveTo>
                  <a:pt x="0" y="0"/>
                </a:moveTo>
                <a:lnTo>
                  <a:pt x="15406" y="5135"/>
                </a:lnTo>
                <a:lnTo>
                  <a:pt x="21020" y="6648"/>
                </a:lnTo>
                <a:lnTo>
                  <a:pt x="25837" y="7657"/>
                </a:lnTo>
                <a:lnTo>
                  <a:pt x="30123" y="8329"/>
                </a:lnTo>
                <a:lnTo>
                  <a:pt x="36205" y="9852"/>
                </a:lnTo>
                <a:lnTo>
                  <a:pt x="43484" y="11942"/>
                </a:lnTo>
                <a:lnTo>
                  <a:pt x="51562" y="14411"/>
                </a:lnTo>
                <a:lnTo>
                  <a:pt x="58022" y="16056"/>
                </a:lnTo>
                <a:lnTo>
                  <a:pt x="63403" y="17153"/>
                </a:lnTo>
                <a:lnTo>
                  <a:pt x="68066" y="17885"/>
                </a:lnTo>
                <a:lnTo>
                  <a:pt x="73324" y="18372"/>
                </a:lnTo>
                <a:lnTo>
                  <a:pt x="78979" y="18697"/>
                </a:lnTo>
                <a:lnTo>
                  <a:pt x="84899" y="18914"/>
                </a:lnTo>
                <a:lnTo>
                  <a:pt x="114407" y="22021"/>
                </a:lnTo>
                <a:lnTo>
                  <a:pt x="148661" y="25910"/>
                </a:lnTo>
                <a:lnTo>
                  <a:pt x="167468" y="27638"/>
                </a:lnTo>
                <a:lnTo>
                  <a:pt x="176137" y="29174"/>
                </a:lnTo>
                <a:lnTo>
                  <a:pt x="185141" y="31273"/>
                </a:lnTo>
                <a:lnTo>
                  <a:pt x="212824" y="3869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31"/>
          <p:cNvSpPr/>
          <p:nvPr/>
        </p:nvSpPr>
        <p:spPr>
          <a:xfrm>
            <a:off x="3173015" y="3545085"/>
            <a:ext cx="105439" cy="193478"/>
          </a:xfrm>
          <a:custGeom>
            <a:avLst/>
            <a:gdLst/>
            <a:ahLst/>
            <a:cxnLst/>
            <a:rect l="0" t="0" r="0" b="0"/>
            <a:pathLst>
              <a:path w="105439" h="193478">
                <a:moveTo>
                  <a:pt x="29022" y="0"/>
                </a:moveTo>
                <a:lnTo>
                  <a:pt x="29022" y="10272"/>
                </a:lnTo>
                <a:lnTo>
                  <a:pt x="30097" y="14372"/>
                </a:lnTo>
                <a:lnTo>
                  <a:pt x="31888" y="18180"/>
                </a:lnTo>
                <a:lnTo>
                  <a:pt x="34157" y="21794"/>
                </a:lnTo>
                <a:lnTo>
                  <a:pt x="36745" y="24204"/>
                </a:lnTo>
                <a:lnTo>
                  <a:pt x="39545" y="25810"/>
                </a:lnTo>
                <a:lnTo>
                  <a:pt x="42486" y="26880"/>
                </a:lnTo>
                <a:lnTo>
                  <a:pt x="46597" y="29744"/>
                </a:lnTo>
                <a:lnTo>
                  <a:pt x="51487" y="33803"/>
                </a:lnTo>
                <a:lnTo>
                  <a:pt x="61579" y="42970"/>
                </a:lnTo>
                <a:lnTo>
                  <a:pt x="69646" y="50628"/>
                </a:lnTo>
                <a:lnTo>
                  <a:pt x="73303" y="53100"/>
                </a:lnTo>
                <a:lnTo>
                  <a:pt x="76815" y="54747"/>
                </a:lnTo>
                <a:lnTo>
                  <a:pt x="80232" y="55846"/>
                </a:lnTo>
                <a:lnTo>
                  <a:pt x="84659" y="58728"/>
                </a:lnTo>
                <a:lnTo>
                  <a:pt x="89761" y="62799"/>
                </a:lnTo>
                <a:lnTo>
                  <a:pt x="95311" y="67663"/>
                </a:lnTo>
                <a:lnTo>
                  <a:pt x="99011" y="71981"/>
                </a:lnTo>
                <a:lnTo>
                  <a:pt x="101478" y="75934"/>
                </a:lnTo>
                <a:lnTo>
                  <a:pt x="105438" y="84866"/>
                </a:lnTo>
                <a:lnTo>
                  <a:pt x="104688" y="87749"/>
                </a:lnTo>
                <a:lnTo>
                  <a:pt x="103113" y="91820"/>
                </a:lnTo>
                <a:lnTo>
                  <a:pt x="100988" y="96684"/>
                </a:lnTo>
                <a:lnTo>
                  <a:pt x="98497" y="101002"/>
                </a:lnTo>
                <a:lnTo>
                  <a:pt x="95761" y="104955"/>
                </a:lnTo>
                <a:lnTo>
                  <a:pt x="92862" y="108666"/>
                </a:lnTo>
                <a:lnTo>
                  <a:pt x="89855" y="112214"/>
                </a:lnTo>
                <a:lnTo>
                  <a:pt x="86775" y="115655"/>
                </a:lnTo>
                <a:lnTo>
                  <a:pt x="83647" y="119023"/>
                </a:lnTo>
                <a:lnTo>
                  <a:pt x="75112" y="126643"/>
                </a:lnTo>
                <a:lnTo>
                  <a:pt x="29408" y="166023"/>
                </a:lnTo>
                <a:lnTo>
                  <a:pt x="17369" y="176976"/>
                </a:lnTo>
                <a:lnTo>
                  <a:pt x="0" y="1934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32"/>
          <p:cNvSpPr/>
          <p:nvPr/>
        </p:nvSpPr>
        <p:spPr>
          <a:xfrm>
            <a:off x="1102816" y="3467695"/>
            <a:ext cx="46907" cy="337420"/>
          </a:xfrm>
          <a:custGeom>
            <a:avLst/>
            <a:gdLst/>
            <a:ahLst/>
            <a:cxnLst/>
            <a:rect l="0" t="0" r="0" b="0"/>
            <a:pathLst>
              <a:path w="46907" h="337420">
                <a:moveTo>
                  <a:pt x="29021" y="0"/>
                </a:moveTo>
                <a:lnTo>
                  <a:pt x="29021" y="35258"/>
                </a:lnTo>
                <a:lnTo>
                  <a:pt x="30096" y="41778"/>
                </a:lnTo>
                <a:lnTo>
                  <a:pt x="31888" y="48274"/>
                </a:lnTo>
                <a:lnTo>
                  <a:pt x="34157" y="54755"/>
                </a:lnTo>
                <a:lnTo>
                  <a:pt x="35670" y="62300"/>
                </a:lnTo>
                <a:lnTo>
                  <a:pt x="36678" y="70555"/>
                </a:lnTo>
                <a:lnTo>
                  <a:pt x="37350" y="79283"/>
                </a:lnTo>
                <a:lnTo>
                  <a:pt x="38874" y="87251"/>
                </a:lnTo>
                <a:lnTo>
                  <a:pt x="40964" y="94713"/>
                </a:lnTo>
                <a:lnTo>
                  <a:pt x="43432" y="101837"/>
                </a:lnTo>
                <a:lnTo>
                  <a:pt x="45078" y="109811"/>
                </a:lnTo>
                <a:lnTo>
                  <a:pt x="46175" y="118352"/>
                </a:lnTo>
                <a:lnTo>
                  <a:pt x="46906" y="127270"/>
                </a:lnTo>
                <a:lnTo>
                  <a:pt x="46319" y="136441"/>
                </a:lnTo>
                <a:lnTo>
                  <a:pt x="44853" y="145779"/>
                </a:lnTo>
                <a:lnTo>
                  <a:pt x="42800" y="155229"/>
                </a:lnTo>
                <a:lnTo>
                  <a:pt x="41432" y="171203"/>
                </a:lnTo>
                <a:lnTo>
                  <a:pt x="40520" y="191526"/>
                </a:lnTo>
                <a:lnTo>
                  <a:pt x="39056" y="257703"/>
                </a:lnTo>
                <a:lnTo>
                  <a:pt x="37861" y="270690"/>
                </a:lnTo>
                <a:lnTo>
                  <a:pt x="35989" y="284722"/>
                </a:lnTo>
                <a:lnTo>
                  <a:pt x="33666" y="299452"/>
                </a:lnTo>
                <a:lnTo>
                  <a:pt x="31043" y="310346"/>
                </a:lnTo>
                <a:lnTo>
                  <a:pt x="28220" y="318684"/>
                </a:lnTo>
                <a:lnTo>
                  <a:pt x="21100" y="334653"/>
                </a:lnTo>
                <a:lnTo>
                  <a:pt x="19441" y="335963"/>
                </a:lnTo>
                <a:lnTo>
                  <a:pt x="17260" y="336837"/>
                </a:lnTo>
                <a:lnTo>
                  <a:pt x="14731" y="337419"/>
                </a:lnTo>
                <a:lnTo>
                  <a:pt x="13045" y="336732"/>
                </a:lnTo>
                <a:lnTo>
                  <a:pt x="11922" y="335200"/>
                </a:lnTo>
                <a:lnTo>
                  <a:pt x="11172" y="333103"/>
                </a:lnTo>
                <a:lnTo>
                  <a:pt x="9598" y="330630"/>
                </a:lnTo>
                <a:lnTo>
                  <a:pt x="7473" y="327907"/>
                </a:lnTo>
                <a:lnTo>
                  <a:pt x="0" y="31923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33"/>
          <p:cNvSpPr/>
          <p:nvPr/>
        </p:nvSpPr>
        <p:spPr>
          <a:xfrm>
            <a:off x="1126264" y="3448386"/>
            <a:ext cx="227331" cy="105770"/>
          </a:xfrm>
          <a:custGeom>
            <a:avLst/>
            <a:gdLst/>
            <a:ahLst/>
            <a:cxnLst/>
            <a:rect l="0" t="0" r="0" b="0"/>
            <a:pathLst>
              <a:path w="227331" h="105770">
                <a:moveTo>
                  <a:pt x="5573" y="38656"/>
                </a:moveTo>
                <a:lnTo>
                  <a:pt x="438" y="28386"/>
                </a:lnTo>
                <a:lnTo>
                  <a:pt x="0" y="25360"/>
                </a:lnTo>
                <a:lnTo>
                  <a:pt x="783" y="23343"/>
                </a:lnTo>
                <a:lnTo>
                  <a:pt x="2380" y="21998"/>
                </a:lnTo>
                <a:lnTo>
                  <a:pt x="4519" y="20027"/>
                </a:lnTo>
                <a:lnTo>
                  <a:pt x="9763" y="14970"/>
                </a:lnTo>
                <a:lnTo>
                  <a:pt x="12666" y="13192"/>
                </a:lnTo>
                <a:lnTo>
                  <a:pt x="18758" y="11216"/>
                </a:lnTo>
                <a:lnTo>
                  <a:pt x="21887" y="9614"/>
                </a:lnTo>
                <a:lnTo>
                  <a:pt x="25048" y="7471"/>
                </a:lnTo>
                <a:lnTo>
                  <a:pt x="28230" y="4968"/>
                </a:lnTo>
                <a:lnTo>
                  <a:pt x="34651" y="3299"/>
                </a:lnTo>
                <a:lnTo>
                  <a:pt x="43232" y="2187"/>
                </a:lnTo>
                <a:lnTo>
                  <a:pt x="53251" y="1445"/>
                </a:lnTo>
                <a:lnTo>
                  <a:pt x="62081" y="950"/>
                </a:lnTo>
                <a:lnTo>
                  <a:pt x="77624" y="401"/>
                </a:lnTo>
                <a:lnTo>
                  <a:pt x="113916" y="48"/>
                </a:lnTo>
                <a:lnTo>
                  <a:pt x="136849" y="0"/>
                </a:lnTo>
                <a:lnTo>
                  <a:pt x="146834" y="1062"/>
                </a:lnTo>
                <a:lnTo>
                  <a:pt x="155640" y="2845"/>
                </a:lnTo>
                <a:lnTo>
                  <a:pt x="163661" y="5108"/>
                </a:lnTo>
                <a:lnTo>
                  <a:pt x="171158" y="6617"/>
                </a:lnTo>
                <a:lnTo>
                  <a:pt x="178305" y="7623"/>
                </a:lnTo>
                <a:lnTo>
                  <a:pt x="185220" y="8294"/>
                </a:lnTo>
                <a:lnTo>
                  <a:pt x="191980" y="9816"/>
                </a:lnTo>
                <a:lnTo>
                  <a:pt x="198636" y="11905"/>
                </a:lnTo>
                <a:lnTo>
                  <a:pt x="205223" y="14373"/>
                </a:lnTo>
                <a:lnTo>
                  <a:pt x="210690" y="17093"/>
                </a:lnTo>
                <a:lnTo>
                  <a:pt x="215409" y="19982"/>
                </a:lnTo>
                <a:lnTo>
                  <a:pt x="219630" y="22982"/>
                </a:lnTo>
                <a:lnTo>
                  <a:pt x="222443" y="26057"/>
                </a:lnTo>
                <a:lnTo>
                  <a:pt x="224319" y="29182"/>
                </a:lnTo>
                <a:lnTo>
                  <a:pt x="225570" y="32340"/>
                </a:lnTo>
                <a:lnTo>
                  <a:pt x="226404" y="36595"/>
                </a:lnTo>
                <a:lnTo>
                  <a:pt x="226960" y="41582"/>
                </a:lnTo>
                <a:lnTo>
                  <a:pt x="227330" y="47056"/>
                </a:lnTo>
                <a:lnTo>
                  <a:pt x="226502" y="51780"/>
                </a:lnTo>
                <a:lnTo>
                  <a:pt x="224876" y="56005"/>
                </a:lnTo>
                <a:lnTo>
                  <a:pt x="222716" y="59896"/>
                </a:lnTo>
                <a:lnTo>
                  <a:pt x="219127" y="64639"/>
                </a:lnTo>
                <a:lnTo>
                  <a:pt x="214584" y="69952"/>
                </a:lnTo>
                <a:lnTo>
                  <a:pt x="204879" y="80512"/>
                </a:lnTo>
                <a:lnTo>
                  <a:pt x="196983" y="88789"/>
                </a:lnTo>
                <a:lnTo>
                  <a:pt x="192298" y="92500"/>
                </a:lnTo>
                <a:lnTo>
                  <a:pt x="187024" y="96050"/>
                </a:lnTo>
                <a:lnTo>
                  <a:pt x="181359" y="99491"/>
                </a:lnTo>
                <a:lnTo>
                  <a:pt x="175432" y="101785"/>
                </a:lnTo>
                <a:lnTo>
                  <a:pt x="169332" y="103315"/>
                </a:lnTo>
                <a:lnTo>
                  <a:pt x="163115" y="104334"/>
                </a:lnTo>
                <a:lnTo>
                  <a:pt x="157895" y="105014"/>
                </a:lnTo>
                <a:lnTo>
                  <a:pt x="153341" y="105467"/>
                </a:lnTo>
                <a:lnTo>
                  <a:pt x="149230" y="105769"/>
                </a:lnTo>
                <a:lnTo>
                  <a:pt x="146489" y="104896"/>
                </a:lnTo>
                <a:lnTo>
                  <a:pt x="144661" y="103238"/>
                </a:lnTo>
                <a:lnTo>
                  <a:pt x="141007" y="966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34"/>
          <p:cNvSpPr/>
          <p:nvPr/>
        </p:nvSpPr>
        <p:spPr>
          <a:xfrm>
            <a:off x="1441461" y="3274788"/>
            <a:ext cx="154721" cy="367037"/>
          </a:xfrm>
          <a:custGeom>
            <a:avLst/>
            <a:gdLst/>
            <a:ahLst/>
            <a:cxnLst/>
            <a:rect l="0" t="0" r="0" b="0"/>
            <a:pathLst>
              <a:path w="154721" h="367037">
                <a:moveTo>
                  <a:pt x="38634" y="367036"/>
                </a:moveTo>
                <a:lnTo>
                  <a:pt x="43770" y="367036"/>
                </a:lnTo>
                <a:lnTo>
                  <a:pt x="45282" y="365961"/>
                </a:lnTo>
                <a:lnTo>
                  <a:pt x="46291" y="364169"/>
                </a:lnTo>
                <a:lnTo>
                  <a:pt x="47412" y="359313"/>
                </a:lnTo>
                <a:lnTo>
                  <a:pt x="48042" y="348386"/>
                </a:lnTo>
                <a:lnTo>
                  <a:pt x="48190" y="334025"/>
                </a:lnTo>
                <a:lnTo>
                  <a:pt x="49304" y="325681"/>
                </a:lnTo>
                <a:lnTo>
                  <a:pt x="51122" y="316893"/>
                </a:lnTo>
                <a:lnTo>
                  <a:pt x="53409" y="307811"/>
                </a:lnTo>
                <a:lnTo>
                  <a:pt x="56008" y="295306"/>
                </a:lnTo>
                <a:lnTo>
                  <a:pt x="61762" y="264215"/>
                </a:lnTo>
                <a:lnTo>
                  <a:pt x="63727" y="250119"/>
                </a:lnTo>
                <a:lnTo>
                  <a:pt x="65036" y="237498"/>
                </a:lnTo>
                <a:lnTo>
                  <a:pt x="65909" y="225859"/>
                </a:lnTo>
                <a:lnTo>
                  <a:pt x="67566" y="213800"/>
                </a:lnTo>
                <a:lnTo>
                  <a:pt x="69746" y="201461"/>
                </a:lnTo>
                <a:lnTo>
                  <a:pt x="72274" y="188936"/>
                </a:lnTo>
                <a:lnTo>
                  <a:pt x="73959" y="178436"/>
                </a:lnTo>
                <a:lnTo>
                  <a:pt x="75083" y="169287"/>
                </a:lnTo>
                <a:lnTo>
                  <a:pt x="75832" y="161037"/>
                </a:lnTo>
                <a:lnTo>
                  <a:pt x="79530" y="131807"/>
                </a:lnTo>
                <a:lnTo>
                  <a:pt x="83682" y="100184"/>
                </a:lnTo>
                <a:lnTo>
                  <a:pt x="84789" y="90247"/>
                </a:lnTo>
                <a:lnTo>
                  <a:pt x="85527" y="82547"/>
                </a:lnTo>
                <a:lnTo>
                  <a:pt x="86347" y="71125"/>
                </a:lnTo>
                <a:lnTo>
                  <a:pt x="86566" y="66575"/>
                </a:lnTo>
                <a:lnTo>
                  <a:pt x="85637" y="62466"/>
                </a:lnTo>
                <a:lnTo>
                  <a:pt x="81738" y="55034"/>
                </a:lnTo>
                <a:lnTo>
                  <a:pt x="78636" y="49943"/>
                </a:lnTo>
                <a:lnTo>
                  <a:pt x="77126" y="49228"/>
                </a:lnTo>
                <a:lnTo>
                  <a:pt x="72581" y="48435"/>
                </a:lnTo>
                <a:lnTo>
                  <a:pt x="69115" y="47988"/>
                </a:lnTo>
                <a:lnTo>
                  <a:pt x="65404" y="50075"/>
                </a:lnTo>
                <a:lnTo>
                  <a:pt x="59705" y="53616"/>
                </a:lnTo>
                <a:lnTo>
                  <a:pt x="52682" y="58126"/>
                </a:lnTo>
                <a:lnTo>
                  <a:pt x="46924" y="62208"/>
                </a:lnTo>
                <a:lnTo>
                  <a:pt x="42011" y="66004"/>
                </a:lnTo>
                <a:lnTo>
                  <a:pt x="37661" y="69610"/>
                </a:lnTo>
                <a:lnTo>
                  <a:pt x="32611" y="73089"/>
                </a:lnTo>
                <a:lnTo>
                  <a:pt x="27095" y="76482"/>
                </a:lnTo>
                <a:lnTo>
                  <a:pt x="21267" y="79820"/>
                </a:lnTo>
                <a:lnTo>
                  <a:pt x="16308" y="83120"/>
                </a:lnTo>
                <a:lnTo>
                  <a:pt x="11926" y="86394"/>
                </a:lnTo>
                <a:lnTo>
                  <a:pt x="640" y="95596"/>
                </a:lnTo>
                <a:lnTo>
                  <a:pt x="407" y="94712"/>
                </a:lnTo>
                <a:lnTo>
                  <a:pt x="31" y="85570"/>
                </a:lnTo>
                <a:lnTo>
                  <a:pt x="0" y="82654"/>
                </a:lnTo>
                <a:lnTo>
                  <a:pt x="1055" y="79635"/>
                </a:lnTo>
                <a:lnTo>
                  <a:pt x="5093" y="73414"/>
                </a:lnTo>
                <a:lnTo>
                  <a:pt x="7604" y="67066"/>
                </a:lnTo>
                <a:lnTo>
                  <a:pt x="9795" y="59587"/>
                </a:lnTo>
                <a:lnTo>
                  <a:pt x="14351" y="49097"/>
                </a:lnTo>
                <a:lnTo>
                  <a:pt x="18146" y="44365"/>
                </a:lnTo>
                <a:lnTo>
                  <a:pt x="22826" y="40136"/>
                </a:lnTo>
                <a:lnTo>
                  <a:pt x="28095" y="36241"/>
                </a:lnTo>
                <a:lnTo>
                  <a:pt x="32683" y="32570"/>
                </a:lnTo>
                <a:lnTo>
                  <a:pt x="36816" y="29047"/>
                </a:lnTo>
                <a:lnTo>
                  <a:pt x="40647" y="25624"/>
                </a:lnTo>
                <a:lnTo>
                  <a:pt x="47769" y="18955"/>
                </a:lnTo>
                <a:lnTo>
                  <a:pt x="51174" y="15671"/>
                </a:lnTo>
                <a:lnTo>
                  <a:pt x="55593" y="12407"/>
                </a:lnTo>
                <a:lnTo>
                  <a:pt x="60689" y="9156"/>
                </a:lnTo>
                <a:lnTo>
                  <a:pt x="66236" y="5914"/>
                </a:lnTo>
                <a:lnTo>
                  <a:pt x="71008" y="3753"/>
                </a:lnTo>
                <a:lnTo>
                  <a:pt x="75265" y="2312"/>
                </a:lnTo>
                <a:lnTo>
                  <a:pt x="84685" y="0"/>
                </a:lnTo>
                <a:lnTo>
                  <a:pt x="86532" y="885"/>
                </a:lnTo>
                <a:lnTo>
                  <a:pt x="88839" y="2549"/>
                </a:lnTo>
                <a:lnTo>
                  <a:pt x="91452" y="4735"/>
                </a:lnTo>
                <a:lnTo>
                  <a:pt x="94269" y="6191"/>
                </a:lnTo>
                <a:lnTo>
                  <a:pt x="97221" y="7162"/>
                </a:lnTo>
                <a:lnTo>
                  <a:pt x="100264" y="7810"/>
                </a:lnTo>
                <a:lnTo>
                  <a:pt x="103368" y="10391"/>
                </a:lnTo>
                <a:lnTo>
                  <a:pt x="106512" y="14261"/>
                </a:lnTo>
                <a:lnTo>
                  <a:pt x="109683" y="18991"/>
                </a:lnTo>
                <a:lnTo>
                  <a:pt x="112872" y="23220"/>
                </a:lnTo>
                <a:lnTo>
                  <a:pt x="116073" y="27113"/>
                </a:lnTo>
                <a:lnTo>
                  <a:pt x="119281" y="30784"/>
                </a:lnTo>
                <a:lnTo>
                  <a:pt x="122495" y="36456"/>
                </a:lnTo>
                <a:lnTo>
                  <a:pt x="125713" y="43462"/>
                </a:lnTo>
                <a:lnTo>
                  <a:pt x="128933" y="51357"/>
                </a:lnTo>
                <a:lnTo>
                  <a:pt x="131079" y="57695"/>
                </a:lnTo>
                <a:lnTo>
                  <a:pt x="133464" y="67604"/>
                </a:lnTo>
                <a:lnTo>
                  <a:pt x="137391" y="75591"/>
                </a:lnTo>
                <a:lnTo>
                  <a:pt x="139943" y="79225"/>
                </a:lnTo>
                <a:lnTo>
                  <a:pt x="142778" y="86130"/>
                </a:lnTo>
                <a:lnTo>
                  <a:pt x="144374" y="96060"/>
                </a:lnTo>
                <a:lnTo>
                  <a:pt x="144847" y="105811"/>
                </a:lnTo>
                <a:lnTo>
                  <a:pt x="144987" y="115507"/>
                </a:lnTo>
                <a:lnTo>
                  <a:pt x="145007" y="118734"/>
                </a:lnTo>
                <a:lnTo>
                  <a:pt x="146095" y="120886"/>
                </a:lnTo>
                <a:lnTo>
                  <a:pt x="147895" y="122321"/>
                </a:lnTo>
                <a:lnTo>
                  <a:pt x="154720" y="12519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35"/>
          <p:cNvSpPr/>
          <p:nvPr/>
        </p:nvSpPr>
        <p:spPr>
          <a:xfrm>
            <a:off x="1605855" y="3409652"/>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8" name="SMARTPenAnnotation36"/>
          <p:cNvSpPr/>
          <p:nvPr/>
        </p:nvSpPr>
        <p:spPr>
          <a:xfrm>
            <a:off x="1190164" y="3837990"/>
            <a:ext cx="180140" cy="200314"/>
          </a:xfrm>
          <a:custGeom>
            <a:avLst/>
            <a:gdLst/>
            <a:ahLst/>
            <a:cxnLst/>
            <a:rect l="0" t="0" r="0" b="0"/>
            <a:pathLst>
              <a:path w="180140" h="200314">
                <a:moveTo>
                  <a:pt x="135150" y="16658"/>
                </a:moveTo>
                <a:lnTo>
                  <a:pt x="130015" y="6387"/>
                </a:lnTo>
                <a:lnTo>
                  <a:pt x="127427" y="3361"/>
                </a:lnTo>
                <a:lnTo>
                  <a:pt x="124627" y="1345"/>
                </a:lnTo>
                <a:lnTo>
                  <a:pt x="121685" y="0"/>
                </a:lnTo>
                <a:lnTo>
                  <a:pt x="118649" y="178"/>
                </a:lnTo>
                <a:lnTo>
                  <a:pt x="115551" y="1372"/>
                </a:lnTo>
                <a:lnTo>
                  <a:pt x="112410" y="3243"/>
                </a:lnTo>
                <a:lnTo>
                  <a:pt x="108166" y="4490"/>
                </a:lnTo>
                <a:lnTo>
                  <a:pt x="103188" y="5321"/>
                </a:lnTo>
                <a:lnTo>
                  <a:pt x="97719" y="5876"/>
                </a:lnTo>
                <a:lnTo>
                  <a:pt x="92998" y="8395"/>
                </a:lnTo>
                <a:lnTo>
                  <a:pt x="88776" y="12224"/>
                </a:lnTo>
                <a:lnTo>
                  <a:pt x="84886" y="16927"/>
                </a:lnTo>
                <a:lnTo>
                  <a:pt x="81218" y="21136"/>
                </a:lnTo>
                <a:lnTo>
                  <a:pt x="77698" y="25018"/>
                </a:lnTo>
                <a:lnTo>
                  <a:pt x="74276" y="28680"/>
                </a:lnTo>
                <a:lnTo>
                  <a:pt x="59190" y="44107"/>
                </a:lnTo>
                <a:lnTo>
                  <a:pt x="51189" y="55380"/>
                </a:lnTo>
                <a:lnTo>
                  <a:pt x="41555" y="70419"/>
                </a:lnTo>
                <a:lnTo>
                  <a:pt x="30834" y="87969"/>
                </a:lnTo>
                <a:lnTo>
                  <a:pt x="22611" y="100745"/>
                </a:lnTo>
                <a:lnTo>
                  <a:pt x="16054" y="110336"/>
                </a:lnTo>
                <a:lnTo>
                  <a:pt x="10608" y="117805"/>
                </a:lnTo>
                <a:lnTo>
                  <a:pt x="6978" y="124935"/>
                </a:lnTo>
                <a:lnTo>
                  <a:pt x="4557" y="131837"/>
                </a:lnTo>
                <a:lnTo>
                  <a:pt x="2944" y="138589"/>
                </a:lnTo>
                <a:lnTo>
                  <a:pt x="1868" y="145240"/>
                </a:lnTo>
                <a:lnTo>
                  <a:pt x="1151" y="151823"/>
                </a:lnTo>
                <a:lnTo>
                  <a:pt x="673" y="158362"/>
                </a:lnTo>
                <a:lnTo>
                  <a:pt x="354" y="164871"/>
                </a:lnTo>
                <a:lnTo>
                  <a:pt x="0" y="177835"/>
                </a:lnTo>
                <a:lnTo>
                  <a:pt x="980" y="182152"/>
                </a:lnTo>
                <a:lnTo>
                  <a:pt x="2709" y="185031"/>
                </a:lnTo>
                <a:lnTo>
                  <a:pt x="7495" y="189303"/>
                </a:lnTo>
                <a:lnTo>
                  <a:pt x="13206" y="194785"/>
                </a:lnTo>
                <a:lnTo>
                  <a:pt x="17308" y="196677"/>
                </a:lnTo>
                <a:lnTo>
                  <a:pt x="22193" y="197938"/>
                </a:lnTo>
                <a:lnTo>
                  <a:pt x="27599" y="198779"/>
                </a:lnTo>
                <a:lnTo>
                  <a:pt x="33353" y="199340"/>
                </a:lnTo>
                <a:lnTo>
                  <a:pt x="39339" y="199713"/>
                </a:lnTo>
                <a:lnTo>
                  <a:pt x="50647" y="200129"/>
                </a:lnTo>
                <a:lnTo>
                  <a:pt x="59256" y="200313"/>
                </a:lnTo>
                <a:lnTo>
                  <a:pt x="64132" y="199287"/>
                </a:lnTo>
                <a:lnTo>
                  <a:pt x="69532" y="197529"/>
                </a:lnTo>
                <a:lnTo>
                  <a:pt x="75281" y="195281"/>
                </a:lnTo>
                <a:lnTo>
                  <a:pt x="81264" y="191634"/>
                </a:lnTo>
                <a:lnTo>
                  <a:pt x="87403" y="187052"/>
                </a:lnTo>
                <a:lnTo>
                  <a:pt x="93645" y="181847"/>
                </a:lnTo>
                <a:lnTo>
                  <a:pt x="101030" y="176228"/>
                </a:lnTo>
                <a:lnTo>
                  <a:pt x="117836" y="164252"/>
                </a:lnTo>
                <a:lnTo>
                  <a:pt x="125757" y="158049"/>
                </a:lnTo>
                <a:lnTo>
                  <a:pt x="133188" y="151764"/>
                </a:lnTo>
                <a:lnTo>
                  <a:pt x="140291" y="145424"/>
                </a:lnTo>
                <a:lnTo>
                  <a:pt x="146101" y="139047"/>
                </a:lnTo>
                <a:lnTo>
                  <a:pt x="151050" y="132647"/>
                </a:lnTo>
                <a:lnTo>
                  <a:pt x="171851" y="101793"/>
                </a:lnTo>
                <a:lnTo>
                  <a:pt x="175740" y="93837"/>
                </a:lnTo>
                <a:lnTo>
                  <a:pt x="178333" y="86384"/>
                </a:lnTo>
                <a:lnTo>
                  <a:pt x="180062" y="79265"/>
                </a:lnTo>
                <a:lnTo>
                  <a:pt x="180139" y="74519"/>
                </a:lnTo>
                <a:lnTo>
                  <a:pt x="179116" y="71355"/>
                </a:lnTo>
                <a:lnTo>
                  <a:pt x="177359" y="69245"/>
                </a:lnTo>
                <a:lnTo>
                  <a:pt x="176188" y="66765"/>
                </a:lnTo>
                <a:lnTo>
                  <a:pt x="174886" y="61142"/>
                </a:lnTo>
                <a:lnTo>
                  <a:pt x="173465" y="59212"/>
                </a:lnTo>
                <a:lnTo>
                  <a:pt x="171442" y="57926"/>
                </a:lnTo>
                <a:lnTo>
                  <a:pt x="164171" y="553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37"/>
          <p:cNvSpPr/>
          <p:nvPr/>
        </p:nvSpPr>
        <p:spPr>
          <a:xfrm>
            <a:off x="1286619" y="3999755"/>
            <a:ext cx="38696" cy="174130"/>
          </a:xfrm>
          <a:custGeom>
            <a:avLst/>
            <a:gdLst/>
            <a:ahLst/>
            <a:cxnLst/>
            <a:rect l="0" t="0" r="0" b="0"/>
            <a:pathLst>
              <a:path w="38696" h="174130">
                <a:moveTo>
                  <a:pt x="0" y="0"/>
                </a:moveTo>
                <a:lnTo>
                  <a:pt x="10271" y="15407"/>
                </a:lnTo>
                <a:lnTo>
                  <a:pt x="13296" y="21020"/>
                </a:lnTo>
                <a:lnTo>
                  <a:pt x="15313" y="25837"/>
                </a:lnTo>
                <a:lnTo>
                  <a:pt x="16658" y="30123"/>
                </a:lnTo>
                <a:lnTo>
                  <a:pt x="17554" y="35130"/>
                </a:lnTo>
                <a:lnTo>
                  <a:pt x="18152" y="40618"/>
                </a:lnTo>
                <a:lnTo>
                  <a:pt x="18550" y="46427"/>
                </a:lnTo>
                <a:lnTo>
                  <a:pt x="19891" y="53523"/>
                </a:lnTo>
                <a:lnTo>
                  <a:pt x="21859" y="61480"/>
                </a:lnTo>
                <a:lnTo>
                  <a:pt x="24247" y="70008"/>
                </a:lnTo>
                <a:lnTo>
                  <a:pt x="25838" y="76769"/>
                </a:lnTo>
                <a:lnTo>
                  <a:pt x="26899" y="82350"/>
                </a:lnTo>
                <a:lnTo>
                  <a:pt x="27607" y="87146"/>
                </a:lnTo>
                <a:lnTo>
                  <a:pt x="28078" y="92494"/>
                </a:lnTo>
                <a:lnTo>
                  <a:pt x="28392" y="98208"/>
                </a:lnTo>
                <a:lnTo>
                  <a:pt x="28742" y="110290"/>
                </a:lnTo>
                <a:lnTo>
                  <a:pt x="28897" y="122826"/>
                </a:lnTo>
                <a:lnTo>
                  <a:pt x="30013" y="131328"/>
                </a:lnTo>
                <a:lnTo>
                  <a:pt x="31832" y="141296"/>
                </a:lnTo>
                <a:lnTo>
                  <a:pt x="38695" y="1741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38"/>
          <p:cNvSpPr/>
          <p:nvPr/>
        </p:nvSpPr>
        <p:spPr>
          <a:xfrm>
            <a:off x="1499609" y="3777766"/>
            <a:ext cx="125595" cy="282807"/>
          </a:xfrm>
          <a:custGeom>
            <a:avLst/>
            <a:gdLst/>
            <a:ahLst/>
            <a:cxnLst/>
            <a:rect l="0" t="0" r="0" b="0"/>
            <a:pathLst>
              <a:path w="125595" h="282807">
                <a:moveTo>
                  <a:pt x="38529" y="270359"/>
                </a:moveTo>
                <a:lnTo>
                  <a:pt x="38529" y="280630"/>
                </a:lnTo>
                <a:lnTo>
                  <a:pt x="39604" y="282580"/>
                </a:lnTo>
                <a:lnTo>
                  <a:pt x="41395" y="282806"/>
                </a:lnTo>
                <a:lnTo>
                  <a:pt x="43665" y="281881"/>
                </a:lnTo>
                <a:lnTo>
                  <a:pt x="44102" y="281265"/>
                </a:lnTo>
                <a:lnTo>
                  <a:pt x="43320" y="280854"/>
                </a:lnTo>
                <a:lnTo>
                  <a:pt x="41723" y="280580"/>
                </a:lnTo>
                <a:lnTo>
                  <a:pt x="40658" y="279323"/>
                </a:lnTo>
                <a:lnTo>
                  <a:pt x="39949" y="277410"/>
                </a:lnTo>
                <a:lnTo>
                  <a:pt x="38950" y="269581"/>
                </a:lnTo>
                <a:lnTo>
                  <a:pt x="38716" y="262489"/>
                </a:lnTo>
                <a:lnTo>
                  <a:pt x="38554" y="208599"/>
                </a:lnTo>
                <a:lnTo>
                  <a:pt x="39620" y="185116"/>
                </a:lnTo>
                <a:lnTo>
                  <a:pt x="46860" y="79935"/>
                </a:lnTo>
                <a:lnTo>
                  <a:pt x="47606" y="58892"/>
                </a:lnTo>
                <a:lnTo>
                  <a:pt x="47805" y="48765"/>
                </a:lnTo>
                <a:lnTo>
                  <a:pt x="46863" y="40940"/>
                </a:lnTo>
                <a:lnTo>
                  <a:pt x="45160" y="34648"/>
                </a:lnTo>
                <a:lnTo>
                  <a:pt x="41476" y="26940"/>
                </a:lnTo>
                <a:lnTo>
                  <a:pt x="40494" y="26389"/>
                </a:lnTo>
                <a:lnTo>
                  <a:pt x="38917" y="28093"/>
                </a:lnTo>
                <a:lnTo>
                  <a:pt x="38644" y="33524"/>
                </a:lnTo>
                <a:lnTo>
                  <a:pt x="37531" y="36153"/>
                </a:lnTo>
                <a:lnTo>
                  <a:pt x="35714" y="38981"/>
                </a:lnTo>
                <a:lnTo>
                  <a:pt x="33428" y="41941"/>
                </a:lnTo>
                <a:lnTo>
                  <a:pt x="30829" y="44989"/>
                </a:lnTo>
                <a:lnTo>
                  <a:pt x="28021" y="48096"/>
                </a:lnTo>
                <a:lnTo>
                  <a:pt x="25075" y="51242"/>
                </a:lnTo>
                <a:lnTo>
                  <a:pt x="22035" y="56564"/>
                </a:lnTo>
                <a:lnTo>
                  <a:pt x="18934" y="63337"/>
                </a:lnTo>
                <a:lnTo>
                  <a:pt x="15792" y="71076"/>
                </a:lnTo>
                <a:lnTo>
                  <a:pt x="12623" y="77311"/>
                </a:lnTo>
                <a:lnTo>
                  <a:pt x="9434" y="82542"/>
                </a:lnTo>
                <a:lnTo>
                  <a:pt x="1730" y="93526"/>
                </a:lnTo>
                <a:lnTo>
                  <a:pt x="1098" y="93352"/>
                </a:lnTo>
                <a:lnTo>
                  <a:pt x="677" y="92162"/>
                </a:lnTo>
                <a:lnTo>
                  <a:pt x="0" y="87663"/>
                </a:lnTo>
                <a:lnTo>
                  <a:pt x="1020" y="84069"/>
                </a:lnTo>
                <a:lnTo>
                  <a:pt x="5019" y="71478"/>
                </a:lnTo>
                <a:lnTo>
                  <a:pt x="9740" y="63605"/>
                </a:lnTo>
                <a:lnTo>
                  <a:pt x="16112" y="55132"/>
                </a:lnTo>
                <a:lnTo>
                  <a:pt x="23584" y="46259"/>
                </a:lnTo>
                <a:lnTo>
                  <a:pt x="29641" y="38194"/>
                </a:lnTo>
                <a:lnTo>
                  <a:pt x="34753" y="30668"/>
                </a:lnTo>
                <a:lnTo>
                  <a:pt x="39236" y="23500"/>
                </a:lnTo>
                <a:lnTo>
                  <a:pt x="44375" y="18722"/>
                </a:lnTo>
                <a:lnTo>
                  <a:pt x="49951" y="15536"/>
                </a:lnTo>
                <a:lnTo>
                  <a:pt x="55817" y="13413"/>
                </a:lnTo>
                <a:lnTo>
                  <a:pt x="60803" y="10922"/>
                </a:lnTo>
                <a:lnTo>
                  <a:pt x="65202" y="8187"/>
                </a:lnTo>
                <a:lnTo>
                  <a:pt x="69210" y="5288"/>
                </a:lnTo>
                <a:lnTo>
                  <a:pt x="72956" y="3356"/>
                </a:lnTo>
                <a:lnTo>
                  <a:pt x="76529" y="2068"/>
                </a:lnTo>
                <a:lnTo>
                  <a:pt x="79985" y="1209"/>
                </a:lnTo>
                <a:lnTo>
                  <a:pt x="83365" y="637"/>
                </a:lnTo>
                <a:lnTo>
                  <a:pt x="86692" y="255"/>
                </a:lnTo>
                <a:lnTo>
                  <a:pt x="89985" y="0"/>
                </a:lnTo>
                <a:lnTo>
                  <a:pt x="92181" y="906"/>
                </a:lnTo>
                <a:lnTo>
                  <a:pt x="93645" y="2584"/>
                </a:lnTo>
                <a:lnTo>
                  <a:pt x="94621" y="4777"/>
                </a:lnTo>
                <a:lnTo>
                  <a:pt x="96346" y="7315"/>
                </a:lnTo>
                <a:lnTo>
                  <a:pt x="98571" y="10081"/>
                </a:lnTo>
                <a:lnTo>
                  <a:pt x="101130" y="13001"/>
                </a:lnTo>
                <a:lnTo>
                  <a:pt x="103910" y="18172"/>
                </a:lnTo>
                <a:lnTo>
                  <a:pt x="106838" y="24843"/>
                </a:lnTo>
                <a:lnTo>
                  <a:pt x="109865" y="32516"/>
                </a:lnTo>
                <a:lnTo>
                  <a:pt x="111884" y="38705"/>
                </a:lnTo>
                <a:lnTo>
                  <a:pt x="113229" y="43907"/>
                </a:lnTo>
                <a:lnTo>
                  <a:pt x="114126" y="48450"/>
                </a:lnTo>
                <a:lnTo>
                  <a:pt x="114724" y="53627"/>
                </a:lnTo>
                <a:lnTo>
                  <a:pt x="115123" y="59229"/>
                </a:lnTo>
                <a:lnTo>
                  <a:pt x="115388" y="65114"/>
                </a:lnTo>
                <a:lnTo>
                  <a:pt x="116640" y="69036"/>
                </a:lnTo>
                <a:lnTo>
                  <a:pt x="118550" y="71652"/>
                </a:lnTo>
                <a:lnTo>
                  <a:pt x="120898" y="73395"/>
                </a:lnTo>
                <a:lnTo>
                  <a:pt x="122463" y="75632"/>
                </a:lnTo>
                <a:lnTo>
                  <a:pt x="123507" y="78199"/>
                </a:lnTo>
                <a:lnTo>
                  <a:pt x="125594" y="865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39"/>
          <p:cNvSpPr/>
          <p:nvPr/>
        </p:nvSpPr>
        <p:spPr>
          <a:xfrm>
            <a:off x="4449960" y="5315396"/>
            <a:ext cx="96740" cy="744886"/>
          </a:xfrm>
          <a:custGeom>
            <a:avLst/>
            <a:gdLst/>
            <a:ahLst/>
            <a:cxnLst/>
            <a:rect l="0" t="0" r="0" b="0"/>
            <a:pathLst>
              <a:path w="96740" h="744886">
                <a:moveTo>
                  <a:pt x="0" y="0"/>
                </a:moveTo>
                <a:lnTo>
                  <a:pt x="0" y="22740"/>
                </a:lnTo>
                <a:lnTo>
                  <a:pt x="1075" y="25908"/>
                </a:lnTo>
                <a:lnTo>
                  <a:pt x="2867" y="29096"/>
                </a:lnTo>
                <a:lnTo>
                  <a:pt x="5136" y="32296"/>
                </a:lnTo>
                <a:lnTo>
                  <a:pt x="7657" y="41584"/>
                </a:lnTo>
                <a:lnTo>
                  <a:pt x="9276" y="59927"/>
                </a:lnTo>
                <a:lnTo>
                  <a:pt x="9556" y="85951"/>
                </a:lnTo>
                <a:lnTo>
                  <a:pt x="12488" y="105917"/>
                </a:lnTo>
                <a:lnTo>
                  <a:pt x="17374" y="127689"/>
                </a:lnTo>
                <a:lnTo>
                  <a:pt x="23129" y="155281"/>
                </a:lnTo>
                <a:lnTo>
                  <a:pt x="26168" y="168013"/>
                </a:lnTo>
                <a:lnTo>
                  <a:pt x="29269" y="179725"/>
                </a:lnTo>
                <a:lnTo>
                  <a:pt x="35581" y="201338"/>
                </a:lnTo>
                <a:lnTo>
                  <a:pt x="41970" y="221693"/>
                </a:lnTo>
                <a:lnTo>
                  <a:pt x="44103" y="231635"/>
                </a:lnTo>
                <a:lnTo>
                  <a:pt x="46473" y="251281"/>
                </a:lnTo>
                <a:lnTo>
                  <a:pt x="47527" y="270761"/>
                </a:lnTo>
                <a:lnTo>
                  <a:pt x="49070" y="290168"/>
                </a:lnTo>
                <a:lnTo>
                  <a:pt x="50986" y="299857"/>
                </a:lnTo>
                <a:lnTo>
                  <a:pt x="53339" y="309542"/>
                </a:lnTo>
                <a:lnTo>
                  <a:pt x="55982" y="337495"/>
                </a:lnTo>
                <a:lnTo>
                  <a:pt x="64837" y="464499"/>
                </a:lnTo>
                <a:lnTo>
                  <a:pt x="67947" y="496694"/>
                </a:lnTo>
                <a:lnTo>
                  <a:pt x="71095" y="524606"/>
                </a:lnTo>
                <a:lnTo>
                  <a:pt x="74269" y="546438"/>
                </a:lnTo>
                <a:lnTo>
                  <a:pt x="77459" y="564218"/>
                </a:lnTo>
                <a:lnTo>
                  <a:pt x="80661" y="579295"/>
                </a:lnTo>
                <a:lnTo>
                  <a:pt x="82796" y="592572"/>
                </a:lnTo>
                <a:lnTo>
                  <a:pt x="84219" y="604648"/>
                </a:lnTo>
                <a:lnTo>
                  <a:pt x="85800" y="626664"/>
                </a:lnTo>
                <a:lnTo>
                  <a:pt x="86503" y="647198"/>
                </a:lnTo>
                <a:lnTo>
                  <a:pt x="86898" y="671751"/>
                </a:lnTo>
                <a:lnTo>
                  <a:pt x="89857" y="691600"/>
                </a:lnTo>
                <a:lnTo>
                  <a:pt x="92151" y="702913"/>
                </a:lnTo>
                <a:lnTo>
                  <a:pt x="94700" y="721214"/>
                </a:lnTo>
                <a:lnTo>
                  <a:pt x="96739" y="74488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40"/>
          <p:cNvSpPr/>
          <p:nvPr/>
        </p:nvSpPr>
        <p:spPr>
          <a:xfrm>
            <a:off x="4527351" y="6021585"/>
            <a:ext cx="1373051" cy="241847"/>
          </a:xfrm>
          <a:custGeom>
            <a:avLst/>
            <a:gdLst/>
            <a:ahLst/>
            <a:cxnLst/>
            <a:rect l="0" t="0" r="0" b="0"/>
            <a:pathLst>
              <a:path w="1373051" h="241847">
                <a:moveTo>
                  <a:pt x="0" y="0"/>
                </a:moveTo>
                <a:lnTo>
                  <a:pt x="93508" y="0"/>
                </a:lnTo>
                <a:lnTo>
                  <a:pt x="127033" y="6649"/>
                </a:lnTo>
                <a:lnTo>
                  <a:pt x="164707" y="9077"/>
                </a:lnTo>
                <a:lnTo>
                  <a:pt x="205017" y="12364"/>
                </a:lnTo>
                <a:lnTo>
                  <a:pt x="240525" y="16244"/>
                </a:lnTo>
                <a:lnTo>
                  <a:pt x="290063" y="19504"/>
                </a:lnTo>
                <a:lnTo>
                  <a:pt x="337441" y="24075"/>
                </a:lnTo>
                <a:lnTo>
                  <a:pt x="379280" y="29690"/>
                </a:lnTo>
                <a:lnTo>
                  <a:pt x="415789" y="34693"/>
                </a:lnTo>
                <a:lnTo>
                  <a:pt x="525042" y="43304"/>
                </a:lnTo>
                <a:lnTo>
                  <a:pt x="615374" y="52004"/>
                </a:lnTo>
                <a:lnTo>
                  <a:pt x="641347" y="55092"/>
                </a:lnTo>
                <a:lnTo>
                  <a:pt x="664035" y="58226"/>
                </a:lnTo>
                <a:lnTo>
                  <a:pt x="684536" y="61389"/>
                </a:lnTo>
                <a:lnTo>
                  <a:pt x="735978" y="70638"/>
                </a:lnTo>
                <a:lnTo>
                  <a:pt x="830907" y="88955"/>
                </a:lnTo>
                <a:lnTo>
                  <a:pt x="855976" y="92625"/>
                </a:lnTo>
                <a:lnTo>
                  <a:pt x="915360" y="99568"/>
                </a:lnTo>
                <a:lnTo>
                  <a:pt x="950975" y="105074"/>
                </a:lnTo>
                <a:lnTo>
                  <a:pt x="1030673" y="119791"/>
                </a:lnTo>
                <a:lnTo>
                  <a:pt x="1113925" y="135935"/>
                </a:lnTo>
                <a:lnTo>
                  <a:pt x="1151465" y="141031"/>
                </a:lnTo>
                <a:lnTo>
                  <a:pt x="1193905" y="146766"/>
                </a:lnTo>
                <a:lnTo>
                  <a:pt x="1219616" y="152294"/>
                </a:lnTo>
                <a:lnTo>
                  <a:pt x="1252541" y="158334"/>
                </a:lnTo>
                <a:lnTo>
                  <a:pt x="1286793" y="162642"/>
                </a:lnTo>
                <a:lnTo>
                  <a:pt x="1320828" y="163918"/>
                </a:lnTo>
                <a:lnTo>
                  <a:pt x="1328772" y="163023"/>
                </a:lnTo>
                <a:lnTo>
                  <a:pt x="1334069" y="161350"/>
                </a:lnTo>
                <a:lnTo>
                  <a:pt x="1337600" y="159161"/>
                </a:lnTo>
                <a:lnTo>
                  <a:pt x="1339954" y="156626"/>
                </a:lnTo>
                <a:lnTo>
                  <a:pt x="1341523" y="153862"/>
                </a:lnTo>
                <a:lnTo>
                  <a:pt x="1342570" y="150944"/>
                </a:lnTo>
                <a:lnTo>
                  <a:pt x="1342192" y="148998"/>
                </a:lnTo>
                <a:lnTo>
                  <a:pt x="1340866" y="147701"/>
                </a:lnTo>
                <a:lnTo>
                  <a:pt x="1338907" y="146837"/>
                </a:lnTo>
                <a:lnTo>
                  <a:pt x="1331014" y="140484"/>
                </a:lnTo>
                <a:lnTo>
                  <a:pt x="1324982" y="134812"/>
                </a:lnTo>
                <a:lnTo>
                  <a:pt x="1305938" y="116032"/>
                </a:lnTo>
                <a:lnTo>
                  <a:pt x="1293063" y="103177"/>
                </a:lnTo>
                <a:lnTo>
                  <a:pt x="1289840" y="98882"/>
                </a:lnTo>
                <a:lnTo>
                  <a:pt x="1286617" y="93868"/>
                </a:lnTo>
                <a:lnTo>
                  <a:pt x="1283393" y="88376"/>
                </a:lnTo>
                <a:lnTo>
                  <a:pt x="1280168" y="83639"/>
                </a:lnTo>
                <a:lnTo>
                  <a:pt x="1276945" y="79407"/>
                </a:lnTo>
                <a:lnTo>
                  <a:pt x="1273720" y="75511"/>
                </a:lnTo>
                <a:lnTo>
                  <a:pt x="1267272" y="68315"/>
                </a:lnTo>
                <a:lnTo>
                  <a:pt x="1264047" y="64891"/>
                </a:lnTo>
                <a:lnTo>
                  <a:pt x="1254732" y="58221"/>
                </a:lnTo>
                <a:lnTo>
                  <a:pt x="1243425" y="51673"/>
                </a:lnTo>
                <a:lnTo>
                  <a:pt x="1231235" y="45180"/>
                </a:lnTo>
                <a:lnTo>
                  <a:pt x="1224975" y="40868"/>
                </a:lnTo>
                <a:lnTo>
                  <a:pt x="1218651" y="35845"/>
                </a:lnTo>
                <a:lnTo>
                  <a:pt x="1212286" y="30346"/>
                </a:lnTo>
                <a:lnTo>
                  <a:pt x="1202347" y="24237"/>
                </a:lnTo>
                <a:lnTo>
                  <a:pt x="1198191" y="22607"/>
                </a:lnTo>
                <a:lnTo>
                  <a:pt x="1169929" y="16911"/>
                </a:lnTo>
                <a:lnTo>
                  <a:pt x="1163681" y="14499"/>
                </a:lnTo>
                <a:lnTo>
                  <a:pt x="1160591" y="13965"/>
                </a:lnTo>
                <a:lnTo>
                  <a:pt x="1159606" y="14685"/>
                </a:lnTo>
                <a:lnTo>
                  <a:pt x="1160023" y="16239"/>
                </a:lnTo>
                <a:lnTo>
                  <a:pt x="1169087" y="23699"/>
                </a:lnTo>
                <a:lnTo>
                  <a:pt x="1176019" y="28698"/>
                </a:lnTo>
                <a:lnTo>
                  <a:pt x="1183864" y="33105"/>
                </a:lnTo>
                <a:lnTo>
                  <a:pt x="1192319" y="37119"/>
                </a:lnTo>
                <a:lnTo>
                  <a:pt x="1201180" y="40869"/>
                </a:lnTo>
                <a:lnTo>
                  <a:pt x="1228224" y="53635"/>
                </a:lnTo>
                <a:lnTo>
                  <a:pt x="1244464" y="61554"/>
                </a:lnTo>
                <a:lnTo>
                  <a:pt x="1258516" y="68983"/>
                </a:lnTo>
                <a:lnTo>
                  <a:pt x="1271108" y="76085"/>
                </a:lnTo>
                <a:lnTo>
                  <a:pt x="1282728" y="82969"/>
                </a:lnTo>
                <a:lnTo>
                  <a:pt x="1304238" y="96352"/>
                </a:lnTo>
                <a:lnTo>
                  <a:pt x="1314488" y="102930"/>
                </a:lnTo>
                <a:lnTo>
                  <a:pt x="1323471" y="109465"/>
                </a:lnTo>
                <a:lnTo>
                  <a:pt x="1331610" y="115972"/>
                </a:lnTo>
                <a:lnTo>
                  <a:pt x="1339185" y="122460"/>
                </a:lnTo>
                <a:lnTo>
                  <a:pt x="1345311" y="128934"/>
                </a:lnTo>
                <a:lnTo>
                  <a:pt x="1350468" y="135400"/>
                </a:lnTo>
                <a:lnTo>
                  <a:pt x="1354982" y="141860"/>
                </a:lnTo>
                <a:lnTo>
                  <a:pt x="1359067" y="148317"/>
                </a:lnTo>
                <a:lnTo>
                  <a:pt x="1362864" y="154772"/>
                </a:lnTo>
                <a:lnTo>
                  <a:pt x="1366471" y="161224"/>
                </a:lnTo>
                <a:lnTo>
                  <a:pt x="1368875" y="166601"/>
                </a:lnTo>
                <a:lnTo>
                  <a:pt x="1370478" y="171261"/>
                </a:lnTo>
                <a:lnTo>
                  <a:pt x="1371547" y="175441"/>
                </a:lnTo>
                <a:lnTo>
                  <a:pt x="1372734" y="182953"/>
                </a:lnTo>
                <a:lnTo>
                  <a:pt x="1373050" y="186461"/>
                </a:lnTo>
                <a:lnTo>
                  <a:pt x="1371112" y="189875"/>
                </a:lnTo>
                <a:lnTo>
                  <a:pt x="1363225" y="196534"/>
                </a:lnTo>
                <a:lnTo>
                  <a:pt x="1352554" y="203076"/>
                </a:lnTo>
                <a:lnTo>
                  <a:pt x="1340646" y="209567"/>
                </a:lnTo>
                <a:lnTo>
                  <a:pt x="1315484" y="222492"/>
                </a:lnTo>
                <a:lnTo>
                  <a:pt x="1301598" y="228945"/>
                </a:lnTo>
                <a:lnTo>
                  <a:pt x="1284677" y="235396"/>
                </a:lnTo>
                <a:lnTo>
                  <a:pt x="1262158" y="239935"/>
                </a:lnTo>
                <a:lnTo>
                  <a:pt x="1225629" y="241735"/>
                </a:lnTo>
                <a:lnTo>
                  <a:pt x="1225536" y="241772"/>
                </a:lnTo>
                <a:lnTo>
                  <a:pt x="1228576" y="2418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41"/>
          <p:cNvSpPr/>
          <p:nvPr/>
        </p:nvSpPr>
        <p:spPr>
          <a:xfrm>
            <a:off x="6028712" y="6040933"/>
            <a:ext cx="292213" cy="162930"/>
          </a:xfrm>
          <a:custGeom>
            <a:avLst/>
            <a:gdLst/>
            <a:ahLst/>
            <a:cxnLst/>
            <a:rect l="0" t="0" r="0" b="0"/>
            <a:pathLst>
              <a:path w="292213" h="162930">
                <a:moveTo>
                  <a:pt x="56125" y="0"/>
                </a:moveTo>
                <a:lnTo>
                  <a:pt x="45855" y="5136"/>
                </a:lnTo>
                <a:lnTo>
                  <a:pt x="41754" y="7723"/>
                </a:lnTo>
                <a:lnTo>
                  <a:pt x="37945" y="10523"/>
                </a:lnTo>
                <a:lnTo>
                  <a:pt x="34331" y="13464"/>
                </a:lnTo>
                <a:lnTo>
                  <a:pt x="30847" y="17575"/>
                </a:lnTo>
                <a:lnTo>
                  <a:pt x="27450" y="22466"/>
                </a:lnTo>
                <a:lnTo>
                  <a:pt x="24110" y="27876"/>
                </a:lnTo>
                <a:lnTo>
                  <a:pt x="20809" y="32557"/>
                </a:lnTo>
                <a:lnTo>
                  <a:pt x="17533" y="36753"/>
                </a:lnTo>
                <a:lnTo>
                  <a:pt x="14274" y="40625"/>
                </a:lnTo>
                <a:lnTo>
                  <a:pt x="11026" y="45356"/>
                </a:lnTo>
                <a:lnTo>
                  <a:pt x="7787" y="50660"/>
                </a:lnTo>
                <a:lnTo>
                  <a:pt x="4552" y="56345"/>
                </a:lnTo>
                <a:lnTo>
                  <a:pt x="2396" y="62286"/>
                </a:lnTo>
                <a:lnTo>
                  <a:pt x="958" y="68396"/>
                </a:lnTo>
                <a:lnTo>
                  <a:pt x="0" y="74618"/>
                </a:lnTo>
                <a:lnTo>
                  <a:pt x="435" y="79842"/>
                </a:lnTo>
                <a:lnTo>
                  <a:pt x="1801" y="84399"/>
                </a:lnTo>
                <a:lnTo>
                  <a:pt x="11715" y="104572"/>
                </a:lnTo>
                <a:lnTo>
                  <a:pt x="15770" y="110560"/>
                </a:lnTo>
                <a:lnTo>
                  <a:pt x="20623" y="116701"/>
                </a:lnTo>
                <a:lnTo>
                  <a:pt x="26007" y="122946"/>
                </a:lnTo>
                <a:lnTo>
                  <a:pt x="32822" y="128183"/>
                </a:lnTo>
                <a:lnTo>
                  <a:pt x="40590" y="132750"/>
                </a:lnTo>
                <a:lnTo>
                  <a:pt x="71091" y="147802"/>
                </a:lnTo>
                <a:lnTo>
                  <a:pt x="79001" y="150129"/>
                </a:lnTo>
                <a:lnTo>
                  <a:pt x="87499" y="151680"/>
                </a:lnTo>
                <a:lnTo>
                  <a:pt x="96388" y="152714"/>
                </a:lnTo>
                <a:lnTo>
                  <a:pt x="105539" y="154478"/>
                </a:lnTo>
                <a:lnTo>
                  <a:pt x="114865" y="156729"/>
                </a:lnTo>
                <a:lnTo>
                  <a:pt x="124307" y="159304"/>
                </a:lnTo>
                <a:lnTo>
                  <a:pt x="133826" y="161021"/>
                </a:lnTo>
                <a:lnTo>
                  <a:pt x="143396" y="162166"/>
                </a:lnTo>
                <a:lnTo>
                  <a:pt x="153002" y="162929"/>
                </a:lnTo>
                <a:lnTo>
                  <a:pt x="161554" y="162363"/>
                </a:lnTo>
                <a:lnTo>
                  <a:pt x="169406" y="160911"/>
                </a:lnTo>
                <a:lnTo>
                  <a:pt x="176790" y="158867"/>
                </a:lnTo>
                <a:lnTo>
                  <a:pt x="184938" y="157506"/>
                </a:lnTo>
                <a:lnTo>
                  <a:pt x="193594" y="156598"/>
                </a:lnTo>
                <a:lnTo>
                  <a:pt x="202590" y="155992"/>
                </a:lnTo>
                <a:lnTo>
                  <a:pt x="210736" y="154514"/>
                </a:lnTo>
                <a:lnTo>
                  <a:pt x="218317" y="152453"/>
                </a:lnTo>
                <a:lnTo>
                  <a:pt x="225521" y="150005"/>
                </a:lnTo>
                <a:lnTo>
                  <a:pt x="232473" y="147297"/>
                </a:lnTo>
                <a:lnTo>
                  <a:pt x="239257" y="144418"/>
                </a:lnTo>
                <a:lnTo>
                  <a:pt x="245930" y="141423"/>
                </a:lnTo>
                <a:lnTo>
                  <a:pt x="252529" y="137277"/>
                </a:lnTo>
                <a:lnTo>
                  <a:pt x="259077" y="132363"/>
                </a:lnTo>
                <a:lnTo>
                  <a:pt x="265592" y="126937"/>
                </a:lnTo>
                <a:lnTo>
                  <a:pt x="271011" y="122245"/>
                </a:lnTo>
                <a:lnTo>
                  <a:pt x="275698" y="118043"/>
                </a:lnTo>
                <a:lnTo>
                  <a:pt x="279898" y="114166"/>
                </a:lnTo>
                <a:lnTo>
                  <a:pt x="283773" y="109432"/>
                </a:lnTo>
                <a:lnTo>
                  <a:pt x="287431" y="104126"/>
                </a:lnTo>
                <a:lnTo>
                  <a:pt x="290944" y="98438"/>
                </a:lnTo>
                <a:lnTo>
                  <a:pt x="292212" y="92497"/>
                </a:lnTo>
                <a:lnTo>
                  <a:pt x="291982" y="86387"/>
                </a:lnTo>
                <a:lnTo>
                  <a:pt x="290754" y="80163"/>
                </a:lnTo>
                <a:lnTo>
                  <a:pt x="289934" y="74940"/>
                </a:lnTo>
                <a:lnTo>
                  <a:pt x="289389" y="70383"/>
                </a:lnTo>
                <a:lnTo>
                  <a:pt x="289025" y="66270"/>
                </a:lnTo>
                <a:lnTo>
                  <a:pt x="287707" y="63527"/>
                </a:lnTo>
                <a:lnTo>
                  <a:pt x="285754" y="61699"/>
                </a:lnTo>
                <a:lnTo>
                  <a:pt x="280718" y="58593"/>
                </a:lnTo>
                <a:lnTo>
                  <a:pt x="274897" y="53630"/>
                </a:lnTo>
                <a:lnTo>
                  <a:pt x="271839" y="51876"/>
                </a:lnTo>
                <a:lnTo>
                  <a:pt x="265577" y="49928"/>
                </a:lnTo>
                <a:lnTo>
                  <a:pt x="261326" y="49408"/>
                </a:lnTo>
                <a:lnTo>
                  <a:pt x="256344" y="49062"/>
                </a:lnTo>
                <a:lnTo>
                  <a:pt x="246149" y="48677"/>
                </a:lnTo>
                <a:lnTo>
                  <a:pt x="241926" y="48575"/>
                </a:lnTo>
                <a:lnTo>
                  <a:pt x="210907" y="5804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42"/>
          <p:cNvSpPr/>
          <p:nvPr/>
        </p:nvSpPr>
        <p:spPr>
          <a:xfrm>
            <a:off x="6104185" y="6127998"/>
            <a:ext cx="19349" cy="125760"/>
          </a:xfrm>
          <a:custGeom>
            <a:avLst/>
            <a:gdLst/>
            <a:ahLst/>
            <a:cxnLst/>
            <a:rect l="0" t="0" r="0" b="0"/>
            <a:pathLst>
              <a:path w="19349" h="125760">
                <a:moveTo>
                  <a:pt x="19348" y="0"/>
                </a:moveTo>
                <a:lnTo>
                  <a:pt x="19348" y="48673"/>
                </a:lnTo>
                <a:lnTo>
                  <a:pt x="18273" y="56096"/>
                </a:lnTo>
                <a:lnTo>
                  <a:pt x="16482" y="65344"/>
                </a:lnTo>
                <a:lnTo>
                  <a:pt x="14213" y="75808"/>
                </a:lnTo>
                <a:lnTo>
                  <a:pt x="11625" y="86009"/>
                </a:lnTo>
                <a:lnTo>
                  <a:pt x="8825" y="96035"/>
                </a:lnTo>
                <a:lnTo>
                  <a:pt x="0" y="12575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43"/>
          <p:cNvSpPr/>
          <p:nvPr/>
        </p:nvSpPr>
        <p:spPr>
          <a:xfrm>
            <a:off x="4373333" y="5276701"/>
            <a:ext cx="250757" cy="154782"/>
          </a:xfrm>
          <a:custGeom>
            <a:avLst/>
            <a:gdLst/>
            <a:ahLst/>
            <a:cxnLst/>
            <a:rect l="0" t="0" r="0" b="0"/>
            <a:pathLst>
              <a:path w="250757" h="154782">
                <a:moveTo>
                  <a:pt x="86301" y="0"/>
                </a:moveTo>
                <a:lnTo>
                  <a:pt x="81166" y="5135"/>
                </a:lnTo>
                <a:lnTo>
                  <a:pt x="77503" y="10948"/>
                </a:lnTo>
                <a:lnTo>
                  <a:pt x="72912" y="19122"/>
                </a:lnTo>
                <a:lnTo>
                  <a:pt x="67701" y="28871"/>
                </a:lnTo>
                <a:lnTo>
                  <a:pt x="61003" y="38595"/>
                </a:lnTo>
                <a:lnTo>
                  <a:pt x="53313" y="48302"/>
                </a:lnTo>
                <a:lnTo>
                  <a:pt x="44961" y="57998"/>
                </a:lnTo>
                <a:lnTo>
                  <a:pt x="37244" y="66612"/>
                </a:lnTo>
                <a:lnTo>
                  <a:pt x="22936" y="81916"/>
                </a:lnTo>
                <a:lnTo>
                  <a:pt x="1813" y="103766"/>
                </a:lnTo>
                <a:lnTo>
                  <a:pt x="954" y="103573"/>
                </a:lnTo>
                <a:lnTo>
                  <a:pt x="382" y="102370"/>
                </a:lnTo>
                <a:lnTo>
                  <a:pt x="0" y="100493"/>
                </a:lnTo>
                <a:lnTo>
                  <a:pt x="1896" y="97091"/>
                </a:lnTo>
                <a:lnTo>
                  <a:pt x="5309" y="92674"/>
                </a:lnTo>
                <a:lnTo>
                  <a:pt x="9734" y="87580"/>
                </a:lnTo>
                <a:lnTo>
                  <a:pt x="13759" y="82033"/>
                </a:lnTo>
                <a:lnTo>
                  <a:pt x="17517" y="76186"/>
                </a:lnTo>
                <a:lnTo>
                  <a:pt x="21098" y="70138"/>
                </a:lnTo>
                <a:lnTo>
                  <a:pt x="25634" y="65032"/>
                </a:lnTo>
                <a:lnTo>
                  <a:pt x="30809" y="60552"/>
                </a:lnTo>
                <a:lnTo>
                  <a:pt x="36407" y="56492"/>
                </a:lnTo>
                <a:lnTo>
                  <a:pt x="43365" y="50559"/>
                </a:lnTo>
                <a:lnTo>
                  <a:pt x="51228" y="43380"/>
                </a:lnTo>
                <a:lnTo>
                  <a:pt x="59694" y="35369"/>
                </a:lnTo>
                <a:lnTo>
                  <a:pt x="67488" y="28954"/>
                </a:lnTo>
                <a:lnTo>
                  <a:pt x="74834" y="23602"/>
                </a:lnTo>
                <a:lnTo>
                  <a:pt x="81881" y="18959"/>
                </a:lnTo>
                <a:lnTo>
                  <a:pt x="87654" y="14789"/>
                </a:lnTo>
                <a:lnTo>
                  <a:pt x="92577" y="10934"/>
                </a:lnTo>
                <a:lnTo>
                  <a:pt x="96935" y="7289"/>
                </a:lnTo>
                <a:lnTo>
                  <a:pt x="101989" y="4859"/>
                </a:lnTo>
                <a:lnTo>
                  <a:pt x="107508" y="3239"/>
                </a:lnTo>
                <a:lnTo>
                  <a:pt x="113338" y="2160"/>
                </a:lnTo>
                <a:lnTo>
                  <a:pt x="118299" y="1440"/>
                </a:lnTo>
                <a:lnTo>
                  <a:pt x="122681" y="960"/>
                </a:lnTo>
                <a:lnTo>
                  <a:pt x="130417" y="426"/>
                </a:lnTo>
                <a:lnTo>
                  <a:pt x="137438" y="189"/>
                </a:lnTo>
                <a:lnTo>
                  <a:pt x="140815" y="1201"/>
                </a:lnTo>
                <a:lnTo>
                  <a:pt x="147434" y="5192"/>
                </a:lnTo>
                <a:lnTo>
                  <a:pt x="150703" y="7760"/>
                </a:lnTo>
                <a:lnTo>
                  <a:pt x="153958" y="10548"/>
                </a:lnTo>
                <a:lnTo>
                  <a:pt x="157202" y="13481"/>
                </a:lnTo>
                <a:lnTo>
                  <a:pt x="163674" y="19607"/>
                </a:lnTo>
                <a:lnTo>
                  <a:pt x="166904" y="22745"/>
                </a:lnTo>
                <a:lnTo>
                  <a:pt x="170133" y="26986"/>
                </a:lnTo>
                <a:lnTo>
                  <a:pt x="173360" y="31964"/>
                </a:lnTo>
                <a:lnTo>
                  <a:pt x="176587" y="37433"/>
                </a:lnTo>
                <a:lnTo>
                  <a:pt x="180887" y="45378"/>
                </a:lnTo>
                <a:lnTo>
                  <a:pt x="191398" y="65670"/>
                </a:lnTo>
                <a:lnTo>
                  <a:pt x="198286" y="77101"/>
                </a:lnTo>
                <a:lnTo>
                  <a:pt x="206102" y="89021"/>
                </a:lnTo>
                <a:lnTo>
                  <a:pt x="214538" y="101267"/>
                </a:lnTo>
                <a:lnTo>
                  <a:pt x="220162" y="110506"/>
                </a:lnTo>
                <a:lnTo>
                  <a:pt x="223911" y="117741"/>
                </a:lnTo>
                <a:lnTo>
                  <a:pt x="226410" y="123638"/>
                </a:lnTo>
                <a:lnTo>
                  <a:pt x="232054" y="135924"/>
                </a:lnTo>
                <a:lnTo>
                  <a:pt x="239299" y="151056"/>
                </a:lnTo>
                <a:lnTo>
                  <a:pt x="240969" y="152297"/>
                </a:lnTo>
                <a:lnTo>
                  <a:pt x="243156" y="153125"/>
                </a:lnTo>
                <a:lnTo>
                  <a:pt x="250756" y="1547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44"/>
          <p:cNvSpPr/>
          <p:nvPr/>
        </p:nvSpPr>
        <p:spPr>
          <a:xfrm>
            <a:off x="4150072" y="5412134"/>
            <a:ext cx="34508" cy="204656"/>
          </a:xfrm>
          <a:custGeom>
            <a:avLst/>
            <a:gdLst/>
            <a:ahLst/>
            <a:cxnLst/>
            <a:rect l="0" t="0" r="0" b="0"/>
            <a:pathLst>
              <a:path w="34508" h="204656">
                <a:moveTo>
                  <a:pt x="0" y="0"/>
                </a:moveTo>
                <a:lnTo>
                  <a:pt x="0" y="10272"/>
                </a:lnTo>
                <a:lnTo>
                  <a:pt x="1075" y="15447"/>
                </a:lnTo>
                <a:lnTo>
                  <a:pt x="2866" y="21047"/>
                </a:lnTo>
                <a:lnTo>
                  <a:pt x="5135" y="26930"/>
                </a:lnTo>
                <a:lnTo>
                  <a:pt x="7723" y="33001"/>
                </a:lnTo>
                <a:lnTo>
                  <a:pt x="13464" y="45480"/>
                </a:lnTo>
                <a:lnTo>
                  <a:pt x="15426" y="53968"/>
                </a:lnTo>
                <a:lnTo>
                  <a:pt x="16733" y="63925"/>
                </a:lnTo>
                <a:lnTo>
                  <a:pt x="17605" y="74863"/>
                </a:lnTo>
                <a:lnTo>
                  <a:pt x="26775" y="157979"/>
                </a:lnTo>
                <a:lnTo>
                  <a:pt x="28023" y="173401"/>
                </a:lnTo>
                <a:lnTo>
                  <a:pt x="28577" y="183837"/>
                </a:lnTo>
                <a:lnTo>
                  <a:pt x="29800" y="189200"/>
                </a:lnTo>
                <a:lnTo>
                  <a:pt x="31690" y="194925"/>
                </a:lnTo>
                <a:lnTo>
                  <a:pt x="34025" y="200891"/>
                </a:lnTo>
                <a:lnTo>
                  <a:pt x="34507" y="203794"/>
                </a:lnTo>
                <a:lnTo>
                  <a:pt x="33754" y="204655"/>
                </a:lnTo>
                <a:lnTo>
                  <a:pt x="32176" y="204153"/>
                </a:lnTo>
                <a:lnTo>
                  <a:pt x="31124" y="202744"/>
                </a:lnTo>
                <a:lnTo>
                  <a:pt x="30423" y="200730"/>
                </a:lnTo>
                <a:lnTo>
                  <a:pt x="29021" y="164455"/>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45"/>
          <p:cNvSpPr/>
          <p:nvPr/>
        </p:nvSpPr>
        <p:spPr>
          <a:xfrm>
            <a:off x="4125151" y="5325503"/>
            <a:ext cx="169403" cy="134715"/>
          </a:xfrm>
          <a:custGeom>
            <a:avLst/>
            <a:gdLst/>
            <a:ahLst/>
            <a:cxnLst/>
            <a:rect l="0" t="0" r="0" b="0"/>
            <a:pathLst>
              <a:path w="169403" h="134715">
                <a:moveTo>
                  <a:pt x="5573" y="18914"/>
                </a:moveTo>
                <a:lnTo>
                  <a:pt x="438" y="13780"/>
                </a:lnTo>
                <a:lnTo>
                  <a:pt x="0" y="12266"/>
                </a:lnTo>
                <a:lnTo>
                  <a:pt x="783" y="11258"/>
                </a:lnTo>
                <a:lnTo>
                  <a:pt x="2380" y="10585"/>
                </a:lnTo>
                <a:lnTo>
                  <a:pt x="7020" y="6972"/>
                </a:lnTo>
                <a:lnTo>
                  <a:pt x="9762" y="4503"/>
                </a:lnTo>
                <a:lnTo>
                  <a:pt x="12666" y="2858"/>
                </a:lnTo>
                <a:lnTo>
                  <a:pt x="15676" y="1761"/>
                </a:lnTo>
                <a:lnTo>
                  <a:pt x="18758" y="1030"/>
                </a:lnTo>
                <a:lnTo>
                  <a:pt x="22962" y="542"/>
                </a:lnTo>
                <a:lnTo>
                  <a:pt x="27914" y="217"/>
                </a:lnTo>
                <a:lnTo>
                  <a:pt x="33366" y="0"/>
                </a:lnTo>
                <a:lnTo>
                  <a:pt x="39150" y="931"/>
                </a:lnTo>
                <a:lnTo>
                  <a:pt x="45156" y="2626"/>
                </a:lnTo>
                <a:lnTo>
                  <a:pt x="51309" y="4831"/>
                </a:lnTo>
                <a:lnTo>
                  <a:pt x="57561" y="6301"/>
                </a:lnTo>
                <a:lnTo>
                  <a:pt x="63879" y="7281"/>
                </a:lnTo>
                <a:lnTo>
                  <a:pt x="70240" y="7934"/>
                </a:lnTo>
                <a:lnTo>
                  <a:pt x="76632" y="9445"/>
                </a:lnTo>
                <a:lnTo>
                  <a:pt x="83042" y="11526"/>
                </a:lnTo>
                <a:lnTo>
                  <a:pt x="89465" y="13989"/>
                </a:lnTo>
                <a:lnTo>
                  <a:pt x="105201" y="19592"/>
                </a:lnTo>
                <a:lnTo>
                  <a:pt x="113911" y="22591"/>
                </a:lnTo>
                <a:lnTo>
                  <a:pt x="121868" y="25664"/>
                </a:lnTo>
                <a:lnTo>
                  <a:pt x="129323" y="28789"/>
                </a:lnTo>
                <a:lnTo>
                  <a:pt x="136442" y="31947"/>
                </a:lnTo>
                <a:lnTo>
                  <a:pt x="142263" y="35127"/>
                </a:lnTo>
                <a:lnTo>
                  <a:pt x="147219" y="38322"/>
                </a:lnTo>
                <a:lnTo>
                  <a:pt x="151597" y="41526"/>
                </a:lnTo>
                <a:lnTo>
                  <a:pt x="155591" y="44738"/>
                </a:lnTo>
                <a:lnTo>
                  <a:pt x="159329" y="47954"/>
                </a:lnTo>
                <a:lnTo>
                  <a:pt x="162895" y="51173"/>
                </a:lnTo>
                <a:lnTo>
                  <a:pt x="165273" y="54393"/>
                </a:lnTo>
                <a:lnTo>
                  <a:pt x="166858" y="57615"/>
                </a:lnTo>
                <a:lnTo>
                  <a:pt x="167915" y="60838"/>
                </a:lnTo>
                <a:lnTo>
                  <a:pt x="168619" y="65136"/>
                </a:lnTo>
                <a:lnTo>
                  <a:pt x="169089" y="70151"/>
                </a:lnTo>
                <a:lnTo>
                  <a:pt x="169402" y="75645"/>
                </a:lnTo>
                <a:lnTo>
                  <a:pt x="168536" y="80382"/>
                </a:lnTo>
                <a:lnTo>
                  <a:pt x="166884" y="84615"/>
                </a:lnTo>
                <a:lnTo>
                  <a:pt x="164707" y="88512"/>
                </a:lnTo>
                <a:lnTo>
                  <a:pt x="161107" y="92184"/>
                </a:lnTo>
                <a:lnTo>
                  <a:pt x="156556" y="95707"/>
                </a:lnTo>
                <a:lnTo>
                  <a:pt x="151373" y="99132"/>
                </a:lnTo>
                <a:lnTo>
                  <a:pt x="144693" y="102489"/>
                </a:lnTo>
                <a:lnTo>
                  <a:pt x="137015" y="105802"/>
                </a:lnTo>
                <a:lnTo>
                  <a:pt x="128672" y="109086"/>
                </a:lnTo>
                <a:lnTo>
                  <a:pt x="118810" y="113425"/>
                </a:lnTo>
                <a:lnTo>
                  <a:pt x="96387" y="123978"/>
                </a:lnTo>
                <a:lnTo>
                  <a:pt x="87613" y="127652"/>
                </a:lnTo>
                <a:lnTo>
                  <a:pt x="80689" y="130101"/>
                </a:lnTo>
                <a:lnTo>
                  <a:pt x="74998" y="131735"/>
                </a:lnTo>
                <a:lnTo>
                  <a:pt x="70129" y="132823"/>
                </a:lnTo>
                <a:lnTo>
                  <a:pt x="65809" y="133549"/>
                </a:lnTo>
                <a:lnTo>
                  <a:pt x="56286" y="134714"/>
                </a:lnTo>
                <a:lnTo>
                  <a:pt x="55505" y="133735"/>
                </a:lnTo>
                <a:lnTo>
                  <a:pt x="54984" y="132007"/>
                </a:lnTo>
                <a:lnTo>
                  <a:pt x="53942" y="12532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46"/>
          <p:cNvSpPr/>
          <p:nvPr/>
        </p:nvSpPr>
        <p:spPr>
          <a:xfrm>
            <a:off x="4778871" y="5325070"/>
            <a:ext cx="773907" cy="522388"/>
          </a:xfrm>
          <a:custGeom>
            <a:avLst/>
            <a:gdLst/>
            <a:ahLst/>
            <a:cxnLst/>
            <a:rect l="0" t="0" r="0" b="0"/>
            <a:pathLst>
              <a:path w="773907" h="522388">
                <a:moveTo>
                  <a:pt x="0" y="0"/>
                </a:moveTo>
                <a:lnTo>
                  <a:pt x="5135" y="5136"/>
                </a:lnTo>
                <a:lnTo>
                  <a:pt x="6648" y="7723"/>
                </a:lnTo>
                <a:lnTo>
                  <a:pt x="8329" y="13464"/>
                </a:lnTo>
                <a:lnTo>
                  <a:pt x="10926" y="16500"/>
                </a:lnTo>
                <a:lnTo>
                  <a:pt x="24854" y="25908"/>
                </a:lnTo>
                <a:lnTo>
                  <a:pt x="42596" y="36578"/>
                </a:lnTo>
                <a:lnTo>
                  <a:pt x="67917" y="57177"/>
                </a:lnTo>
                <a:lnTo>
                  <a:pt x="105068" y="85605"/>
                </a:lnTo>
                <a:lnTo>
                  <a:pt x="122713" y="97915"/>
                </a:lnTo>
                <a:lnTo>
                  <a:pt x="138777" y="108271"/>
                </a:lnTo>
                <a:lnTo>
                  <a:pt x="153785" y="117326"/>
                </a:lnTo>
                <a:lnTo>
                  <a:pt x="167016" y="126586"/>
                </a:lnTo>
                <a:lnTo>
                  <a:pt x="179060" y="135984"/>
                </a:lnTo>
                <a:lnTo>
                  <a:pt x="190315" y="145475"/>
                </a:lnTo>
                <a:lnTo>
                  <a:pt x="214285" y="161752"/>
                </a:lnTo>
                <a:lnTo>
                  <a:pt x="226696" y="169102"/>
                </a:lnTo>
                <a:lnTo>
                  <a:pt x="239270" y="177227"/>
                </a:lnTo>
                <a:lnTo>
                  <a:pt x="251952" y="185868"/>
                </a:lnTo>
                <a:lnTo>
                  <a:pt x="277509" y="204068"/>
                </a:lnTo>
                <a:lnTo>
                  <a:pt x="362376" y="267047"/>
                </a:lnTo>
                <a:lnTo>
                  <a:pt x="382391" y="280144"/>
                </a:lnTo>
                <a:lnTo>
                  <a:pt x="401110" y="291025"/>
                </a:lnTo>
                <a:lnTo>
                  <a:pt x="418963" y="300429"/>
                </a:lnTo>
                <a:lnTo>
                  <a:pt x="435165" y="309922"/>
                </a:lnTo>
                <a:lnTo>
                  <a:pt x="450266" y="319476"/>
                </a:lnTo>
                <a:lnTo>
                  <a:pt x="482808" y="340841"/>
                </a:lnTo>
                <a:lnTo>
                  <a:pt x="525935" y="368250"/>
                </a:lnTo>
                <a:lnTo>
                  <a:pt x="545175" y="380934"/>
                </a:lnTo>
                <a:lnTo>
                  <a:pt x="647085" y="450644"/>
                </a:lnTo>
                <a:lnTo>
                  <a:pt x="664156" y="461122"/>
                </a:lnTo>
                <a:lnTo>
                  <a:pt x="679983" y="469361"/>
                </a:lnTo>
                <a:lnTo>
                  <a:pt x="697767" y="476605"/>
                </a:lnTo>
                <a:lnTo>
                  <a:pt x="713553" y="486275"/>
                </a:lnTo>
                <a:lnTo>
                  <a:pt x="734526" y="500938"/>
                </a:lnTo>
                <a:lnTo>
                  <a:pt x="773906" y="52238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47"/>
          <p:cNvSpPr/>
          <p:nvPr/>
        </p:nvSpPr>
        <p:spPr>
          <a:xfrm>
            <a:off x="4982021" y="5407305"/>
            <a:ext cx="382017" cy="391783"/>
          </a:xfrm>
          <a:custGeom>
            <a:avLst/>
            <a:gdLst/>
            <a:ahLst/>
            <a:cxnLst/>
            <a:rect l="0" t="0" r="0" b="0"/>
            <a:pathLst>
              <a:path w="382017" h="391783">
                <a:moveTo>
                  <a:pt x="382016" y="0"/>
                </a:moveTo>
                <a:lnTo>
                  <a:pt x="374112" y="8885"/>
                </a:lnTo>
                <a:lnTo>
                  <a:pt x="365839" y="21322"/>
                </a:lnTo>
                <a:lnTo>
                  <a:pt x="359979" y="28723"/>
                </a:lnTo>
                <a:lnTo>
                  <a:pt x="352847" y="36882"/>
                </a:lnTo>
                <a:lnTo>
                  <a:pt x="337399" y="53470"/>
                </a:lnTo>
                <a:lnTo>
                  <a:pt x="315541" y="75971"/>
                </a:lnTo>
                <a:lnTo>
                  <a:pt x="14547" y="377236"/>
                </a:lnTo>
                <a:lnTo>
                  <a:pt x="6465" y="388184"/>
                </a:lnTo>
                <a:lnTo>
                  <a:pt x="0" y="3917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48"/>
          <p:cNvSpPr/>
          <p:nvPr/>
        </p:nvSpPr>
        <p:spPr>
          <a:xfrm>
            <a:off x="4867280" y="5213084"/>
            <a:ext cx="47025" cy="99446"/>
          </a:xfrm>
          <a:custGeom>
            <a:avLst/>
            <a:gdLst/>
            <a:ahLst/>
            <a:cxnLst/>
            <a:rect l="0" t="0" r="0" b="0"/>
            <a:pathLst>
              <a:path w="47025" h="99446">
                <a:moveTo>
                  <a:pt x="8329" y="5574"/>
                </a:moveTo>
                <a:lnTo>
                  <a:pt x="3194" y="439"/>
                </a:lnTo>
                <a:lnTo>
                  <a:pt x="1681" y="0"/>
                </a:lnTo>
                <a:lnTo>
                  <a:pt x="672" y="783"/>
                </a:lnTo>
                <a:lnTo>
                  <a:pt x="0" y="2380"/>
                </a:lnTo>
                <a:lnTo>
                  <a:pt x="626" y="4520"/>
                </a:lnTo>
                <a:lnTo>
                  <a:pt x="2119" y="7021"/>
                </a:lnTo>
                <a:lnTo>
                  <a:pt x="4189" y="9763"/>
                </a:lnTo>
                <a:lnTo>
                  <a:pt x="6644" y="11591"/>
                </a:lnTo>
                <a:lnTo>
                  <a:pt x="9355" y="12810"/>
                </a:lnTo>
                <a:lnTo>
                  <a:pt x="12238" y="13622"/>
                </a:lnTo>
                <a:lnTo>
                  <a:pt x="14160" y="16314"/>
                </a:lnTo>
                <a:lnTo>
                  <a:pt x="15441" y="20258"/>
                </a:lnTo>
                <a:lnTo>
                  <a:pt x="16295" y="25037"/>
                </a:lnTo>
                <a:lnTo>
                  <a:pt x="17939" y="29298"/>
                </a:lnTo>
                <a:lnTo>
                  <a:pt x="20110" y="33213"/>
                </a:lnTo>
                <a:lnTo>
                  <a:pt x="22632" y="36899"/>
                </a:lnTo>
                <a:lnTo>
                  <a:pt x="25389" y="40430"/>
                </a:lnTo>
                <a:lnTo>
                  <a:pt x="28301" y="43860"/>
                </a:lnTo>
                <a:lnTo>
                  <a:pt x="31317" y="47221"/>
                </a:lnTo>
                <a:lnTo>
                  <a:pt x="33329" y="50536"/>
                </a:lnTo>
                <a:lnTo>
                  <a:pt x="34669" y="53822"/>
                </a:lnTo>
                <a:lnTo>
                  <a:pt x="35563" y="57087"/>
                </a:lnTo>
                <a:lnTo>
                  <a:pt x="37233" y="60338"/>
                </a:lnTo>
                <a:lnTo>
                  <a:pt x="39422" y="63581"/>
                </a:lnTo>
                <a:lnTo>
                  <a:pt x="41956" y="66818"/>
                </a:lnTo>
                <a:lnTo>
                  <a:pt x="43646" y="70050"/>
                </a:lnTo>
                <a:lnTo>
                  <a:pt x="44772" y="73280"/>
                </a:lnTo>
                <a:lnTo>
                  <a:pt x="45523" y="76509"/>
                </a:lnTo>
                <a:lnTo>
                  <a:pt x="46023" y="79735"/>
                </a:lnTo>
                <a:lnTo>
                  <a:pt x="46357" y="82961"/>
                </a:lnTo>
                <a:lnTo>
                  <a:pt x="46580" y="86187"/>
                </a:lnTo>
                <a:lnTo>
                  <a:pt x="46728" y="89412"/>
                </a:lnTo>
                <a:lnTo>
                  <a:pt x="46966" y="99445"/>
                </a:lnTo>
                <a:lnTo>
                  <a:pt x="47024" y="732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49"/>
          <p:cNvSpPr/>
          <p:nvPr/>
        </p:nvSpPr>
        <p:spPr>
          <a:xfrm>
            <a:off x="4865935" y="5160615"/>
            <a:ext cx="158107" cy="154782"/>
          </a:xfrm>
          <a:custGeom>
            <a:avLst/>
            <a:gdLst/>
            <a:ahLst/>
            <a:cxnLst/>
            <a:rect l="0" t="0" r="0" b="0"/>
            <a:pathLst>
              <a:path w="158107" h="154782">
                <a:moveTo>
                  <a:pt x="0" y="0"/>
                </a:moveTo>
                <a:lnTo>
                  <a:pt x="27876" y="0"/>
                </a:lnTo>
                <a:lnTo>
                  <a:pt x="36857" y="2150"/>
                </a:lnTo>
                <a:lnTo>
                  <a:pt x="48218" y="5732"/>
                </a:lnTo>
                <a:lnTo>
                  <a:pt x="61167" y="10271"/>
                </a:lnTo>
                <a:lnTo>
                  <a:pt x="71949" y="14371"/>
                </a:lnTo>
                <a:lnTo>
                  <a:pt x="81287" y="18180"/>
                </a:lnTo>
                <a:lnTo>
                  <a:pt x="89662" y="21794"/>
                </a:lnTo>
                <a:lnTo>
                  <a:pt x="110433" y="31542"/>
                </a:lnTo>
                <a:lnTo>
                  <a:pt x="121991" y="37151"/>
                </a:lnTo>
                <a:lnTo>
                  <a:pt x="130772" y="43039"/>
                </a:lnTo>
                <a:lnTo>
                  <a:pt x="137700" y="49116"/>
                </a:lnTo>
                <a:lnTo>
                  <a:pt x="148265" y="60524"/>
                </a:lnTo>
                <a:lnTo>
                  <a:pt x="156542" y="69178"/>
                </a:lnTo>
                <a:lnTo>
                  <a:pt x="158106" y="72990"/>
                </a:lnTo>
                <a:lnTo>
                  <a:pt x="158073" y="76607"/>
                </a:lnTo>
                <a:lnTo>
                  <a:pt x="156975" y="80093"/>
                </a:lnTo>
                <a:lnTo>
                  <a:pt x="155169" y="84566"/>
                </a:lnTo>
                <a:lnTo>
                  <a:pt x="152890" y="89698"/>
                </a:lnTo>
                <a:lnTo>
                  <a:pt x="150296" y="95270"/>
                </a:lnTo>
                <a:lnTo>
                  <a:pt x="147492" y="100059"/>
                </a:lnTo>
                <a:lnTo>
                  <a:pt x="144547" y="104326"/>
                </a:lnTo>
                <a:lnTo>
                  <a:pt x="141509" y="108246"/>
                </a:lnTo>
                <a:lnTo>
                  <a:pt x="137334" y="113009"/>
                </a:lnTo>
                <a:lnTo>
                  <a:pt x="132402" y="118334"/>
                </a:lnTo>
                <a:lnTo>
                  <a:pt x="126963" y="124034"/>
                </a:lnTo>
                <a:lnTo>
                  <a:pt x="121187" y="128908"/>
                </a:lnTo>
                <a:lnTo>
                  <a:pt x="115188" y="133233"/>
                </a:lnTo>
                <a:lnTo>
                  <a:pt x="109038" y="137191"/>
                </a:lnTo>
                <a:lnTo>
                  <a:pt x="101713" y="140905"/>
                </a:lnTo>
                <a:lnTo>
                  <a:pt x="93606" y="144455"/>
                </a:lnTo>
                <a:lnTo>
                  <a:pt x="72830" y="152742"/>
                </a:lnTo>
                <a:lnTo>
                  <a:pt x="70051" y="153421"/>
                </a:lnTo>
                <a:lnTo>
                  <a:pt x="67123" y="153875"/>
                </a:lnTo>
                <a:lnTo>
                  <a:pt x="58043" y="15478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50"/>
          <p:cNvSpPr/>
          <p:nvPr/>
        </p:nvSpPr>
        <p:spPr>
          <a:xfrm>
            <a:off x="5378648" y="5573317"/>
            <a:ext cx="44002" cy="32295"/>
          </a:xfrm>
          <a:custGeom>
            <a:avLst/>
            <a:gdLst/>
            <a:ahLst/>
            <a:cxnLst/>
            <a:rect l="0" t="0" r="0" b="0"/>
            <a:pathLst>
              <a:path w="44002" h="32295">
                <a:moveTo>
                  <a:pt x="44001" y="0"/>
                </a:moveTo>
                <a:lnTo>
                  <a:pt x="40766" y="2675"/>
                </a:lnTo>
                <a:lnTo>
                  <a:pt x="36851" y="6098"/>
                </a:lnTo>
                <a:lnTo>
                  <a:pt x="33167" y="9456"/>
                </a:lnTo>
                <a:lnTo>
                  <a:pt x="26206" y="16053"/>
                </a:lnTo>
                <a:lnTo>
                  <a:pt x="22845" y="18242"/>
                </a:lnTo>
                <a:lnTo>
                  <a:pt x="19529" y="19702"/>
                </a:lnTo>
                <a:lnTo>
                  <a:pt x="16244" y="20674"/>
                </a:lnTo>
                <a:lnTo>
                  <a:pt x="12979" y="22398"/>
                </a:lnTo>
                <a:lnTo>
                  <a:pt x="9728" y="24621"/>
                </a:lnTo>
                <a:lnTo>
                  <a:pt x="0" y="322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51"/>
          <p:cNvSpPr/>
          <p:nvPr/>
        </p:nvSpPr>
        <p:spPr>
          <a:xfrm>
            <a:off x="5204519" y="5673328"/>
            <a:ext cx="145108" cy="106413"/>
          </a:xfrm>
          <a:custGeom>
            <a:avLst/>
            <a:gdLst/>
            <a:ahLst/>
            <a:cxnLst/>
            <a:rect l="0" t="0" r="0" b="0"/>
            <a:pathLst>
              <a:path w="145108" h="106413">
                <a:moveTo>
                  <a:pt x="145107" y="0"/>
                </a:moveTo>
                <a:lnTo>
                  <a:pt x="134837" y="5135"/>
                </a:lnTo>
                <a:lnTo>
                  <a:pt x="131811" y="7723"/>
                </a:lnTo>
                <a:lnTo>
                  <a:pt x="129794" y="10523"/>
                </a:lnTo>
                <a:lnTo>
                  <a:pt x="128449" y="13464"/>
                </a:lnTo>
                <a:lnTo>
                  <a:pt x="125403" y="17575"/>
                </a:lnTo>
                <a:lnTo>
                  <a:pt x="121222" y="22465"/>
                </a:lnTo>
                <a:lnTo>
                  <a:pt x="116286" y="27875"/>
                </a:lnTo>
                <a:lnTo>
                  <a:pt x="108695" y="34706"/>
                </a:lnTo>
                <a:lnTo>
                  <a:pt x="99335" y="42485"/>
                </a:lnTo>
                <a:lnTo>
                  <a:pt x="88796" y="50896"/>
                </a:lnTo>
                <a:lnTo>
                  <a:pt x="80695" y="57578"/>
                </a:lnTo>
                <a:lnTo>
                  <a:pt x="74219" y="63107"/>
                </a:lnTo>
                <a:lnTo>
                  <a:pt x="68827" y="67868"/>
                </a:lnTo>
                <a:lnTo>
                  <a:pt x="63083" y="72117"/>
                </a:lnTo>
                <a:lnTo>
                  <a:pt x="57104" y="76024"/>
                </a:lnTo>
                <a:lnTo>
                  <a:pt x="50968" y="79704"/>
                </a:lnTo>
                <a:lnTo>
                  <a:pt x="45802" y="83233"/>
                </a:lnTo>
                <a:lnTo>
                  <a:pt x="41283" y="86659"/>
                </a:lnTo>
                <a:lnTo>
                  <a:pt x="37196" y="90019"/>
                </a:lnTo>
                <a:lnTo>
                  <a:pt x="32321" y="93333"/>
                </a:lnTo>
                <a:lnTo>
                  <a:pt x="26922" y="96618"/>
                </a:lnTo>
                <a:lnTo>
                  <a:pt x="14785" y="103510"/>
                </a:lnTo>
                <a:lnTo>
                  <a:pt x="0" y="10641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52"/>
          <p:cNvSpPr/>
          <p:nvPr/>
        </p:nvSpPr>
        <p:spPr>
          <a:xfrm>
            <a:off x="5165824" y="5837783"/>
            <a:ext cx="19348" cy="19348"/>
          </a:xfrm>
          <a:custGeom>
            <a:avLst/>
            <a:gdLst/>
            <a:ahLst/>
            <a:cxnLst/>
            <a:rect l="0" t="0" r="0" b="0"/>
            <a:pathLst>
              <a:path w="19348" h="19348">
                <a:moveTo>
                  <a:pt x="19347" y="0"/>
                </a:moveTo>
                <a:lnTo>
                  <a:pt x="0" y="1934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53"/>
          <p:cNvSpPr/>
          <p:nvPr/>
        </p:nvSpPr>
        <p:spPr>
          <a:xfrm>
            <a:off x="5127128" y="5876478"/>
            <a:ext cx="9675" cy="9675"/>
          </a:xfrm>
          <a:custGeom>
            <a:avLst/>
            <a:gdLst/>
            <a:ahLst/>
            <a:cxnLst/>
            <a:rect l="0" t="0" r="0" b="0"/>
            <a:pathLst>
              <a:path w="9675" h="9675">
                <a:moveTo>
                  <a:pt x="9674" y="0"/>
                </a:moveTo>
                <a:lnTo>
                  <a:pt x="0" y="967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54"/>
          <p:cNvSpPr/>
          <p:nvPr/>
        </p:nvSpPr>
        <p:spPr>
          <a:xfrm>
            <a:off x="5368974" y="5363765"/>
            <a:ext cx="222499" cy="241847"/>
          </a:xfrm>
          <a:custGeom>
            <a:avLst/>
            <a:gdLst/>
            <a:ahLst/>
            <a:cxnLst/>
            <a:rect l="0" t="0" r="0" b="0"/>
            <a:pathLst>
              <a:path w="222499" h="241847">
                <a:moveTo>
                  <a:pt x="222498" y="0"/>
                </a:moveTo>
                <a:lnTo>
                  <a:pt x="222498" y="5136"/>
                </a:lnTo>
                <a:lnTo>
                  <a:pt x="221423" y="6649"/>
                </a:lnTo>
                <a:lnTo>
                  <a:pt x="219632" y="7657"/>
                </a:lnTo>
                <a:lnTo>
                  <a:pt x="217363" y="8329"/>
                </a:lnTo>
                <a:lnTo>
                  <a:pt x="211975" y="11943"/>
                </a:lnTo>
                <a:lnTo>
                  <a:pt x="205998" y="17132"/>
                </a:lnTo>
                <a:lnTo>
                  <a:pt x="195338" y="27244"/>
                </a:lnTo>
                <a:lnTo>
                  <a:pt x="173486" y="54172"/>
                </a:lnTo>
                <a:lnTo>
                  <a:pt x="162952" y="65137"/>
                </a:lnTo>
                <a:lnTo>
                  <a:pt x="151630" y="75670"/>
                </a:lnTo>
                <a:lnTo>
                  <a:pt x="139782" y="85918"/>
                </a:lnTo>
                <a:lnTo>
                  <a:pt x="130808" y="94899"/>
                </a:lnTo>
                <a:lnTo>
                  <a:pt x="123751" y="103036"/>
                </a:lnTo>
                <a:lnTo>
                  <a:pt x="117972" y="110611"/>
                </a:lnTo>
                <a:lnTo>
                  <a:pt x="111969" y="117810"/>
                </a:lnTo>
                <a:lnTo>
                  <a:pt x="105817" y="124760"/>
                </a:lnTo>
                <a:lnTo>
                  <a:pt x="94324" y="137139"/>
                </a:lnTo>
                <a:lnTo>
                  <a:pt x="81811" y="150151"/>
                </a:lnTo>
                <a:lnTo>
                  <a:pt x="64650" y="167495"/>
                </a:lnTo>
                <a:lnTo>
                  <a:pt x="62448" y="171856"/>
                </a:lnTo>
                <a:lnTo>
                  <a:pt x="60979" y="176913"/>
                </a:lnTo>
                <a:lnTo>
                  <a:pt x="60001" y="182434"/>
                </a:lnTo>
                <a:lnTo>
                  <a:pt x="58273" y="187190"/>
                </a:lnTo>
                <a:lnTo>
                  <a:pt x="56047" y="191435"/>
                </a:lnTo>
                <a:lnTo>
                  <a:pt x="53488" y="195341"/>
                </a:lnTo>
                <a:lnTo>
                  <a:pt x="49632" y="200094"/>
                </a:lnTo>
                <a:lnTo>
                  <a:pt x="44912" y="205412"/>
                </a:lnTo>
                <a:lnTo>
                  <a:pt x="35009" y="215979"/>
                </a:lnTo>
                <a:lnTo>
                  <a:pt x="27025" y="224258"/>
                </a:lnTo>
                <a:lnTo>
                  <a:pt x="23391" y="226896"/>
                </a:lnTo>
                <a:lnTo>
                  <a:pt x="16487" y="229827"/>
                </a:lnTo>
                <a:lnTo>
                  <a:pt x="9836" y="233996"/>
                </a:lnTo>
                <a:lnTo>
                  <a:pt x="0" y="2418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7" name="SMARTPenAnnotation55"/>
          <p:cNvSpPr/>
          <p:nvPr/>
        </p:nvSpPr>
        <p:spPr>
          <a:xfrm>
            <a:off x="5078759" y="5692675"/>
            <a:ext cx="251521" cy="261195"/>
          </a:xfrm>
          <a:custGeom>
            <a:avLst/>
            <a:gdLst/>
            <a:ahLst/>
            <a:cxnLst/>
            <a:rect l="0" t="0" r="0" b="0"/>
            <a:pathLst>
              <a:path w="251521" h="261195">
                <a:moveTo>
                  <a:pt x="251520" y="0"/>
                </a:moveTo>
                <a:lnTo>
                  <a:pt x="196484" y="55036"/>
                </a:lnTo>
                <a:lnTo>
                  <a:pt x="191182" y="61413"/>
                </a:lnTo>
                <a:lnTo>
                  <a:pt x="186573" y="67814"/>
                </a:lnTo>
                <a:lnTo>
                  <a:pt x="182425" y="74231"/>
                </a:lnTo>
                <a:lnTo>
                  <a:pt x="177510" y="79584"/>
                </a:lnTo>
                <a:lnTo>
                  <a:pt x="172083" y="84227"/>
                </a:lnTo>
                <a:lnTo>
                  <a:pt x="166316" y="88397"/>
                </a:lnTo>
                <a:lnTo>
                  <a:pt x="160321" y="93328"/>
                </a:lnTo>
                <a:lnTo>
                  <a:pt x="154175" y="98764"/>
                </a:lnTo>
                <a:lnTo>
                  <a:pt x="147928" y="104538"/>
                </a:lnTo>
                <a:lnTo>
                  <a:pt x="142688" y="110537"/>
                </a:lnTo>
                <a:lnTo>
                  <a:pt x="138121" y="116687"/>
                </a:lnTo>
                <a:lnTo>
                  <a:pt x="134000" y="122935"/>
                </a:lnTo>
                <a:lnTo>
                  <a:pt x="129104" y="128177"/>
                </a:lnTo>
                <a:lnTo>
                  <a:pt x="123690" y="132746"/>
                </a:lnTo>
                <a:lnTo>
                  <a:pt x="117931" y="136866"/>
                </a:lnTo>
                <a:lnTo>
                  <a:pt x="113017" y="141763"/>
                </a:lnTo>
                <a:lnTo>
                  <a:pt x="108665" y="147177"/>
                </a:lnTo>
                <a:lnTo>
                  <a:pt x="104690" y="152936"/>
                </a:lnTo>
                <a:lnTo>
                  <a:pt x="99890" y="157851"/>
                </a:lnTo>
                <a:lnTo>
                  <a:pt x="94540" y="162202"/>
                </a:lnTo>
                <a:lnTo>
                  <a:pt x="88824" y="166178"/>
                </a:lnTo>
                <a:lnTo>
                  <a:pt x="83938" y="169903"/>
                </a:lnTo>
                <a:lnTo>
                  <a:pt x="79605" y="173461"/>
                </a:lnTo>
                <a:lnTo>
                  <a:pt x="75643" y="176909"/>
                </a:lnTo>
                <a:lnTo>
                  <a:pt x="71926" y="181357"/>
                </a:lnTo>
                <a:lnTo>
                  <a:pt x="68374" y="186472"/>
                </a:lnTo>
                <a:lnTo>
                  <a:pt x="64930" y="192032"/>
                </a:lnTo>
                <a:lnTo>
                  <a:pt x="61559" y="197887"/>
                </a:lnTo>
                <a:lnTo>
                  <a:pt x="54948" y="210127"/>
                </a:lnTo>
                <a:lnTo>
                  <a:pt x="51680" y="215326"/>
                </a:lnTo>
                <a:lnTo>
                  <a:pt x="48427" y="219867"/>
                </a:lnTo>
                <a:lnTo>
                  <a:pt x="45184" y="223968"/>
                </a:lnTo>
                <a:lnTo>
                  <a:pt x="40871" y="228853"/>
                </a:lnTo>
                <a:lnTo>
                  <a:pt x="30347" y="240012"/>
                </a:lnTo>
                <a:lnTo>
                  <a:pt x="17472" y="253246"/>
                </a:lnTo>
                <a:lnTo>
                  <a:pt x="13798" y="255895"/>
                </a:lnTo>
                <a:lnTo>
                  <a:pt x="10273" y="257662"/>
                </a:lnTo>
                <a:lnTo>
                  <a:pt x="0" y="2611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8" name="SMARTPenAnnotation56"/>
          <p:cNvSpPr/>
          <p:nvPr/>
        </p:nvSpPr>
        <p:spPr>
          <a:xfrm>
            <a:off x="5293495" y="5179962"/>
            <a:ext cx="104211" cy="163891"/>
          </a:xfrm>
          <a:custGeom>
            <a:avLst/>
            <a:gdLst/>
            <a:ahLst/>
            <a:cxnLst/>
            <a:rect l="0" t="0" r="0" b="0"/>
            <a:pathLst>
              <a:path w="104211" h="163891">
                <a:moveTo>
                  <a:pt x="75479" y="0"/>
                </a:moveTo>
                <a:lnTo>
                  <a:pt x="53685" y="21794"/>
                </a:lnTo>
                <a:lnTo>
                  <a:pt x="50201" y="26353"/>
                </a:lnTo>
                <a:lnTo>
                  <a:pt x="46804" y="31543"/>
                </a:lnTo>
                <a:lnTo>
                  <a:pt x="43464" y="37151"/>
                </a:lnTo>
                <a:lnTo>
                  <a:pt x="40162" y="43040"/>
                </a:lnTo>
                <a:lnTo>
                  <a:pt x="33627" y="55317"/>
                </a:lnTo>
                <a:lnTo>
                  <a:pt x="30380" y="60525"/>
                </a:lnTo>
                <a:lnTo>
                  <a:pt x="27140" y="65072"/>
                </a:lnTo>
                <a:lnTo>
                  <a:pt x="23906" y="69179"/>
                </a:lnTo>
                <a:lnTo>
                  <a:pt x="20674" y="74066"/>
                </a:lnTo>
                <a:lnTo>
                  <a:pt x="17445" y="79473"/>
                </a:lnTo>
                <a:lnTo>
                  <a:pt x="14218" y="85229"/>
                </a:lnTo>
                <a:lnTo>
                  <a:pt x="10991" y="89065"/>
                </a:lnTo>
                <a:lnTo>
                  <a:pt x="7765" y="91623"/>
                </a:lnTo>
                <a:lnTo>
                  <a:pt x="4540" y="93328"/>
                </a:lnTo>
                <a:lnTo>
                  <a:pt x="2389" y="95540"/>
                </a:lnTo>
                <a:lnTo>
                  <a:pt x="956" y="98090"/>
                </a:lnTo>
                <a:lnTo>
                  <a:pt x="0" y="100864"/>
                </a:lnTo>
                <a:lnTo>
                  <a:pt x="438" y="102714"/>
                </a:lnTo>
                <a:lnTo>
                  <a:pt x="1804" y="103946"/>
                </a:lnTo>
                <a:lnTo>
                  <a:pt x="3790" y="104768"/>
                </a:lnTo>
                <a:lnTo>
                  <a:pt x="6190" y="105316"/>
                </a:lnTo>
                <a:lnTo>
                  <a:pt x="8863" y="105682"/>
                </a:lnTo>
                <a:lnTo>
                  <a:pt x="11721" y="105925"/>
                </a:lnTo>
                <a:lnTo>
                  <a:pt x="16851" y="106088"/>
                </a:lnTo>
                <a:lnTo>
                  <a:pt x="57805" y="106384"/>
                </a:lnTo>
                <a:lnTo>
                  <a:pt x="101190" y="106412"/>
                </a:lnTo>
                <a:lnTo>
                  <a:pt x="102293" y="107487"/>
                </a:lnTo>
                <a:lnTo>
                  <a:pt x="103029" y="109279"/>
                </a:lnTo>
                <a:lnTo>
                  <a:pt x="103847" y="114136"/>
                </a:lnTo>
                <a:lnTo>
                  <a:pt x="104065" y="116936"/>
                </a:lnTo>
                <a:lnTo>
                  <a:pt x="104210" y="119877"/>
                </a:lnTo>
                <a:lnTo>
                  <a:pt x="103232" y="122913"/>
                </a:lnTo>
                <a:lnTo>
                  <a:pt x="101505" y="126012"/>
                </a:lnTo>
                <a:lnTo>
                  <a:pt x="99279" y="129152"/>
                </a:lnTo>
                <a:lnTo>
                  <a:pt x="96720" y="132321"/>
                </a:lnTo>
                <a:lnTo>
                  <a:pt x="93939" y="135508"/>
                </a:lnTo>
                <a:lnTo>
                  <a:pt x="91011" y="138709"/>
                </a:lnTo>
                <a:lnTo>
                  <a:pt x="84890" y="145130"/>
                </a:lnTo>
                <a:lnTo>
                  <a:pt x="67701" y="162546"/>
                </a:lnTo>
                <a:lnTo>
                  <a:pt x="65994" y="163182"/>
                </a:lnTo>
                <a:lnTo>
                  <a:pt x="63782" y="163607"/>
                </a:lnTo>
                <a:lnTo>
                  <a:pt x="61232" y="163890"/>
                </a:lnTo>
                <a:lnTo>
                  <a:pt x="59531" y="163004"/>
                </a:lnTo>
                <a:lnTo>
                  <a:pt x="58398" y="161338"/>
                </a:lnTo>
                <a:lnTo>
                  <a:pt x="57642" y="159153"/>
                </a:lnTo>
                <a:lnTo>
                  <a:pt x="58214" y="157695"/>
                </a:lnTo>
                <a:lnTo>
                  <a:pt x="59669" y="156724"/>
                </a:lnTo>
                <a:lnTo>
                  <a:pt x="65805" y="154782"/>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9" name="SMARTPenAnnotation57"/>
          <p:cNvSpPr/>
          <p:nvPr/>
        </p:nvSpPr>
        <p:spPr>
          <a:xfrm>
            <a:off x="5456039" y="5247679"/>
            <a:ext cx="27639" cy="70001"/>
          </a:xfrm>
          <a:custGeom>
            <a:avLst/>
            <a:gdLst/>
            <a:ahLst/>
            <a:cxnLst/>
            <a:rect l="0" t="0" r="0" b="0"/>
            <a:pathLst>
              <a:path w="27639" h="70001">
                <a:moveTo>
                  <a:pt x="9673" y="0"/>
                </a:moveTo>
                <a:lnTo>
                  <a:pt x="9673" y="26930"/>
                </a:lnTo>
                <a:lnTo>
                  <a:pt x="8599" y="33001"/>
                </a:lnTo>
                <a:lnTo>
                  <a:pt x="6807" y="39199"/>
                </a:lnTo>
                <a:lnTo>
                  <a:pt x="1344" y="54321"/>
                </a:lnTo>
                <a:lnTo>
                  <a:pt x="896" y="57711"/>
                </a:lnTo>
                <a:lnTo>
                  <a:pt x="597" y="62121"/>
                </a:lnTo>
                <a:lnTo>
                  <a:pt x="398" y="67212"/>
                </a:lnTo>
                <a:lnTo>
                  <a:pt x="1340" y="69530"/>
                </a:lnTo>
                <a:lnTo>
                  <a:pt x="3043" y="70000"/>
                </a:lnTo>
                <a:lnTo>
                  <a:pt x="8364" y="68168"/>
                </a:lnTo>
                <a:lnTo>
                  <a:pt x="9875" y="66943"/>
                </a:lnTo>
                <a:lnTo>
                  <a:pt x="11958" y="65051"/>
                </a:lnTo>
                <a:lnTo>
                  <a:pt x="17888" y="59428"/>
                </a:lnTo>
                <a:lnTo>
                  <a:pt x="18374" y="57891"/>
                </a:lnTo>
                <a:lnTo>
                  <a:pt x="18698" y="55793"/>
                </a:lnTo>
                <a:lnTo>
                  <a:pt x="18915" y="53318"/>
                </a:lnTo>
                <a:lnTo>
                  <a:pt x="20134" y="50594"/>
                </a:lnTo>
                <a:lnTo>
                  <a:pt x="22021" y="47703"/>
                </a:lnTo>
                <a:lnTo>
                  <a:pt x="24355" y="44700"/>
                </a:lnTo>
                <a:lnTo>
                  <a:pt x="25910" y="41624"/>
                </a:lnTo>
                <a:lnTo>
                  <a:pt x="26948" y="38498"/>
                </a:lnTo>
                <a:lnTo>
                  <a:pt x="27638" y="35339"/>
                </a:lnTo>
                <a:lnTo>
                  <a:pt x="27024" y="31084"/>
                </a:lnTo>
                <a:lnTo>
                  <a:pt x="25540" y="26097"/>
                </a:lnTo>
                <a:lnTo>
                  <a:pt x="23476" y="20623"/>
                </a:lnTo>
                <a:lnTo>
                  <a:pt x="21025" y="18048"/>
                </a:lnTo>
                <a:lnTo>
                  <a:pt x="18316" y="17406"/>
                </a:lnTo>
                <a:lnTo>
                  <a:pt x="15435" y="18054"/>
                </a:lnTo>
                <a:lnTo>
                  <a:pt x="12440" y="18485"/>
                </a:lnTo>
                <a:lnTo>
                  <a:pt x="9368" y="18773"/>
                </a:lnTo>
                <a:lnTo>
                  <a:pt x="0" y="1934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0" name="SMARTPenAnnotation58"/>
          <p:cNvSpPr/>
          <p:nvPr/>
        </p:nvSpPr>
        <p:spPr>
          <a:xfrm>
            <a:off x="5663555" y="5286375"/>
            <a:ext cx="39777" cy="145108"/>
          </a:xfrm>
          <a:custGeom>
            <a:avLst/>
            <a:gdLst/>
            <a:ahLst/>
            <a:cxnLst/>
            <a:rect l="0" t="0" r="0" b="0"/>
            <a:pathLst>
              <a:path w="39777" h="145108">
                <a:moveTo>
                  <a:pt x="14982" y="0"/>
                </a:moveTo>
                <a:lnTo>
                  <a:pt x="6652" y="16658"/>
                </a:lnTo>
                <a:lnTo>
                  <a:pt x="5129" y="18629"/>
                </a:lnTo>
                <a:lnTo>
                  <a:pt x="3039" y="21018"/>
                </a:lnTo>
                <a:lnTo>
                  <a:pt x="570" y="23686"/>
                </a:lnTo>
                <a:lnTo>
                  <a:pt x="0" y="25464"/>
                </a:lnTo>
                <a:lnTo>
                  <a:pt x="694" y="26650"/>
                </a:lnTo>
                <a:lnTo>
                  <a:pt x="2232" y="27440"/>
                </a:lnTo>
                <a:lnTo>
                  <a:pt x="3257" y="29042"/>
                </a:lnTo>
                <a:lnTo>
                  <a:pt x="3941" y="31185"/>
                </a:lnTo>
                <a:lnTo>
                  <a:pt x="4397" y="33689"/>
                </a:lnTo>
                <a:lnTo>
                  <a:pt x="6850" y="36432"/>
                </a:lnTo>
                <a:lnTo>
                  <a:pt x="10635" y="39336"/>
                </a:lnTo>
                <a:lnTo>
                  <a:pt x="15309" y="42347"/>
                </a:lnTo>
                <a:lnTo>
                  <a:pt x="19499" y="45429"/>
                </a:lnTo>
                <a:lnTo>
                  <a:pt x="23368" y="48559"/>
                </a:lnTo>
                <a:lnTo>
                  <a:pt x="27021" y="51720"/>
                </a:lnTo>
                <a:lnTo>
                  <a:pt x="29457" y="54902"/>
                </a:lnTo>
                <a:lnTo>
                  <a:pt x="31081" y="58099"/>
                </a:lnTo>
                <a:lnTo>
                  <a:pt x="32164" y="61305"/>
                </a:lnTo>
                <a:lnTo>
                  <a:pt x="32886" y="64516"/>
                </a:lnTo>
                <a:lnTo>
                  <a:pt x="33367" y="67733"/>
                </a:lnTo>
                <a:lnTo>
                  <a:pt x="33688" y="70952"/>
                </a:lnTo>
                <a:lnTo>
                  <a:pt x="34977" y="75248"/>
                </a:lnTo>
                <a:lnTo>
                  <a:pt x="36911" y="80261"/>
                </a:lnTo>
                <a:lnTo>
                  <a:pt x="39275" y="85754"/>
                </a:lnTo>
                <a:lnTo>
                  <a:pt x="39776" y="91565"/>
                </a:lnTo>
                <a:lnTo>
                  <a:pt x="39035" y="97589"/>
                </a:lnTo>
                <a:lnTo>
                  <a:pt x="37467" y="103754"/>
                </a:lnTo>
                <a:lnTo>
                  <a:pt x="34272" y="111089"/>
                </a:lnTo>
                <a:lnTo>
                  <a:pt x="29991" y="119204"/>
                </a:lnTo>
                <a:lnTo>
                  <a:pt x="14982" y="1451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1" name="SMARTPenAnnotation59"/>
          <p:cNvSpPr/>
          <p:nvPr/>
        </p:nvSpPr>
        <p:spPr>
          <a:xfrm>
            <a:off x="5784949" y="5363765"/>
            <a:ext cx="1" cy="77392"/>
          </a:xfrm>
          <a:custGeom>
            <a:avLst/>
            <a:gdLst/>
            <a:ahLst/>
            <a:cxnLst/>
            <a:rect l="0" t="0" r="0" b="0"/>
            <a:pathLst>
              <a:path w="1" h="77392">
                <a:moveTo>
                  <a:pt x="0" y="0"/>
                </a:moveTo>
                <a:lnTo>
                  <a:pt x="0" y="77391"/>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2" name="SMARTPenAnnotation60"/>
          <p:cNvSpPr/>
          <p:nvPr/>
        </p:nvSpPr>
        <p:spPr>
          <a:xfrm>
            <a:off x="5108229" y="5518546"/>
            <a:ext cx="144455" cy="145070"/>
          </a:xfrm>
          <a:custGeom>
            <a:avLst/>
            <a:gdLst/>
            <a:ahLst/>
            <a:cxnLst/>
            <a:rect l="0" t="0" r="0" b="0"/>
            <a:pathLst>
              <a:path w="144455" h="145070">
                <a:moveTo>
                  <a:pt x="67269" y="0"/>
                </a:moveTo>
                <a:lnTo>
                  <a:pt x="56998" y="5136"/>
                </a:lnTo>
                <a:lnTo>
                  <a:pt x="52897" y="7724"/>
                </a:lnTo>
                <a:lnTo>
                  <a:pt x="49089" y="10523"/>
                </a:lnTo>
                <a:lnTo>
                  <a:pt x="45475" y="13465"/>
                </a:lnTo>
                <a:lnTo>
                  <a:pt x="41991" y="16501"/>
                </a:lnTo>
                <a:lnTo>
                  <a:pt x="38593" y="19600"/>
                </a:lnTo>
                <a:lnTo>
                  <a:pt x="31952" y="25909"/>
                </a:lnTo>
                <a:lnTo>
                  <a:pt x="25417" y="32296"/>
                </a:lnTo>
                <a:lnTo>
                  <a:pt x="22169" y="36579"/>
                </a:lnTo>
                <a:lnTo>
                  <a:pt x="18930" y="41584"/>
                </a:lnTo>
                <a:lnTo>
                  <a:pt x="15695" y="47070"/>
                </a:lnTo>
                <a:lnTo>
                  <a:pt x="13539" y="51803"/>
                </a:lnTo>
                <a:lnTo>
                  <a:pt x="12101" y="56033"/>
                </a:lnTo>
                <a:lnTo>
                  <a:pt x="11143" y="59927"/>
                </a:lnTo>
                <a:lnTo>
                  <a:pt x="9429" y="64674"/>
                </a:lnTo>
                <a:lnTo>
                  <a:pt x="7212" y="69988"/>
                </a:lnTo>
                <a:lnTo>
                  <a:pt x="4658" y="75680"/>
                </a:lnTo>
                <a:lnTo>
                  <a:pt x="2956" y="80550"/>
                </a:lnTo>
                <a:lnTo>
                  <a:pt x="1821" y="84871"/>
                </a:lnTo>
                <a:lnTo>
                  <a:pt x="1064" y="88827"/>
                </a:lnTo>
                <a:lnTo>
                  <a:pt x="560" y="92539"/>
                </a:lnTo>
                <a:lnTo>
                  <a:pt x="224" y="96089"/>
                </a:lnTo>
                <a:lnTo>
                  <a:pt x="0" y="99530"/>
                </a:lnTo>
                <a:lnTo>
                  <a:pt x="926" y="102900"/>
                </a:lnTo>
                <a:lnTo>
                  <a:pt x="2617" y="106220"/>
                </a:lnTo>
                <a:lnTo>
                  <a:pt x="4820" y="109509"/>
                </a:lnTo>
                <a:lnTo>
                  <a:pt x="7363" y="112776"/>
                </a:lnTo>
                <a:lnTo>
                  <a:pt x="10134" y="116029"/>
                </a:lnTo>
                <a:lnTo>
                  <a:pt x="13056" y="119273"/>
                </a:lnTo>
                <a:lnTo>
                  <a:pt x="19169" y="125743"/>
                </a:lnTo>
                <a:lnTo>
                  <a:pt x="26716" y="133520"/>
                </a:lnTo>
                <a:lnTo>
                  <a:pt x="29485" y="135233"/>
                </a:lnTo>
                <a:lnTo>
                  <a:pt x="33480" y="137450"/>
                </a:lnTo>
                <a:lnTo>
                  <a:pt x="38294" y="140002"/>
                </a:lnTo>
                <a:lnTo>
                  <a:pt x="42578" y="141704"/>
                </a:lnTo>
                <a:lnTo>
                  <a:pt x="46509" y="142839"/>
                </a:lnTo>
                <a:lnTo>
                  <a:pt x="50204" y="143595"/>
                </a:lnTo>
                <a:lnTo>
                  <a:pt x="53743" y="144099"/>
                </a:lnTo>
                <a:lnTo>
                  <a:pt x="57176" y="144436"/>
                </a:lnTo>
                <a:lnTo>
                  <a:pt x="60540" y="144660"/>
                </a:lnTo>
                <a:lnTo>
                  <a:pt x="63858" y="144809"/>
                </a:lnTo>
                <a:lnTo>
                  <a:pt x="70411" y="144975"/>
                </a:lnTo>
                <a:lnTo>
                  <a:pt x="80143" y="145069"/>
                </a:lnTo>
                <a:lnTo>
                  <a:pt x="84450" y="144007"/>
                </a:lnTo>
                <a:lnTo>
                  <a:pt x="89471" y="142224"/>
                </a:lnTo>
                <a:lnTo>
                  <a:pt x="94969" y="139961"/>
                </a:lnTo>
                <a:lnTo>
                  <a:pt x="99709" y="137377"/>
                </a:lnTo>
                <a:lnTo>
                  <a:pt x="103944" y="134580"/>
                </a:lnTo>
                <a:lnTo>
                  <a:pt x="107842" y="131640"/>
                </a:lnTo>
                <a:lnTo>
                  <a:pt x="112591" y="127530"/>
                </a:lnTo>
                <a:lnTo>
                  <a:pt x="117906" y="122641"/>
                </a:lnTo>
                <a:lnTo>
                  <a:pt x="132791" y="108355"/>
                </a:lnTo>
                <a:lnTo>
                  <a:pt x="136747" y="104482"/>
                </a:lnTo>
                <a:lnTo>
                  <a:pt x="139385" y="100826"/>
                </a:lnTo>
                <a:lnTo>
                  <a:pt x="141142" y="97314"/>
                </a:lnTo>
                <a:lnTo>
                  <a:pt x="142315" y="93897"/>
                </a:lnTo>
                <a:lnTo>
                  <a:pt x="143096" y="89470"/>
                </a:lnTo>
                <a:lnTo>
                  <a:pt x="143618" y="84369"/>
                </a:lnTo>
                <a:lnTo>
                  <a:pt x="144196" y="74043"/>
                </a:lnTo>
                <a:lnTo>
                  <a:pt x="144454" y="65871"/>
                </a:lnTo>
                <a:lnTo>
                  <a:pt x="143447" y="62187"/>
                </a:lnTo>
                <a:lnTo>
                  <a:pt x="141702" y="58656"/>
                </a:lnTo>
                <a:lnTo>
                  <a:pt x="139463" y="55227"/>
                </a:lnTo>
                <a:lnTo>
                  <a:pt x="136895" y="51866"/>
                </a:lnTo>
                <a:lnTo>
                  <a:pt x="134109" y="48551"/>
                </a:lnTo>
                <a:lnTo>
                  <a:pt x="131176" y="45266"/>
                </a:lnTo>
                <a:lnTo>
                  <a:pt x="125052" y="38750"/>
                </a:lnTo>
                <a:lnTo>
                  <a:pt x="117498" y="30944"/>
                </a:lnTo>
                <a:lnTo>
                  <a:pt x="115802" y="30303"/>
                </a:lnTo>
                <a:lnTo>
                  <a:pt x="113598" y="29876"/>
                </a:lnTo>
                <a:lnTo>
                  <a:pt x="111053" y="29591"/>
                </a:lnTo>
                <a:lnTo>
                  <a:pt x="107207" y="29402"/>
                </a:lnTo>
                <a:lnTo>
                  <a:pt x="86616"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3" name="SMARTPenAnnotation61"/>
          <p:cNvSpPr/>
          <p:nvPr/>
        </p:nvSpPr>
        <p:spPr>
          <a:xfrm>
            <a:off x="4604742" y="5586266"/>
            <a:ext cx="551409" cy="38693"/>
          </a:xfrm>
          <a:custGeom>
            <a:avLst/>
            <a:gdLst/>
            <a:ahLst/>
            <a:cxnLst/>
            <a:rect l="0" t="0" r="0" b="0"/>
            <a:pathLst>
              <a:path w="551409" h="38693">
                <a:moveTo>
                  <a:pt x="551408" y="9671"/>
                </a:moveTo>
                <a:lnTo>
                  <a:pt x="541137" y="4536"/>
                </a:lnTo>
                <a:lnTo>
                  <a:pt x="537037" y="3023"/>
                </a:lnTo>
                <a:lnTo>
                  <a:pt x="533228" y="2014"/>
                </a:lnTo>
                <a:lnTo>
                  <a:pt x="526130" y="894"/>
                </a:lnTo>
                <a:lnTo>
                  <a:pt x="509556" y="115"/>
                </a:lnTo>
                <a:lnTo>
                  <a:pt x="420627" y="0"/>
                </a:lnTo>
                <a:lnTo>
                  <a:pt x="413702" y="1074"/>
                </a:lnTo>
                <a:lnTo>
                  <a:pt x="406935" y="2865"/>
                </a:lnTo>
                <a:lnTo>
                  <a:pt x="400274" y="5133"/>
                </a:lnTo>
                <a:lnTo>
                  <a:pt x="387235" y="6646"/>
                </a:lnTo>
                <a:lnTo>
                  <a:pt x="369943" y="7654"/>
                </a:lnTo>
                <a:lnTo>
                  <a:pt x="349816" y="8327"/>
                </a:lnTo>
                <a:lnTo>
                  <a:pt x="324574" y="10924"/>
                </a:lnTo>
                <a:lnTo>
                  <a:pt x="295923" y="14806"/>
                </a:lnTo>
                <a:lnTo>
                  <a:pt x="264999" y="19544"/>
                </a:lnTo>
                <a:lnTo>
                  <a:pt x="235784" y="22702"/>
                </a:lnTo>
                <a:lnTo>
                  <a:pt x="207708" y="24808"/>
                </a:lnTo>
                <a:lnTo>
                  <a:pt x="158956" y="27147"/>
                </a:lnTo>
                <a:lnTo>
                  <a:pt x="126540" y="28187"/>
                </a:lnTo>
                <a:lnTo>
                  <a:pt x="114457" y="29539"/>
                </a:lnTo>
                <a:lnTo>
                  <a:pt x="104251" y="31516"/>
                </a:lnTo>
                <a:lnTo>
                  <a:pt x="95298" y="33908"/>
                </a:lnTo>
                <a:lnTo>
                  <a:pt x="87179" y="35503"/>
                </a:lnTo>
                <a:lnTo>
                  <a:pt x="79617" y="36566"/>
                </a:lnTo>
                <a:lnTo>
                  <a:pt x="64407" y="37747"/>
                </a:lnTo>
                <a:lnTo>
                  <a:pt x="46898" y="38272"/>
                </a:lnTo>
                <a:lnTo>
                  <a:pt x="34100" y="38506"/>
                </a:lnTo>
                <a:lnTo>
                  <a:pt x="0" y="3869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4" name="SMARTPenAnnotation62"/>
          <p:cNvSpPr/>
          <p:nvPr/>
        </p:nvSpPr>
        <p:spPr>
          <a:xfrm>
            <a:off x="5175498" y="5624958"/>
            <a:ext cx="58044" cy="386955"/>
          </a:xfrm>
          <a:custGeom>
            <a:avLst/>
            <a:gdLst/>
            <a:ahLst/>
            <a:cxnLst/>
            <a:rect l="0" t="0" r="0" b="0"/>
            <a:pathLst>
              <a:path w="58044" h="386955">
                <a:moveTo>
                  <a:pt x="0" y="0"/>
                </a:moveTo>
                <a:lnTo>
                  <a:pt x="0" y="18601"/>
                </a:lnTo>
                <a:lnTo>
                  <a:pt x="1075" y="23149"/>
                </a:lnTo>
                <a:lnTo>
                  <a:pt x="2866" y="27257"/>
                </a:lnTo>
                <a:lnTo>
                  <a:pt x="5135" y="31070"/>
                </a:lnTo>
                <a:lnTo>
                  <a:pt x="6648" y="34687"/>
                </a:lnTo>
                <a:lnTo>
                  <a:pt x="8329" y="41572"/>
                </a:lnTo>
                <a:lnTo>
                  <a:pt x="9275" y="51491"/>
                </a:lnTo>
                <a:lnTo>
                  <a:pt x="10483" y="54750"/>
                </a:lnTo>
                <a:lnTo>
                  <a:pt x="12363" y="57997"/>
                </a:lnTo>
                <a:lnTo>
                  <a:pt x="14691" y="61238"/>
                </a:lnTo>
                <a:lnTo>
                  <a:pt x="16243" y="65547"/>
                </a:lnTo>
                <a:lnTo>
                  <a:pt x="17967" y="76068"/>
                </a:lnTo>
                <a:lnTo>
                  <a:pt x="24074" y="114620"/>
                </a:lnTo>
                <a:lnTo>
                  <a:pt x="25723" y="126932"/>
                </a:lnTo>
                <a:lnTo>
                  <a:pt x="26822" y="137291"/>
                </a:lnTo>
                <a:lnTo>
                  <a:pt x="27556" y="146345"/>
                </a:lnTo>
                <a:lnTo>
                  <a:pt x="29119" y="156682"/>
                </a:lnTo>
                <a:lnTo>
                  <a:pt x="31236" y="167872"/>
                </a:lnTo>
                <a:lnTo>
                  <a:pt x="33722" y="179632"/>
                </a:lnTo>
                <a:lnTo>
                  <a:pt x="35380" y="189621"/>
                </a:lnTo>
                <a:lnTo>
                  <a:pt x="36485" y="198430"/>
                </a:lnTo>
                <a:lnTo>
                  <a:pt x="37222" y="206453"/>
                </a:lnTo>
                <a:lnTo>
                  <a:pt x="38787" y="215027"/>
                </a:lnTo>
                <a:lnTo>
                  <a:pt x="40907" y="223966"/>
                </a:lnTo>
                <a:lnTo>
                  <a:pt x="43394" y="233151"/>
                </a:lnTo>
                <a:lnTo>
                  <a:pt x="45052" y="241424"/>
                </a:lnTo>
                <a:lnTo>
                  <a:pt x="46158" y="249088"/>
                </a:lnTo>
                <a:lnTo>
                  <a:pt x="46894" y="256348"/>
                </a:lnTo>
                <a:lnTo>
                  <a:pt x="47386" y="265487"/>
                </a:lnTo>
                <a:lnTo>
                  <a:pt x="47932" y="287108"/>
                </a:lnTo>
                <a:lnTo>
                  <a:pt x="48343" y="337826"/>
                </a:lnTo>
                <a:lnTo>
                  <a:pt x="48357" y="361536"/>
                </a:lnTo>
                <a:lnTo>
                  <a:pt x="49436" y="370009"/>
                </a:lnTo>
                <a:lnTo>
                  <a:pt x="51230" y="375657"/>
                </a:lnTo>
                <a:lnTo>
                  <a:pt x="58043" y="38695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SMARTPenAnnotation63"/>
          <p:cNvSpPr/>
          <p:nvPr/>
        </p:nvSpPr>
        <p:spPr>
          <a:xfrm>
            <a:off x="5286312" y="5634632"/>
            <a:ext cx="174710" cy="154612"/>
          </a:xfrm>
          <a:custGeom>
            <a:avLst/>
            <a:gdLst/>
            <a:ahLst/>
            <a:cxnLst/>
            <a:rect l="0" t="0" r="0" b="0"/>
            <a:pathLst>
              <a:path w="174710" h="154612">
                <a:moveTo>
                  <a:pt x="63314" y="0"/>
                </a:moveTo>
                <a:lnTo>
                  <a:pt x="47908" y="10272"/>
                </a:lnTo>
                <a:lnTo>
                  <a:pt x="42295" y="14372"/>
                </a:lnTo>
                <a:lnTo>
                  <a:pt x="37478" y="18180"/>
                </a:lnTo>
                <a:lnTo>
                  <a:pt x="33192" y="21794"/>
                </a:lnTo>
                <a:lnTo>
                  <a:pt x="29260" y="25278"/>
                </a:lnTo>
                <a:lnTo>
                  <a:pt x="22024" y="32016"/>
                </a:lnTo>
                <a:lnTo>
                  <a:pt x="19664" y="35317"/>
                </a:lnTo>
                <a:lnTo>
                  <a:pt x="18091" y="38593"/>
                </a:lnTo>
                <a:lnTo>
                  <a:pt x="17042" y="41852"/>
                </a:lnTo>
                <a:lnTo>
                  <a:pt x="15269" y="46174"/>
                </a:lnTo>
                <a:lnTo>
                  <a:pt x="13011" y="51205"/>
                </a:lnTo>
                <a:lnTo>
                  <a:pt x="10431" y="56710"/>
                </a:lnTo>
                <a:lnTo>
                  <a:pt x="8712" y="62528"/>
                </a:lnTo>
                <a:lnTo>
                  <a:pt x="7565" y="68557"/>
                </a:lnTo>
                <a:lnTo>
                  <a:pt x="6801" y="74726"/>
                </a:lnTo>
                <a:lnTo>
                  <a:pt x="5216" y="82064"/>
                </a:lnTo>
                <a:lnTo>
                  <a:pt x="3085" y="90180"/>
                </a:lnTo>
                <a:lnTo>
                  <a:pt x="589" y="98816"/>
                </a:lnTo>
                <a:lnTo>
                  <a:pt x="0" y="105647"/>
                </a:lnTo>
                <a:lnTo>
                  <a:pt x="683" y="111277"/>
                </a:lnTo>
                <a:lnTo>
                  <a:pt x="2212" y="116104"/>
                </a:lnTo>
                <a:lnTo>
                  <a:pt x="3232" y="120398"/>
                </a:lnTo>
                <a:lnTo>
                  <a:pt x="3912" y="124335"/>
                </a:lnTo>
                <a:lnTo>
                  <a:pt x="4365" y="128035"/>
                </a:lnTo>
                <a:lnTo>
                  <a:pt x="5742" y="131576"/>
                </a:lnTo>
                <a:lnTo>
                  <a:pt x="7735" y="135012"/>
                </a:lnTo>
                <a:lnTo>
                  <a:pt x="10139" y="138377"/>
                </a:lnTo>
                <a:lnTo>
                  <a:pt x="13891" y="141696"/>
                </a:lnTo>
                <a:lnTo>
                  <a:pt x="18542" y="144983"/>
                </a:lnTo>
                <a:lnTo>
                  <a:pt x="23792" y="148249"/>
                </a:lnTo>
                <a:lnTo>
                  <a:pt x="28367" y="150426"/>
                </a:lnTo>
                <a:lnTo>
                  <a:pt x="32492" y="151878"/>
                </a:lnTo>
                <a:lnTo>
                  <a:pt x="36317" y="152846"/>
                </a:lnTo>
                <a:lnTo>
                  <a:pt x="41017" y="153491"/>
                </a:lnTo>
                <a:lnTo>
                  <a:pt x="46300" y="153921"/>
                </a:lnTo>
                <a:lnTo>
                  <a:pt x="51971" y="154208"/>
                </a:lnTo>
                <a:lnTo>
                  <a:pt x="64006" y="154527"/>
                </a:lnTo>
                <a:lnTo>
                  <a:pt x="70224" y="154611"/>
                </a:lnTo>
                <a:lnTo>
                  <a:pt x="76520" y="153594"/>
                </a:lnTo>
                <a:lnTo>
                  <a:pt x="82867" y="151840"/>
                </a:lnTo>
                <a:lnTo>
                  <a:pt x="113635" y="141302"/>
                </a:lnTo>
                <a:lnTo>
                  <a:pt x="122658" y="137196"/>
                </a:lnTo>
                <a:lnTo>
                  <a:pt x="131899" y="132309"/>
                </a:lnTo>
                <a:lnTo>
                  <a:pt x="141284" y="126902"/>
                </a:lnTo>
                <a:lnTo>
                  <a:pt x="148615" y="121147"/>
                </a:lnTo>
                <a:lnTo>
                  <a:pt x="154577" y="115160"/>
                </a:lnTo>
                <a:lnTo>
                  <a:pt x="159627" y="109020"/>
                </a:lnTo>
                <a:lnTo>
                  <a:pt x="162994" y="103851"/>
                </a:lnTo>
                <a:lnTo>
                  <a:pt x="165238" y="99331"/>
                </a:lnTo>
                <a:lnTo>
                  <a:pt x="166734" y="95243"/>
                </a:lnTo>
                <a:lnTo>
                  <a:pt x="173976" y="74081"/>
                </a:lnTo>
                <a:lnTo>
                  <a:pt x="174709" y="66586"/>
                </a:lnTo>
                <a:lnTo>
                  <a:pt x="174123" y="59439"/>
                </a:lnTo>
                <a:lnTo>
                  <a:pt x="172657" y="52524"/>
                </a:lnTo>
                <a:lnTo>
                  <a:pt x="170606" y="46840"/>
                </a:lnTo>
                <a:lnTo>
                  <a:pt x="168163" y="41976"/>
                </a:lnTo>
                <a:lnTo>
                  <a:pt x="165459" y="37658"/>
                </a:lnTo>
                <a:lnTo>
                  <a:pt x="162583" y="33704"/>
                </a:lnTo>
                <a:lnTo>
                  <a:pt x="159590" y="29994"/>
                </a:lnTo>
                <a:lnTo>
                  <a:pt x="156519" y="26445"/>
                </a:lnTo>
                <a:lnTo>
                  <a:pt x="153398" y="24080"/>
                </a:lnTo>
                <a:lnTo>
                  <a:pt x="150242" y="22502"/>
                </a:lnTo>
                <a:lnTo>
                  <a:pt x="147062" y="21451"/>
                </a:lnTo>
                <a:lnTo>
                  <a:pt x="143869" y="19675"/>
                </a:lnTo>
                <a:lnTo>
                  <a:pt x="140664" y="17417"/>
                </a:lnTo>
                <a:lnTo>
                  <a:pt x="137453" y="14835"/>
                </a:lnTo>
                <a:lnTo>
                  <a:pt x="133163" y="13115"/>
                </a:lnTo>
                <a:lnTo>
                  <a:pt x="128153" y="11968"/>
                </a:lnTo>
                <a:lnTo>
                  <a:pt x="122664" y="11204"/>
                </a:lnTo>
                <a:lnTo>
                  <a:pt x="116853" y="10694"/>
                </a:lnTo>
                <a:lnTo>
                  <a:pt x="110831" y="10354"/>
                </a:lnTo>
                <a:lnTo>
                  <a:pt x="92336"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SMARTPenAnnotation64"/>
          <p:cNvSpPr/>
          <p:nvPr/>
        </p:nvSpPr>
        <p:spPr>
          <a:xfrm>
            <a:off x="4604742" y="5692675"/>
            <a:ext cx="725538" cy="87066"/>
          </a:xfrm>
          <a:custGeom>
            <a:avLst/>
            <a:gdLst/>
            <a:ahLst/>
            <a:cxnLst/>
            <a:rect l="0" t="0" r="0" b="0"/>
            <a:pathLst>
              <a:path w="725538" h="87066">
                <a:moveTo>
                  <a:pt x="725537" y="0"/>
                </a:moveTo>
                <a:lnTo>
                  <a:pt x="717207" y="0"/>
                </a:lnTo>
                <a:lnTo>
                  <a:pt x="715685" y="1075"/>
                </a:lnTo>
                <a:lnTo>
                  <a:pt x="713595" y="2867"/>
                </a:lnTo>
                <a:lnTo>
                  <a:pt x="711126" y="5136"/>
                </a:lnTo>
                <a:lnTo>
                  <a:pt x="707331" y="7723"/>
                </a:lnTo>
                <a:lnTo>
                  <a:pt x="702651" y="10523"/>
                </a:lnTo>
                <a:lnTo>
                  <a:pt x="689964" y="17605"/>
                </a:lnTo>
                <a:lnTo>
                  <a:pt x="677496" y="18831"/>
                </a:lnTo>
                <a:lnTo>
                  <a:pt x="660187" y="19195"/>
                </a:lnTo>
                <a:lnTo>
                  <a:pt x="654023" y="20321"/>
                </a:lnTo>
                <a:lnTo>
                  <a:pt x="647765" y="22147"/>
                </a:lnTo>
                <a:lnTo>
                  <a:pt x="641443" y="24438"/>
                </a:lnTo>
                <a:lnTo>
                  <a:pt x="620087" y="26985"/>
                </a:lnTo>
                <a:lnTo>
                  <a:pt x="589313" y="28418"/>
                </a:lnTo>
                <a:lnTo>
                  <a:pt x="574704" y="29828"/>
                </a:lnTo>
                <a:lnTo>
                  <a:pt x="564789" y="31710"/>
                </a:lnTo>
                <a:lnTo>
                  <a:pt x="553879" y="34038"/>
                </a:lnTo>
                <a:lnTo>
                  <a:pt x="536025" y="36626"/>
                </a:lnTo>
                <a:lnTo>
                  <a:pt x="519849" y="37775"/>
                </a:lnTo>
                <a:lnTo>
                  <a:pt x="501911" y="38286"/>
                </a:lnTo>
                <a:lnTo>
                  <a:pt x="493688" y="39498"/>
                </a:lnTo>
                <a:lnTo>
                  <a:pt x="486056" y="41380"/>
                </a:lnTo>
                <a:lnTo>
                  <a:pt x="478819" y="43710"/>
                </a:lnTo>
                <a:lnTo>
                  <a:pt x="471844" y="44189"/>
                </a:lnTo>
                <a:lnTo>
                  <a:pt x="450682" y="41876"/>
                </a:lnTo>
                <a:lnTo>
                  <a:pt x="442337" y="42965"/>
                </a:lnTo>
                <a:lnTo>
                  <a:pt x="433550" y="44767"/>
                </a:lnTo>
                <a:lnTo>
                  <a:pt x="410911" y="47302"/>
                </a:lnTo>
                <a:lnTo>
                  <a:pt x="390588" y="48053"/>
                </a:lnTo>
                <a:lnTo>
                  <a:pt x="338054" y="48342"/>
                </a:lnTo>
                <a:lnTo>
                  <a:pt x="329632" y="49426"/>
                </a:lnTo>
                <a:lnTo>
                  <a:pt x="321867" y="51224"/>
                </a:lnTo>
                <a:lnTo>
                  <a:pt x="314541" y="53497"/>
                </a:lnTo>
                <a:lnTo>
                  <a:pt x="303208" y="55012"/>
                </a:lnTo>
                <a:lnTo>
                  <a:pt x="289203" y="56023"/>
                </a:lnTo>
                <a:lnTo>
                  <a:pt x="260743" y="57145"/>
                </a:lnTo>
                <a:lnTo>
                  <a:pt x="240929" y="57644"/>
                </a:lnTo>
                <a:lnTo>
                  <a:pt x="231561" y="58852"/>
                </a:lnTo>
                <a:lnTo>
                  <a:pt x="222091" y="60732"/>
                </a:lnTo>
                <a:lnTo>
                  <a:pt x="212552" y="63060"/>
                </a:lnTo>
                <a:lnTo>
                  <a:pt x="196222" y="65647"/>
                </a:lnTo>
                <a:lnTo>
                  <a:pt x="178573" y="67872"/>
                </a:lnTo>
                <a:lnTo>
                  <a:pt x="152815" y="72444"/>
                </a:lnTo>
                <a:lnTo>
                  <a:pt x="141647" y="74093"/>
                </a:lnTo>
                <a:lnTo>
                  <a:pt x="123505" y="75925"/>
                </a:lnTo>
                <a:lnTo>
                  <a:pt x="101206" y="76957"/>
                </a:lnTo>
                <a:lnTo>
                  <a:pt x="87893" y="78176"/>
                </a:lnTo>
                <a:lnTo>
                  <a:pt x="27672" y="84990"/>
                </a:lnTo>
                <a:lnTo>
                  <a:pt x="0" y="8706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7" name="SMARTPenAnnotation65"/>
          <p:cNvSpPr/>
          <p:nvPr/>
        </p:nvSpPr>
        <p:spPr>
          <a:xfrm>
            <a:off x="5349637" y="5702349"/>
            <a:ext cx="19338" cy="338585"/>
          </a:xfrm>
          <a:custGeom>
            <a:avLst/>
            <a:gdLst/>
            <a:ahLst/>
            <a:cxnLst/>
            <a:rect l="0" t="0" r="0" b="0"/>
            <a:pathLst>
              <a:path w="19338" h="338585">
                <a:moveTo>
                  <a:pt x="9663" y="0"/>
                </a:moveTo>
                <a:lnTo>
                  <a:pt x="4528" y="0"/>
                </a:lnTo>
                <a:lnTo>
                  <a:pt x="3015" y="1075"/>
                </a:lnTo>
                <a:lnTo>
                  <a:pt x="2006" y="2867"/>
                </a:lnTo>
                <a:lnTo>
                  <a:pt x="1334" y="5136"/>
                </a:lnTo>
                <a:lnTo>
                  <a:pt x="886" y="8798"/>
                </a:lnTo>
                <a:lnTo>
                  <a:pt x="388" y="18600"/>
                </a:lnTo>
                <a:lnTo>
                  <a:pt x="108" y="25933"/>
                </a:lnTo>
                <a:lnTo>
                  <a:pt x="0" y="58873"/>
                </a:lnTo>
                <a:lnTo>
                  <a:pt x="1071" y="70420"/>
                </a:lnTo>
                <a:lnTo>
                  <a:pt x="5128" y="106181"/>
                </a:lnTo>
                <a:lnTo>
                  <a:pt x="6639" y="122381"/>
                </a:lnTo>
                <a:lnTo>
                  <a:pt x="7648" y="136406"/>
                </a:lnTo>
                <a:lnTo>
                  <a:pt x="8320" y="148980"/>
                </a:lnTo>
                <a:lnTo>
                  <a:pt x="9066" y="183016"/>
                </a:lnTo>
                <a:lnTo>
                  <a:pt x="9653" y="288553"/>
                </a:lnTo>
                <a:lnTo>
                  <a:pt x="10731" y="293406"/>
                </a:lnTo>
                <a:lnTo>
                  <a:pt x="12525" y="297717"/>
                </a:lnTo>
                <a:lnTo>
                  <a:pt x="17991" y="307223"/>
                </a:lnTo>
                <a:lnTo>
                  <a:pt x="18440" y="310152"/>
                </a:lnTo>
                <a:lnTo>
                  <a:pt x="18939" y="319140"/>
                </a:lnTo>
                <a:lnTo>
                  <a:pt x="19258" y="328055"/>
                </a:lnTo>
                <a:lnTo>
                  <a:pt x="19337" y="33858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8" name="SMARTPenAnnotation66"/>
          <p:cNvSpPr/>
          <p:nvPr/>
        </p:nvSpPr>
        <p:spPr>
          <a:xfrm>
            <a:off x="4817566" y="5605611"/>
            <a:ext cx="1" cy="125761"/>
          </a:xfrm>
          <a:custGeom>
            <a:avLst/>
            <a:gdLst/>
            <a:ahLst/>
            <a:cxnLst/>
            <a:rect l="0" t="0" r="0" b="0"/>
            <a:pathLst>
              <a:path w="1" h="125761">
                <a:moveTo>
                  <a:pt x="0" y="0"/>
                </a:moveTo>
                <a:lnTo>
                  <a:pt x="0" y="1257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9" name="SMARTPenAnnotation67"/>
          <p:cNvSpPr/>
          <p:nvPr/>
        </p:nvSpPr>
        <p:spPr>
          <a:xfrm>
            <a:off x="4778871" y="5683001"/>
            <a:ext cx="96739" cy="57995"/>
          </a:xfrm>
          <a:custGeom>
            <a:avLst/>
            <a:gdLst/>
            <a:ahLst/>
            <a:cxnLst/>
            <a:rect l="0" t="0" r="0" b="0"/>
            <a:pathLst>
              <a:path w="96739" h="57995">
                <a:moveTo>
                  <a:pt x="96738" y="0"/>
                </a:moveTo>
                <a:lnTo>
                  <a:pt x="91603" y="10272"/>
                </a:lnTo>
                <a:lnTo>
                  <a:pt x="90090" y="14372"/>
                </a:lnTo>
                <a:lnTo>
                  <a:pt x="89081" y="18180"/>
                </a:lnTo>
                <a:lnTo>
                  <a:pt x="88409" y="21794"/>
                </a:lnTo>
                <a:lnTo>
                  <a:pt x="87961" y="25278"/>
                </a:lnTo>
                <a:lnTo>
                  <a:pt x="87662" y="28676"/>
                </a:lnTo>
                <a:lnTo>
                  <a:pt x="87462" y="32016"/>
                </a:lnTo>
                <a:lnTo>
                  <a:pt x="87241" y="38593"/>
                </a:lnTo>
                <a:lnTo>
                  <a:pt x="87182" y="41852"/>
                </a:lnTo>
                <a:lnTo>
                  <a:pt x="86068" y="45100"/>
                </a:lnTo>
                <a:lnTo>
                  <a:pt x="84250" y="48339"/>
                </a:lnTo>
                <a:lnTo>
                  <a:pt x="78745" y="56127"/>
                </a:lnTo>
                <a:lnTo>
                  <a:pt x="77219" y="56766"/>
                </a:lnTo>
                <a:lnTo>
                  <a:pt x="75126" y="57192"/>
                </a:lnTo>
                <a:lnTo>
                  <a:pt x="69180" y="57875"/>
                </a:lnTo>
                <a:lnTo>
                  <a:pt x="67617" y="57931"/>
                </a:lnTo>
                <a:lnTo>
                  <a:pt x="63015" y="57994"/>
                </a:lnTo>
                <a:lnTo>
                  <a:pt x="60282" y="56936"/>
                </a:lnTo>
                <a:lnTo>
                  <a:pt x="57386" y="55155"/>
                </a:lnTo>
                <a:lnTo>
                  <a:pt x="54380" y="52894"/>
                </a:lnTo>
                <a:lnTo>
                  <a:pt x="51302" y="51386"/>
                </a:lnTo>
                <a:lnTo>
                  <a:pt x="48174" y="50380"/>
                </a:lnTo>
                <a:lnTo>
                  <a:pt x="45014" y="49710"/>
                </a:lnTo>
                <a:lnTo>
                  <a:pt x="41833" y="48188"/>
                </a:lnTo>
                <a:lnTo>
                  <a:pt x="38637" y="46099"/>
                </a:lnTo>
                <a:lnTo>
                  <a:pt x="35432" y="43631"/>
                </a:lnTo>
                <a:lnTo>
                  <a:pt x="32220" y="41986"/>
                </a:lnTo>
                <a:lnTo>
                  <a:pt x="29004" y="40889"/>
                </a:lnTo>
                <a:lnTo>
                  <a:pt x="21255" y="39129"/>
                </a:lnTo>
                <a:lnTo>
                  <a:pt x="18469" y="37910"/>
                </a:lnTo>
                <a:lnTo>
                  <a:pt x="0" y="290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0" name="SMARTPenAnnotation68"/>
          <p:cNvSpPr/>
          <p:nvPr/>
        </p:nvSpPr>
        <p:spPr>
          <a:xfrm>
            <a:off x="5243214" y="5915173"/>
            <a:ext cx="135435" cy="17994"/>
          </a:xfrm>
          <a:custGeom>
            <a:avLst/>
            <a:gdLst/>
            <a:ahLst/>
            <a:cxnLst/>
            <a:rect l="0" t="0" r="0" b="0"/>
            <a:pathLst>
              <a:path w="135435" h="17994">
                <a:moveTo>
                  <a:pt x="0" y="0"/>
                </a:moveTo>
                <a:lnTo>
                  <a:pt x="10272" y="5136"/>
                </a:lnTo>
                <a:lnTo>
                  <a:pt x="14372" y="6649"/>
                </a:lnTo>
                <a:lnTo>
                  <a:pt x="18180" y="7657"/>
                </a:lnTo>
                <a:lnTo>
                  <a:pt x="21794" y="8330"/>
                </a:lnTo>
                <a:lnTo>
                  <a:pt x="25278" y="8778"/>
                </a:lnTo>
                <a:lnTo>
                  <a:pt x="28676" y="9077"/>
                </a:lnTo>
                <a:lnTo>
                  <a:pt x="32016" y="9276"/>
                </a:lnTo>
                <a:lnTo>
                  <a:pt x="77800" y="9556"/>
                </a:lnTo>
                <a:lnTo>
                  <a:pt x="91637" y="10670"/>
                </a:lnTo>
                <a:lnTo>
                  <a:pt x="101937" y="12488"/>
                </a:lnTo>
                <a:lnTo>
                  <a:pt x="109878" y="14775"/>
                </a:lnTo>
                <a:lnTo>
                  <a:pt x="116247" y="16299"/>
                </a:lnTo>
                <a:lnTo>
                  <a:pt x="121568" y="17316"/>
                </a:lnTo>
                <a:lnTo>
                  <a:pt x="126190" y="17993"/>
                </a:lnTo>
                <a:lnTo>
                  <a:pt x="129272" y="17370"/>
                </a:lnTo>
                <a:lnTo>
                  <a:pt x="131326" y="15880"/>
                </a:lnTo>
                <a:lnTo>
                  <a:pt x="135434"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1" name="SMARTPenAnnotation69"/>
          <p:cNvSpPr/>
          <p:nvPr/>
        </p:nvSpPr>
        <p:spPr>
          <a:xfrm>
            <a:off x="5301257" y="5876478"/>
            <a:ext cx="96571" cy="116087"/>
          </a:xfrm>
          <a:custGeom>
            <a:avLst/>
            <a:gdLst/>
            <a:ahLst/>
            <a:cxnLst/>
            <a:rect l="0" t="0" r="0" b="0"/>
            <a:pathLst>
              <a:path w="96571" h="116087">
                <a:moveTo>
                  <a:pt x="0" y="0"/>
                </a:moveTo>
                <a:lnTo>
                  <a:pt x="0" y="5136"/>
                </a:lnTo>
                <a:lnTo>
                  <a:pt x="1075" y="6648"/>
                </a:lnTo>
                <a:lnTo>
                  <a:pt x="2867" y="7657"/>
                </a:lnTo>
                <a:lnTo>
                  <a:pt x="5136" y="8329"/>
                </a:lnTo>
                <a:lnTo>
                  <a:pt x="8799" y="10927"/>
                </a:lnTo>
                <a:lnTo>
                  <a:pt x="13390" y="14809"/>
                </a:lnTo>
                <a:lnTo>
                  <a:pt x="23149" y="23780"/>
                </a:lnTo>
                <a:lnTo>
                  <a:pt x="31069" y="31350"/>
                </a:lnTo>
                <a:lnTo>
                  <a:pt x="46708" y="46790"/>
                </a:lnTo>
                <a:lnTo>
                  <a:pt x="51561" y="50541"/>
                </a:lnTo>
                <a:lnTo>
                  <a:pt x="55872" y="53042"/>
                </a:lnTo>
                <a:lnTo>
                  <a:pt x="59820" y="54709"/>
                </a:lnTo>
                <a:lnTo>
                  <a:pt x="63527" y="56895"/>
                </a:lnTo>
                <a:lnTo>
                  <a:pt x="67073" y="59427"/>
                </a:lnTo>
                <a:lnTo>
                  <a:pt x="70513" y="62191"/>
                </a:lnTo>
                <a:lnTo>
                  <a:pt x="73880" y="65108"/>
                </a:lnTo>
                <a:lnTo>
                  <a:pt x="77200" y="68127"/>
                </a:lnTo>
                <a:lnTo>
                  <a:pt x="80488" y="71215"/>
                </a:lnTo>
                <a:lnTo>
                  <a:pt x="83755" y="73273"/>
                </a:lnTo>
                <a:lnTo>
                  <a:pt x="87009" y="74646"/>
                </a:lnTo>
                <a:lnTo>
                  <a:pt x="94817" y="76848"/>
                </a:lnTo>
                <a:lnTo>
                  <a:pt x="95457" y="78104"/>
                </a:lnTo>
                <a:lnTo>
                  <a:pt x="95884" y="80016"/>
                </a:lnTo>
                <a:lnTo>
                  <a:pt x="96570" y="85672"/>
                </a:lnTo>
                <a:lnTo>
                  <a:pt x="94477" y="87211"/>
                </a:lnTo>
                <a:lnTo>
                  <a:pt x="90931" y="89312"/>
                </a:lnTo>
                <a:lnTo>
                  <a:pt x="86418" y="91787"/>
                </a:lnTo>
                <a:lnTo>
                  <a:pt x="80184" y="94512"/>
                </a:lnTo>
                <a:lnTo>
                  <a:pt x="72804" y="97404"/>
                </a:lnTo>
                <a:lnTo>
                  <a:pt x="56005" y="103484"/>
                </a:lnTo>
                <a:lnTo>
                  <a:pt x="37789" y="109768"/>
                </a:lnTo>
                <a:lnTo>
                  <a:pt x="29492" y="111874"/>
                </a:lnTo>
                <a:lnTo>
                  <a:pt x="21812" y="113278"/>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2" name="SMARTPenAnnotation70"/>
          <p:cNvSpPr/>
          <p:nvPr/>
        </p:nvSpPr>
        <p:spPr>
          <a:xfrm>
            <a:off x="2176611" y="5532321"/>
            <a:ext cx="27644" cy="403434"/>
          </a:xfrm>
          <a:custGeom>
            <a:avLst/>
            <a:gdLst/>
            <a:ahLst/>
            <a:cxnLst/>
            <a:rect l="0" t="0" r="0" b="0"/>
            <a:pathLst>
              <a:path w="27644" h="403434">
                <a:moveTo>
                  <a:pt x="19347" y="5573"/>
                </a:moveTo>
                <a:lnTo>
                  <a:pt x="14212" y="438"/>
                </a:lnTo>
                <a:lnTo>
                  <a:pt x="12699" y="0"/>
                </a:lnTo>
                <a:lnTo>
                  <a:pt x="11691" y="783"/>
                </a:lnTo>
                <a:lnTo>
                  <a:pt x="11018" y="2379"/>
                </a:lnTo>
                <a:lnTo>
                  <a:pt x="10570" y="9893"/>
                </a:lnTo>
                <a:lnTo>
                  <a:pt x="10072" y="35440"/>
                </a:lnTo>
                <a:lnTo>
                  <a:pt x="11014" y="50206"/>
                </a:lnTo>
                <a:lnTo>
                  <a:pt x="12717" y="65425"/>
                </a:lnTo>
                <a:lnTo>
                  <a:pt x="14927" y="80945"/>
                </a:lnTo>
                <a:lnTo>
                  <a:pt x="16401" y="94516"/>
                </a:lnTo>
                <a:lnTo>
                  <a:pt x="17383" y="106789"/>
                </a:lnTo>
                <a:lnTo>
                  <a:pt x="18038" y="118195"/>
                </a:lnTo>
                <a:lnTo>
                  <a:pt x="18766" y="139467"/>
                </a:lnTo>
                <a:lnTo>
                  <a:pt x="18959" y="149654"/>
                </a:lnTo>
                <a:lnTo>
                  <a:pt x="20164" y="159670"/>
                </a:lnTo>
                <a:lnTo>
                  <a:pt x="22041" y="169572"/>
                </a:lnTo>
                <a:lnTo>
                  <a:pt x="24368" y="179398"/>
                </a:lnTo>
                <a:lnTo>
                  <a:pt x="25919" y="190248"/>
                </a:lnTo>
                <a:lnTo>
                  <a:pt x="26953" y="201781"/>
                </a:lnTo>
                <a:lnTo>
                  <a:pt x="27643" y="213769"/>
                </a:lnTo>
                <a:lnTo>
                  <a:pt x="27027" y="227135"/>
                </a:lnTo>
                <a:lnTo>
                  <a:pt x="25542" y="241420"/>
                </a:lnTo>
                <a:lnTo>
                  <a:pt x="23477" y="256319"/>
                </a:lnTo>
                <a:lnTo>
                  <a:pt x="22101" y="269475"/>
                </a:lnTo>
                <a:lnTo>
                  <a:pt x="21183" y="281471"/>
                </a:lnTo>
                <a:lnTo>
                  <a:pt x="20571" y="292692"/>
                </a:lnTo>
                <a:lnTo>
                  <a:pt x="19891" y="313760"/>
                </a:lnTo>
                <a:lnTo>
                  <a:pt x="19455" y="358695"/>
                </a:lnTo>
                <a:lnTo>
                  <a:pt x="18344" y="367822"/>
                </a:lnTo>
                <a:lnTo>
                  <a:pt x="16529" y="374982"/>
                </a:lnTo>
                <a:lnTo>
                  <a:pt x="14244" y="380830"/>
                </a:lnTo>
                <a:lnTo>
                  <a:pt x="11646" y="386878"/>
                </a:lnTo>
                <a:lnTo>
                  <a:pt x="5892" y="399332"/>
                </a:lnTo>
                <a:lnTo>
                  <a:pt x="3928" y="402437"/>
                </a:lnTo>
                <a:lnTo>
                  <a:pt x="2619" y="403433"/>
                </a:lnTo>
                <a:lnTo>
                  <a:pt x="0" y="40220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3" name="SMARTPenAnnotation71"/>
          <p:cNvSpPr/>
          <p:nvPr/>
        </p:nvSpPr>
        <p:spPr>
          <a:xfrm>
            <a:off x="2195958" y="5539475"/>
            <a:ext cx="226375" cy="153140"/>
          </a:xfrm>
          <a:custGeom>
            <a:avLst/>
            <a:gdLst/>
            <a:ahLst/>
            <a:cxnLst/>
            <a:rect l="0" t="0" r="0" b="0"/>
            <a:pathLst>
              <a:path w="226375" h="153140">
                <a:moveTo>
                  <a:pt x="0" y="27441"/>
                </a:moveTo>
                <a:lnTo>
                  <a:pt x="5136" y="17170"/>
                </a:lnTo>
                <a:lnTo>
                  <a:pt x="8799" y="14144"/>
                </a:lnTo>
                <a:lnTo>
                  <a:pt x="13390" y="12127"/>
                </a:lnTo>
                <a:lnTo>
                  <a:pt x="18601" y="10782"/>
                </a:lnTo>
                <a:lnTo>
                  <a:pt x="24224" y="8811"/>
                </a:lnTo>
                <a:lnTo>
                  <a:pt x="30123" y="6422"/>
                </a:lnTo>
                <a:lnTo>
                  <a:pt x="36205" y="3754"/>
                </a:lnTo>
                <a:lnTo>
                  <a:pt x="42410" y="1976"/>
                </a:lnTo>
                <a:lnTo>
                  <a:pt x="48696" y="790"/>
                </a:lnTo>
                <a:lnTo>
                  <a:pt x="55036" y="0"/>
                </a:lnTo>
                <a:lnTo>
                  <a:pt x="62488" y="548"/>
                </a:lnTo>
                <a:lnTo>
                  <a:pt x="70680" y="1988"/>
                </a:lnTo>
                <a:lnTo>
                  <a:pt x="79366" y="4023"/>
                </a:lnTo>
                <a:lnTo>
                  <a:pt x="90532" y="5380"/>
                </a:lnTo>
                <a:lnTo>
                  <a:pt x="103349" y="6284"/>
                </a:lnTo>
                <a:lnTo>
                  <a:pt x="117269" y="6887"/>
                </a:lnTo>
                <a:lnTo>
                  <a:pt x="129773" y="8364"/>
                </a:lnTo>
                <a:lnTo>
                  <a:pt x="141334" y="10423"/>
                </a:lnTo>
                <a:lnTo>
                  <a:pt x="152266" y="12871"/>
                </a:lnTo>
                <a:lnTo>
                  <a:pt x="161704" y="15578"/>
                </a:lnTo>
                <a:lnTo>
                  <a:pt x="170145" y="18457"/>
                </a:lnTo>
                <a:lnTo>
                  <a:pt x="177922" y="21452"/>
                </a:lnTo>
                <a:lnTo>
                  <a:pt x="185257" y="24523"/>
                </a:lnTo>
                <a:lnTo>
                  <a:pt x="192296" y="27646"/>
                </a:lnTo>
                <a:lnTo>
                  <a:pt x="199139" y="30802"/>
                </a:lnTo>
                <a:lnTo>
                  <a:pt x="204776" y="33981"/>
                </a:lnTo>
                <a:lnTo>
                  <a:pt x="209609" y="37175"/>
                </a:lnTo>
                <a:lnTo>
                  <a:pt x="213905" y="40380"/>
                </a:lnTo>
                <a:lnTo>
                  <a:pt x="217845" y="44665"/>
                </a:lnTo>
                <a:lnTo>
                  <a:pt x="221545" y="49672"/>
                </a:lnTo>
                <a:lnTo>
                  <a:pt x="225088" y="55161"/>
                </a:lnTo>
                <a:lnTo>
                  <a:pt x="226374" y="59894"/>
                </a:lnTo>
                <a:lnTo>
                  <a:pt x="226157" y="64124"/>
                </a:lnTo>
                <a:lnTo>
                  <a:pt x="224938" y="68019"/>
                </a:lnTo>
                <a:lnTo>
                  <a:pt x="221975" y="72766"/>
                </a:lnTo>
                <a:lnTo>
                  <a:pt x="217850" y="78080"/>
                </a:lnTo>
                <a:lnTo>
                  <a:pt x="212950" y="83772"/>
                </a:lnTo>
                <a:lnTo>
                  <a:pt x="207534" y="89717"/>
                </a:lnTo>
                <a:lnTo>
                  <a:pt x="195783" y="102055"/>
                </a:lnTo>
                <a:lnTo>
                  <a:pt x="187491" y="107280"/>
                </a:lnTo>
                <a:lnTo>
                  <a:pt x="177663" y="111838"/>
                </a:lnTo>
                <a:lnTo>
                  <a:pt x="166811" y="115951"/>
                </a:lnTo>
                <a:lnTo>
                  <a:pt x="156352" y="120844"/>
                </a:lnTo>
                <a:lnTo>
                  <a:pt x="146155" y="126255"/>
                </a:lnTo>
                <a:lnTo>
                  <a:pt x="127300" y="136925"/>
                </a:lnTo>
                <a:lnTo>
                  <a:pt x="111755" y="145250"/>
                </a:lnTo>
                <a:lnTo>
                  <a:pt x="103525" y="147901"/>
                </a:lnTo>
                <a:lnTo>
                  <a:pt x="94814" y="149667"/>
                </a:lnTo>
                <a:lnTo>
                  <a:pt x="85782" y="150845"/>
                </a:lnTo>
                <a:lnTo>
                  <a:pt x="78685" y="151630"/>
                </a:lnTo>
                <a:lnTo>
                  <a:pt x="72880" y="152153"/>
                </a:lnTo>
                <a:lnTo>
                  <a:pt x="67934" y="152502"/>
                </a:lnTo>
                <a:lnTo>
                  <a:pt x="63562" y="152735"/>
                </a:lnTo>
                <a:lnTo>
                  <a:pt x="50583" y="153139"/>
                </a:lnTo>
                <a:lnTo>
                  <a:pt x="49845" y="152084"/>
                </a:lnTo>
                <a:lnTo>
                  <a:pt x="49353" y="150307"/>
                </a:lnTo>
                <a:lnTo>
                  <a:pt x="58043" y="12417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4" name="SMARTPenAnnotation72"/>
          <p:cNvSpPr/>
          <p:nvPr/>
        </p:nvSpPr>
        <p:spPr>
          <a:xfrm>
            <a:off x="2632228" y="5412134"/>
            <a:ext cx="36404" cy="342417"/>
          </a:xfrm>
          <a:custGeom>
            <a:avLst/>
            <a:gdLst/>
            <a:ahLst/>
            <a:cxnLst/>
            <a:rect l="0" t="0" r="0" b="0"/>
            <a:pathLst>
              <a:path w="36404" h="342417">
                <a:moveTo>
                  <a:pt x="28074" y="0"/>
                </a:moveTo>
                <a:lnTo>
                  <a:pt x="28074" y="50665"/>
                </a:lnTo>
                <a:lnTo>
                  <a:pt x="29149" y="61724"/>
                </a:lnTo>
                <a:lnTo>
                  <a:pt x="30941" y="71246"/>
                </a:lnTo>
                <a:lnTo>
                  <a:pt x="33210" y="79743"/>
                </a:lnTo>
                <a:lnTo>
                  <a:pt x="34723" y="89708"/>
                </a:lnTo>
                <a:lnTo>
                  <a:pt x="35731" y="100650"/>
                </a:lnTo>
                <a:lnTo>
                  <a:pt x="36403" y="112245"/>
                </a:lnTo>
                <a:lnTo>
                  <a:pt x="35777" y="127498"/>
                </a:lnTo>
                <a:lnTo>
                  <a:pt x="34284" y="145192"/>
                </a:lnTo>
                <a:lnTo>
                  <a:pt x="29759" y="184915"/>
                </a:lnTo>
                <a:lnTo>
                  <a:pt x="24166" y="227651"/>
                </a:lnTo>
                <a:lnTo>
                  <a:pt x="20094" y="247431"/>
                </a:lnTo>
                <a:lnTo>
                  <a:pt x="15230" y="265991"/>
                </a:lnTo>
                <a:lnTo>
                  <a:pt x="9838" y="283740"/>
                </a:lnTo>
                <a:lnTo>
                  <a:pt x="6243" y="298797"/>
                </a:lnTo>
                <a:lnTo>
                  <a:pt x="3846" y="312059"/>
                </a:lnTo>
                <a:lnTo>
                  <a:pt x="0" y="341108"/>
                </a:lnTo>
                <a:lnTo>
                  <a:pt x="759" y="342416"/>
                </a:lnTo>
                <a:lnTo>
                  <a:pt x="2340" y="342214"/>
                </a:lnTo>
                <a:lnTo>
                  <a:pt x="4469" y="341004"/>
                </a:lnTo>
                <a:lnTo>
                  <a:pt x="5888" y="339123"/>
                </a:lnTo>
                <a:lnTo>
                  <a:pt x="6834" y="336793"/>
                </a:lnTo>
                <a:lnTo>
                  <a:pt x="8727" y="32891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5" name="SMARTPenAnnotation73"/>
          <p:cNvSpPr/>
          <p:nvPr/>
        </p:nvSpPr>
        <p:spPr>
          <a:xfrm>
            <a:off x="2553890" y="5634632"/>
            <a:ext cx="154782" cy="154460"/>
          </a:xfrm>
          <a:custGeom>
            <a:avLst/>
            <a:gdLst/>
            <a:ahLst/>
            <a:cxnLst/>
            <a:rect l="0" t="0" r="0" b="0"/>
            <a:pathLst>
              <a:path w="154782" h="154460">
                <a:moveTo>
                  <a:pt x="154781" y="0"/>
                </a:moveTo>
                <a:lnTo>
                  <a:pt x="154781" y="15407"/>
                </a:lnTo>
                <a:lnTo>
                  <a:pt x="153706" y="24245"/>
                </a:lnTo>
                <a:lnTo>
                  <a:pt x="151915" y="34436"/>
                </a:lnTo>
                <a:lnTo>
                  <a:pt x="149646" y="45530"/>
                </a:lnTo>
                <a:lnTo>
                  <a:pt x="148133" y="55075"/>
                </a:lnTo>
                <a:lnTo>
                  <a:pt x="147124" y="63589"/>
                </a:lnTo>
                <a:lnTo>
                  <a:pt x="146452" y="71414"/>
                </a:lnTo>
                <a:lnTo>
                  <a:pt x="143854" y="80931"/>
                </a:lnTo>
                <a:lnTo>
                  <a:pt x="139972" y="91574"/>
                </a:lnTo>
                <a:lnTo>
                  <a:pt x="135235" y="102970"/>
                </a:lnTo>
                <a:lnTo>
                  <a:pt x="131002" y="111642"/>
                </a:lnTo>
                <a:lnTo>
                  <a:pt x="127105" y="118498"/>
                </a:lnTo>
                <a:lnTo>
                  <a:pt x="123432" y="124143"/>
                </a:lnTo>
                <a:lnTo>
                  <a:pt x="118834" y="130056"/>
                </a:lnTo>
                <a:lnTo>
                  <a:pt x="113618" y="136148"/>
                </a:lnTo>
                <a:lnTo>
                  <a:pt x="100073" y="151101"/>
                </a:lnTo>
                <a:lnTo>
                  <a:pt x="97887" y="152328"/>
                </a:lnTo>
                <a:lnTo>
                  <a:pt x="95354" y="153146"/>
                </a:lnTo>
                <a:lnTo>
                  <a:pt x="92591" y="153691"/>
                </a:lnTo>
                <a:lnTo>
                  <a:pt x="89674" y="154055"/>
                </a:lnTo>
                <a:lnTo>
                  <a:pt x="86655" y="154297"/>
                </a:lnTo>
                <a:lnTo>
                  <a:pt x="83567" y="154459"/>
                </a:lnTo>
                <a:lnTo>
                  <a:pt x="79358" y="153491"/>
                </a:lnTo>
                <a:lnTo>
                  <a:pt x="74403" y="151772"/>
                </a:lnTo>
                <a:lnTo>
                  <a:pt x="68949" y="149550"/>
                </a:lnTo>
                <a:lnTo>
                  <a:pt x="63164" y="145920"/>
                </a:lnTo>
                <a:lnTo>
                  <a:pt x="57158" y="141349"/>
                </a:lnTo>
                <a:lnTo>
                  <a:pt x="51004" y="136153"/>
                </a:lnTo>
                <a:lnTo>
                  <a:pt x="45826" y="132689"/>
                </a:lnTo>
                <a:lnTo>
                  <a:pt x="41300" y="130379"/>
                </a:lnTo>
                <a:lnTo>
                  <a:pt x="37207" y="128839"/>
                </a:lnTo>
                <a:lnTo>
                  <a:pt x="33404" y="126738"/>
                </a:lnTo>
                <a:lnTo>
                  <a:pt x="29793" y="124263"/>
                </a:lnTo>
                <a:lnTo>
                  <a:pt x="26312" y="121537"/>
                </a:lnTo>
                <a:lnTo>
                  <a:pt x="22915" y="119720"/>
                </a:lnTo>
                <a:lnTo>
                  <a:pt x="19576" y="118509"/>
                </a:lnTo>
                <a:lnTo>
                  <a:pt x="0" y="11608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6" name="SMARTPenAnnotation74"/>
          <p:cNvSpPr/>
          <p:nvPr/>
        </p:nvSpPr>
        <p:spPr>
          <a:xfrm>
            <a:off x="2298377" y="5984235"/>
            <a:ext cx="255177" cy="264027"/>
          </a:xfrm>
          <a:custGeom>
            <a:avLst/>
            <a:gdLst/>
            <a:ahLst/>
            <a:cxnLst/>
            <a:rect l="0" t="0" r="0" b="0"/>
            <a:pathLst>
              <a:path w="255177" h="264027">
                <a:moveTo>
                  <a:pt x="149101" y="8329"/>
                </a:moveTo>
                <a:lnTo>
                  <a:pt x="138830" y="3194"/>
                </a:lnTo>
                <a:lnTo>
                  <a:pt x="130921" y="672"/>
                </a:lnTo>
                <a:lnTo>
                  <a:pt x="127307" y="0"/>
                </a:lnTo>
                <a:lnTo>
                  <a:pt x="123823" y="627"/>
                </a:lnTo>
                <a:lnTo>
                  <a:pt x="117086" y="4189"/>
                </a:lnTo>
                <a:lnTo>
                  <a:pt x="110508" y="9355"/>
                </a:lnTo>
                <a:lnTo>
                  <a:pt x="107250" y="12238"/>
                </a:lnTo>
                <a:lnTo>
                  <a:pt x="100777" y="19534"/>
                </a:lnTo>
                <a:lnTo>
                  <a:pt x="82121" y="41972"/>
                </a:lnTo>
                <a:lnTo>
                  <a:pt x="47446" y="84820"/>
                </a:lnTo>
                <a:lnTo>
                  <a:pt x="38336" y="98018"/>
                </a:lnTo>
                <a:lnTo>
                  <a:pt x="31188" y="110042"/>
                </a:lnTo>
                <a:lnTo>
                  <a:pt x="25348" y="121282"/>
                </a:lnTo>
                <a:lnTo>
                  <a:pt x="20379" y="132000"/>
                </a:lnTo>
                <a:lnTo>
                  <a:pt x="15992" y="142370"/>
                </a:lnTo>
                <a:lnTo>
                  <a:pt x="11993" y="152508"/>
                </a:lnTo>
                <a:lnTo>
                  <a:pt x="4683" y="172371"/>
                </a:lnTo>
                <a:lnTo>
                  <a:pt x="1228" y="182183"/>
                </a:lnTo>
                <a:lnTo>
                  <a:pt x="0" y="190874"/>
                </a:lnTo>
                <a:lnTo>
                  <a:pt x="257" y="198817"/>
                </a:lnTo>
                <a:lnTo>
                  <a:pt x="1502" y="206263"/>
                </a:lnTo>
                <a:lnTo>
                  <a:pt x="3408" y="213376"/>
                </a:lnTo>
                <a:lnTo>
                  <a:pt x="5753" y="220268"/>
                </a:lnTo>
                <a:lnTo>
                  <a:pt x="8391" y="227012"/>
                </a:lnTo>
                <a:lnTo>
                  <a:pt x="11225" y="232583"/>
                </a:lnTo>
                <a:lnTo>
                  <a:pt x="14189" y="237372"/>
                </a:lnTo>
                <a:lnTo>
                  <a:pt x="17239" y="241640"/>
                </a:lnTo>
                <a:lnTo>
                  <a:pt x="21423" y="245560"/>
                </a:lnTo>
                <a:lnTo>
                  <a:pt x="26362" y="249248"/>
                </a:lnTo>
                <a:lnTo>
                  <a:pt x="31804" y="252781"/>
                </a:lnTo>
                <a:lnTo>
                  <a:pt x="37582" y="256212"/>
                </a:lnTo>
                <a:lnTo>
                  <a:pt x="43584" y="259574"/>
                </a:lnTo>
                <a:lnTo>
                  <a:pt x="49735" y="262890"/>
                </a:lnTo>
                <a:lnTo>
                  <a:pt x="57060" y="264026"/>
                </a:lnTo>
                <a:lnTo>
                  <a:pt x="65168" y="263708"/>
                </a:lnTo>
                <a:lnTo>
                  <a:pt x="73798" y="262422"/>
                </a:lnTo>
                <a:lnTo>
                  <a:pt x="82776" y="261564"/>
                </a:lnTo>
                <a:lnTo>
                  <a:pt x="91986" y="260992"/>
                </a:lnTo>
                <a:lnTo>
                  <a:pt x="101350" y="260611"/>
                </a:lnTo>
                <a:lnTo>
                  <a:pt x="110818" y="259281"/>
                </a:lnTo>
                <a:lnTo>
                  <a:pt x="120355" y="257322"/>
                </a:lnTo>
                <a:lnTo>
                  <a:pt x="129937" y="254939"/>
                </a:lnTo>
                <a:lnTo>
                  <a:pt x="139549" y="251201"/>
                </a:lnTo>
                <a:lnTo>
                  <a:pt x="149182" y="246559"/>
                </a:lnTo>
                <a:lnTo>
                  <a:pt x="158829" y="241316"/>
                </a:lnTo>
                <a:lnTo>
                  <a:pt x="167410" y="235670"/>
                </a:lnTo>
                <a:lnTo>
                  <a:pt x="175280" y="229756"/>
                </a:lnTo>
                <a:lnTo>
                  <a:pt x="182677" y="223664"/>
                </a:lnTo>
                <a:lnTo>
                  <a:pt x="189758" y="217452"/>
                </a:lnTo>
                <a:lnTo>
                  <a:pt x="196628" y="211162"/>
                </a:lnTo>
                <a:lnTo>
                  <a:pt x="209994" y="198440"/>
                </a:lnTo>
                <a:lnTo>
                  <a:pt x="242565" y="166316"/>
                </a:lnTo>
                <a:lnTo>
                  <a:pt x="246881" y="159874"/>
                </a:lnTo>
                <a:lnTo>
                  <a:pt x="249759" y="153428"/>
                </a:lnTo>
                <a:lnTo>
                  <a:pt x="251677" y="146982"/>
                </a:lnTo>
                <a:lnTo>
                  <a:pt x="252956" y="141609"/>
                </a:lnTo>
                <a:lnTo>
                  <a:pt x="253808" y="136952"/>
                </a:lnTo>
                <a:lnTo>
                  <a:pt x="254377" y="132774"/>
                </a:lnTo>
                <a:lnTo>
                  <a:pt x="254755" y="127838"/>
                </a:lnTo>
                <a:lnTo>
                  <a:pt x="255008" y="122397"/>
                </a:lnTo>
                <a:lnTo>
                  <a:pt x="255176" y="116620"/>
                </a:lnTo>
                <a:lnTo>
                  <a:pt x="254214" y="111695"/>
                </a:lnTo>
                <a:lnTo>
                  <a:pt x="252497" y="107336"/>
                </a:lnTo>
                <a:lnTo>
                  <a:pt x="247723" y="99626"/>
                </a:lnTo>
                <a:lnTo>
                  <a:pt x="242019" y="92617"/>
                </a:lnTo>
                <a:lnTo>
                  <a:pt x="235901" y="85919"/>
                </a:lnTo>
                <a:lnTo>
                  <a:pt x="232764" y="82628"/>
                </a:lnTo>
                <a:lnTo>
                  <a:pt x="228524" y="80434"/>
                </a:lnTo>
                <a:lnTo>
                  <a:pt x="223547" y="78972"/>
                </a:lnTo>
                <a:lnTo>
                  <a:pt x="218079" y="77996"/>
                </a:lnTo>
                <a:lnTo>
                  <a:pt x="212284" y="76271"/>
                </a:lnTo>
                <a:lnTo>
                  <a:pt x="206272" y="74047"/>
                </a:lnTo>
                <a:lnTo>
                  <a:pt x="200113" y="71488"/>
                </a:lnTo>
                <a:lnTo>
                  <a:pt x="194933" y="69783"/>
                </a:lnTo>
                <a:lnTo>
                  <a:pt x="190404" y="68646"/>
                </a:lnTo>
                <a:lnTo>
                  <a:pt x="186311" y="67888"/>
                </a:lnTo>
                <a:lnTo>
                  <a:pt x="182506" y="68457"/>
                </a:lnTo>
                <a:lnTo>
                  <a:pt x="178895" y="69912"/>
                </a:lnTo>
                <a:lnTo>
                  <a:pt x="168449" y="7604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7" name="SMARTPenAnnotation75"/>
          <p:cNvSpPr/>
          <p:nvPr/>
        </p:nvSpPr>
        <p:spPr>
          <a:xfrm>
            <a:off x="2418457" y="6195714"/>
            <a:ext cx="15248" cy="125761"/>
          </a:xfrm>
          <a:custGeom>
            <a:avLst/>
            <a:gdLst/>
            <a:ahLst/>
            <a:cxnLst/>
            <a:rect l="0" t="0" r="0" b="0"/>
            <a:pathLst>
              <a:path w="15248" h="125761">
                <a:moveTo>
                  <a:pt x="9673" y="0"/>
                </a:moveTo>
                <a:lnTo>
                  <a:pt x="9673" y="10272"/>
                </a:lnTo>
                <a:lnTo>
                  <a:pt x="10748" y="14372"/>
                </a:lnTo>
                <a:lnTo>
                  <a:pt x="12540" y="18180"/>
                </a:lnTo>
                <a:lnTo>
                  <a:pt x="14809" y="21794"/>
                </a:lnTo>
                <a:lnTo>
                  <a:pt x="15247" y="25278"/>
                </a:lnTo>
                <a:lnTo>
                  <a:pt x="14464" y="28676"/>
                </a:lnTo>
                <a:lnTo>
                  <a:pt x="12867" y="32016"/>
                </a:lnTo>
                <a:lnTo>
                  <a:pt x="11802" y="35317"/>
                </a:lnTo>
                <a:lnTo>
                  <a:pt x="11093" y="38593"/>
                </a:lnTo>
                <a:lnTo>
                  <a:pt x="10620" y="41852"/>
                </a:lnTo>
                <a:lnTo>
                  <a:pt x="10304" y="47249"/>
                </a:lnTo>
                <a:lnTo>
                  <a:pt x="9954" y="61845"/>
                </a:lnTo>
                <a:lnTo>
                  <a:pt x="9798" y="76214"/>
                </a:lnTo>
                <a:lnTo>
                  <a:pt x="0" y="1257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78" name="SMARTPenAnnotation76"/>
          <p:cNvSpPr/>
          <p:nvPr/>
        </p:nvSpPr>
        <p:spPr>
          <a:xfrm>
            <a:off x="2654815" y="5877070"/>
            <a:ext cx="160269" cy="381170"/>
          </a:xfrm>
          <a:custGeom>
            <a:avLst/>
            <a:gdLst/>
            <a:ahLst/>
            <a:cxnLst/>
            <a:rect l="0" t="0" r="0" b="0"/>
            <a:pathLst>
              <a:path w="160269" h="381170">
                <a:moveTo>
                  <a:pt x="82878" y="328318"/>
                </a:moveTo>
                <a:lnTo>
                  <a:pt x="77743" y="338590"/>
                </a:lnTo>
                <a:lnTo>
                  <a:pt x="76229" y="345914"/>
                </a:lnTo>
                <a:lnTo>
                  <a:pt x="75221" y="355097"/>
                </a:lnTo>
                <a:lnTo>
                  <a:pt x="73602" y="380186"/>
                </a:lnTo>
                <a:lnTo>
                  <a:pt x="73470" y="381169"/>
                </a:lnTo>
                <a:lnTo>
                  <a:pt x="73381" y="380750"/>
                </a:lnTo>
                <a:lnTo>
                  <a:pt x="73257" y="369292"/>
                </a:lnTo>
                <a:lnTo>
                  <a:pt x="73204" y="130674"/>
                </a:lnTo>
                <a:lnTo>
                  <a:pt x="72129" y="122389"/>
                </a:lnTo>
                <a:lnTo>
                  <a:pt x="70338" y="113642"/>
                </a:lnTo>
                <a:lnTo>
                  <a:pt x="68069" y="104585"/>
                </a:lnTo>
                <a:lnTo>
                  <a:pt x="66556" y="94248"/>
                </a:lnTo>
                <a:lnTo>
                  <a:pt x="65547" y="83057"/>
                </a:lnTo>
                <a:lnTo>
                  <a:pt x="64875" y="71297"/>
                </a:lnTo>
                <a:lnTo>
                  <a:pt x="62277" y="59158"/>
                </a:lnTo>
                <a:lnTo>
                  <a:pt x="58395" y="46765"/>
                </a:lnTo>
                <a:lnTo>
                  <a:pt x="46990" y="16526"/>
                </a:lnTo>
                <a:lnTo>
                  <a:pt x="42564" y="9524"/>
                </a:lnTo>
                <a:lnTo>
                  <a:pt x="36100" y="1406"/>
                </a:lnTo>
                <a:lnTo>
                  <a:pt x="34495" y="740"/>
                </a:lnTo>
                <a:lnTo>
                  <a:pt x="29845" y="0"/>
                </a:lnTo>
                <a:lnTo>
                  <a:pt x="28175" y="878"/>
                </a:lnTo>
                <a:lnTo>
                  <a:pt x="27061" y="2537"/>
                </a:lnTo>
                <a:lnTo>
                  <a:pt x="26319" y="4719"/>
                </a:lnTo>
                <a:lnTo>
                  <a:pt x="22628" y="10009"/>
                </a:lnTo>
                <a:lnTo>
                  <a:pt x="20139" y="12925"/>
                </a:lnTo>
                <a:lnTo>
                  <a:pt x="18480" y="17018"/>
                </a:lnTo>
                <a:lnTo>
                  <a:pt x="16636" y="27299"/>
                </a:lnTo>
                <a:lnTo>
                  <a:pt x="12950" y="36168"/>
                </a:lnTo>
                <a:lnTo>
                  <a:pt x="8804" y="43693"/>
                </a:lnTo>
                <a:lnTo>
                  <a:pt x="6961" y="50620"/>
                </a:lnTo>
                <a:lnTo>
                  <a:pt x="6142" y="60148"/>
                </a:lnTo>
                <a:lnTo>
                  <a:pt x="5924" y="65698"/>
                </a:lnTo>
                <a:lnTo>
                  <a:pt x="4704" y="69398"/>
                </a:lnTo>
                <a:lnTo>
                  <a:pt x="2815" y="71865"/>
                </a:lnTo>
                <a:lnTo>
                  <a:pt x="481" y="73510"/>
                </a:lnTo>
                <a:lnTo>
                  <a:pt x="0" y="73531"/>
                </a:lnTo>
                <a:lnTo>
                  <a:pt x="2332" y="70689"/>
                </a:lnTo>
                <a:lnTo>
                  <a:pt x="3384" y="68426"/>
                </a:lnTo>
                <a:lnTo>
                  <a:pt x="4552" y="63046"/>
                </a:lnTo>
                <a:lnTo>
                  <a:pt x="5210" y="53973"/>
                </a:lnTo>
                <a:lnTo>
                  <a:pt x="6378" y="48683"/>
                </a:lnTo>
                <a:lnTo>
                  <a:pt x="8230" y="41932"/>
                </a:lnTo>
                <a:lnTo>
                  <a:pt x="10541" y="34206"/>
                </a:lnTo>
                <a:lnTo>
                  <a:pt x="13156" y="27981"/>
                </a:lnTo>
                <a:lnTo>
                  <a:pt x="15974" y="22757"/>
                </a:lnTo>
                <a:lnTo>
                  <a:pt x="18928" y="18198"/>
                </a:lnTo>
                <a:lnTo>
                  <a:pt x="21971" y="14085"/>
                </a:lnTo>
                <a:lnTo>
                  <a:pt x="25076" y="10267"/>
                </a:lnTo>
                <a:lnTo>
                  <a:pt x="28220" y="6647"/>
                </a:lnTo>
                <a:lnTo>
                  <a:pt x="31391" y="4234"/>
                </a:lnTo>
                <a:lnTo>
                  <a:pt x="34580" y="2626"/>
                </a:lnTo>
                <a:lnTo>
                  <a:pt x="37781" y="1553"/>
                </a:lnTo>
                <a:lnTo>
                  <a:pt x="39915" y="1913"/>
                </a:lnTo>
                <a:lnTo>
                  <a:pt x="41338" y="3228"/>
                </a:lnTo>
                <a:lnTo>
                  <a:pt x="43621" y="7926"/>
                </a:lnTo>
                <a:lnTo>
                  <a:pt x="46799" y="11434"/>
                </a:lnTo>
                <a:lnTo>
                  <a:pt x="49151" y="13875"/>
                </a:lnTo>
                <a:lnTo>
                  <a:pt x="51795" y="15502"/>
                </a:lnTo>
                <a:lnTo>
                  <a:pt x="54632" y="16586"/>
                </a:lnTo>
                <a:lnTo>
                  <a:pt x="57598" y="17310"/>
                </a:lnTo>
                <a:lnTo>
                  <a:pt x="60650" y="18867"/>
                </a:lnTo>
                <a:lnTo>
                  <a:pt x="63760" y="20979"/>
                </a:lnTo>
                <a:lnTo>
                  <a:pt x="66908" y="23463"/>
                </a:lnTo>
                <a:lnTo>
                  <a:pt x="71156" y="25118"/>
                </a:lnTo>
                <a:lnTo>
                  <a:pt x="76139" y="26222"/>
                </a:lnTo>
                <a:lnTo>
                  <a:pt x="81610" y="26958"/>
                </a:lnTo>
                <a:lnTo>
                  <a:pt x="87407" y="29598"/>
                </a:lnTo>
                <a:lnTo>
                  <a:pt x="93421" y="33508"/>
                </a:lnTo>
                <a:lnTo>
                  <a:pt x="99581" y="38265"/>
                </a:lnTo>
                <a:lnTo>
                  <a:pt x="104762" y="41436"/>
                </a:lnTo>
                <a:lnTo>
                  <a:pt x="109291" y="43550"/>
                </a:lnTo>
                <a:lnTo>
                  <a:pt x="113385" y="44959"/>
                </a:lnTo>
                <a:lnTo>
                  <a:pt x="119339" y="48048"/>
                </a:lnTo>
                <a:lnTo>
                  <a:pt x="126533" y="52258"/>
                </a:lnTo>
                <a:lnTo>
                  <a:pt x="134553" y="57213"/>
                </a:lnTo>
                <a:lnTo>
                  <a:pt x="140975" y="61592"/>
                </a:lnTo>
                <a:lnTo>
                  <a:pt x="146332" y="65586"/>
                </a:lnTo>
                <a:lnTo>
                  <a:pt x="157516" y="74584"/>
                </a:lnTo>
                <a:lnTo>
                  <a:pt x="158433" y="76397"/>
                </a:lnTo>
                <a:lnTo>
                  <a:pt x="160268" y="8647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7372747" y="314960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38916" name="Text Box 4"/>
          <p:cNvSpPr txBox="1">
            <a:spLocks noChangeArrowheads="1"/>
          </p:cNvSpPr>
          <p:nvPr/>
        </p:nvSpPr>
        <p:spPr bwMode="auto">
          <a:xfrm>
            <a:off x="4897967"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38917" name="Text Box 5"/>
          <p:cNvSpPr txBox="1">
            <a:spLocks noChangeArrowheads="1"/>
          </p:cNvSpPr>
          <p:nvPr/>
        </p:nvSpPr>
        <p:spPr bwMode="auto">
          <a:xfrm>
            <a:off x="5922963" y="1738313"/>
            <a:ext cx="70339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38918" name="Text Box 6"/>
          <p:cNvSpPr txBox="1">
            <a:spLocks noChangeArrowheads="1"/>
          </p:cNvSpPr>
          <p:nvPr/>
        </p:nvSpPr>
        <p:spPr bwMode="auto">
          <a:xfrm>
            <a:off x="6626358" y="93980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endParaRPr lang="en-US" sz="3600"/>
          </a:p>
        </p:txBody>
      </p:sp>
      <p:sp>
        <p:nvSpPr>
          <p:cNvPr id="38919" name="Text Box 7"/>
          <p:cNvSpPr txBox="1">
            <a:spLocks noChangeArrowheads="1"/>
          </p:cNvSpPr>
          <p:nvPr/>
        </p:nvSpPr>
        <p:spPr bwMode="auto">
          <a:xfrm>
            <a:off x="7061465" y="4135438"/>
            <a:ext cx="70167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38920" name="Text Box 8"/>
          <p:cNvSpPr txBox="1">
            <a:spLocks noChangeArrowheads="1"/>
          </p:cNvSpPr>
          <p:nvPr/>
        </p:nvSpPr>
        <p:spPr bwMode="auto">
          <a:xfrm>
            <a:off x="5252244" y="2386013"/>
            <a:ext cx="701675" cy="53181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38921" name="Text Box 9"/>
          <p:cNvSpPr txBox="1">
            <a:spLocks noChangeArrowheads="1"/>
          </p:cNvSpPr>
          <p:nvPr/>
        </p:nvSpPr>
        <p:spPr bwMode="auto">
          <a:xfrm>
            <a:off x="2206493" y="1746250"/>
            <a:ext cx="701675"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38922" name="Line 10"/>
          <p:cNvSpPr>
            <a:spLocks noChangeShapeType="1"/>
          </p:cNvSpPr>
          <p:nvPr/>
        </p:nvSpPr>
        <p:spPr bwMode="auto">
          <a:xfrm>
            <a:off x="2939125" y="1081089"/>
            <a:ext cx="0" cy="4054475"/>
          </a:xfrm>
          <a:prstGeom prst="line">
            <a:avLst/>
          </a:prstGeom>
          <a:noFill/>
          <a:ln w="38100">
            <a:solidFill>
              <a:srgbClr val="000000"/>
            </a:solidFill>
            <a:round/>
            <a:headEnd/>
            <a:tailEnd/>
          </a:ln>
        </p:spPr>
        <p:txBody>
          <a:bodyPr/>
          <a:lstStyle/>
          <a:p>
            <a:endParaRPr lang="ar-SA"/>
          </a:p>
        </p:txBody>
      </p:sp>
      <p:sp>
        <p:nvSpPr>
          <p:cNvPr id="38923" name="Line 11"/>
          <p:cNvSpPr>
            <a:spLocks noChangeShapeType="1"/>
          </p:cNvSpPr>
          <p:nvPr/>
        </p:nvSpPr>
        <p:spPr bwMode="auto">
          <a:xfrm>
            <a:off x="2939125" y="5135563"/>
            <a:ext cx="4388908" cy="0"/>
          </a:xfrm>
          <a:prstGeom prst="line">
            <a:avLst/>
          </a:prstGeom>
          <a:noFill/>
          <a:ln w="38100">
            <a:solidFill>
              <a:srgbClr val="000000"/>
            </a:solidFill>
            <a:round/>
            <a:headEnd/>
            <a:tailEnd/>
          </a:ln>
          <a:effectLst/>
        </p:spPr>
        <p:txBody>
          <a:bodyPr/>
          <a:lstStyle/>
          <a:p>
            <a:endParaRPr lang="ar-SA"/>
          </a:p>
        </p:txBody>
      </p:sp>
      <p:sp>
        <p:nvSpPr>
          <p:cNvPr id="38924" name="Text Box 12"/>
          <p:cNvSpPr txBox="1">
            <a:spLocks noChangeArrowheads="1"/>
          </p:cNvSpPr>
          <p:nvPr/>
        </p:nvSpPr>
        <p:spPr bwMode="auto">
          <a:xfrm>
            <a:off x="7328033" y="4667250"/>
            <a:ext cx="701675" cy="53340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38925" name="Line 13"/>
          <p:cNvSpPr>
            <a:spLocks noChangeShapeType="1"/>
          </p:cNvSpPr>
          <p:nvPr/>
        </p:nvSpPr>
        <p:spPr bwMode="auto">
          <a:xfrm rot="6361919">
            <a:off x="3000904" y="1689366"/>
            <a:ext cx="4392613" cy="2201333"/>
          </a:xfrm>
          <a:prstGeom prst="line">
            <a:avLst/>
          </a:prstGeom>
          <a:noFill/>
          <a:ln w="28575">
            <a:solidFill>
              <a:srgbClr val="000000"/>
            </a:solidFill>
            <a:round/>
            <a:headEnd/>
            <a:tailEnd/>
          </a:ln>
        </p:spPr>
        <p:txBody>
          <a:bodyPr/>
          <a:lstStyle/>
          <a:p>
            <a:endParaRPr lang="ar-SA"/>
          </a:p>
        </p:txBody>
      </p:sp>
      <p:sp>
        <p:nvSpPr>
          <p:cNvPr id="38926" name="Line 14"/>
          <p:cNvSpPr>
            <a:spLocks noChangeShapeType="1"/>
          </p:cNvSpPr>
          <p:nvPr/>
        </p:nvSpPr>
        <p:spPr bwMode="auto">
          <a:xfrm>
            <a:off x="3465381" y="1473200"/>
            <a:ext cx="3687233" cy="2724150"/>
          </a:xfrm>
          <a:prstGeom prst="line">
            <a:avLst/>
          </a:prstGeom>
          <a:noFill/>
          <a:ln w="28575">
            <a:solidFill>
              <a:srgbClr val="000000"/>
            </a:solidFill>
            <a:round/>
            <a:headEnd/>
            <a:tailEnd/>
          </a:ln>
        </p:spPr>
        <p:txBody>
          <a:bodyPr/>
          <a:lstStyle/>
          <a:p>
            <a:endParaRPr lang="ar-SA"/>
          </a:p>
        </p:txBody>
      </p:sp>
      <p:sp>
        <p:nvSpPr>
          <p:cNvPr id="38927" name="Line 15"/>
          <p:cNvSpPr>
            <a:spLocks noChangeShapeType="1"/>
          </p:cNvSpPr>
          <p:nvPr/>
        </p:nvSpPr>
        <p:spPr bwMode="auto">
          <a:xfrm flipH="1" flipV="1">
            <a:off x="2939124" y="2781301"/>
            <a:ext cx="4038071" cy="47625"/>
          </a:xfrm>
          <a:prstGeom prst="line">
            <a:avLst/>
          </a:prstGeom>
          <a:noFill/>
          <a:ln w="28575">
            <a:solidFill>
              <a:srgbClr val="000000"/>
            </a:solidFill>
            <a:prstDash val="dashDot"/>
            <a:round/>
            <a:headEnd/>
            <a:tailEnd/>
          </a:ln>
        </p:spPr>
        <p:txBody>
          <a:bodyPr/>
          <a:lstStyle/>
          <a:p>
            <a:endParaRPr lang="ar-SA"/>
          </a:p>
        </p:txBody>
      </p:sp>
      <p:sp>
        <p:nvSpPr>
          <p:cNvPr id="38928" name="Line 16"/>
          <p:cNvSpPr>
            <a:spLocks noChangeShapeType="1"/>
          </p:cNvSpPr>
          <p:nvPr/>
        </p:nvSpPr>
        <p:spPr bwMode="auto">
          <a:xfrm>
            <a:off x="5221288" y="2781300"/>
            <a:ext cx="0" cy="2306638"/>
          </a:xfrm>
          <a:prstGeom prst="line">
            <a:avLst/>
          </a:prstGeom>
          <a:noFill/>
          <a:ln w="28575">
            <a:solidFill>
              <a:srgbClr val="000000"/>
            </a:solidFill>
            <a:prstDash val="dashDot"/>
            <a:round/>
            <a:headEnd/>
            <a:tailEnd/>
          </a:ln>
        </p:spPr>
        <p:txBody>
          <a:bodyPr/>
          <a:lstStyle/>
          <a:p>
            <a:endParaRPr lang="ar-SA"/>
          </a:p>
        </p:txBody>
      </p:sp>
      <p:sp>
        <p:nvSpPr>
          <p:cNvPr id="38929" name="Text Box 17"/>
          <p:cNvSpPr txBox="1">
            <a:spLocks noChangeArrowheads="1"/>
          </p:cNvSpPr>
          <p:nvPr/>
        </p:nvSpPr>
        <p:spPr bwMode="auto">
          <a:xfrm>
            <a:off x="2588287" y="476251"/>
            <a:ext cx="701675" cy="53181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38930" name="Line 18"/>
          <p:cNvSpPr>
            <a:spLocks noChangeShapeType="1"/>
          </p:cNvSpPr>
          <p:nvPr/>
        </p:nvSpPr>
        <p:spPr bwMode="auto">
          <a:xfrm>
            <a:off x="4344194" y="771526"/>
            <a:ext cx="3159258" cy="2474913"/>
          </a:xfrm>
          <a:prstGeom prst="line">
            <a:avLst/>
          </a:prstGeom>
          <a:noFill/>
          <a:ln w="28575">
            <a:solidFill>
              <a:srgbClr val="000000"/>
            </a:solidFill>
            <a:round/>
            <a:headEnd/>
            <a:tailEnd/>
          </a:ln>
        </p:spPr>
        <p:txBody>
          <a:bodyPr/>
          <a:lstStyle/>
          <a:p>
            <a:endParaRPr lang="ar-SA"/>
          </a:p>
        </p:txBody>
      </p:sp>
      <p:sp>
        <p:nvSpPr>
          <p:cNvPr id="38931" name="Line 19"/>
          <p:cNvSpPr>
            <a:spLocks noChangeShapeType="1"/>
          </p:cNvSpPr>
          <p:nvPr/>
        </p:nvSpPr>
        <p:spPr bwMode="auto">
          <a:xfrm>
            <a:off x="5922963" y="2016125"/>
            <a:ext cx="0" cy="3016250"/>
          </a:xfrm>
          <a:prstGeom prst="line">
            <a:avLst/>
          </a:prstGeom>
          <a:noFill/>
          <a:ln w="28575">
            <a:solidFill>
              <a:srgbClr val="000000"/>
            </a:solidFill>
            <a:prstDash val="dashDot"/>
            <a:round/>
            <a:headEnd/>
            <a:tailEnd/>
          </a:ln>
        </p:spPr>
        <p:txBody>
          <a:bodyPr/>
          <a:lstStyle/>
          <a:p>
            <a:endParaRPr lang="ar-SA"/>
          </a:p>
        </p:txBody>
      </p:sp>
      <p:sp>
        <p:nvSpPr>
          <p:cNvPr id="38932" name="Line 20"/>
          <p:cNvSpPr>
            <a:spLocks noChangeShapeType="1"/>
          </p:cNvSpPr>
          <p:nvPr/>
        </p:nvSpPr>
        <p:spPr bwMode="auto">
          <a:xfrm flipH="1">
            <a:off x="2939125" y="2016125"/>
            <a:ext cx="2983838" cy="0"/>
          </a:xfrm>
          <a:prstGeom prst="line">
            <a:avLst/>
          </a:prstGeom>
          <a:noFill/>
          <a:ln w="28575">
            <a:solidFill>
              <a:srgbClr val="000000"/>
            </a:solidFill>
            <a:prstDash val="dashDot"/>
            <a:round/>
            <a:headEnd/>
            <a:tailEnd/>
          </a:ln>
        </p:spPr>
        <p:txBody>
          <a:bodyPr/>
          <a:lstStyle/>
          <a:p>
            <a:endParaRPr lang="ar-SA"/>
          </a:p>
        </p:txBody>
      </p:sp>
      <p:sp>
        <p:nvSpPr>
          <p:cNvPr id="38933" name="Text Box 21"/>
          <p:cNvSpPr txBox="1">
            <a:spLocks noChangeArrowheads="1"/>
          </p:cNvSpPr>
          <p:nvPr/>
        </p:nvSpPr>
        <p:spPr bwMode="auto">
          <a:xfrm>
            <a:off x="1524000" y="5562600"/>
            <a:ext cx="7162800" cy="761999"/>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-7):</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الطلب تؤدي إلى زيادة كمية التوازن وارتفاع سعر التوازن.</a:t>
            </a:r>
            <a:endParaRPr lang="en-US" sz="3600">
              <a:ea typeface="SimSun" pitchFamily="2" charset="-122"/>
              <a:cs typeface="Times New Roman" pitchFamily="18" charset="0"/>
            </a:endParaRPr>
          </a:p>
        </p:txBody>
      </p:sp>
      <p:sp>
        <p:nvSpPr>
          <p:cNvPr id="38934" name="Line 22"/>
          <p:cNvSpPr>
            <a:spLocks noChangeShapeType="1"/>
          </p:cNvSpPr>
          <p:nvPr/>
        </p:nvSpPr>
        <p:spPr bwMode="auto">
          <a:xfrm>
            <a:off x="6977195" y="2828925"/>
            <a:ext cx="5159" cy="2293938"/>
          </a:xfrm>
          <a:prstGeom prst="line">
            <a:avLst/>
          </a:prstGeom>
          <a:noFill/>
          <a:ln w="28575">
            <a:solidFill>
              <a:srgbClr val="000000"/>
            </a:solidFill>
            <a:prstDash val="dashDot"/>
            <a:round/>
            <a:headEnd/>
            <a:tailEnd/>
          </a:ln>
          <a:effectLst/>
        </p:spPr>
        <p:txBody>
          <a:bodyPr/>
          <a:lstStyle/>
          <a:p>
            <a:endParaRPr lang="ar-SA"/>
          </a:p>
        </p:txBody>
      </p:sp>
      <p:sp>
        <p:nvSpPr>
          <p:cNvPr id="38935" name="Text Box 23"/>
          <p:cNvSpPr txBox="1">
            <a:spLocks noChangeArrowheads="1"/>
          </p:cNvSpPr>
          <p:nvPr/>
        </p:nvSpPr>
        <p:spPr bwMode="auto">
          <a:xfrm>
            <a:off x="2223691" y="2530475"/>
            <a:ext cx="701675" cy="5095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38936" name="Text Box 24"/>
          <p:cNvSpPr txBox="1">
            <a:spLocks noChangeArrowheads="1"/>
          </p:cNvSpPr>
          <p:nvPr/>
        </p:nvSpPr>
        <p:spPr bwMode="auto">
          <a:xfrm>
            <a:off x="5609961"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38937" name="Text Box 25"/>
          <p:cNvSpPr txBox="1">
            <a:spLocks noChangeArrowheads="1"/>
          </p:cNvSpPr>
          <p:nvPr/>
        </p:nvSpPr>
        <p:spPr bwMode="auto">
          <a:xfrm>
            <a:off x="6664194" y="5122863"/>
            <a:ext cx="629444" cy="5318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38938"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447800" y="5715001"/>
            <a:ext cx="7646194" cy="6096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-8):</a:t>
            </a:r>
            <a:r>
              <a:rPr lang="ar-SA" altLang="zh-CN" sz="2400" b="1">
                <a:latin typeface="Times New Roman" pitchFamily="18" charset="0"/>
                <a:ea typeface="SimSun" pitchFamily="2" charset="-122"/>
                <a:cs typeface="Times New Roman" pitchFamily="18" charset="0"/>
              </a:rPr>
              <a:t> </a:t>
            </a:r>
            <a:r>
              <a:rPr lang="ar-SA" altLang="zh-CN" sz="2400">
                <a:latin typeface="Times New Roman" pitchFamily="18" charset="0"/>
                <a:ea typeface="SimSun" pitchFamily="2" charset="-122"/>
                <a:cs typeface="Times New Roman" pitchFamily="18" charset="0"/>
              </a:rPr>
              <a:t>زيادة العرض تؤدي إلى زيادة كمية التوازن وانخفاض السعر.</a:t>
            </a:r>
            <a:endParaRPr lang="en-US" sz="3600">
              <a:ea typeface="SimSun" pitchFamily="2" charset="-122"/>
              <a:cs typeface="Times New Roman" pitchFamily="18" charset="0"/>
            </a:endParaRPr>
          </a:p>
        </p:txBody>
      </p:sp>
      <p:sp>
        <p:nvSpPr>
          <p:cNvPr id="40964" name="Line 4"/>
          <p:cNvSpPr>
            <a:spLocks noChangeShapeType="1"/>
          </p:cNvSpPr>
          <p:nvPr/>
        </p:nvSpPr>
        <p:spPr bwMode="auto">
          <a:xfrm>
            <a:off x="6659034" y="2044701"/>
            <a:ext cx="1720" cy="3275013"/>
          </a:xfrm>
          <a:prstGeom prst="line">
            <a:avLst/>
          </a:prstGeom>
          <a:noFill/>
          <a:ln w="28575">
            <a:solidFill>
              <a:srgbClr val="000000"/>
            </a:solidFill>
            <a:prstDash val="dashDot"/>
            <a:round/>
            <a:headEnd/>
            <a:tailEnd/>
          </a:ln>
          <a:effectLst/>
        </p:spPr>
        <p:txBody>
          <a:bodyPr/>
          <a:lstStyle/>
          <a:p>
            <a:endParaRPr lang="ar-SA"/>
          </a:p>
        </p:txBody>
      </p:sp>
      <p:sp>
        <p:nvSpPr>
          <p:cNvPr id="40965" name="Line 5"/>
          <p:cNvSpPr>
            <a:spLocks noChangeShapeType="1"/>
          </p:cNvSpPr>
          <p:nvPr/>
        </p:nvSpPr>
        <p:spPr bwMode="auto">
          <a:xfrm rot="6361919">
            <a:off x="3412927" y="1786930"/>
            <a:ext cx="4292600" cy="2595166"/>
          </a:xfrm>
          <a:prstGeom prst="line">
            <a:avLst/>
          </a:prstGeom>
          <a:noFill/>
          <a:ln w="28575">
            <a:solidFill>
              <a:srgbClr val="000000"/>
            </a:solidFill>
            <a:round/>
            <a:headEnd/>
            <a:tailEnd/>
          </a:ln>
        </p:spPr>
        <p:txBody>
          <a:bodyPr/>
          <a:lstStyle/>
          <a:p>
            <a:endParaRPr lang="ar-SA"/>
          </a:p>
        </p:txBody>
      </p:sp>
      <p:sp>
        <p:nvSpPr>
          <p:cNvPr id="40966" name="Text Box 6"/>
          <p:cNvSpPr txBox="1">
            <a:spLocks noChangeArrowheads="1"/>
          </p:cNvSpPr>
          <p:nvPr/>
        </p:nvSpPr>
        <p:spPr bwMode="auto">
          <a:xfrm>
            <a:off x="4230687" y="5300663"/>
            <a:ext cx="67587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0967" name="Text Box 7"/>
          <p:cNvSpPr txBox="1">
            <a:spLocks noChangeArrowheads="1"/>
          </p:cNvSpPr>
          <p:nvPr/>
        </p:nvSpPr>
        <p:spPr bwMode="auto">
          <a:xfrm>
            <a:off x="6148257" y="187325"/>
            <a:ext cx="83409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0968" name="Text Box 8"/>
          <p:cNvSpPr txBox="1">
            <a:spLocks noChangeArrowheads="1"/>
          </p:cNvSpPr>
          <p:nvPr/>
        </p:nvSpPr>
        <p:spPr bwMode="auto">
          <a:xfrm>
            <a:off x="8120857" y="5049838"/>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0969" name="Text Box 9"/>
          <p:cNvSpPr txBox="1">
            <a:spLocks noChangeArrowheads="1"/>
          </p:cNvSpPr>
          <p:nvPr/>
        </p:nvSpPr>
        <p:spPr bwMode="auto">
          <a:xfrm>
            <a:off x="2277005" y="1768476"/>
            <a:ext cx="835819"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0970" name="Text Box 10"/>
          <p:cNvSpPr txBox="1">
            <a:spLocks noChangeArrowheads="1"/>
          </p:cNvSpPr>
          <p:nvPr/>
        </p:nvSpPr>
        <p:spPr bwMode="auto">
          <a:xfrm>
            <a:off x="5824935" y="2600325"/>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0971" name="Text Box 11"/>
          <p:cNvSpPr txBox="1">
            <a:spLocks noChangeArrowheads="1"/>
          </p:cNvSpPr>
          <p:nvPr/>
        </p:nvSpPr>
        <p:spPr bwMode="auto">
          <a:xfrm>
            <a:off x="7216246" y="979488"/>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0972" name="Text Box 12"/>
          <p:cNvSpPr txBox="1">
            <a:spLocks noChangeArrowheads="1"/>
          </p:cNvSpPr>
          <p:nvPr/>
        </p:nvSpPr>
        <p:spPr bwMode="auto">
          <a:xfrm>
            <a:off x="7498292" y="4011614"/>
            <a:ext cx="835819" cy="579437"/>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endParaRPr lang="en-US" sz="3600"/>
          </a:p>
        </p:txBody>
      </p:sp>
      <p:sp>
        <p:nvSpPr>
          <p:cNvPr id="40973" name="Text Box 13"/>
          <p:cNvSpPr txBox="1">
            <a:spLocks noChangeArrowheads="1"/>
          </p:cNvSpPr>
          <p:nvPr/>
        </p:nvSpPr>
        <p:spPr bwMode="auto">
          <a:xfrm>
            <a:off x="4820577" y="1557338"/>
            <a:ext cx="83409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0974" name="Line 14"/>
          <p:cNvSpPr>
            <a:spLocks noChangeShapeType="1"/>
          </p:cNvSpPr>
          <p:nvPr/>
        </p:nvSpPr>
        <p:spPr bwMode="auto">
          <a:xfrm>
            <a:off x="3111104" y="892176"/>
            <a:ext cx="0" cy="4405313"/>
          </a:xfrm>
          <a:prstGeom prst="line">
            <a:avLst/>
          </a:prstGeom>
          <a:noFill/>
          <a:ln w="38100">
            <a:solidFill>
              <a:srgbClr val="000000"/>
            </a:solidFill>
            <a:round/>
            <a:headEnd/>
            <a:tailEnd/>
          </a:ln>
        </p:spPr>
        <p:txBody>
          <a:bodyPr/>
          <a:lstStyle/>
          <a:p>
            <a:endParaRPr lang="ar-SA"/>
          </a:p>
        </p:txBody>
      </p:sp>
      <p:sp>
        <p:nvSpPr>
          <p:cNvPr id="40975" name="Line 15"/>
          <p:cNvSpPr>
            <a:spLocks noChangeShapeType="1"/>
          </p:cNvSpPr>
          <p:nvPr/>
        </p:nvSpPr>
        <p:spPr bwMode="auto">
          <a:xfrm>
            <a:off x="3111104" y="5297488"/>
            <a:ext cx="5219567" cy="0"/>
          </a:xfrm>
          <a:prstGeom prst="line">
            <a:avLst/>
          </a:prstGeom>
          <a:noFill/>
          <a:ln w="38100">
            <a:solidFill>
              <a:srgbClr val="000000"/>
            </a:solidFill>
            <a:round/>
            <a:headEnd/>
            <a:tailEnd/>
          </a:ln>
          <a:effectLst/>
        </p:spPr>
        <p:txBody>
          <a:bodyPr/>
          <a:lstStyle/>
          <a:p>
            <a:endParaRPr lang="ar-SA"/>
          </a:p>
        </p:txBody>
      </p:sp>
      <p:sp>
        <p:nvSpPr>
          <p:cNvPr id="40976" name="Line 16"/>
          <p:cNvSpPr>
            <a:spLocks noChangeShapeType="1"/>
          </p:cNvSpPr>
          <p:nvPr/>
        </p:nvSpPr>
        <p:spPr bwMode="auto">
          <a:xfrm>
            <a:off x="3737108" y="1443038"/>
            <a:ext cx="3967559" cy="2698750"/>
          </a:xfrm>
          <a:prstGeom prst="line">
            <a:avLst/>
          </a:prstGeom>
          <a:noFill/>
          <a:ln w="28575">
            <a:solidFill>
              <a:srgbClr val="000000"/>
            </a:solidFill>
            <a:round/>
            <a:headEnd/>
            <a:tailEnd/>
          </a:ln>
        </p:spPr>
        <p:txBody>
          <a:bodyPr/>
          <a:lstStyle/>
          <a:p>
            <a:endParaRPr lang="ar-SA"/>
          </a:p>
        </p:txBody>
      </p:sp>
      <p:sp>
        <p:nvSpPr>
          <p:cNvPr id="40977" name="Line 17"/>
          <p:cNvSpPr>
            <a:spLocks noChangeShapeType="1"/>
          </p:cNvSpPr>
          <p:nvPr/>
        </p:nvSpPr>
        <p:spPr bwMode="auto">
          <a:xfrm flipH="1">
            <a:off x="3111104" y="2862263"/>
            <a:ext cx="2713831" cy="0"/>
          </a:xfrm>
          <a:prstGeom prst="line">
            <a:avLst/>
          </a:prstGeom>
          <a:noFill/>
          <a:ln w="28575">
            <a:solidFill>
              <a:srgbClr val="000000"/>
            </a:solidFill>
            <a:prstDash val="dashDot"/>
            <a:round/>
            <a:headEnd/>
            <a:tailEnd/>
          </a:ln>
        </p:spPr>
        <p:txBody>
          <a:bodyPr/>
          <a:lstStyle/>
          <a:p>
            <a:endParaRPr lang="ar-SA"/>
          </a:p>
        </p:txBody>
      </p:sp>
      <p:sp>
        <p:nvSpPr>
          <p:cNvPr id="40978" name="Line 18"/>
          <p:cNvSpPr>
            <a:spLocks noChangeShapeType="1"/>
          </p:cNvSpPr>
          <p:nvPr/>
        </p:nvSpPr>
        <p:spPr bwMode="auto">
          <a:xfrm>
            <a:off x="5824935" y="2862264"/>
            <a:ext cx="0" cy="2505075"/>
          </a:xfrm>
          <a:prstGeom prst="line">
            <a:avLst/>
          </a:prstGeom>
          <a:noFill/>
          <a:ln w="28575">
            <a:solidFill>
              <a:srgbClr val="000000"/>
            </a:solidFill>
            <a:prstDash val="dashDot"/>
            <a:round/>
            <a:headEnd/>
            <a:tailEnd/>
          </a:ln>
        </p:spPr>
        <p:txBody>
          <a:bodyPr/>
          <a:lstStyle/>
          <a:p>
            <a:endParaRPr lang="ar-SA"/>
          </a:p>
        </p:txBody>
      </p:sp>
      <p:sp>
        <p:nvSpPr>
          <p:cNvPr id="40979" name="Text Box 19"/>
          <p:cNvSpPr txBox="1">
            <a:spLocks noChangeArrowheads="1"/>
          </p:cNvSpPr>
          <p:nvPr/>
        </p:nvSpPr>
        <p:spPr bwMode="auto">
          <a:xfrm>
            <a:off x="2693194" y="436563"/>
            <a:ext cx="83581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0980" name="Line 20"/>
          <p:cNvSpPr>
            <a:spLocks noChangeShapeType="1"/>
          </p:cNvSpPr>
          <p:nvPr/>
        </p:nvSpPr>
        <p:spPr bwMode="auto">
          <a:xfrm rot="5826212">
            <a:off x="3294593" y="444898"/>
            <a:ext cx="3082925" cy="2713831"/>
          </a:xfrm>
          <a:prstGeom prst="line">
            <a:avLst/>
          </a:prstGeom>
          <a:noFill/>
          <a:ln w="28575">
            <a:solidFill>
              <a:srgbClr val="000000"/>
            </a:solidFill>
            <a:round/>
            <a:headEnd/>
            <a:tailEnd/>
          </a:ln>
        </p:spPr>
        <p:txBody>
          <a:bodyPr/>
          <a:lstStyle/>
          <a:p>
            <a:endParaRPr lang="ar-SA"/>
          </a:p>
        </p:txBody>
      </p:sp>
      <p:sp>
        <p:nvSpPr>
          <p:cNvPr id="40981" name="Line 21"/>
          <p:cNvSpPr>
            <a:spLocks noChangeShapeType="1"/>
          </p:cNvSpPr>
          <p:nvPr/>
        </p:nvSpPr>
        <p:spPr bwMode="auto">
          <a:xfrm flipH="1">
            <a:off x="3111104" y="2027238"/>
            <a:ext cx="3549650" cy="4762"/>
          </a:xfrm>
          <a:prstGeom prst="line">
            <a:avLst/>
          </a:prstGeom>
          <a:noFill/>
          <a:ln w="28575">
            <a:solidFill>
              <a:srgbClr val="000000"/>
            </a:solidFill>
            <a:prstDash val="dashDot"/>
            <a:round/>
            <a:headEnd/>
            <a:tailEnd/>
          </a:ln>
        </p:spPr>
        <p:txBody>
          <a:bodyPr/>
          <a:lstStyle/>
          <a:p>
            <a:endParaRPr lang="ar-SA"/>
          </a:p>
        </p:txBody>
      </p:sp>
      <p:sp>
        <p:nvSpPr>
          <p:cNvPr id="40982" name="Line 22"/>
          <p:cNvSpPr>
            <a:spLocks noChangeShapeType="1"/>
          </p:cNvSpPr>
          <p:nvPr/>
        </p:nvSpPr>
        <p:spPr bwMode="auto">
          <a:xfrm>
            <a:off x="4572927" y="2020888"/>
            <a:ext cx="0" cy="3276600"/>
          </a:xfrm>
          <a:prstGeom prst="line">
            <a:avLst/>
          </a:prstGeom>
          <a:noFill/>
          <a:ln w="28575">
            <a:solidFill>
              <a:srgbClr val="000000"/>
            </a:solidFill>
            <a:prstDash val="dashDot"/>
            <a:round/>
            <a:headEnd/>
            <a:tailEnd/>
          </a:ln>
        </p:spPr>
        <p:txBody>
          <a:bodyPr/>
          <a:lstStyle/>
          <a:p>
            <a:endParaRPr lang="ar-SA"/>
          </a:p>
        </p:txBody>
      </p:sp>
      <p:sp>
        <p:nvSpPr>
          <p:cNvPr id="40983" name="Text Box 23"/>
          <p:cNvSpPr txBox="1">
            <a:spLocks noChangeArrowheads="1"/>
          </p:cNvSpPr>
          <p:nvPr/>
        </p:nvSpPr>
        <p:spPr bwMode="auto">
          <a:xfrm>
            <a:off x="2301082" y="2584451"/>
            <a:ext cx="835819" cy="5429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0984" name="Text Box 24"/>
          <p:cNvSpPr txBox="1">
            <a:spLocks noChangeArrowheads="1"/>
          </p:cNvSpPr>
          <p:nvPr/>
        </p:nvSpPr>
        <p:spPr bwMode="auto">
          <a:xfrm>
            <a:off x="5472377" y="5300663"/>
            <a:ext cx="675879"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0985" name="Text Box 25"/>
          <p:cNvSpPr txBox="1">
            <a:spLocks noChangeArrowheads="1"/>
          </p:cNvSpPr>
          <p:nvPr/>
        </p:nvSpPr>
        <p:spPr bwMode="auto">
          <a:xfrm>
            <a:off x="6309917" y="5300663"/>
            <a:ext cx="675878" cy="5778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3</a:t>
            </a:r>
            <a:endParaRPr lang="en-US" sz="3600" baseline="-25000"/>
          </a:p>
        </p:txBody>
      </p:sp>
      <p:sp>
        <p:nvSpPr>
          <p:cNvPr id="40986"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0987"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50838" y="1339851"/>
            <a:ext cx="9126935" cy="1569660"/>
          </a:xfrm>
          <a:prstGeom prst="rect">
            <a:avLst/>
          </a:prstGeom>
          <a:noFill/>
          <a:ln w="9525">
            <a:noFill/>
            <a:miter lim="800000"/>
            <a:headEnd/>
            <a:tailEnd/>
          </a:ln>
          <a:effectLst/>
        </p:spPr>
        <p:txBody>
          <a:bodyPr>
            <a:spAutoFit/>
          </a:bodyPr>
          <a:lstStyle/>
          <a:p>
            <a:pPr algn="just" rtl="1">
              <a:spcBef>
                <a:spcPct val="50000"/>
              </a:spcBef>
            </a:pPr>
            <a:r>
              <a:rPr lang="ar-BH" sz="2400"/>
              <a:t>لنفرض أن الطلب على الأسماك قد زاد نتيجة لزيادة متوسط دخل الأسرة أو بسبب ارتفاع أسعار اللحوم الحمراء، ولنفرض أن عرض الأسماك قد زاد أيضاً في الوقت نفسه نتيجة لزيادة أعداد الصيادين أو بسبب التقدم التقني في صناعة صيد الأسماك، فما هو الأثر المتوقع على سعر وكمية التوازن في سوق السمك؟</a:t>
            </a:r>
            <a:endParaRPr lang="fr-MA" sz="2400"/>
          </a:p>
        </p:txBody>
      </p:sp>
      <p:sp>
        <p:nvSpPr>
          <p:cNvPr id="43011" name="WordArt 3"/>
          <p:cNvSpPr>
            <a:spLocks noChangeArrowheads="1" noChangeShapeType="1" noTextEdit="1"/>
          </p:cNvSpPr>
          <p:nvPr/>
        </p:nvSpPr>
        <p:spPr bwMode="auto">
          <a:xfrm>
            <a:off x="4641718" y="260350"/>
            <a:ext cx="4939242" cy="1081088"/>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أثر التغير في الطلب والعرض معاً</a:t>
            </a:r>
          </a:p>
        </p:txBody>
      </p:sp>
      <p:sp>
        <p:nvSpPr>
          <p:cNvPr id="43012" name="WordArt 4"/>
          <p:cNvSpPr>
            <a:spLocks noChangeArrowheads="1" noChangeShapeType="1" noTextEdit="1"/>
          </p:cNvSpPr>
          <p:nvPr/>
        </p:nvSpPr>
        <p:spPr bwMode="auto">
          <a:xfrm>
            <a:off x="1816100" y="3106738"/>
            <a:ext cx="7720145"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تكون الزيادة في العرض أكبر من الزيادة في الطلب كما في الشكل</a:t>
            </a:r>
          </a:p>
        </p:txBody>
      </p:sp>
      <p:sp>
        <p:nvSpPr>
          <p:cNvPr id="43013" name="WordArt 5"/>
          <p:cNvSpPr>
            <a:spLocks noChangeArrowheads="1" noChangeShapeType="1" noTextEdit="1"/>
          </p:cNvSpPr>
          <p:nvPr/>
        </p:nvSpPr>
        <p:spPr bwMode="auto">
          <a:xfrm>
            <a:off x="1676798" y="4221163"/>
            <a:ext cx="7720144"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تتساوى الزيادة في كل من العرض والطلب كما في الشكل</a:t>
            </a:r>
          </a:p>
        </p:txBody>
      </p:sp>
      <p:sp>
        <p:nvSpPr>
          <p:cNvPr id="43014" name="WordArt 6"/>
          <p:cNvSpPr>
            <a:spLocks noChangeArrowheads="1" noChangeShapeType="1" noTextEdit="1"/>
          </p:cNvSpPr>
          <p:nvPr/>
        </p:nvSpPr>
        <p:spPr bwMode="auto">
          <a:xfrm>
            <a:off x="1676798" y="5373688"/>
            <a:ext cx="7720144" cy="1008062"/>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قد تكون الزيادة في الطلب أكبر من الزيادة في العرض كما في الشكل</a:t>
            </a:r>
          </a:p>
        </p:txBody>
      </p:sp>
      <p:sp>
        <p:nvSpPr>
          <p:cNvPr id="43015" name="Text Box 7"/>
          <p:cNvSpPr txBox="1">
            <a:spLocks noChangeArrowheads="1"/>
          </p:cNvSpPr>
          <p:nvPr/>
        </p:nvSpPr>
        <p:spPr bwMode="auto">
          <a:xfrm>
            <a:off x="194337" y="5589588"/>
            <a:ext cx="1403350" cy="519112"/>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(4-11)</a:t>
            </a:r>
            <a:endParaRPr lang="fr-MA" sz="2800" b="1">
              <a:solidFill>
                <a:srgbClr val="FD0903"/>
              </a:solidFill>
            </a:endParaRPr>
          </a:p>
        </p:txBody>
      </p:sp>
      <p:sp>
        <p:nvSpPr>
          <p:cNvPr id="43016" name="Text Box 8"/>
          <p:cNvSpPr txBox="1">
            <a:spLocks noChangeArrowheads="1"/>
          </p:cNvSpPr>
          <p:nvPr/>
        </p:nvSpPr>
        <p:spPr bwMode="auto">
          <a:xfrm>
            <a:off x="194337" y="4365626"/>
            <a:ext cx="1403350" cy="519113"/>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(4-10)</a:t>
            </a:r>
            <a:endParaRPr lang="fr-MA" sz="2800" b="1">
              <a:solidFill>
                <a:srgbClr val="FD0903"/>
              </a:solidFill>
            </a:endParaRPr>
          </a:p>
        </p:txBody>
      </p:sp>
      <p:sp>
        <p:nvSpPr>
          <p:cNvPr id="43017" name="Text Box 9"/>
          <p:cNvSpPr txBox="1">
            <a:spLocks noChangeArrowheads="1"/>
          </p:cNvSpPr>
          <p:nvPr/>
        </p:nvSpPr>
        <p:spPr bwMode="auto">
          <a:xfrm>
            <a:off x="194337" y="3357563"/>
            <a:ext cx="1403350" cy="519112"/>
          </a:xfrm>
          <a:prstGeom prst="rect">
            <a:avLst/>
          </a:prstGeom>
          <a:noFill/>
          <a:ln w="9525">
            <a:noFill/>
            <a:miter lim="800000"/>
            <a:headEnd/>
            <a:tailEnd/>
          </a:ln>
          <a:effectLst/>
        </p:spPr>
        <p:txBody>
          <a:bodyPr>
            <a:spAutoFit/>
          </a:bodyPr>
          <a:lstStyle/>
          <a:p>
            <a:pPr algn="ctr" rtl="1">
              <a:spcBef>
                <a:spcPct val="50000"/>
              </a:spcBef>
            </a:pPr>
            <a:r>
              <a:rPr lang="ar-BH" sz="2800" b="1">
                <a:solidFill>
                  <a:srgbClr val="FD0903"/>
                </a:solidFill>
                <a:hlinkClick r:id="" action="ppaction://noaction"/>
              </a:rPr>
              <a:t>(4-9)</a:t>
            </a:r>
            <a:endParaRPr lang="fr-MA" sz="2800" b="1">
              <a:solidFill>
                <a:srgbClr val="FD0903"/>
              </a:solidFill>
            </a:endParaRPr>
          </a:p>
        </p:txBody>
      </p:sp>
      <p:sp>
        <p:nvSpPr>
          <p:cNvPr id="43018" name="AutoShape 1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2775744" y="184151"/>
            <a:ext cx="742950" cy="5508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5060" name="Line 4"/>
          <p:cNvSpPr>
            <a:spLocks noChangeShapeType="1"/>
          </p:cNvSpPr>
          <p:nvPr/>
        </p:nvSpPr>
        <p:spPr bwMode="auto">
          <a:xfrm>
            <a:off x="3117983" y="4841875"/>
            <a:ext cx="4641717" cy="0"/>
          </a:xfrm>
          <a:prstGeom prst="line">
            <a:avLst/>
          </a:prstGeom>
          <a:noFill/>
          <a:ln w="38100">
            <a:solidFill>
              <a:srgbClr val="000000"/>
            </a:solidFill>
            <a:round/>
            <a:headEnd/>
            <a:tailEnd/>
          </a:ln>
          <a:effectLst/>
        </p:spPr>
        <p:txBody>
          <a:bodyPr/>
          <a:lstStyle/>
          <a:p>
            <a:endParaRPr lang="ar-SA"/>
          </a:p>
        </p:txBody>
      </p:sp>
      <p:sp>
        <p:nvSpPr>
          <p:cNvPr id="45061" name="Text Box 5"/>
          <p:cNvSpPr txBox="1">
            <a:spLocks noChangeArrowheads="1"/>
          </p:cNvSpPr>
          <p:nvPr/>
        </p:nvSpPr>
        <p:spPr bwMode="auto">
          <a:xfrm>
            <a:off x="5695950" y="198438"/>
            <a:ext cx="813462"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5062" name="Text Box 6"/>
          <p:cNvSpPr txBox="1">
            <a:spLocks noChangeArrowheads="1"/>
          </p:cNvSpPr>
          <p:nvPr/>
        </p:nvSpPr>
        <p:spPr bwMode="auto">
          <a:xfrm>
            <a:off x="4251326" y="4822825"/>
            <a:ext cx="603647"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5063" name="Text Box 7"/>
          <p:cNvSpPr txBox="1">
            <a:spLocks noChangeArrowheads="1"/>
          </p:cNvSpPr>
          <p:nvPr/>
        </p:nvSpPr>
        <p:spPr bwMode="auto">
          <a:xfrm>
            <a:off x="6008952" y="1844676"/>
            <a:ext cx="813462" cy="563563"/>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5064" name="Text Box 8"/>
          <p:cNvSpPr txBox="1">
            <a:spLocks noChangeArrowheads="1"/>
          </p:cNvSpPr>
          <p:nvPr/>
        </p:nvSpPr>
        <p:spPr bwMode="auto">
          <a:xfrm>
            <a:off x="7138856" y="620713"/>
            <a:ext cx="813461"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5065" name="Text Box 9"/>
          <p:cNvSpPr txBox="1">
            <a:spLocks noChangeArrowheads="1"/>
          </p:cNvSpPr>
          <p:nvPr/>
        </p:nvSpPr>
        <p:spPr bwMode="auto">
          <a:xfrm>
            <a:off x="7486254" y="3673476"/>
            <a:ext cx="813461"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5066" name="Text Box 10"/>
          <p:cNvSpPr txBox="1">
            <a:spLocks noChangeArrowheads="1"/>
          </p:cNvSpPr>
          <p:nvPr/>
        </p:nvSpPr>
        <p:spPr bwMode="auto">
          <a:xfrm>
            <a:off x="4569488" y="1428751"/>
            <a:ext cx="813461"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5067" name="Text Box 11"/>
          <p:cNvSpPr txBox="1">
            <a:spLocks noChangeArrowheads="1"/>
          </p:cNvSpPr>
          <p:nvPr/>
        </p:nvSpPr>
        <p:spPr bwMode="auto">
          <a:xfrm>
            <a:off x="2424906" y="1436689"/>
            <a:ext cx="811742"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1</a:t>
            </a:r>
          </a:p>
        </p:txBody>
      </p:sp>
      <p:sp>
        <p:nvSpPr>
          <p:cNvPr id="45068" name="Line 12"/>
          <p:cNvSpPr>
            <a:spLocks noChangeShapeType="1"/>
          </p:cNvSpPr>
          <p:nvPr/>
        </p:nvSpPr>
        <p:spPr bwMode="auto">
          <a:xfrm>
            <a:off x="3145500" y="592138"/>
            <a:ext cx="0" cy="4286250"/>
          </a:xfrm>
          <a:prstGeom prst="line">
            <a:avLst/>
          </a:prstGeom>
          <a:noFill/>
          <a:ln w="38100">
            <a:solidFill>
              <a:srgbClr val="000000"/>
            </a:solidFill>
            <a:round/>
            <a:headEnd/>
            <a:tailEnd/>
          </a:ln>
        </p:spPr>
        <p:txBody>
          <a:bodyPr/>
          <a:lstStyle/>
          <a:p>
            <a:endParaRPr lang="ar-SA"/>
          </a:p>
        </p:txBody>
      </p:sp>
      <p:sp>
        <p:nvSpPr>
          <p:cNvPr id="45069" name="Text Box 13"/>
          <p:cNvSpPr txBox="1">
            <a:spLocks noChangeArrowheads="1"/>
          </p:cNvSpPr>
          <p:nvPr/>
        </p:nvSpPr>
        <p:spPr bwMode="auto">
          <a:xfrm>
            <a:off x="7591160" y="4581526"/>
            <a:ext cx="813462" cy="56197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5070" name="Line 14"/>
          <p:cNvSpPr>
            <a:spLocks noChangeShapeType="1"/>
          </p:cNvSpPr>
          <p:nvPr/>
        </p:nvSpPr>
        <p:spPr bwMode="auto">
          <a:xfrm rot="6361919">
            <a:off x="3560895" y="1383771"/>
            <a:ext cx="4025900" cy="2490258"/>
          </a:xfrm>
          <a:prstGeom prst="line">
            <a:avLst/>
          </a:prstGeom>
          <a:noFill/>
          <a:ln w="28575">
            <a:solidFill>
              <a:srgbClr val="000000"/>
            </a:solidFill>
            <a:round/>
            <a:headEnd/>
            <a:tailEnd/>
          </a:ln>
        </p:spPr>
        <p:txBody>
          <a:bodyPr/>
          <a:lstStyle/>
          <a:p>
            <a:endParaRPr lang="ar-SA"/>
          </a:p>
        </p:txBody>
      </p:sp>
      <p:sp>
        <p:nvSpPr>
          <p:cNvPr id="45071" name="Line 15"/>
          <p:cNvSpPr>
            <a:spLocks noChangeShapeType="1"/>
          </p:cNvSpPr>
          <p:nvPr/>
        </p:nvSpPr>
        <p:spPr bwMode="auto">
          <a:xfrm>
            <a:off x="3756026" y="1127125"/>
            <a:ext cx="3862652" cy="2628900"/>
          </a:xfrm>
          <a:prstGeom prst="line">
            <a:avLst/>
          </a:prstGeom>
          <a:noFill/>
          <a:ln w="28575">
            <a:solidFill>
              <a:srgbClr val="000000"/>
            </a:solidFill>
            <a:round/>
            <a:headEnd/>
            <a:tailEnd/>
          </a:ln>
        </p:spPr>
        <p:txBody>
          <a:bodyPr/>
          <a:lstStyle/>
          <a:p>
            <a:endParaRPr lang="ar-SA"/>
          </a:p>
        </p:txBody>
      </p:sp>
      <p:sp>
        <p:nvSpPr>
          <p:cNvPr id="45072" name="Line 16"/>
          <p:cNvSpPr>
            <a:spLocks noChangeShapeType="1"/>
          </p:cNvSpPr>
          <p:nvPr/>
        </p:nvSpPr>
        <p:spPr bwMode="auto">
          <a:xfrm flipH="1">
            <a:off x="3145499" y="2066925"/>
            <a:ext cx="2846255" cy="0"/>
          </a:xfrm>
          <a:prstGeom prst="line">
            <a:avLst/>
          </a:prstGeom>
          <a:noFill/>
          <a:ln w="28575">
            <a:solidFill>
              <a:srgbClr val="000000"/>
            </a:solidFill>
            <a:prstDash val="dashDot"/>
            <a:round/>
            <a:headEnd/>
            <a:tailEnd/>
          </a:ln>
        </p:spPr>
        <p:txBody>
          <a:bodyPr/>
          <a:lstStyle/>
          <a:p>
            <a:endParaRPr lang="ar-SA"/>
          </a:p>
        </p:txBody>
      </p:sp>
      <p:sp>
        <p:nvSpPr>
          <p:cNvPr id="45073" name="Line 17"/>
          <p:cNvSpPr>
            <a:spLocks noChangeShapeType="1"/>
          </p:cNvSpPr>
          <p:nvPr/>
        </p:nvSpPr>
        <p:spPr bwMode="auto">
          <a:xfrm>
            <a:off x="6194690" y="2066925"/>
            <a:ext cx="6879" cy="2801938"/>
          </a:xfrm>
          <a:prstGeom prst="line">
            <a:avLst/>
          </a:prstGeom>
          <a:noFill/>
          <a:ln w="28575">
            <a:solidFill>
              <a:srgbClr val="000000"/>
            </a:solidFill>
            <a:prstDash val="dashDot"/>
            <a:round/>
            <a:headEnd/>
            <a:tailEnd/>
          </a:ln>
        </p:spPr>
        <p:txBody>
          <a:bodyPr/>
          <a:lstStyle/>
          <a:p>
            <a:endParaRPr lang="ar-SA"/>
          </a:p>
        </p:txBody>
      </p:sp>
      <p:sp>
        <p:nvSpPr>
          <p:cNvPr id="45074" name="Line 18"/>
          <p:cNvSpPr>
            <a:spLocks noChangeShapeType="1"/>
          </p:cNvSpPr>
          <p:nvPr/>
        </p:nvSpPr>
        <p:spPr bwMode="auto">
          <a:xfrm rot="5826212">
            <a:off x="3230828" y="495169"/>
            <a:ext cx="2625725" cy="2438665"/>
          </a:xfrm>
          <a:prstGeom prst="line">
            <a:avLst/>
          </a:prstGeom>
          <a:noFill/>
          <a:ln w="28575">
            <a:solidFill>
              <a:srgbClr val="000000"/>
            </a:solidFill>
            <a:round/>
            <a:headEnd/>
            <a:tailEnd/>
          </a:ln>
        </p:spPr>
        <p:txBody>
          <a:bodyPr/>
          <a:lstStyle/>
          <a:p>
            <a:endParaRPr lang="ar-SA"/>
          </a:p>
        </p:txBody>
      </p:sp>
      <p:sp>
        <p:nvSpPr>
          <p:cNvPr id="45075" name="Line 19"/>
          <p:cNvSpPr>
            <a:spLocks noChangeShapeType="1"/>
          </p:cNvSpPr>
          <p:nvPr/>
        </p:nvSpPr>
        <p:spPr bwMode="auto">
          <a:xfrm flipH="1">
            <a:off x="3145499" y="1692276"/>
            <a:ext cx="1423988" cy="11113"/>
          </a:xfrm>
          <a:prstGeom prst="line">
            <a:avLst/>
          </a:prstGeom>
          <a:noFill/>
          <a:ln w="28575">
            <a:solidFill>
              <a:srgbClr val="000000"/>
            </a:solidFill>
            <a:prstDash val="dashDot"/>
            <a:round/>
            <a:headEnd/>
            <a:tailEnd/>
          </a:ln>
        </p:spPr>
        <p:txBody>
          <a:bodyPr/>
          <a:lstStyle/>
          <a:p>
            <a:endParaRPr lang="ar-SA"/>
          </a:p>
        </p:txBody>
      </p:sp>
      <p:sp>
        <p:nvSpPr>
          <p:cNvPr id="45076" name="Line 20"/>
          <p:cNvSpPr>
            <a:spLocks noChangeShapeType="1"/>
          </p:cNvSpPr>
          <p:nvPr/>
        </p:nvSpPr>
        <p:spPr bwMode="auto">
          <a:xfrm flipH="1">
            <a:off x="4562608" y="1692275"/>
            <a:ext cx="6879" cy="3176588"/>
          </a:xfrm>
          <a:prstGeom prst="line">
            <a:avLst/>
          </a:prstGeom>
          <a:noFill/>
          <a:ln w="28575">
            <a:solidFill>
              <a:srgbClr val="000000"/>
            </a:solidFill>
            <a:prstDash val="dashDot"/>
            <a:round/>
            <a:headEnd/>
            <a:tailEnd/>
          </a:ln>
        </p:spPr>
        <p:txBody>
          <a:bodyPr/>
          <a:lstStyle/>
          <a:p>
            <a:endParaRPr lang="ar-SA"/>
          </a:p>
        </p:txBody>
      </p:sp>
      <p:sp>
        <p:nvSpPr>
          <p:cNvPr id="45077" name="Line 21"/>
          <p:cNvSpPr>
            <a:spLocks noChangeShapeType="1"/>
          </p:cNvSpPr>
          <p:nvPr/>
        </p:nvSpPr>
        <p:spPr bwMode="auto">
          <a:xfrm>
            <a:off x="4161896" y="754063"/>
            <a:ext cx="3862652" cy="2627312"/>
          </a:xfrm>
          <a:prstGeom prst="line">
            <a:avLst/>
          </a:prstGeom>
          <a:noFill/>
          <a:ln w="28575">
            <a:solidFill>
              <a:srgbClr val="000000"/>
            </a:solidFill>
            <a:round/>
            <a:headEnd/>
            <a:tailEnd/>
          </a:ln>
        </p:spPr>
        <p:txBody>
          <a:bodyPr/>
          <a:lstStyle/>
          <a:p>
            <a:endParaRPr lang="ar-SA"/>
          </a:p>
        </p:txBody>
      </p:sp>
      <p:sp>
        <p:nvSpPr>
          <p:cNvPr id="45078" name="Text Box 22"/>
          <p:cNvSpPr txBox="1">
            <a:spLocks noChangeArrowheads="1"/>
          </p:cNvSpPr>
          <p:nvPr/>
        </p:nvSpPr>
        <p:spPr bwMode="auto">
          <a:xfrm>
            <a:off x="7895564" y="3297238"/>
            <a:ext cx="811742" cy="5635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5079" name="Text Box 23"/>
          <p:cNvSpPr txBox="1">
            <a:spLocks noChangeArrowheads="1"/>
          </p:cNvSpPr>
          <p:nvPr/>
        </p:nvSpPr>
        <p:spPr bwMode="auto">
          <a:xfrm>
            <a:off x="1066800" y="5257800"/>
            <a:ext cx="8019389" cy="1143000"/>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-9):</a:t>
            </a:r>
            <a:r>
              <a:rPr lang="ar-SA" altLang="zh-CN" sz="2400">
                <a:solidFill>
                  <a:srgbClr val="000000"/>
                </a:solidFill>
                <a:latin typeface="Times New Roman" pitchFamily="18" charset="0"/>
                <a:ea typeface="SimSun" pitchFamily="2" charset="-122"/>
                <a:cs typeface="Times New Roman" pitchFamily="18" charset="0"/>
              </a:rPr>
              <a:t> تؤدي</a:t>
            </a:r>
            <a:r>
              <a:rPr lang="ar-SA" altLang="zh-CN" sz="24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 زيادة كل من الطلب والعرض زيادة مؤكدة في كمية التوازن وإلى تغير غير مؤكد في  سعر التوازن يعتمد على الحجم النسبي للزيادة في كل من الطلب والعرض.</a:t>
            </a:r>
            <a:endParaRPr lang="en-US" sz="3600">
              <a:ea typeface="SimSun" pitchFamily="2" charset="-122"/>
              <a:cs typeface="Times New Roman" pitchFamily="18" charset="0"/>
            </a:endParaRPr>
          </a:p>
        </p:txBody>
      </p:sp>
      <p:sp>
        <p:nvSpPr>
          <p:cNvPr id="45080" name="Text Box 24"/>
          <p:cNvSpPr txBox="1">
            <a:spLocks noChangeArrowheads="1"/>
          </p:cNvSpPr>
          <p:nvPr/>
        </p:nvSpPr>
        <p:spPr bwMode="auto">
          <a:xfrm>
            <a:off x="2426626" y="1797051"/>
            <a:ext cx="811742" cy="498475"/>
          </a:xfrm>
          <a:prstGeom prst="rect">
            <a:avLst/>
          </a:prstGeom>
          <a:noFill/>
          <a:ln w="9525">
            <a:noFill/>
            <a:miter lim="800000"/>
            <a:headEnd/>
            <a:tailEnd/>
          </a:ln>
        </p:spPr>
        <p:txBody>
          <a:bodyPr/>
          <a:lstStyle/>
          <a:p>
            <a:pPr>
              <a:lnSpc>
                <a:spcPct val="96000"/>
              </a:lnSpc>
            </a:pPr>
            <a:r>
              <a:rPr lang="en-US" sz="2400" b="1">
                <a:latin typeface="Times New Roman" pitchFamily="18" charset="0"/>
                <a:cs typeface="Times New Roman" pitchFamily="18" charset="0"/>
              </a:rPr>
              <a:t>P</a:t>
            </a:r>
            <a:r>
              <a:rPr lang="en-US" sz="2400" b="1" baseline="-25000">
                <a:latin typeface="Times New Roman" pitchFamily="18" charset="0"/>
                <a:cs typeface="Times New Roman" pitchFamily="18" charset="0"/>
              </a:rPr>
              <a:t>2</a:t>
            </a:r>
          </a:p>
        </p:txBody>
      </p:sp>
      <p:sp>
        <p:nvSpPr>
          <p:cNvPr id="45081" name="Text Box 25"/>
          <p:cNvSpPr txBox="1">
            <a:spLocks noChangeArrowheads="1"/>
          </p:cNvSpPr>
          <p:nvPr/>
        </p:nvSpPr>
        <p:spPr bwMode="auto">
          <a:xfrm>
            <a:off x="5890287" y="4797425"/>
            <a:ext cx="603646" cy="496888"/>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5082"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5083"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
        <p:nvSpPr>
          <p:cNvPr id="27" name="SMARTPenAnnotation0"/>
          <p:cNvSpPr/>
          <p:nvPr/>
        </p:nvSpPr>
        <p:spPr>
          <a:xfrm>
            <a:off x="4489280" y="1639341"/>
            <a:ext cx="229464" cy="201179"/>
          </a:xfrm>
          <a:custGeom>
            <a:avLst/>
            <a:gdLst/>
            <a:ahLst/>
            <a:cxnLst/>
            <a:rect l="0" t="0" r="0" b="0"/>
            <a:pathLst>
              <a:path w="229464" h="201179">
                <a:moveTo>
                  <a:pt x="154157" y="0"/>
                </a:moveTo>
                <a:lnTo>
                  <a:pt x="143886" y="0"/>
                </a:lnTo>
                <a:lnTo>
                  <a:pt x="138711" y="2150"/>
                </a:lnTo>
                <a:lnTo>
                  <a:pt x="133111" y="5733"/>
                </a:lnTo>
                <a:lnTo>
                  <a:pt x="127228" y="10271"/>
                </a:lnTo>
                <a:lnTo>
                  <a:pt x="122231" y="14372"/>
                </a:lnTo>
                <a:lnTo>
                  <a:pt x="117825" y="18180"/>
                </a:lnTo>
                <a:lnTo>
                  <a:pt x="113813" y="21794"/>
                </a:lnTo>
                <a:lnTo>
                  <a:pt x="82488" y="52558"/>
                </a:lnTo>
                <a:lnTo>
                  <a:pt x="71982" y="64060"/>
                </a:lnTo>
                <a:lnTo>
                  <a:pt x="62828" y="74953"/>
                </a:lnTo>
                <a:lnTo>
                  <a:pt x="54576" y="85439"/>
                </a:lnTo>
                <a:lnTo>
                  <a:pt x="46924" y="94580"/>
                </a:lnTo>
                <a:lnTo>
                  <a:pt x="39674" y="102824"/>
                </a:lnTo>
                <a:lnTo>
                  <a:pt x="32690" y="110469"/>
                </a:lnTo>
                <a:lnTo>
                  <a:pt x="26960" y="118791"/>
                </a:lnTo>
                <a:lnTo>
                  <a:pt x="22065" y="127563"/>
                </a:lnTo>
                <a:lnTo>
                  <a:pt x="6485" y="159676"/>
                </a:lnTo>
                <a:lnTo>
                  <a:pt x="4115" y="165569"/>
                </a:lnTo>
                <a:lnTo>
                  <a:pt x="2536" y="170572"/>
                </a:lnTo>
                <a:lnTo>
                  <a:pt x="1482" y="174982"/>
                </a:lnTo>
                <a:lnTo>
                  <a:pt x="780" y="178997"/>
                </a:lnTo>
                <a:lnTo>
                  <a:pt x="312" y="182749"/>
                </a:lnTo>
                <a:lnTo>
                  <a:pt x="0" y="186325"/>
                </a:lnTo>
                <a:lnTo>
                  <a:pt x="867" y="189784"/>
                </a:lnTo>
                <a:lnTo>
                  <a:pt x="2520" y="193165"/>
                </a:lnTo>
                <a:lnTo>
                  <a:pt x="4696" y="196493"/>
                </a:lnTo>
                <a:lnTo>
                  <a:pt x="8297" y="198712"/>
                </a:lnTo>
                <a:lnTo>
                  <a:pt x="12847" y="200192"/>
                </a:lnTo>
                <a:lnTo>
                  <a:pt x="18030" y="201178"/>
                </a:lnTo>
                <a:lnTo>
                  <a:pt x="23636" y="200761"/>
                </a:lnTo>
                <a:lnTo>
                  <a:pt x="29523" y="199408"/>
                </a:lnTo>
                <a:lnTo>
                  <a:pt x="59552" y="189513"/>
                </a:lnTo>
                <a:lnTo>
                  <a:pt x="70664" y="184385"/>
                </a:lnTo>
                <a:lnTo>
                  <a:pt x="83447" y="177742"/>
                </a:lnTo>
                <a:lnTo>
                  <a:pt x="97343" y="170088"/>
                </a:lnTo>
                <a:lnTo>
                  <a:pt x="109832" y="162836"/>
                </a:lnTo>
                <a:lnTo>
                  <a:pt x="132307" y="149046"/>
                </a:lnTo>
                <a:lnTo>
                  <a:pt x="141740" y="142359"/>
                </a:lnTo>
                <a:lnTo>
                  <a:pt x="150179" y="135751"/>
                </a:lnTo>
                <a:lnTo>
                  <a:pt x="157954" y="129196"/>
                </a:lnTo>
                <a:lnTo>
                  <a:pt x="165287" y="122677"/>
                </a:lnTo>
                <a:lnTo>
                  <a:pt x="179168" y="109700"/>
                </a:lnTo>
                <a:lnTo>
                  <a:pt x="199069" y="90308"/>
                </a:lnTo>
                <a:lnTo>
                  <a:pt x="204521" y="83853"/>
                </a:lnTo>
                <a:lnTo>
                  <a:pt x="209230" y="77399"/>
                </a:lnTo>
                <a:lnTo>
                  <a:pt x="213445" y="70947"/>
                </a:lnTo>
                <a:lnTo>
                  <a:pt x="217330" y="65571"/>
                </a:lnTo>
                <a:lnTo>
                  <a:pt x="220994" y="60912"/>
                </a:lnTo>
                <a:lnTo>
                  <a:pt x="224512" y="56731"/>
                </a:lnTo>
                <a:lnTo>
                  <a:pt x="226857" y="51794"/>
                </a:lnTo>
                <a:lnTo>
                  <a:pt x="228421" y="46353"/>
                </a:lnTo>
                <a:lnTo>
                  <a:pt x="229463" y="40576"/>
                </a:lnTo>
                <a:lnTo>
                  <a:pt x="229083" y="35650"/>
                </a:lnTo>
                <a:lnTo>
                  <a:pt x="227755" y="31291"/>
                </a:lnTo>
                <a:lnTo>
                  <a:pt x="225794" y="27310"/>
                </a:lnTo>
                <a:lnTo>
                  <a:pt x="222338" y="23581"/>
                </a:lnTo>
                <a:lnTo>
                  <a:pt x="217884" y="20020"/>
                </a:lnTo>
                <a:lnTo>
                  <a:pt x="212764" y="16572"/>
                </a:lnTo>
                <a:lnTo>
                  <a:pt x="207202" y="14272"/>
                </a:lnTo>
                <a:lnTo>
                  <a:pt x="201344" y="12740"/>
                </a:lnTo>
                <a:lnTo>
                  <a:pt x="195289" y="11718"/>
                </a:lnTo>
                <a:lnTo>
                  <a:pt x="188027" y="11037"/>
                </a:lnTo>
                <a:lnTo>
                  <a:pt x="179962" y="10583"/>
                </a:lnTo>
                <a:lnTo>
                  <a:pt x="163476" y="10078"/>
                </a:lnTo>
                <a:lnTo>
                  <a:pt x="115462" y="967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1"/>
          <p:cNvSpPr/>
          <p:nvPr/>
        </p:nvSpPr>
        <p:spPr>
          <a:xfrm>
            <a:off x="6033428" y="1970941"/>
            <a:ext cx="292600" cy="296038"/>
          </a:xfrm>
          <a:custGeom>
            <a:avLst/>
            <a:gdLst/>
            <a:ahLst/>
            <a:cxnLst/>
            <a:rect l="0" t="0" r="0" b="0"/>
            <a:pathLst>
              <a:path w="292600" h="296038">
                <a:moveTo>
                  <a:pt x="167495" y="16658"/>
                </a:moveTo>
                <a:lnTo>
                  <a:pt x="157225" y="6387"/>
                </a:lnTo>
                <a:lnTo>
                  <a:pt x="153124" y="3362"/>
                </a:lnTo>
                <a:lnTo>
                  <a:pt x="145701" y="0"/>
                </a:lnTo>
                <a:lnTo>
                  <a:pt x="142217" y="178"/>
                </a:lnTo>
                <a:lnTo>
                  <a:pt x="138820" y="1372"/>
                </a:lnTo>
                <a:lnTo>
                  <a:pt x="131103" y="5565"/>
                </a:lnTo>
                <a:lnTo>
                  <a:pt x="120508" y="11011"/>
                </a:lnTo>
                <a:lnTo>
                  <a:pt x="114673" y="16118"/>
                </a:lnTo>
                <a:lnTo>
                  <a:pt x="108633" y="22747"/>
                </a:lnTo>
                <a:lnTo>
                  <a:pt x="102457" y="30391"/>
                </a:lnTo>
                <a:lnTo>
                  <a:pt x="96190" y="39787"/>
                </a:lnTo>
                <a:lnTo>
                  <a:pt x="89862" y="50350"/>
                </a:lnTo>
                <a:lnTo>
                  <a:pt x="83494" y="61692"/>
                </a:lnTo>
                <a:lnTo>
                  <a:pt x="76024" y="73552"/>
                </a:lnTo>
                <a:lnTo>
                  <a:pt x="67819" y="85759"/>
                </a:lnTo>
                <a:lnTo>
                  <a:pt x="59125" y="98196"/>
                </a:lnTo>
                <a:lnTo>
                  <a:pt x="51178" y="110787"/>
                </a:lnTo>
                <a:lnTo>
                  <a:pt x="43731" y="123480"/>
                </a:lnTo>
                <a:lnTo>
                  <a:pt x="36617" y="136242"/>
                </a:lnTo>
                <a:lnTo>
                  <a:pt x="22979" y="161887"/>
                </a:lnTo>
                <a:lnTo>
                  <a:pt x="16333" y="174745"/>
                </a:lnTo>
                <a:lnTo>
                  <a:pt x="10827" y="187616"/>
                </a:lnTo>
                <a:lnTo>
                  <a:pt x="6082" y="200497"/>
                </a:lnTo>
                <a:lnTo>
                  <a:pt x="1843" y="213383"/>
                </a:lnTo>
                <a:lnTo>
                  <a:pt x="93" y="224124"/>
                </a:lnTo>
                <a:lnTo>
                  <a:pt x="0" y="233434"/>
                </a:lnTo>
                <a:lnTo>
                  <a:pt x="1014" y="241791"/>
                </a:lnTo>
                <a:lnTo>
                  <a:pt x="2764" y="249511"/>
                </a:lnTo>
                <a:lnTo>
                  <a:pt x="5006" y="256808"/>
                </a:lnTo>
                <a:lnTo>
                  <a:pt x="7576" y="263823"/>
                </a:lnTo>
                <a:lnTo>
                  <a:pt x="12513" y="270649"/>
                </a:lnTo>
                <a:lnTo>
                  <a:pt x="19030" y="277349"/>
                </a:lnTo>
                <a:lnTo>
                  <a:pt x="26598" y="283966"/>
                </a:lnTo>
                <a:lnTo>
                  <a:pt x="34868" y="288377"/>
                </a:lnTo>
                <a:lnTo>
                  <a:pt x="43607" y="291318"/>
                </a:lnTo>
                <a:lnTo>
                  <a:pt x="52657" y="293278"/>
                </a:lnTo>
                <a:lnTo>
                  <a:pt x="61915" y="294585"/>
                </a:lnTo>
                <a:lnTo>
                  <a:pt x="71312" y="295456"/>
                </a:lnTo>
                <a:lnTo>
                  <a:pt x="80801" y="296037"/>
                </a:lnTo>
                <a:lnTo>
                  <a:pt x="90351" y="295350"/>
                </a:lnTo>
                <a:lnTo>
                  <a:pt x="99943" y="293816"/>
                </a:lnTo>
                <a:lnTo>
                  <a:pt x="109562" y="291719"/>
                </a:lnTo>
                <a:lnTo>
                  <a:pt x="119199" y="289247"/>
                </a:lnTo>
                <a:lnTo>
                  <a:pt x="128849" y="286523"/>
                </a:lnTo>
                <a:lnTo>
                  <a:pt x="138506" y="283633"/>
                </a:lnTo>
                <a:lnTo>
                  <a:pt x="149244" y="279556"/>
                </a:lnTo>
                <a:lnTo>
                  <a:pt x="160702" y="274688"/>
                </a:lnTo>
                <a:lnTo>
                  <a:pt x="172640" y="269294"/>
                </a:lnTo>
                <a:lnTo>
                  <a:pt x="183824" y="263547"/>
                </a:lnTo>
                <a:lnTo>
                  <a:pt x="194504" y="257566"/>
                </a:lnTo>
                <a:lnTo>
                  <a:pt x="204848" y="251430"/>
                </a:lnTo>
                <a:lnTo>
                  <a:pt x="213895" y="245189"/>
                </a:lnTo>
                <a:lnTo>
                  <a:pt x="222076" y="238879"/>
                </a:lnTo>
                <a:lnTo>
                  <a:pt x="229679" y="232522"/>
                </a:lnTo>
                <a:lnTo>
                  <a:pt x="237972" y="226134"/>
                </a:lnTo>
                <a:lnTo>
                  <a:pt x="246727" y="219726"/>
                </a:lnTo>
                <a:lnTo>
                  <a:pt x="255787" y="213304"/>
                </a:lnTo>
                <a:lnTo>
                  <a:pt x="262902" y="205799"/>
                </a:lnTo>
                <a:lnTo>
                  <a:pt x="268721" y="197570"/>
                </a:lnTo>
                <a:lnTo>
                  <a:pt x="273674" y="188860"/>
                </a:lnTo>
                <a:lnTo>
                  <a:pt x="278051" y="179829"/>
                </a:lnTo>
                <a:lnTo>
                  <a:pt x="282044" y="170583"/>
                </a:lnTo>
                <a:lnTo>
                  <a:pt x="285781" y="161195"/>
                </a:lnTo>
                <a:lnTo>
                  <a:pt x="288272" y="152786"/>
                </a:lnTo>
                <a:lnTo>
                  <a:pt x="289933" y="145031"/>
                </a:lnTo>
                <a:lnTo>
                  <a:pt x="291041" y="137710"/>
                </a:lnTo>
                <a:lnTo>
                  <a:pt x="291779" y="130681"/>
                </a:lnTo>
                <a:lnTo>
                  <a:pt x="292271" y="123844"/>
                </a:lnTo>
                <a:lnTo>
                  <a:pt x="292599" y="117137"/>
                </a:lnTo>
                <a:lnTo>
                  <a:pt x="291743" y="111591"/>
                </a:lnTo>
                <a:lnTo>
                  <a:pt x="287925" y="102562"/>
                </a:lnTo>
                <a:lnTo>
                  <a:pt x="283252" y="97574"/>
                </a:lnTo>
                <a:lnTo>
                  <a:pt x="276913" y="92100"/>
                </a:lnTo>
                <a:lnTo>
                  <a:pt x="269462" y="86300"/>
                </a:lnTo>
                <a:lnTo>
                  <a:pt x="262345" y="82434"/>
                </a:lnTo>
                <a:lnTo>
                  <a:pt x="255451" y="79856"/>
                </a:lnTo>
                <a:lnTo>
                  <a:pt x="248704" y="78138"/>
                </a:lnTo>
                <a:lnTo>
                  <a:pt x="239907" y="76992"/>
                </a:lnTo>
                <a:lnTo>
                  <a:pt x="229743" y="76229"/>
                </a:lnTo>
                <a:lnTo>
                  <a:pt x="218668" y="75719"/>
                </a:lnTo>
                <a:lnTo>
                  <a:pt x="208060" y="76455"/>
                </a:lnTo>
                <a:lnTo>
                  <a:pt x="197762" y="78020"/>
                </a:lnTo>
                <a:lnTo>
                  <a:pt x="148148" y="843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
          <p:cNvSpPr/>
          <p:nvPr/>
        </p:nvSpPr>
        <p:spPr>
          <a:xfrm>
            <a:off x="7298962" y="585614"/>
            <a:ext cx="516137" cy="596516"/>
          </a:xfrm>
          <a:custGeom>
            <a:avLst/>
            <a:gdLst/>
            <a:ahLst/>
            <a:cxnLst/>
            <a:rect l="0" t="0" r="0" b="0"/>
            <a:pathLst>
              <a:path w="516137" h="596516">
                <a:moveTo>
                  <a:pt x="362709" y="86344"/>
                </a:moveTo>
                <a:lnTo>
                  <a:pt x="352439" y="76074"/>
                </a:lnTo>
                <a:lnTo>
                  <a:pt x="349413" y="71973"/>
                </a:lnTo>
                <a:lnTo>
                  <a:pt x="341691" y="57669"/>
                </a:lnTo>
                <a:lnTo>
                  <a:pt x="333193" y="44885"/>
                </a:lnTo>
                <a:lnTo>
                  <a:pt x="325943" y="33522"/>
                </a:lnTo>
                <a:lnTo>
                  <a:pt x="310851" y="16114"/>
                </a:lnTo>
                <a:lnTo>
                  <a:pt x="302757" y="7478"/>
                </a:lnTo>
                <a:lnTo>
                  <a:pt x="298020" y="4746"/>
                </a:lnTo>
                <a:lnTo>
                  <a:pt x="287023" y="1709"/>
                </a:lnTo>
                <a:lnTo>
                  <a:pt x="274969" y="360"/>
                </a:lnTo>
                <a:lnTo>
                  <a:pt x="268745" y="0"/>
                </a:lnTo>
                <a:lnTo>
                  <a:pt x="256097" y="2466"/>
                </a:lnTo>
                <a:lnTo>
                  <a:pt x="225326" y="12808"/>
                </a:lnTo>
                <a:lnTo>
                  <a:pt x="216302" y="17972"/>
                </a:lnTo>
                <a:lnTo>
                  <a:pt x="207062" y="24640"/>
                </a:lnTo>
                <a:lnTo>
                  <a:pt x="197677" y="32310"/>
                </a:lnTo>
                <a:lnTo>
                  <a:pt x="175784" y="49431"/>
                </a:lnTo>
                <a:lnTo>
                  <a:pt x="163926" y="58511"/>
                </a:lnTo>
                <a:lnTo>
                  <a:pt x="152797" y="68863"/>
                </a:lnTo>
                <a:lnTo>
                  <a:pt x="142153" y="80065"/>
                </a:lnTo>
                <a:lnTo>
                  <a:pt x="131832" y="91832"/>
                </a:lnTo>
                <a:lnTo>
                  <a:pt x="120652" y="103976"/>
                </a:lnTo>
                <a:lnTo>
                  <a:pt x="96764" y="128935"/>
                </a:lnTo>
                <a:lnTo>
                  <a:pt x="85450" y="142685"/>
                </a:lnTo>
                <a:lnTo>
                  <a:pt x="74682" y="157226"/>
                </a:lnTo>
                <a:lnTo>
                  <a:pt x="64279" y="172294"/>
                </a:lnTo>
                <a:lnTo>
                  <a:pt x="55194" y="187714"/>
                </a:lnTo>
                <a:lnTo>
                  <a:pt x="46988" y="203368"/>
                </a:lnTo>
                <a:lnTo>
                  <a:pt x="39366" y="219178"/>
                </a:lnTo>
                <a:lnTo>
                  <a:pt x="32137" y="236168"/>
                </a:lnTo>
                <a:lnTo>
                  <a:pt x="25167" y="253944"/>
                </a:lnTo>
                <a:lnTo>
                  <a:pt x="18371" y="272243"/>
                </a:lnTo>
                <a:lnTo>
                  <a:pt x="13839" y="289817"/>
                </a:lnTo>
                <a:lnTo>
                  <a:pt x="10819" y="306908"/>
                </a:lnTo>
                <a:lnTo>
                  <a:pt x="8805" y="323676"/>
                </a:lnTo>
                <a:lnTo>
                  <a:pt x="6388" y="340229"/>
                </a:lnTo>
                <a:lnTo>
                  <a:pt x="835" y="372953"/>
                </a:lnTo>
                <a:lnTo>
                  <a:pt x="0" y="388128"/>
                </a:lnTo>
                <a:lnTo>
                  <a:pt x="518" y="402545"/>
                </a:lnTo>
                <a:lnTo>
                  <a:pt x="1938" y="416455"/>
                </a:lnTo>
                <a:lnTo>
                  <a:pt x="3959" y="430028"/>
                </a:lnTo>
                <a:lnTo>
                  <a:pt x="6382" y="443377"/>
                </a:lnTo>
                <a:lnTo>
                  <a:pt x="9071" y="456575"/>
                </a:lnTo>
                <a:lnTo>
                  <a:pt x="13015" y="469673"/>
                </a:lnTo>
                <a:lnTo>
                  <a:pt x="17793" y="482705"/>
                </a:lnTo>
                <a:lnTo>
                  <a:pt x="23129" y="495692"/>
                </a:lnTo>
                <a:lnTo>
                  <a:pt x="28835" y="507575"/>
                </a:lnTo>
                <a:lnTo>
                  <a:pt x="34789" y="518721"/>
                </a:lnTo>
                <a:lnTo>
                  <a:pt x="40909" y="529377"/>
                </a:lnTo>
                <a:lnTo>
                  <a:pt x="56307" y="546949"/>
                </a:lnTo>
                <a:lnTo>
                  <a:pt x="64928" y="554645"/>
                </a:lnTo>
                <a:lnTo>
                  <a:pt x="73899" y="561925"/>
                </a:lnTo>
                <a:lnTo>
                  <a:pt x="83105" y="568928"/>
                </a:lnTo>
                <a:lnTo>
                  <a:pt x="92466" y="575746"/>
                </a:lnTo>
                <a:lnTo>
                  <a:pt x="101932" y="581367"/>
                </a:lnTo>
                <a:lnTo>
                  <a:pt x="111467" y="586189"/>
                </a:lnTo>
                <a:lnTo>
                  <a:pt x="121049" y="590479"/>
                </a:lnTo>
                <a:lnTo>
                  <a:pt x="131736" y="593338"/>
                </a:lnTo>
                <a:lnTo>
                  <a:pt x="143160" y="595245"/>
                </a:lnTo>
                <a:lnTo>
                  <a:pt x="155076" y="596515"/>
                </a:lnTo>
                <a:lnTo>
                  <a:pt x="167319" y="596288"/>
                </a:lnTo>
                <a:lnTo>
                  <a:pt x="179780" y="595061"/>
                </a:lnTo>
                <a:lnTo>
                  <a:pt x="192388" y="593169"/>
                </a:lnTo>
                <a:lnTo>
                  <a:pt x="205092" y="589757"/>
                </a:lnTo>
                <a:lnTo>
                  <a:pt x="217861" y="585333"/>
                </a:lnTo>
                <a:lnTo>
                  <a:pt x="230673" y="580234"/>
                </a:lnTo>
                <a:lnTo>
                  <a:pt x="243514" y="573610"/>
                </a:lnTo>
                <a:lnTo>
                  <a:pt x="256374" y="565969"/>
                </a:lnTo>
                <a:lnTo>
                  <a:pt x="269247" y="557651"/>
                </a:lnTo>
                <a:lnTo>
                  <a:pt x="283203" y="547806"/>
                </a:lnTo>
                <a:lnTo>
                  <a:pt x="313042" y="525402"/>
                </a:lnTo>
                <a:lnTo>
                  <a:pt x="360055" y="488617"/>
                </a:lnTo>
                <a:lnTo>
                  <a:pt x="374913" y="474911"/>
                </a:lnTo>
                <a:lnTo>
                  <a:pt x="389118" y="460400"/>
                </a:lnTo>
                <a:lnTo>
                  <a:pt x="402888" y="445352"/>
                </a:lnTo>
                <a:lnTo>
                  <a:pt x="416367" y="429945"/>
                </a:lnTo>
                <a:lnTo>
                  <a:pt x="442808" y="398495"/>
                </a:lnTo>
                <a:lnTo>
                  <a:pt x="454805" y="382584"/>
                </a:lnTo>
                <a:lnTo>
                  <a:pt x="466026" y="366603"/>
                </a:lnTo>
                <a:lnTo>
                  <a:pt x="476732" y="350574"/>
                </a:lnTo>
                <a:lnTo>
                  <a:pt x="486019" y="335588"/>
                </a:lnTo>
                <a:lnTo>
                  <a:pt x="494359" y="321299"/>
                </a:lnTo>
                <a:lnTo>
                  <a:pt x="502070" y="307473"/>
                </a:lnTo>
                <a:lnTo>
                  <a:pt x="507211" y="292881"/>
                </a:lnTo>
                <a:lnTo>
                  <a:pt x="510637" y="277779"/>
                </a:lnTo>
                <a:lnTo>
                  <a:pt x="512921" y="262337"/>
                </a:lnTo>
                <a:lnTo>
                  <a:pt x="514444" y="247742"/>
                </a:lnTo>
                <a:lnTo>
                  <a:pt x="515460" y="233713"/>
                </a:lnTo>
                <a:lnTo>
                  <a:pt x="516136" y="220061"/>
                </a:lnTo>
                <a:lnTo>
                  <a:pt x="515513" y="206660"/>
                </a:lnTo>
                <a:lnTo>
                  <a:pt x="514023" y="193427"/>
                </a:lnTo>
                <a:lnTo>
                  <a:pt x="511954" y="180305"/>
                </a:lnTo>
                <a:lnTo>
                  <a:pt x="509500" y="168332"/>
                </a:lnTo>
                <a:lnTo>
                  <a:pt x="506790" y="157126"/>
                </a:lnTo>
                <a:lnTo>
                  <a:pt x="503907" y="146431"/>
                </a:lnTo>
                <a:lnTo>
                  <a:pt x="498762" y="135001"/>
                </a:lnTo>
                <a:lnTo>
                  <a:pt x="492105" y="123082"/>
                </a:lnTo>
                <a:lnTo>
                  <a:pt x="484445" y="110836"/>
                </a:lnTo>
                <a:lnTo>
                  <a:pt x="477187" y="100522"/>
                </a:lnTo>
                <a:lnTo>
                  <a:pt x="463391" y="83330"/>
                </a:lnTo>
                <a:lnTo>
                  <a:pt x="454553" y="75736"/>
                </a:lnTo>
                <a:lnTo>
                  <a:pt x="444361" y="68523"/>
                </a:lnTo>
                <a:lnTo>
                  <a:pt x="433267" y="61565"/>
                </a:lnTo>
                <a:lnTo>
                  <a:pt x="422646" y="55852"/>
                </a:lnTo>
                <a:lnTo>
                  <a:pt x="412341" y="50968"/>
                </a:lnTo>
                <a:lnTo>
                  <a:pt x="402246" y="46637"/>
                </a:lnTo>
                <a:lnTo>
                  <a:pt x="391217" y="43750"/>
                </a:lnTo>
                <a:lnTo>
                  <a:pt x="379565" y="41825"/>
                </a:lnTo>
                <a:lnTo>
                  <a:pt x="367497" y="40542"/>
                </a:lnTo>
                <a:lnTo>
                  <a:pt x="354077" y="41836"/>
                </a:lnTo>
                <a:lnTo>
                  <a:pt x="339757" y="44849"/>
                </a:lnTo>
                <a:lnTo>
                  <a:pt x="296791" y="56493"/>
                </a:lnTo>
                <a:lnTo>
                  <a:pt x="256297" y="669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3"/>
          <p:cNvSpPr/>
          <p:nvPr/>
        </p:nvSpPr>
        <p:spPr>
          <a:xfrm>
            <a:off x="7535912" y="662285"/>
            <a:ext cx="2867" cy="1"/>
          </a:xfrm>
          <a:custGeom>
            <a:avLst/>
            <a:gdLst/>
            <a:ahLst/>
            <a:cxnLst/>
            <a:rect l="0" t="0" r="0" b="0"/>
            <a:pathLst>
              <a:path w="2867" h="1">
                <a:moveTo>
                  <a:pt x="0" y="0"/>
                </a:moveTo>
                <a:lnTo>
                  <a:pt x="286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SMARTPenAnnotation4"/>
          <p:cNvSpPr/>
          <p:nvPr/>
        </p:nvSpPr>
        <p:spPr>
          <a:xfrm>
            <a:off x="7971280" y="3177998"/>
            <a:ext cx="512216" cy="511474"/>
          </a:xfrm>
          <a:custGeom>
            <a:avLst/>
            <a:gdLst/>
            <a:ahLst/>
            <a:cxnLst/>
            <a:rect l="0" t="0" r="0" b="0"/>
            <a:pathLst>
              <a:path w="512216" h="511474">
                <a:moveTo>
                  <a:pt x="386907" y="38177"/>
                </a:moveTo>
                <a:lnTo>
                  <a:pt x="378577" y="21519"/>
                </a:lnTo>
                <a:lnTo>
                  <a:pt x="377055" y="20623"/>
                </a:lnTo>
                <a:lnTo>
                  <a:pt x="362085" y="17912"/>
                </a:lnTo>
                <a:lnTo>
                  <a:pt x="337180" y="13764"/>
                </a:lnTo>
                <a:lnTo>
                  <a:pt x="325809" y="11153"/>
                </a:lnTo>
                <a:lnTo>
                  <a:pt x="316079" y="8338"/>
                </a:lnTo>
                <a:lnTo>
                  <a:pt x="307442" y="5386"/>
                </a:lnTo>
                <a:lnTo>
                  <a:pt x="298460" y="3418"/>
                </a:lnTo>
                <a:lnTo>
                  <a:pt x="289247" y="2106"/>
                </a:lnTo>
                <a:lnTo>
                  <a:pt x="279881" y="1231"/>
                </a:lnTo>
                <a:lnTo>
                  <a:pt x="271486" y="648"/>
                </a:lnTo>
                <a:lnTo>
                  <a:pt x="256427" y="0"/>
                </a:lnTo>
                <a:lnTo>
                  <a:pt x="250476" y="903"/>
                </a:lnTo>
                <a:lnTo>
                  <a:pt x="235891" y="6233"/>
                </a:lnTo>
                <a:lnTo>
                  <a:pt x="224484" y="7856"/>
                </a:lnTo>
                <a:lnTo>
                  <a:pt x="212248" y="11445"/>
                </a:lnTo>
                <a:lnTo>
                  <a:pt x="199644" y="15547"/>
                </a:lnTo>
                <a:lnTo>
                  <a:pt x="186877" y="17371"/>
                </a:lnTo>
                <a:lnTo>
                  <a:pt x="176903" y="21048"/>
                </a:lnTo>
                <a:lnTo>
                  <a:pt x="165662" y="27339"/>
                </a:lnTo>
                <a:lnTo>
                  <a:pt x="146335" y="37302"/>
                </a:lnTo>
                <a:lnTo>
                  <a:pt x="135162" y="44043"/>
                </a:lnTo>
                <a:lnTo>
                  <a:pt x="123413" y="51762"/>
                </a:lnTo>
                <a:lnTo>
                  <a:pt x="111281" y="60132"/>
                </a:lnTo>
                <a:lnTo>
                  <a:pt x="101045" y="67862"/>
                </a:lnTo>
                <a:lnTo>
                  <a:pt x="92070" y="75165"/>
                </a:lnTo>
                <a:lnTo>
                  <a:pt x="76365" y="89012"/>
                </a:lnTo>
                <a:lnTo>
                  <a:pt x="62220" y="102332"/>
                </a:lnTo>
                <a:lnTo>
                  <a:pt x="51633" y="115418"/>
                </a:lnTo>
                <a:lnTo>
                  <a:pt x="41196" y="129475"/>
                </a:lnTo>
                <a:lnTo>
                  <a:pt x="33898" y="137737"/>
                </a:lnTo>
                <a:lnTo>
                  <a:pt x="25807" y="146471"/>
                </a:lnTo>
                <a:lnTo>
                  <a:pt x="20415" y="155518"/>
                </a:lnTo>
                <a:lnTo>
                  <a:pt x="16819" y="164773"/>
                </a:lnTo>
                <a:lnTo>
                  <a:pt x="14421" y="174168"/>
                </a:lnTo>
                <a:lnTo>
                  <a:pt x="8892" y="187474"/>
                </a:lnTo>
                <a:lnTo>
                  <a:pt x="5912" y="192527"/>
                </a:lnTo>
                <a:lnTo>
                  <a:pt x="2602" y="203873"/>
                </a:lnTo>
                <a:lnTo>
                  <a:pt x="1131" y="218232"/>
                </a:lnTo>
                <a:lnTo>
                  <a:pt x="738" y="228080"/>
                </a:lnTo>
                <a:lnTo>
                  <a:pt x="303" y="250488"/>
                </a:lnTo>
                <a:lnTo>
                  <a:pt x="0" y="302355"/>
                </a:lnTo>
                <a:lnTo>
                  <a:pt x="2134" y="312109"/>
                </a:lnTo>
                <a:lnTo>
                  <a:pt x="5707" y="322911"/>
                </a:lnTo>
                <a:lnTo>
                  <a:pt x="10239" y="334412"/>
                </a:lnTo>
                <a:lnTo>
                  <a:pt x="14334" y="344229"/>
                </a:lnTo>
                <a:lnTo>
                  <a:pt x="21752" y="360870"/>
                </a:lnTo>
                <a:lnTo>
                  <a:pt x="27384" y="370466"/>
                </a:lnTo>
                <a:lnTo>
                  <a:pt x="34363" y="381164"/>
                </a:lnTo>
                <a:lnTo>
                  <a:pt x="42241" y="392594"/>
                </a:lnTo>
                <a:lnTo>
                  <a:pt x="49643" y="402365"/>
                </a:lnTo>
                <a:lnTo>
                  <a:pt x="56727" y="411028"/>
                </a:lnTo>
                <a:lnTo>
                  <a:pt x="63600" y="418954"/>
                </a:lnTo>
                <a:lnTo>
                  <a:pt x="72481" y="428537"/>
                </a:lnTo>
                <a:lnTo>
                  <a:pt x="93814" y="450650"/>
                </a:lnTo>
                <a:lnTo>
                  <a:pt x="103372" y="459341"/>
                </a:lnTo>
                <a:lnTo>
                  <a:pt x="111894" y="466210"/>
                </a:lnTo>
                <a:lnTo>
                  <a:pt x="119726" y="471865"/>
                </a:lnTo>
                <a:lnTo>
                  <a:pt x="130320" y="477784"/>
                </a:lnTo>
                <a:lnTo>
                  <a:pt x="142758" y="483880"/>
                </a:lnTo>
                <a:lnTo>
                  <a:pt x="177341" y="499864"/>
                </a:lnTo>
                <a:lnTo>
                  <a:pt x="185929" y="503974"/>
                </a:lnTo>
                <a:lnTo>
                  <a:pt x="201204" y="508541"/>
                </a:lnTo>
                <a:lnTo>
                  <a:pt x="216233" y="510571"/>
                </a:lnTo>
                <a:lnTo>
                  <a:pt x="224755" y="511112"/>
                </a:lnTo>
                <a:lnTo>
                  <a:pt x="233661" y="511473"/>
                </a:lnTo>
                <a:lnTo>
                  <a:pt x="249289" y="509008"/>
                </a:lnTo>
                <a:lnTo>
                  <a:pt x="263401" y="505404"/>
                </a:lnTo>
                <a:lnTo>
                  <a:pt x="276839" y="503802"/>
                </a:lnTo>
                <a:lnTo>
                  <a:pt x="292844" y="500224"/>
                </a:lnTo>
                <a:lnTo>
                  <a:pt x="301625" y="497765"/>
                </a:lnTo>
                <a:lnTo>
                  <a:pt x="317117" y="492167"/>
                </a:lnTo>
                <a:lnTo>
                  <a:pt x="324257" y="489169"/>
                </a:lnTo>
                <a:lnTo>
                  <a:pt x="333316" y="483946"/>
                </a:lnTo>
                <a:lnTo>
                  <a:pt x="343656" y="477239"/>
                </a:lnTo>
                <a:lnTo>
                  <a:pt x="354848" y="469543"/>
                </a:lnTo>
                <a:lnTo>
                  <a:pt x="364460" y="462263"/>
                </a:lnTo>
                <a:lnTo>
                  <a:pt x="373017" y="455260"/>
                </a:lnTo>
                <a:lnTo>
                  <a:pt x="380872" y="448441"/>
                </a:lnTo>
                <a:lnTo>
                  <a:pt x="390408" y="440671"/>
                </a:lnTo>
                <a:lnTo>
                  <a:pt x="412468" y="423439"/>
                </a:lnTo>
                <a:lnTo>
                  <a:pt x="422221" y="415403"/>
                </a:lnTo>
                <a:lnTo>
                  <a:pt x="430872" y="407897"/>
                </a:lnTo>
                <a:lnTo>
                  <a:pt x="445142" y="393824"/>
                </a:lnTo>
                <a:lnTo>
                  <a:pt x="455068" y="380403"/>
                </a:lnTo>
                <a:lnTo>
                  <a:pt x="460295" y="371665"/>
                </a:lnTo>
                <a:lnTo>
                  <a:pt x="465929" y="361540"/>
                </a:lnTo>
                <a:lnTo>
                  <a:pt x="481262" y="332481"/>
                </a:lnTo>
                <a:lnTo>
                  <a:pt x="485281" y="324669"/>
                </a:lnTo>
                <a:lnTo>
                  <a:pt x="489036" y="315162"/>
                </a:lnTo>
                <a:lnTo>
                  <a:pt x="492613" y="304523"/>
                </a:lnTo>
                <a:lnTo>
                  <a:pt x="496073" y="293132"/>
                </a:lnTo>
                <a:lnTo>
                  <a:pt x="498380" y="283388"/>
                </a:lnTo>
                <a:lnTo>
                  <a:pt x="499917" y="274742"/>
                </a:lnTo>
                <a:lnTo>
                  <a:pt x="502701" y="259403"/>
                </a:lnTo>
                <a:lnTo>
                  <a:pt x="507521" y="245420"/>
                </a:lnTo>
                <a:lnTo>
                  <a:pt x="509236" y="236532"/>
                </a:lnTo>
                <a:lnTo>
                  <a:pt x="510380" y="226307"/>
                </a:lnTo>
                <a:lnTo>
                  <a:pt x="511142" y="215191"/>
                </a:lnTo>
                <a:lnTo>
                  <a:pt x="511989" y="197107"/>
                </a:lnTo>
                <a:lnTo>
                  <a:pt x="512215" y="189275"/>
                </a:lnTo>
                <a:lnTo>
                  <a:pt x="511291" y="179754"/>
                </a:lnTo>
                <a:lnTo>
                  <a:pt x="509600" y="169108"/>
                </a:lnTo>
                <a:lnTo>
                  <a:pt x="507397" y="157710"/>
                </a:lnTo>
                <a:lnTo>
                  <a:pt x="503780" y="146887"/>
                </a:lnTo>
                <a:lnTo>
                  <a:pt x="499218" y="136448"/>
                </a:lnTo>
                <a:lnTo>
                  <a:pt x="494027" y="126263"/>
                </a:lnTo>
                <a:lnTo>
                  <a:pt x="487342" y="115174"/>
                </a:lnTo>
                <a:lnTo>
                  <a:pt x="479660" y="103482"/>
                </a:lnTo>
                <a:lnTo>
                  <a:pt x="471315" y="91388"/>
                </a:lnTo>
                <a:lnTo>
                  <a:pt x="464677" y="82250"/>
                </a:lnTo>
                <a:lnTo>
                  <a:pt x="454434" y="69230"/>
                </a:lnTo>
                <a:lnTo>
                  <a:pt x="443432" y="56995"/>
                </a:lnTo>
                <a:lnTo>
                  <a:pt x="431377" y="45466"/>
                </a:lnTo>
                <a:lnTo>
                  <a:pt x="418854" y="36759"/>
                </a:lnTo>
                <a:lnTo>
                  <a:pt x="403255" y="29306"/>
                </a:lnTo>
                <a:lnTo>
                  <a:pt x="394581" y="25814"/>
                </a:lnTo>
                <a:lnTo>
                  <a:pt x="376345" y="19068"/>
                </a:lnTo>
                <a:lnTo>
                  <a:pt x="366967" y="15764"/>
                </a:lnTo>
                <a:lnTo>
                  <a:pt x="356416" y="13561"/>
                </a:lnTo>
                <a:lnTo>
                  <a:pt x="345082" y="12093"/>
                </a:lnTo>
                <a:lnTo>
                  <a:pt x="333227" y="11114"/>
                </a:lnTo>
                <a:lnTo>
                  <a:pt x="321024" y="11536"/>
                </a:lnTo>
                <a:lnTo>
                  <a:pt x="308589" y="12892"/>
                </a:lnTo>
                <a:lnTo>
                  <a:pt x="296000" y="14872"/>
                </a:lnTo>
                <a:lnTo>
                  <a:pt x="283307" y="17266"/>
                </a:lnTo>
                <a:lnTo>
                  <a:pt x="257740" y="22792"/>
                </a:lnTo>
                <a:lnTo>
                  <a:pt x="219173" y="31947"/>
                </a:lnTo>
                <a:lnTo>
                  <a:pt x="208443" y="34023"/>
                </a:lnTo>
                <a:lnTo>
                  <a:pt x="199139" y="35408"/>
                </a:lnTo>
                <a:lnTo>
                  <a:pt x="174083" y="3817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Line 3"/>
          <p:cNvSpPr>
            <a:spLocks noChangeShapeType="1"/>
          </p:cNvSpPr>
          <p:nvPr/>
        </p:nvSpPr>
        <p:spPr bwMode="auto">
          <a:xfrm>
            <a:off x="3044032" y="4806950"/>
            <a:ext cx="4020873" cy="0"/>
          </a:xfrm>
          <a:prstGeom prst="line">
            <a:avLst/>
          </a:prstGeom>
          <a:noFill/>
          <a:ln w="38100">
            <a:solidFill>
              <a:srgbClr val="000000"/>
            </a:solidFill>
            <a:round/>
            <a:headEnd/>
            <a:tailEnd/>
          </a:ln>
          <a:effectLst/>
        </p:spPr>
        <p:txBody>
          <a:bodyPr/>
          <a:lstStyle/>
          <a:p>
            <a:endParaRPr lang="ar-SA"/>
          </a:p>
        </p:txBody>
      </p:sp>
      <p:sp>
        <p:nvSpPr>
          <p:cNvPr id="47108" name="Line 4"/>
          <p:cNvSpPr>
            <a:spLocks noChangeShapeType="1"/>
          </p:cNvSpPr>
          <p:nvPr/>
        </p:nvSpPr>
        <p:spPr bwMode="auto">
          <a:xfrm>
            <a:off x="3044031" y="1281114"/>
            <a:ext cx="0" cy="3525837"/>
          </a:xfrm>
          <a:prstGeom prst="line">
            <a:avLst/>
          </a:prstGeom>
          <a:noFill/>
          <a:ln w="38100">
            <a:solidFill>
              <a:srgbClr val="000000"/>
            </a:solidFill>
            <a:round/>
            <a:headEnd/>
            <a:tailEnd/>
          </a:ln>
        </p:spPr>
        <p:txBody>
          <a:bodyPr/>
          <a:lstStyle/>
          <a:p>
            <a:endParaRPr lang="ar-SA"/>
          </a:p>
        </p:txBody>
      </p:sp>
      <p:sp>
        <p:nvSpPr>
          <p:cNvPr id="47109" name="Text Box 5"/>
          <p:cNvSpPr txBox="1">
            <a:spLocks noChangeArrowheads="1"/>
          </p:cNvSpPr>
          <p:nvPr/>
        </p:nvSpPr>
        <p:spPr bwMode="auto">
          <a:xfrm>
            <a:off x="6903244" y="4557713"/>
            <a:ext cx="643202" cy="463550"/>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b="1"/>
          </a:p>
        </p:txBody>
      </p:sp>
      <p:sp>
        <p:nvSpPr>
          <p:cNvPr id="47110" name="Text Box 6"/>
          <p:cNvSpPr txBox="1">
            <a:spLocks noChangeArrowheads="1"/>
          </p:cNvSpPr>
          <p:nvPr/>
        </p:nvSpPr>
        <p:spPr bwMode="auto">
          <a:xfrm>
            <a:off x="4038072" y="4735514"/>
            <a:ext cx="603647"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7111" name="Text Box 7"/>
          <p:cNvSpPr txBox="1">
            <a:spLocks noChangeArrowheads="1"/>
          </p:cNvSpPr>
          <p:nvPr/>
        </p:nvSpPr>
        <p:spPr bwMode="auto">
          <a:xfrm>
            <a:off x="1238250" y="5300664"/>
            <a:ext cx="7759700" cy="1296987"/>
          </a:xfrm>
          <a:prstGeom prst="rect">
            <a:avLst/>
          </a:prstGeom>
          <a:noFill/>
          <a:ln w="28575">
            <a:solidFill>
              <a:srgbClr val="000000"/>
            </a:solidFill>
            <a:miter lim="800000"/>
            <a:headEnd/>
            <a:tailEnd/>
          </a:ln>
        </p:spPr>
        <p:txBody>
          <a:bodyPr/>
          <a:lstStyle/>
          <a:p>
            <a:pPr algn="just" rtl="1"/>
            <a:r>
              <a:rPr lang="ar-SA" altLang="zh-CN" sz="2400" b="1">
                <a:solidFill>
                  <a:srgbClr val="FF6600"/>
                </a:solidFill>
                <a:latin typeface="Times New Roman" pitchFamily="18" charset="0"/>
                <a:ea typeface="SimSun" pitchFamily="2" charset="-122"/>
                <a:cs typeface="Times New Roman" pitchFamily="18" charset="0"/>
              </a:rPr>
              <a:t>الشكل (</a:t>
            </a:r>
            <a:r>
              <a:rPr lang="ar-BH" altLang="zh-CN" sz="2400" b="1">
                <a:solidFill>
                  <a:srgbClr val="FF6600"/>
                </a:solidFill>
                <a:latin typeface="Times New Roman" pitchFamily="18" charset="0"/>
                <a:ea typeface="SimSun" pitchFamily="2" charset="-122"/>
                <a:cs typeface="Times New Roman" pitchFamily="18" charset="0"/>
              </a:rPr>
              <a:t>4</a:t>
            </a:r>
            <a:r>
              <a:rPr lang="ar-SA" altLang="zh-CN" sz="2400" b="1">
                <a:solidFill>
                  <a:srgbClr val="FF6600"/>
                </a:solidFill>
                <a:latin typeface="Times New Roman" pitchFamily="18" charset="0"/>
                <a:ea typeface="SimSun" pitchFamily="2" charset="-122"/>
                <a:cs typeface="Times New Roman" pitchFamily="18" charset="0"/>
              </a:rPr>
              <a:t>-10):</a:t>
            </a:r>
            <a:r>
              <a:rPr lang="ar-SA" altLang="zh-CN" sz="2800" b="1">
                <a:solidFill>
                  <a:srgbClr val="000000"/>
                </a:solidFill>
                <a:latin typeface="Times New Roman" pitchFamily="18" charset="0"/>
                <a:ea typeface="SimSun" pitchFamily="2" charset="-122"/>
                <a:cs typeface="Times New Roman" pitchFamily="18" charset="0"/>
              </a:rPr>
              <a:t> </a:t>
            </a:r>
            <a:r>
              <a:rPr lang="ar-SA" altLang="zh-CN" sz="2400">
                <a:solidFill>
                  <a:srgbClr val="000000"/>
                </a:solidFill>
                <a:latin typeface="Times New Roman" pitchFamily="18" charset="0"/>
                <a:ea typeface="SimSun" pitchFamily="2" charset="-122"/>
                <a:cs typeface="Times New Roman" pitchFamily="18" charset="0"/>
              </a:rPr>
              <a:t>تؤدي زيادة كل من الطلب والعرض بقدر متساوي إلى زيادة مؤكدة في الكمية بينما يبقى سعر التوازن دون أي تغيير.</a:t>
            </a:r>
            <a:endParaRPr lang="en-US" sz="3600">
              <a:ea typeface="SimSun" pitchFamily="2" charset="-122"/>
              <a:cs typeface="Times New Roman" pitchFamily="18" charset="0"/>
            </a:endParaRPr>
          </a:p>
        </p:txBody>
      </p:sp>
      <p:sp>
        <p:nvSpPr>
          <p:cNvPr id="47112" name="Text Box 8"/>
          <p:cNvSpPr txBox="1">
            <a:spLocks noChangeArrowheads="1"/>
          </p:cNvSpPr>
          <p:nvPr/>
        </p:nvSpPr>
        <p:spPr bwMode="auto">
          <a:xfrm>
            <a:off x="5780221" y="549276"/>
            <a:ext cx="703394"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7113" name="Text Box 9"/>
          <p:cNvSpPr txBox="1">
            <a:spLocks noChangeArrowheads="1"/>
          </p:cNvSpPr>
          <p:nvPr/>
        </p:nvSpPr>
        <p:spPr bwMode="auto">
          <a:xfrm>
            <a:off x="5200650" y="2017713"/>
            <a:ext cx="703395" cy="48736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7114" name="Text Box 10"/>
          <p:cNvSpPr txBox="1">
            <a:spLocks noChangeArrowheads="1"/>
          </p:cNvSpPr>
          <p:nvPr/>
        </p:nvSpPr>
        <p:spPr bwMode="auto">
          <a:xfrm>
            <a:off x="6452658" y="661988"/>
            <a:ext cx="70339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7115" name="Text Box 11"/>
          <p:cNvSpPr txBox="1">
            <a:spLocks noChangeArrowheads="1"/>
          </p:cNvSpPr>
          <p:nvPr/>
        </p:nvSpPr>
        <p:spPr bwMode="auto">
          <a:xfrm>
            <a:off x="6825854" y="4005263"/>
            <a:ext cx="703394"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7116" name="Text Box 12"/>
          <p:cNvSpPr txBox="1">
            <a:spLocks noChangeArrowheads="1"/>
          </p:cNvSpPr>
          <p:nvPr/>
        </p:nvSpPr>
        <p:spPr bwMode="auto">
          <a:xfrm>
            <a:off x="3936604" y="1695451"/>
            <a:ext cx="705115" cy="487363"/>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7117" name="Text Box 13"/>
          <p:cNvSpPr txBox="1">
            <a:spLocks noChangeArrowheads="1"/>
          </p:cNvSpPr>
          <p:nvPr/>
        </p:nvSpPr>
        <p:spPr bwMode="auto">
          <a:xfrm>
            <a:off x="1516856" y="2089150"/>
            <a:ext cx="1508258" cy="476250"/>
          </a:xfrm>
          <a:prstGeom prst="rect">
            <a:avLst/>
          </a:prstGeom>
          <a:noFill/>
          <a:ln w="9525">
            <a:noFill/>
            <a:miter lim="800000"/>
            <a:headEnd/>
            <a:tailEnd/>
          </a:ln>
        </p:spPr>
        <p:txBody>
          <a:bodyPr/>
          <a:lstStyle/>
          <a:p>
            <a:pPr algn="r" rtl="1">
              <a:lnSpc>
                <a:spcPct val="80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r>
              <a:rPr lang="en-US" altLang="zh-CN" sz="2400" b="1">
                <a:latin typeface="Times New Roman" pitchFamily="18" charset="0"/>
                <a:ea typeface="SimSun" pitchFamily="2" charset="-122"/>
              </a:rPr>
              <a:t> = P</a:t>
            </a:r>
            <a:r>
              <a:rPr lang="en-US" altLang="zh-CN" sz="2400" b="1" baseline="-25000">
                <a:latin typeface="Times New Roman" pitchFamily="18" charset="0"/>
                <a:ea typeface="SimSun" pitchFamily="2" charset="-122"/>
              </a:rPr>
              <a:t>2</a:t>
            </a:r>
            <a:endParaRPr lang="en-US"/>
          </a:p>
        </p:txBody>
      </p:sp>
      <p:sp>
        <p:nvSpPr>
          <p:cNvPr id="47118" name="Line 14"/>
          <p:cNvSpPr>
            <a:spLocks noChangeShapeType="1"/>
          </p:cNvSpPr>
          <p:nvPr/>
        </p:nvSpPr>
        <p:spPr bwMode="auto">
          <a:xfrm rot="6361919">
            <a:off x="3123870" y="1333302"/>
            <a:ext cx="3670300" cy="2337197"/>
          </a:xfrm>
          <a:prstGeom prst="line">
            <a:avLst/>
          </a:prstGeom>
          <a:noFill/>
          <a:ln w="28575">
            <a:solidFill>
              <a:srgbClr val="000000"/>
            </a:solidFill>
            <a:round/>
            <a:headEnd/>
            <a:tailEnd/>
          </a:ln>
        </p:spPr>
        <p:txBody>
          <a:bodyPr/>
          <a:lstStyle/>
          <a:p>
            <a:endParaRPr lang="ar-SA"/>
          </a:p>
        </p:txBody>
      </p:sp>
      <p:sp>
        <p:nvSpPr>
          <p:cNvPr id="47119" name="Line 15"/>
          <p:cNvSpPr>
            <a:spLocks noChangeShapeType="1"/>
          </p:cNvSpPr>
          <p:nvPr/>
        </p:nvSpPr>
        <p:spPr bwMode="auto">
          <a:xfrm>
            <a:off x="3635640" y="1835150"/>
            <a:ext cx="3344995" cy="2274888"/>
          </a:xfrm>
          <a:prstGeom prst="line">
            <a:avLst/>
          </a:prstGeom>
          <a:noFill/>
          <a:ln w="28575">
            <a:solidFill>
              <a:srgbClr val="000000"/>
            </a:solidFill>
            <a:round/>
            <a:headEnd/>
            <a:tailEnd/>
          </a:ln>
        </p:spPr>
        <p:txBody>
          <a:bodyPr/>
          <a:lstStyle/>
          <a:p>
            <a:endParaRPr lang="ar-SA"/>
          </a:p>
        </p:txBody>
      </p:sp>
      <p:sp>
        <p:nvSpPr>
          <p:cNvPr id="47120" name="Line 16"/>
          <p:cNvSpPr>
            <a:spLocks noChangeShapeType="1"/>
          </p:cNvSpPr>
          <p:nvPr/>
        </p:nvSpPr>
        <p:spPr bwMode="auto">
          <a:xfrm>
            <a:off x="5221288" y="2287588"/>
            <a:ext cx="0" cy="2565400"/>
          </a:xfrm>
          <a:prstGeom prst="line">
            <a:avLst/>
          </a:prstGeom>
          <a:noFill/>
          <a:ln w="28575">
            <a:solidFill>
              <a:srgbClr val="000000"/>
            </a:solidFill>
            <a:prstDash val="dashDot"/>
            <a:round/>
            <a:headEnd/>
            <a:tailEnd/>
          </a:ln>
        </p:spPr>
        <p:txBody>
          <a:bodyPr/>
          <a:lstStyle/>
          <a:p>
            <a:endParaRPr lang="ar-SA"/>
          </a:p>
        </p:txBody>
      </p:sp>
      <p:sp>
        <p:nvSpPr>
          <p:cNvPr id="47121" name="Text Box 17"/>
          <p:cNvSpPr txBox="1">
            <a:spLocks noChangeArrowheads="1"/>
          </p:cNvSpPr>
          <p:nvPr/>
        </p:nvSpPr>
        <p:spPr bwMode="auto">
          <a:xfrm>
            <a:off x="2736190" y="836613"/>
            <a:ext cx="703394"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7122" name="Line 18"/>
          <p:cNvSpPr>
            <a:spLocks noChangeShapeType="1"/>
          </p:cNvSpPr>
          <p:nvPr/>
        </p:nvSpPr>
        <p:spPr bwMode="auto">
          <a:xfrm rot="5826212">
            <a:off x="3262445" y="994702"/>
            <a:ext cx="2600325" cy="2287323"/>
          </a:xfrm>
          <a:prstGeom prst="line">
            <a:avLst/>
          </a:prstGeom>
          <a:noFill/>
          <a:ln w="28575">
            <a:solidFill>
              <a:srgbClr val="000000"/>
            </a:solidFill>
            <a:round/>
            <a:headEnd/>
            <a:tailEnd/>
          </a:ln>
        </p:spPr>
        <p:txBody>
          <a:bodyPr/>
          <a:lstStyle/>
          <a:p>
            <a:endParaRPr lang="ar-SA"/>
          </a:p>
        </p:txBody>
      </p:sp>
      <p:sp>
        <p:nvSpPr>
          <p:cNvPr id="47123" name="Line 19"/>
          <p:cNvSpPr>
            <a:spLocks noChangeShapeType="1"/>
          </p:cNvSpPr>
          <p:nvPr/>
        </p:nvSpPr>
        <p:spPr bwMode="auto">
          <a:xfrm flipH="1">
            <a:off x="3107665" y="2287588"/>
            <a:ext cx="2113623" cy="44450"/>
          </a:xfrm>
          <a:prstGeom prst="line">
            <a:avLst/>
          </a:prstGeom>
          <a:noFill/>
          <a:ln w="28575">
            <a:solidFill>
              <a:srgbClr val="000000"/>
            </a:solidFill>
            <a:prstDash val="dashDot"/>
            <a:round/>
            <a:headEnd/>
            <a:tailEnd/>
          </a:ln>
        </p:spPr>
        <p:txBody>
          <a:bodyPr/>
          <a:lstStyle/>
          <a:p>
            <a:endParaRPr lang="ar-SA"/>
          </a:p>
        </p:txBody>
      </p:sp>
      <p:sp>
        <p:nvSpPr>
          <p:cNvPr id="47124" name="Line 20"/>
          <p:cNvSpPr>
            <a:spLocks noChangeShapeType="1"/>
          </p:cNvSpPr>
          <p:nvPr/>
        </p:nvSpPr>
        <p:spPr bwMode="auto">
          <a:xfrm flipH="1">
            <a:off x="4328716" y="2322513"/>
            <a:ext cx="12038" cy="2474912"/>
          </a:xfrm>
          <a:prstGeom prst="line">
            <a:avLst/>
          </a:prstGeom>
          <a:noFill/>
          <a:ln w="28575">
            <a:solidFill>
              <a:srgbClr val="000000"/>
            </a:solidFill>
            <a:prstDash val="dashDot"/>
            <a:round/>
            <a:headEnd/>
            <a:tailEnd/>
          </a:ln>
        </p:spPr>
        <p:txBody>
          <a:bodyPr/>
          <a:lstStyle/>
          <a:p>
            <a:endParaRPr lang="ar-SA"/>
          </a:p>
        </p:txBody>
      </p:sp>
      <p:sp>
        <p:nvSpPr>
          <p:cNvPr id="47125" name="Line 21"/>
          <p:cNvSpPr>
            <a:spLocks noChangeShapeType="1"/>
          </p:cNvSpPr>
          <p:nvPr/>
        </p:nvSpPr>
        <p:spPr bwMode="auto">
          <a:xfrm>
            <a:off x="3988197" y="1511301"/>
            <a:ext cx="3520413" cy="2238375"/>
          </a:xfrm>
          <a:prstGeom prst="line">
            <a:avLst/>
          </a:prstGeom>
          <a:noFill/>
          <a:ln w="28575">
            <a:solidFill>
              <a:srgbClr val="000000"/>
            </a:solidFill>
            <a:round/>
            <a:headEnd/>
            <a:tailEnd/>
          </a:ln>
        </p:spPr>
        <p:txBody>
          <a:bodyPr/>
          <a:lstStyle/>
          <a:p>
            <a:endParaRPr lang="ar-SA"/>
          </a:p>
        </p:txBody>
      </p:sp>
      <p:sp>
        <p:nvSpPr>
          <p:cNvPr id="47126" name="Text Box 22"/>
          <p:cNvSpPr txBox="1">
            <a:spLocks noChangeArrowheads="1"/>
          </p:cNvSpPr>
          <p:nvPr/>
        </p:nvSpPr>
        <p:spPr bwMode="auto">
          <a:xfrm>
            <a:off x="7367588" y="3662363"/>
            <a:ext cx="705115" cy="487362"/>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7127" name="Text Box 23"/>
          <p:cNvSpPr txBox="1">
            <a:spLocks noChangeArrowheads="1"/>
          </p:cNvSpPr>
          <p:nvPr/>
        </p:nvSpPr>
        <p:spPr bwMode="auto">
          <a:xfrm>
            <a:off x="4916885" y="4745039"/>
            <a:ext cx="603646" cy="452437"/>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7128" name="AutoShape 2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7129" name="AutoShape 25">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7417462" y="4991101"/>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Q</a:t>
            </a:r>
            <a:endParaRPr lang="en-US" sz="3600"/>
          </a:p>
        </p:txBody>
      </p:sp>
      <p:sp>
        <p:nvSpPr>
          <p:cNvPr id="49156" name="Text Box 4"/>
          <p:cNvSpPr txBox="1">
            <a:spLocks noChangeArrowheads="1"/>
          </p:cNvSpPr>
          <p:nvPr/>
        </p:nvSpPr>
        <p:spPr bwMode="auto">
          <a:xfrm>
            <a:off x="7673711" y="3233739"/>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2</a:t>
            </a:r>
            <a:endParaRPr lang="en-US" sz="3600"/>
          </a:p>
        </p:txBody>
      </p:sp>
      <p:sp>
        <p:nvSpPr>
          <p:cNvPr id="49157" name="Text Box 5"/>
          <p:cNvSpPr txBox="1">
            <a:spLocks noChangeArrowheads="1"/>
          </p:cNvSpPr>
          <p:nvPr/>
        </p:nvSpPr>
        <p:spPr bwMode="auto">
          <a:xfrm>
            <a:off x="5701110" y="236539"/>
            <a:ext cx="73435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1</a:t>
            </a:r>
            <a:endParaRPr lang="en-US" sz="3600"/>
          </a:p>
        </p:txBody>
      </p:sp>
      <p:sp>
        <p:nvSpPr>
          <p:cNvPr id="49158" name="Text Box 6"/>
          <p:cNvSpPr txBox="1">
            <a:spLocks noChangeArrowheads="1"/>
          </p:cNvSpPr>
          <p:nvPr/>
        </p:nvSpPr>
        <p:spPr bwMode="auto">
          <a:xfrm>
            <a:off x="3950362" y="5281613"/>
            <a:ext cx="63288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1</a:t>
            </a:r>
            <a:endParaRPr lang="en-US" sz="3600" baseline="-25000"/>
          </a:p>
        </p:txBody>
      </p:sp>
      <p:sp>
        <p:nvSpPr>
          <p:cNvPr id="49159" name="Text Box 7"/>
          <p:cNvSpPr txBox="1">
            <a:spLocks noChangeArrowheads="1"/>
          </p:cNvSpPr>
          <p:nvPr/>
        </p:nvSpPr>
        <p:spPr bwMode="auto">
          <a:xfrm>
            <a:off x="5420784" y="1379539"/>
            <a:ext cx="734352" cy="555625"/>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2</a:t>
            </a:r>
            <a:endParaRPr lang="en-US" sz="3600"/>
          </a:p>
        </p:txBody>
      </p:sp>
      <p:sp>
        <p:nvSpPr>
          <p:cNvPr id="49160" name="Text Box 8"/>
          <p:cNvSpPr txBox="1">
            <a:spLocks noChangeArrowheads="1"/>
          </p:cNvSpPr>
          <p:nvPr/>
        </p:nvSpPr>
        <p:spPr bwMode="auto">
          <a:xfrm>
            <a:off x="6332274" y="30797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S</a:t>
            </a:r>
            <a:r>
              <a:rPr lang="en-US" altLang="zh-CN" sz="2400" b="1" baseline="-25000">
                <a:latin typeface="Times New Roman" pitchFamily="18" charset="0"/>
                <a:ea typeface="SimSun" pitchFamily="2" charset="-122"/>
              </a:rPr>
              <a:t>2</a:t>
            </a:r>
            <a:endParaRPr lang="en-US" sz="3600"/>
          </a:p>
        </p:txBody>
      </p:sp>
      <p:sp>
        <p:nvSpPr>
          <p:cNvPr id="49161" name="Text Box 9"/>
          <p:cNvSpPr txBox="1">
            <a:spLocks noChangeArrowheads="1"/>
          </p:cNvSpPr>
          <p:nvPr/>
        </p:nvSpPr>
        <p:spPr bwMode="auto">
          <a:xfrm>
            <a:off x="6923882" y="4184651"/>
            <a:ext cx="734352"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D</a:t>
            </a:r>
            <a:r>
              <a:rPr lang="en-US" altLang="zh-CN" sz="2400" b="1" baseline="-25000">
                <a:latin typeface="Times New Roman" pitchFamily="18" charset="0"/>
                <a:ea typeface="SimSun" pitchFamily="2" charset="-122"/>
              </a:rPr>
              <a:t>1</a:t>
            </a:r>
            <a:endParaRPr lang="en-US" sz="3600"/>
          </a:p>
        </p:txBody>
      </p:sp>
      <p:sp>
        <p:nvSpPr>
          <p:cNvPr id="49162" name="Text Box 10"/>
          <p:cNvSpPr txBox="1">
            <a:spLocks noChangeArrowheads="1"/>
          </p:cNvSpPr>
          <p:nvPr/>
        </p:nvSpPr>
        <p:spPr bwMode="auto">
          <a:xfrm>
            <a:off x="4270244" y="1878014"/>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E</a:t>
            </a:r>
            <a:r>
              <a:rPr lang="en-US" altLang="zh-CN" sz="2400" b="1" baseline="-25000">
                <a:latin typeface="Times New Roman" pitchFamily="18" charset="0"/>
                <a:ea typeface="SimSun" pitchFamily="2" charset="-122"/>
              </a:rPr>
              <a:t>1</a:t>
            </a:r>
            <a:endParaRPr lang="en-US" sz="3600"/>
          </a:p>
        </p:txBody>
      </p:sp>
      <p:sp>
        <p:nvSpPr>
          <p:cNvPr id="49163" name="Text Box 11"/>
          <p:cNvSpPr txBox="1">
            <a:spLocks noChangeArrowheads="1"/>
          </p:cNvSpPr>
          <p:nvPr/>
        </p:nvSpPr>
        <p:spPr bwMode="auto">
          <a:xfrm>
            <a:off x="2457583" y="1314451"/>
            <a:ext cx="529696"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2</a:t>
            </a:r>
            <a:endParaRPr lang="en-US" sz="3600" baseline="-25000"/>
          </a:p>
        </p:txBody>
      </p:sp>
      <p:sp>
        <p:nvSpPr>
          <p:cNvPr id="49164" name="Line 12"/>
          <p:cNvSpPr>
            <a:spLocks noChangeShapeType="1"/>
          </p:cNvSpPr>
          <p:nvPr/>
        </p:nvSpPr>
        <p:spPr bwMode="auto">
          <a:xfrm>
            <a:off x="2987279" y="1127126"/>
            <a:ext cx="0" cy="4232275"/>
          </a:xfrm>
          <a:prstGeom prst="line">
            <a:avLst/>
          </a:prstGeom>
          <a:noFill/>
          <a:ln w="38100">
            <a:solidFill>
              <a:srgbClr val="000000"/>
            </a:solidFill>
            <a:round/>
            <a:headEnd/>
            <a:tailEnd/>
          </a:ln>
        </p:spPr>
        <p:txBody>
          <a:bodyPr/>
          <a:lstStyle/>
          <a:p>
            <a:endParaRPr lang="ar-SA"/>
          </a:p>
        </p:txBody>
      </p:sp>
      <p:sp>
        <p:nvSpPr>
          <p:cNvPr id="49165" name="Line 13"/>
          <p:cNvSpPr>
            <a:spLocks noChangeShapeType="1"/>
          </p:cNvSpPr>
          <p:nvPr/>
        </p:nvSpPr>
        <p:spPr bwMode="auto">
          <a:xfrm>
            <a:off x="2987279" y="5346700"/>
            <a:ext cx="4583244" cy="0"/>
          </a:xfrm>
          <a:prstGeom prst="line">
            <a:avLst/>
          </a:prstGeom>
          <a:noFill/>
          <a:ln w="38100">
            <a:solidFill>
              <a:srgbClr val="000000"/>
            </a:solidFill>
            <a:round/>
            <a:headEnd/>
            <a:tailEnd/>
          </a:ln>
          <a:effectLst/>
        </p:spPr>
        <p:txBody>
          <a:bodyPr/>
          <a:lstStyle/>
          <a:p>
            <a:endParaRPr lang="ar-SA"/>
          </a:p>
        </p:txBody>
      </p:sp>
      <p:sp>
        <p:nvSpPr>
          <p:cNvPr id="49166" name="Line 14"/>
          <p:cNvSpPr>
            <a:spLocks noChangeShapeType="1"/>
          </p:cNvSpPr>
          <p:nvPr/>
        </p:nvSpPr>
        <p:spPr bwMode="auto">
          <a:xfrm rot="6361919">
            <a:off x="2857038" y="1181961"/>
            <a:ext cx="3973512" cy="2247767"/>
          </a:xfrm>
          <a:prstGeom prst="line">
            <a:avLst/>
          </a:prstGeom>
          <a:noFill/>
          <a:ln w="28575">
            <a:solidFill>
              <a:srgbClr val="000000"/>
            </a:solidFill>
            <a:round/>
            <a:headEnd/>
            <a:tailEnd/>
          </a:ln>
        </p:spPr>
        <p:txBody>
          <a:bodyPr/>
          <a:lstStyle/>
          <a:p>
            <a:endParaRPr lang="ar-SA"/>
          </a:p>
        </p:txBody>
      </p:sp>
      <p:sp>
        <p:nvSpPr>
          <p:cNvPr id="49167" name="Line 15"/>
          <p:cNvSpPr>
            <a:spLocks noChangeShapeType="1"/>
          </p:cNvSpPr>
          <p:nvPr/>
        </p:nvSpPr>
        <p:spPr bwMode="auto">
          <a:xfrm>
            <a:off x="3537612" y="1654176"/>
            <a:ext cx="3482578" cy="2593975"/>
          </a:xfrm>
          <a:prstGeom prst="line">
            <a:avLst/>
          </a:prstGeom>
          <a:noFill/>
          <a:ln w="28575">
            <a:solidFill>
              <a:srgbClr val="000000"/>
            </a:solidFill>
            <a:round/>
            <a:headEnd/>
            <a:tailEnd/>
          </a:ln>
        </p:spPr>
        <p:txBody>
          <a:bodyPr/>
          <a:lstStyle/>
          <a:p>
            <a:endParaRPr lang="ar-SA"/>
          </a:p>
        </p:txBody>
      </p:sp>
      <p:sp>
        <p:nvSpPr>
          <p:cNvPr id="49168" name="Line 16"/>
          <p:cNvSpPr>
            <a:spLocks noChangeShapeType="1"/>
          </p:cNvSpPr>
          <p:nvPr/>
        </p:nvSpPr>
        <p:spPr bwMode="auto">
          <a:xfrm flipH="1">
            <a:off x="2987279" y="1616075"/>
            <a:ext cx="2565929" cy="0"/>
          </a:xfrm>
          <a:prstGeom prst="line">
            <a:avLst/>
          </a:prstGeom>
          <a:noFill/>
          <a:ln w="28575">
            <a:solidFill>
              <a:srgbClr val="000000"/>
            </a:solidFill>
            <a:prstDash val="dashDot"/>
            <a:round/>
            <a:headEnd/>
            <a:tailEnd/>
          </a:ln>
        </p:spPr>
        <p:txBody>
          <a:bodyPr/>
          <a:lstStyle/>
          <a:p>
            <a:endParaRPr lang="ar-SA"/>
          </a:p>
        </p:txBody>
      </p:sp>
      <p:sp>
        <p:nvSpPr>
          <p:cNvPr id="49169" name="Line 17"/>
          <p:cNvSpPr>
            <a:spLocks noChangeShapeType="1"/>
          </p:cNvSpPr>
          <p:nvPr/>
        </p:nvSpPr>
        <p:spPr bwMode="auto">
          <a:xfrm>
            <a:off x="5553208" y="1616075"/>
            <a:ext cx="24077" cy="3684588"/>
          </a:xfrm>
          <a:prstGeom prst="line">
            <a:avLst/>
          </a:prstGeom>
          <a:noFill/>
          <a:ln w="28575">
            <a:solidFill>
              <a:srgbClr val="000000"/>
            </a:solidFill>
            <a:prstDash val="dashDot"/>
            <a:round/>
            <a:headEnd/>
            <a:tailEnd/>
          </a:ln>
        </p:spPr>
        <p:txBody>
          <a:bodyPr/>
          <a:lstStyle/>
          <a:p>
            <a:endParaRPr lang="ar-SA"/>
          </a:p>
        </p:txBody>
      </p:sp>
      <p:sp>
        <p:nvSpPr>
          <p:cNvPr id="49170" name="Text Box 18"/>
          <p:cNvSpPr txBox="1">
            <a:spLocks noChangeArrowheads="1"/>
          </p:cNvSpPr>
          <p:nvPr/>
        </p:nvSpPr>
        <p:spPr bwMode="auto">
          <a:xfrm>
            <a:off x="2620963" y="612776"/>
            <a:ext cx="732631" cy="555625"/>
          </a:xfrm>
          <a:prstGeom prst="rect">
            <a:avLst/>
          </a:prstGeom>
          <a:noFill/>
          <a:ln w="9525">
            <a:noFill/>
            <a:miter lim="800000"/>
            <a:headEnd/>
            <a:tailEnd/>
          </a:ln>
        </p:spPr>
        <p:txBody>
          <a:bodyPr/>
          <a:lstStyle/>
          <a:p>
            <a:pPr algn="ctr" rtl="1"/>
            <a:r>
              <a:rPr lang="en-US" altLang="zh-CN" sz="2400" b="1">
                <a:latin typeface="Times New Roman" pitchFamily="18" charset="0"/>
                <a:ea typeface="SimSun" pitchFamily="2" charset="-122"/>
              </a:rPr>
              <a:t>P</a:t>
            </a:r>
            <a:endParaRPr lang="en-US" sz="3600"/>
          </a:p>
        </p:txBody>
      </p:sp>
      <p:sp>
        <p:nvSpPr>
          <p:cNvPr id="49171" name="Line 19"/>
          <p:cNvSpPr>
            <a:spLocks noChangeShapeType="1"/>
          </p:cNvSpPr>
          <p:nvPr/>
        </p:nvSpPr>
        <p:spPr bwMode="auto">
          <a:xfrm rot="5826212">
            <a:off x="3018764" y="760017"/>
            <a:ext cx="2963863" cy="2383631"/>
          </a:xfrm>
          <a:prstGeom prst="line">
            <a:avLst/>
          </a:prstGeom>
          <a:noFill/>
          <a:ln w="28575">
            <a:solidFill>
              <a:srgbClr val="000000"/>
            </a:solidFill>
            <a:round/>
            <a:headEnd/>
            <a:tailEnd/>
          </a:ln>
        </p:spPr>
        <p:txBody>
          <a:bodyPr/>
          <a:lstStyle/>
          <a:p>
            <a:endParaRPr lang="ar-SA"/>
          </a:p>
        </p:txBody>
      </p:sp>
      <p:sp>
        <p:nvSpPr>
          <p:cNvPr id="49172" name="Line 20"/>
          <p:cNvSpPr>
            <a:spLocks noChangeShapeType="1"/>
          </p:cNvSpPr>
          <p:nvPr/>
        </p:nvSpPr>
        <p:spPr bwMode="auto">
          <a:xfrm flipH="1">
            <a:off x="2987279" y="2171701"/>
            <a:ext cx="1282965" cy="9525"/>
          </a:xfrm>
          <a:prstGeom prst="line">
            <a:avLst/>
          </a:prstGeom>
          <a:noFill/>
          <a:ln w="28575">
            <a:solidFill>
              <a:srgbClr val="000000"/>
            </a:solidFill>
            <a:prstDash val="dashDot"/>
            <a:round/>
            <a:headEnd/>
            <a:tailEnd/>
          </a:ln>
        </p:spPr>
        <p:txBody>
          <a:bodyPr/>
          <a:lstStyle/>
          <a:p>
            <a:endParaRPr lang="ar-SA"/>
          </a:p>
        </p:txBody>
      </p:sp>
      <p:sp>
        <p:nvSpPr>
          <p:cNvPr id="49173" name="Line 21"/>
          <p:cNvSpPr>
            <a:spLocks noChangeShapeType="1"/>
          </p:cNvSpPr>
          <p:nvPr/>
        </p:nvSpPr>
        <p:spPr bwMode="auto">
          <a:xfrm>
            <a:off x="4270243" y="2212975"/>
            <a:ext cx="0" cy="3148013"/>
          </a:xfrm>
          <a:prstGeom prst="line">
            <a:avLst/>
          </a:prstGeom>
          <a:noFill/>
          <a:ln w="28575">
            <a:solidFill>
              <a:srgbClr val="000000"/>
            </a:solidFill>
            <a:prstDash val="dashDot"/>
            <a:round/>
            <a:headEnd/>
            <a:tailEnd/>
          </a:ln>
        </p:spPr>
        <p:txBody>
          <a:bodyPr/>
          <a:lstStyle/>
          <a:p>
            <a:endParaRPr lang="ar-SA"/>
          </a:p>
        </p:txBody>
      </p:sp>
      <p:sp>
        <p:nvSpPr>
          <p:cNvPr id="49174" name="Line 22"/>
          <p:cNvSpPr>
            <a:spLocks noChangeShapeType="1"/>
          </p:cNvSpPr>
          <p:nvPr/>
        </p:nvSpPr>
        <p:spPr bwMode="auto">
          <a:xfrm>
            <a:off x="4270244" y="688976"/>
            <a:ext cx="3482578" cy="2593975"/>
          </a:xfrm>
          <a:prstGeom prst="line">
            <a:avLst/>
          </a:prstGeom>
          <a:noFill/>
          <a:ln w="28575">
            <a:solidFill>
              <a:srgbClr val="000000"/>
            </a:solidFill>
            <a:round/>
            <a:headEnd/>
            <a:tailEnd/>
          </a:ln>
        </p:spPr>
        <p:txBody>
          <a:bodyPr/>
          <a:lstStyle/>
          <a:p>
            <a:endParaRPr lang="ar-SA"/>
          </a:p>
        </p:txBody>
      </p:sp>
      <p:sp>
        <p:nvSpPr>
          <p:cNvPr id="49175" name="Text Box 23"/>
          <p:cNvSpPr txBox="1">
            <a:spLocks noChangeArrowheads="1"/>
          </p:cNvSpPr>
          <p:nvPr/>
        </p:nvSpPr>
        <p:spPr bwMode="auto">
          <a:xfrm>
            <a:off x="1520296" y="5734051"/>
            <a:ext cx="7333192" cy="765175"/>
          </a:xfrm>
          <a:prstGeom prst="rect">
            <a:avLst/>
          </a:prstGeom>
          <a:noFill/>
          <a:ln w="28575">
            <a:solidFill>
              <a:srgbClr val="000000"/>
            </a:solidFill>
            <a:miter lim="800000"/>
            <a:headEnd/>
            <a:tailEnd/>
          </a:ln>
        </p:spPr>
        <p:txBody>
          <a:bodyPr/>
          <a:lstStyle/>
          <a:p>
            <a:pPr algn="just" rtl="1"/>
            <a:r>
              <a:rPr lang="ar-SA" altLang="zh-CN" sz="2000" b="1">
                <a:solidFill>
                  <a:srgbClr val="FF6600"/>
                </a:solidFill>
                <a:latin typeface="Times New Roman" pitchFamily="18" charset="0"/>
                <a:ea typeface="SimSun" pitchFamily="2" charset="-122"/>
                <a:cs typeface="Times New Roman" pitchFamily="18" charset="0"/>
              </a:rPr>
              <a:t>الشكل (</a:t>
            </a:r>
            <a:r>
              <a:rPr lang="ar-BH" altLang="zh-CN" sz="2000" b="1">
                <a:solidFill>
                  <a:srgbClr val="FF6600"/>
                </a:solidFill>
                <a:latin typeface="Times New Roman" pitchFamily="18" charset="0"/>
                <a:ea typeface="SimSun" pitchFamily="2" charset="-122"/>
                <a:cs typeface="Times New Roman" pitchFamily="18" charset="0"/>
              </a:rPr>
              <a:t>4</a:t>
            </a:r>
            <a:r>
              <a:rPr lang="ar-SA" altLang="zh-CN" sz="2000" b="1">
                <a:solidFill>
                  <a:srgbClr val="FF6600"/>
                </a:solidFill>
                <a:latin typeface="Times New Roman" pitchFamily="18" charset="0"/>
                <a:ea typeface="SimSun" pitchFamily="2" charset="-122"/>
                <a:cs typeface="Times New Roman" pitchFamily="18" charset="0"/>
              </a:rPr>
              <a:t>-11 ):</a:t>
            </a:r>
            <a:r>
              <a:rPr lang="ar-SA" altLang="zh-CN" sz="2000" b="1">
                <a:solidFill>
                  <a:srgbClr val="000000"/>
                </a:solidFill>
                <a:latin typeface="Times New Roman" pitchFamily="18" charset="0"/>
                <a:ea typeface="SimSun" pitchFamily="2" charset="-122"/>
                <a:cs typeface="Times New Roman" pitchFamily="18" charset="0"/>
              </a:rPr>
              <a:t> </a:t>
            </a:r>
            <a:r>
              <a:rPr lang="ar-SA" altLang="zh-CN" sz="2000">
                <a:solidFill>
                  <a:srgbClr val="000000"/>
                </a:solidFill>
                <a:latin typeface="Times New Roman" pitchFamily="18" charset="0"/>
                <a:ea typeface="SimSun" pitchFamily="2" charset="-122"/>
                <a:cs typeface="Times New Roman" pitchFamily="18" charset="0"/>
              </a:rPr>
              <a:t>إذا كانت الزيادة في الطلب أكبر من الزيادة في العرض أدى ذلك إلى زيادة مؤكدة في كمية التوازن مع ارتفاع سعر التوازن.</a:t>
            </a:r>
            <a:endParaRPr lang="en-US" sz="3200">
              <a:ea typeface="SimSun" pitchFamily="2" charset="-122"/>
              <a:cs typeface="Times New Roman" pitchFamily="18" charset="0"/>
            </a:endParaRPr>
          </a:p>
        </p:txBody>
      </p:sp>
      <p:sp>
        <p:nvSpPr>
          <p:cNvPr id="49176" name="Text Box 24"/>
          <p:cNvSpPr txBox="1">
            <a:spLocks noChangeArrowheads="1"/>
          </p:cNvSpPr>
          <p:nvPr/>
        </p:nvSpPr>
        <p:spPr bwMode="auto">
          <a:xfrm>
            <a:off x="2457583" y="1916114"/>
            <a:ext cx="529696" cy="568325"/>
          </a:xfrm>
          <a:prstGeom prst="rect">
            <a:avLst/>
          </a:prstGeom>
          <a:noFill/>
          <a:ln w="9525">
            <a:noFill/>
            <a:miter lim="800000"/>
            <a:headEnd/>
            <a:tailEnd/>
          </a:ln>
        </p:spPr>
        <p:txBody>
          <a:bodyPr/>
          <a:lstStyle/>
          <a:p>
            <a:pPr algn="r" rtl="1">
              <a:lnSpc>
                <a:spcPct val="96000"/>
              </a:lnSpc>
            </a:pPr>
            <a:r>
              <a:rPr lang="en-US" altLang="zh-CN" sz="2400" b="1">
                <a:latin typeface="Times New Roman" pitchFamily="18" charset="0"/>
                <a:ea typeface="SimSun" pitchFamily="2" charset="-122"/>
              </a:rPr>
              <a:t>P</a:t>
            </a:r>
            <a:r>
              <a:rPr lang="en-US" altLang="zh-CN" sz="2400" b="1" baseline="-25000">
                <a:latin typeface="Times New Roman" pitchFamily="18" charset="0"/>
                <a:ea typeface="SimSun" pitchFamily="2" charset="-122"/>
              </a:rPr>
              <a:t>1</a:t>
            </a:r>
            <a:endParaRPr lang="en-US" sz="3600" baseline="-25000"/>
          </a:p>
        </p:txBody>
      </p:sp>
      <p:sp>
        <p:nvSpPr>
          <p:cNvPr id="49177" name="Text Box 25"/>
          <p:cNvSpPr txBox="1">
            <a:spLocks noChangeArrowheads="1"/>
          </p:cNvSpPr>
          <p:nvPr/>
        </p:nvSpPr>
        <p:spPr bwMode="auto">
          <a:xfrm>
            <a:off x="5255684" y="5281613"/>
            <a:ext cx="632883" cy="557212"/>
          </a:xfrm>
          <a:prstGeom prst="rect">
            <a:avLst/>
          </a:prstGeom>
          <a:noFill/>
          <a:ln w="9525">
            <a:noFill/>
            <a:miter lim="800000"/>
            <a:headEnd/>
            <a:tailEnd/>
          </a:ln>
        </p:spPr>
        <p:txBody>
          <a:bodyPr/>
          <a:lstStyle/>
          <a:p>
            <a:pPr algn="r" rtl="1"/>
            <a:r>
              <a:rPr lang="en-US" altLang="zh-CN" sz="2400" b="1">
                <a:latin typeface="Times New Roman" pitchFamily="18" charset="0"/>
                <a:ea typeface="SimSun" pitchFamily="2" charset="-122"/>
              </a:rPr>
              <a:t>Q</a:t>
            </a:r>
            <a:r>
              <a:rPr lang="en-US" altLang="zh-CN" sz="2400" b="1" baseline="-25000">
                <a:latin typeface="Times New Roman" pitchFamily="18" charset="0"/>
                <a:ea typeface="SimSun" pitchFamily="2" charset="-122"/>
              </a:rPr>
              <a:t>2</a:t>
            </a:r>
            <a:endParaRPr lang="en-US" sz="3600" baseline="-25000"/>
          </a:p>
        </p:txBody>
      </p:sp>
      <p:sp>
        <p:nvSpPr>
          <p:cNvPr id="49178" name="AutoShape 2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49179" name="AutoShape 27">
            <a:hlinkClick r:id="" action="ppaction://noaction"/>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1343</TotalTime>
  <Words>1363</Words>
  <Application>Microsoft Office PowerPoint</Application>
  <PresentationFormat>A4 Paper (210x297 mm)‎</PresentationFormat>
  <Paragraphs>322</Paragraphs>
  <Slides>25</Slides>
  <Notes>22</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الشريحة 2</vt:lpstr>
      <vt:lpstr>عناصر المحاضرة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Start02</cp:lastModifiedBy>
  <cp:revision>117</cp:revision>
  <dcterms:created xsi:type="dcterms:W3CDTF">2009-10-14T19:14:34Z</dcterms:created>
  <dcterms:modified xsi:type="dcterms:W3CDTF">2012-02-18T09:08:36Z</dcterms:modified>
</cp:coreProperties>
</file>